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29.xml"/>
  <Override ContentType="application/vnd.openxmlformats-officedocument.presentationml.slideLayout+xml" PartName="/ppt/slideLayouts/slideLayout9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10.xml"/>
  <Override ContentType="application/vnd.openxmlformats-officedocument.presentationml.slideLayout+xml" PartName="/ppt/slideLayouts/slideLayout61.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28.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64.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7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107.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09.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82.xml"/>
  <Override ContentType="application/vnd.openxmlformats-officedocument.presentationml.slideLayout+xml" PartName="/ppt/slideLayouts/slideLayout100.xml"/>
  <Override ContentType="application/vnd.openxmlformats-officedocument.presentationml.slideLayout+xml" PartName="/ppt/slideLayouts/slideLayout57.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760" r:id="rId5"/>
    <p:sldMasterId id="2147483761"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Lst>
  <p:sldSz cy="6858000" cx="12192000"/>
  <p:notesSz cx="12192000" cy="6858000"/>
  <p:embeddedFontLst>
    <p:embeddedFont>
      <p:font typeface="Montserrat"/>
      <p:regular r:id="rId63"/>
      <p:bold r:id="rId64"/>
      <p:italic r:id="rId65"/>
      <p:boldItalic r:id="rId66"/>
    </p:embeddedFont>
    <p:embeddedFont>
      <p:font typeface="EB Garamond"/>
      <p:regular r:id="rId67"/>
      <p:bold r:id="rId68"/>
      <p:italic r:id="rId69"/>
      <p:boldItalic r:id="rId70"/>
    </p:embeddedFont>
    <p:embeddedFont>
      <p:font typeface="Arial Black"/>
      <p:regular r:id="rId71"/>
    </p:embeddedFont>
    <p:embeddedFont>
      <p:font typeface="DM Sans"/>
      <p:regular r:id="rId72"/>
      <p:bold r:id="rId73"/>
      <p:italic r:id="rId74"/>
      <p:boldItalic r:id="rId7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985">
          <p15:clr>
            <a:srgbClr val="000000"/>
          </p15:clr>
        </p15:guide>
        <p15:guide id="2" pos="7680">
          <p15:clr>
            <a:srgbClr val="000000"/>
          </p15:clr>
        </p15:guide>
        <p15:guide id="3" pos="1066">
          <p15:clr>
            <a:srgbClr val="9AA0A6"/>
          </p15:clr>
        </p15:guide>
        <p15:guide id="4" orient="horz" pos="288">
          <p15:clr>
            <a:srgbClr val="9AA0A6"/>
          </p15:clr>
        </p15:guide>
        <p15:guide id="5" pos="432">
          <p15:clr>
            <a:srgbClr val="9AA0A6"/>
          </p15:clr>
        </p15:guide>
        <p15:guide id="6" pos="1532">
          <p15:clr>
            <a:srgbClr val="9AA0A6"/>
          </p15:clr>
        </p15:guide>
        <p15:guide id="7" pos="2371">
          <p15:clr>
            <a:srgbClr val="9AA0A6"/>
          </p15:clr>
        </p15:guide>
        <p15:guide id="8" orient="horz" pos="1527">
          <p15:clr>
            <a:srgbClr val="9AA0A6"/>
          </p15:clr>
        </p15:guide>
        <p15:guide id="9" orient="horz" pos="2692">
          <p15:clr>
            <a:srgbClr val="9AA0A6"/>
          </p15:clr>
        </p15:guide>
        <p15:guide id="10" orient="horz" pos="3203">
          <p15:clr>
            <a:srgbClr val="9AA0A6"/>
          </p15:clr>
        </p15:guide>
        <p15:guide id="11" orient="horz" pos="3848">
          <p15:clr>
            <a:srgbClr val="9AA0A6"/>
          </p15:clr>
        </p15:guide>
        <p15:guide id="12" orient="horz" pos="3960">
          <p15:clr>
            <a:srgbClr val="9AA0A6"/>
          </p15:clr>
        </p15:guide>
        <p15:guide id="13" pos="4880">
          <p15:clr>
            <a:srgbClr val="9AA0A6"/>
          </p15:clr>
        </p15:guide>
        <p15:guide id="14" orient="horz" pos="4212">
          <p15:clr>
            <a:srgbClr val="9AA0A6"/>
          </p15:clr>
        </p15:guide>
        <p15:guide id="15" orient="horz" pos="3564">
          <p15:clr>
            <a:srgbClr val="9AA0A6"/>
          </p15:clr>
        </p15:guide>
        <p15:guide id="16" pos="4680">
          <p15:clr>
            <a:srgbClr val="9AA0A6"/>
          </p15:clr>
        </p15:guide>
        <p15:guide id="17" pos="7305">
          <p15:clr>
            <a:srgbClr val="9AA0A6"/>
          </p15:clr>
        </p15:guide>
        <p15:guide id="18" pos="3167">
          <p15:clr>
            <a:srgbClr val="9AA0A6"/>
          </p15:clr>
        </p15:guide>
        <p15:guide id="19" pos="4480">
          <p15:clr>
            <a:srgbClr val="9AA0A6"/>
          </p15:clr>
        </p15:guide>
        <p15:guide id="20" orient="horz" pos="3420">
          <p15:clr>
            <a:srgbClr val="9AA0A6"/>
          </p15:clr>
        </p15:guide>
        <p15:guide id="21" pos="1836">
          <p15:clr>
            <a:srgbClr val="9AA0A6"/>
          </p15:clr>
        </p15:guide>
        <p15:guide id="22" pos="3780">
          <p15:clr>
            <a:srgbClr val="9AA0A6"/>
          </p15:clr>
        </p15:guide>
        <p15:guide id="23" pos="1548">
          <p15:clr>
            <a:srgbClr val="9AA0A6"/>
          </p15:clr>
        </p15:guide>
        <p15:guide id="24" pos="756">
          <p15:clr>
            <a:srgbClr val="9AA0A6"/>
          </p15:clr>
        </p15:guide>
        <p15:guide id="25" pos="5309">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FB0B42E-09A1-4C4F-B154-14D1026D8B61}">
  <a:tblStyle styleId="{9FB0B42E-09A1-4C4F-B154-14D1026D8B61}"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F78766BB-3EAB-45B5-B458-8A402A7B1464}" styleName="Table_1">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262E1363-65C2-4F17-9714-5480F7C83880}" styleName="Table_2">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985" orient="horz"/>
        <p:guide pos="7680"/>
        <p:guide pos="1066"/>
        <p:guide pos="288" orient="horz"/>
        <p:guide pos="432"/>
        <p:guide pos="1532"/>
        <p:guide pos="2371"/>
        <p:guide pos="1527" orient="horz"/>
        <p:guide pos="2692" orient="horz"/>
        <p:guide pos="3203" orient="horz"/>
        <p:guide pos="3848" orient="horz"/>
        <p:guide pos="3960" orient="horz"/>
        <p:guide pos="4880"/>
        <p:guide pos="4212" orient="horz"/>
        <p:guide pos="3564" orient="horz"/>
        <p:guide pos="4680"/>
        <p:guide pos="7305"/>
        <p:guide pos="3167"/>
        <p:guide pos="4480"/>
        <p:guide pos="3420" orient="horz"/>
        <p:guide pos="1836"/>
        <p:guide pos="3780"/>
        <p:guide pos="1548"/>
        <p:guide pos="756"/>
        <p:guide pos="5309"/>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73" Type="http://schemas.openxmlformats.org/officeDocument/2006/relationships/font" Target="fonts/DMSans-bold.fntdata"/><Relationship Id="rId72" Type="http://schemas.openxmlformats.org/officeDocument/2006/relationships/font" Target="fonts/DMSans-regular.fntdata"/><Relationship Id="rId31" Type="http://schemas.openxmlformats.org/officeDocument/2006/relationships/slide" Target="slides/slide24.xml"/><Relationship Id="rId75" Type="http://schemas.openxmlformats.org/officeDocument/2006/relationships/font" Target="fonts/DMSans-boldItalic.fntdata"/><Relationship Id="rId30" Type="http://schemas.openxmlformats.org/officeDocument/2006/relationships/slide" Target="slides/slide23.xml"/><Relationship Id="rId74" Type="http://schemas.openxmlformats.org/officeDocument/2006/relationships/font" Target="fonts/DMSans-italic.fntdata"/><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71" Type="http://schemas.openxmlformats.org/officeDocument/2006/relationships/font" Target="fonts/ArialBlack-regular.fntdata"/><Relationship Id="rId70" Type="http://schemas.openxmlformats.org/officeDocument/2006/relationships/font" Target="fonts/EBGaramond-boldItalic.fntdata"/><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slide" Target="slides/slide55.xml"/><Relationship Id="rId61" Type="http://schemas.openxmlformats.org/officeDocument/2006/relationships/slide" Target="slides/slide54.xml"/><Relationship Id="rId20" Type="http://schemas.openxmlformats.org/officeDocument/2006/relationships/slide" Target="slides/slide13.xml"/><Relationship Id="rId64" Type="http://schemas.openxmlformats.org/officeDocument/2006/relationships/font" Target="fonts/Montserrat-bold.fntdata"/><Relationship Id="rId63" Type="http://schemas.openxmlformats.org/officeDocument/2006/relationships/font" Target="fonts/Montserrat-regular.fntdata"/><Relationship Id="rId22" Type="http://schemas.openxmlformats.org/officeDocument/2006/relationships/slide" Target="slides/slide15.xml"/><Relationship Id="rId66" Type="http://schemas.openxmlformats.org/officeDocument/2006/relationships/font" Target="fonts/Montserrat-boldItalic.fntdata"/><Relationship Id="rId21" Type="http://schemas.openxmlformats.org/officeDocument/2006/relationships/slide" Target="slides/slide14.xml"/><Relationship Id="rId65" Type="http://schemas.openxmlformats.org/officeDocument/2006/relationships/font" Target="fonts/Montserrat-italic.fntdata"/><Relationship Id="rId24" Type="http://schemas.openxmlformats.org/officeDocument/2006/relationships/slide" Target="slides/slide17.xml"/><Relationship Id="rId68" Type="http://schemas.openxmlformats.org/officeDocument/2006/relationships/font" Target="fonts/EBGaramond-bold.fntdata"/><Relationship Id="rId23" Type="http://schemas.openxmlformats.org/officeDocument/2006/relationships/slide" Target="slides/slide16.xml"/><Relationship Id="rId67" Type="http://schemas.openxmlformats.org/officeDocument/2006/relationships/font" Target="fonts/EBGaramond-regular.fntdata"/><Relationship Id="rId60" Type="http://schemas.openxmlformats.org/officeDocument/2006/relationships/slide" Target="slides/slide53.xml"/><Relationship Id="rId26" Type="http://schemas.openxmlformats.org/officeDocument/2006/relationships/slide" Target="slides/slide19.xml"/><Relationship Id="rId25" Type="http://schemas.openxmlformats.org/officeDocument/2006/relationships/slide" Target="slides/slide18.xml"/><Relationship Id="rId69" Type="http://schemas.openxmlformats.org/officeDocument/2006/relationships/font" Target="fonts/EBGaramond-italic.fntdata"/><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11" Type="http://schemas.openxmlformats.org/officeDocument/2006/relationships/slide" Target="slides/slide4.xml"/><Relationship Id="rId55" Type="http://schemas.openxmlformats.org/officeDocument/2006/relationships/slide" Target="slides/slide48.xml"/><Relationship Id="rId10" Type="http://schemas.openxmlformats.org/officeDocument/2006/relationships/slide" Target="slides/slide3.xml"/><Relationship Id="rId54" Type="http://schemas.openxmlformats.org/officeDocument/2006/relationships/slide" Target="slides/slide47.xml"/><Relationship Id="rId13" Type="http://schemas.openxmlformats.org/officeDocument/2006/relationships/slide" Target="slides/slide6.xml"/><Relationship Id="rId57" Type="http://schemas.openxmlformats.org/officeDocument/2006/relationships/slide" Target="slides/slide50.xml"/><Relationship Id="rId12" Type="http://schemas.openxmlformats.org/officeDocument/2006/relationships/slide" Target="slides/slide5.xml"/><Relationship Id="rId56" Type="http://schemas.openxmlformats.org/officeDocument/2006/relationships/slide" Target="slides/slide49.xml"/><Relationship Id="rId15" Type="http://schemas.openxmlformats.org/officeDocument/2006/relationships/slide" Target="slides/slide8.xml"/><Relationship Id="rId59" Type="http://schemas.openxmlformats.org/officeDocument/2006/relationships/slide" Target="slides/slide52.xml"/><Relationship Id="rId14" Type="http://schemas.openxmlformats.org/officeDocument/2006/relationships/slide" Target="slides/slide7.xml"/><Relationship Id="rId58" Type="http://schemas.openxmlformats.org/officeDocument/2006/relationships/slide" Target="slides/slide51.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032400" y="514350"/>
            <a:ext cx="81284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1219200" y="3257550"/>
            <a:ext cx="9753600" cy="30861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7" name="Shape 1357"/>
        <p:cNvGrpSpPr/>
        <p:nvPr/>
      </p:nvGrpSpPr>
      <p:grpSpPr>
        <a:xfrm>
          <a:off x="0" y="0"/>
          <a:ext cx="0" cy="0"/>
          <a:chOff x="0" y="0"/>
          <a:chExt cx="0" cy="0"/>
        </a:xfrm>
      </p:grpSpPr>
      <p:sp>
        <p:nvSpPr>
          <p:cNvPr id="1358" name="Google Shape;1358;g13554a94a91_0_5: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59" name="Google Shape;1359;g13554a94a91_0_5: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4" name="Shape 1374"/>
        <p:cNvGrpSpPr/>
        <p:nvPr/>
      </p:nvGrpSpPr>
      <p:grpSpPr>
        <a:xfrm>
          <a:off x="0" y="0"/>
          <a:ext cx="0" cy="0"/>
          <a:chOff x="0" y="0"/>
          <a:chExt cx="0" cy="0"/>
        </a:xfrm>
      </p:grpSpPr>
      <p:sp>
        <p:nvSpPr>
          <p:cNvPr id="1375" name="Google Shape;1375;g13554a94a91_0_413: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76" name="Google Shape;1376;g13554a94a91_0_413: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0" name="Shape 1380"/>
        <p:cNvGrpSpPr/>
        <p:nvPr/>
      </p:nvGrpSpPr>
      <p:grpSpPr>
        <a:xfrm>
          <a:off x="0" y="0"/>
          <a:ext cx="0" cy="0"/>
          <a:chOff x="0" y="0"/>
          <a:chExt cx="0" cy="0"/>
        </a:xfrm>
      </p:grpSpPr>
      <p:sp>
        <p:nvSpPr>
          <p:cNvPr id="1381" name="Google Shape;1381;g2eea6176a52_0_10:notes"/>
          <p:cNvSpPr/>
          <p:nvPr>
            <p:ph idx="2" type="sldImg"/>
          </p:nvPr>
        </p:nvSpPr>
        <p:spPr>
          <a:xfrm>
            <a:off x="677867"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1382" name="Google Shape;1382;g2eea6176a52_0_10: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marR="27432" rtl="0" algn="l">
              <a:lnSpc>
                <a:spcPct val="119100"/>
              </a:lnSpc>
              <a:spcBef>
                <a:spcPts val="37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6" name="Shape 1386"/>
        <p:cNvGrpSpPr/>
        <p:nvPr/>
      </p:nvGrpSpPr>
      <p:grpSpPr>
        <a:xfrm>
          <a:off x="0" y="0"/>
          <a:ext cx="0" cy="0"/>
          <a:chOff x="0" y="0"/>
          <a:chExt cx="0" cy="0"/>
        </a:xfrm>
      </p:grpSpPr>
      <p:sp>
        <p:nvSpPr>
          <p:cNvPr id="1387" name="Google Shape;1387;g301f68cb302_0_64:notes"/>
          <p:cNvSpPr/>
          <p:nvPr>
            <p:ph idx="2" type="sldImg"/>
          </p:nvPr>
        </p:nvSpPr>
        <p:spPr>
          <a:xfrm>
            <a:off x="677867"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1388" name="Google Shape;1388;g301f68cb302_0_64: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marR="27432" rtl="0" algn="l">
              <a:lnSpc>
                <a:spcPct val="119100"/>
              </a:lnSpc>
              <a:spcBef>
                <a:spcPts val="37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2" name="Shape 1392"/>
        <p:cNvGrpSpPr/>
        <p:nvPr/>
      </p:nvGrpSpPr>
      <p:grpSpPr>
        <a:xfrm>
          <a:off x="0" y="0"/>
          <a:ext cx="0" cy="0"/>
          <a:chOff x="0" y="0"/>
          <a:chExt cx="0" cy="0"/>
        </a:xfrm>
      </p:grpSpPr>
      <p:sp>
        <p:nvSpPr>
          <p:cNvPr id="1393" name="Google Shape;1393;g13554a94a91_0_408: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394" name="Google Shape;1394;g13554a94a91_0_408: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2" name="Shape 1402"/>
        <p:cNvGrpSpPr/>
        <p:nvPr/>
      </p:nvGrpSpPr>
      <p:grpSpPr>
        <a:xfrm>
          <a:off x="0" y="0"/>
          <a:ext cx="0" cy="0"/>
          <a:chOff x="0" y="0"/>
          <a:chExt cx="0" cy="0"/>
        </a:xfrm>
      </p:grpSpPr>
      <p:sp>
        <p:nvSpPr>
          <p:cNvPr id="1403" name="Google Shape;1403;g300cadb3467_0_3161: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404" name="Google Shape;1404;g300cadb3467_0_3161: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8" name="Shape 1418"/>
        <p:cNvGrpSpPr/>
        <p:nvPr/>
      </p:nvGrpSpPr>
      <p:grpSpPr>
        <a:xfrm>
          <a:off x="0" y="0"/>
          <a:ext cx="0" cy="0"/>
          <a:chOff x="0" y="0"/>
          <a:chExt cx="0" cy="0"/>
        </a:xfrm>
      </p:grpSpPr>
      <p:sp>
        <p:nvSpPr>
          <p:cNvPr id="1419" name="Google Shape;1419;g301104ef900_0_8: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20" name="Google Shape;1420;g301104ef900_0_8: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5" name="Shape 1425"/>
        <p:cNvGrpSpPr/>
        <p:nvPr/>
      </p:nvGrpSpPr>
      <p:grpSpPr>
        <a:xfrm>
          <a:off x="0" y="0"/>
          <a:ext cx="0" cy="0"/>
          <a:chOff x="0" y="0"/>
          <a:chExt cx="0" cy="0"/>
        </a:xfrm>
      </p:grpSpPr>
      <p:sp>
        <p:nvSpPr>
          <p:cNvPr id="1426" name="Google Shape;1426;g300cadb3467_0_0: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27" name="Google Shape;1427;g300cadb3467_0_0:notes"/>
          <p:cNvSpPr txBox="1"/>
          <p:nvPr>
            <p:ph idx="1" type="body"/>
          </p:nvPr>
        </p:nvSpPr>
        <p:spPr>
          <a:xfrm>
            <a:off x="1219200" y="3257550"/>
            <a:ext cx="9753600" cy="3086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0" name="Shape 1430"/>
        <p:cNvGrpSpPr/>
        <p:nvPr/>
      </p:nvGrpSpPr>
      <p:grpSpPr>
        <a:xfrm>
          <a:off x="0" y="0"/>
          <a:ext cx="0" cy="0"/>
          <a:chOff x="0" y="0"/>
          <a:chExt cx="0" cy="0"/>
        </a:xfrm>
      </p:grpSpPr>
      <p:sp>
        <p:nvSpPr>
          <p:cNvPr id="1431" name="Google Shape;1431;g3020add7765_0_4: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432" name="Google Shape;1432;g3020add7765_0_4: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6" name="Shape 1436"/>
        <p:cNvGrpSpPr/>
        <p:nvPr/>
      </p:nvGrpSpPr>
      <p:grpSpPr>
        <a:xfrm>
          <a:off x="0" y="0"/>
          <a:ext cx="0" cy="0"/>
          <a:chOff x="0" y="0"/>
          <a:chExt cx="0" cy="0"/>
        </a:xfrm>
      </p:grpSpPr>
      <p:sp>
        <p:nvSpPr>
          <p:cNvPr id="1437" name="Google Shape;1437;g3020add7765_0_31: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38" name="Google Shape;1438;g3020add7765_0_31:notes"/>
          <p:cNvSpPr txBox="1"/>
          <p:nvPr>
            <p:ph idx="1" type="body"/>
          </p:nvPr>
        </p:nvSpPr>
        <p:spPr>
          <a:xfrm>
            <a:off x="1219200" y="3257550"/>
            <a:ext cx="9753600" cy="3086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1" name="Shape 1441"/>
        <p:cNvGrpSpPr/>
        <p:nvPr/>
      </p:nvGrpSpPr>
      <p:grpSpPr>
        <a:xfrm>
          <a:off x="0" y="0"/>
          <a:ext cx="0" cy="0"/>
          <a:chOff x="0" y="0"/>
          <a:chExt cx="0" cy="0"/>
        </a:xfrm>
      </p:grpSpPr>
      <p:sp>
        <p:nvSpPr>
          <p:cNvPr id="1442" name="Google Shape;1442;g300cadb3467_0_1583:notes"/>
          <p:cNvSpPr/>
          <p:nvPr>
            <p:ph idx="2" type="sldImg"/>
          </p:nvPr>
        </p:nvSpPr>
        <p:spPr>
          <a:xfrm>
            <a:off x="162295" y="514296"/>
            <a:ext cx="11867700" cy="25716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43" name="Google Shape;1443;g300cadb3467_0_1583:notes"/>
          <p:cNvSpPr txBox="1"/>
          <p:nvPr>
            <p:ph idx="1" type="body"/>
          </p:nvPr>
        </p:nvSpPr>
        <p:spPr>
          <a:xfrm>
            <a:off x="1218631" y="3257934"/>
            <a:ext cx="9754500" cy="3085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44" name="Google Shape;1444;g300cadb3467_0_1583:notes"/>
          <p:cNvSpPr txBox="1"/>
          <p:nvPr>
            <p:ph idx="12" type="sldNum"/>
          </p:nvPr>
        </p:nvSpPr>
        <p:spPr>
          <a:xfrm>
            <a:off x="6904625" y="6513674"/>
            <a:ext cx="5284200" cy="343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1" name="Shape 1451"/>
        <p:cNvGrpSpPr/>
        <p:nvPr/>
      </p:nvGrpSpPr>
      <p:grpSpPr>
        <a:xfrm>
          <a:off x="0" y="0"/>
          <a:ext cx="0" cy="0"/>
          <a:chOff x="0" y="0"/>
          <a:chExt cx="0" cy="0"/>
        </a:xfrm>
      </p:grpSpPr>
      <p:sp>
        <p:nvSpPr>
          <p:cNvPr id="1452" name="Google Shape;1452;g3020add7765_0_23: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453" name="Google Shape;1453;g3020add7765_0_23: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latin typeface="Muli"/>
              <a:ea typeface="Muli"/>
              <a:cs typeface="Muli"/>
              <a:sym typeface="Muli"/>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0" name="Shape 1460"/>
        <p:cNvGrpSpPr/>
        <p:nvPr/>
      </p:nvGrpSpPr>
      <p:grpSpPr>
        <a:xfrm>
          <a:off x="0" y="0"/>
          <a:ext cx="0" cy="0"/>
          <a:chOff x="0" y="0"/>
          <a:chExt cx="0" cy="0"/>
        </a:xfrm>
      </p:grpSpPr>
      <p:sp>
        <p:nvSpPr>
          <p:cNvPr id="1461" name="Google Shape;1461;g300cadb3467_0_374: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62" name="Google Shape;1462;g300cadb3467_0_374:notes"/>
          <p:cNvSpPr txBox="1"/>
          <p:nvPr>
            <p:ph idx="1" type="body"/>
          </p:nvPr>
        </p:nvSpPr>
        <p:spPr>
          <a:xfrm>
            <a:off x="1219200" y="3257550"/>
            <a:ext cx="9753600" cy="3086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100"/>
              <a:buNone/>
            </a:pPr>
            <a:r>
              <a:t/>
            </a:r>
            <a:endParaRPr b="1" sz="1000">
              <a:latin typeface="Arial"/>
              <a:ea typeface="Arial"/>
              <a:cs typeface="Arial"/>
              <a:sym typeface="Arial"/>
            </a:endParaRPr>
          </a:p>
          <a:p>
            <a:pPr indent="-292100" lvl="0" marL="457200" rtl="0" algn="l">
              <a:lnSpc>
                <a:spcPct val="115000"/>
              </a:lnSpc>
              <a:spcBef>
                <a:spcPts val="0"/>
              </a:spcBef>
              <a:spcAft>
                <a:spcPts val="0"/>
              </a:spcAft>
              <a:buClr>
                <a:srgbClr val="323232"/>
              </a:buClr>
              <a:buSzPts val="1000"/>
              <a:buFont typeface="Arial"/>
              <a:buChar char="●"/>
            </a:pPr>
            <a:r>
              <a:rPr lang="en-US" sz="1000">
                <a:solidFill>
                  <a:srgbClr val="323232"/>
                </a:solidFill>
                <a:latin typeface="Arial"/>
                <a:ea typeface="Arial"/>
                <a:cs typeface="Arial"/>
                <a:sym typeface="Arial"/>
              </a:rPr>
              <a:t>Critical categories emerge from research</a:t>
            </a:r>
            <a:endParaRPr sz="1000">
              <a:solidFill>
                <a:srgbClr val="323232"/>
              </a:solidFill>
              <a:latin typeface="Arial"/>
              <a:ea typeface="Arial"/>
              <a:cs typeface="Arial"/>
              <a:sym typeface="Arial"/>
            </a:endParaRPr>
          </a:p>
          <a:p>
            <a:pPr indent="-292100" lvl="0" marL="457200" rtl="0" algn="l">
              <a:lnSpc>
                <a:spcPct val="115000"/>
              </a:lnSpc>
              <a:spcBef>
                <a:spcPts val="0"/>
              </a:spcBef>
              <a:spcAft>
                <a:spcPts val="0"/>
              </a:spcAft>
              <a:buClr>
                <a:srgbClr val="323232"/>
              </a:buClr>
              <a:buSzPts val="1000"/>
              <a:buFont typeface="Arial"/>
              <a:buChar char="●"/>
            </a:pPr>
            <a:r>
              <a:rPr lang="en-US" sz="1000">
                <a:solidFill>
                  <a:srgbClr val="323232"/>
                </a:solidFill>
                <a:latin typeface="Arial"/>
                <a:ea typeface="Arial"/>
                <a:cs typeface="Arial"/>
                <a:sym typeface="Arial"/>
              </a:rPr>
              <a:t>Ongoing determination of sample</a:t>
            </a:r>
            <a:endParaRPr sz="1000">
              <a:solidFill>
                <a:srgbClr val="323232"/>
              </a:solidFill>
              <a:latin typeface="Arial"/>
              <a:ea typeface="Arial"/>
              <a:cs typeface="Arial"/>
              <a:sym typeface="Arial"/>
            </a:endParaRPr>
          </a:p>
          <a:p>
            <a:pPr indent="-292100" lvl="0" marL="457200" rtl="0" algn="l">
              <a:lnSpc>
                <a:spcPct val="115000"/>
              </a:lnSpc>
              <a:spcBef>
                <a:spcPts val="0"/>
              </a:spcBef>
              <a:spcAft>
                <a:spcPts val="0"/>
              </a:spcAft>
              <a:buClr>
                <a:srgbClr val="323232"/>
              </a:buClr>
              <a:buSzPts val="1000"/>
              <a:buFont typeface="Arial"/>
              <a:buChar char="●"/>
            </a:pPr>
            <a:r>
              <a:rPr lang="en-US" sz="1000">
                <a:solidFill>
                  <a:srgbClr val="323232"/>
                </a:solidFill>
                <a:latin typeface="Arial"/>
                <a:ea typeface="Arial"/>
                <a:cs typeface="Arial"/>
                <a:sym typeface="Arial"/>
              </a:rPr>
              <a:t>Research stops when ‘theoretical saturation’ occurs</a:t>
            </a:r>
            <a:endParaRPr sz="1000">
              <a:solidFill>
                <a:srgbClr val="323232"/>
              </a:solidFill>
              <a:latin typeface="Arial"/>
              <a:ea typeface="Arial"/>
              <a:cs typeface="Arial"/>
              <a:sym typeface="Arial"/>
            </a:endParaRPr>
          </a:p>
          <a:p>
            <a:pPr indent="0" lvl="0" marL="0" rtl="0" algn="l">
              <a:lnSpc>
                <a:spcPct val="115000"/>
              </a:lnSpc>
              <a:spcBef>
                <a:spcPts val="0"/>
              </a:spcBef>
              <a:spcAft>
                <a:spcPts val="0"/>
              </a:spcAft>
              <a:buSzPts val="1100"/>
              <a:buNone/>
            </a:pPr>
            <a:r>
              <a:rPr lang="en-US" sz="1000">
                <a:latin typeface="Arial"/>
                <a:ea typeface="Arial"/>
                <a:cs typeface="Arial"/>
                <a:sym typeface="Arial"/>
              </a:rPr>
              <a:t>Preference for non-probability sampling: “when you are collecting cultural data, as contrasted with data about individuals, then expert informants, not randomly selected respondents, are what you really need” (Bernard, 2011).</a:t>
            </a:r>
            <a:endParaRPr sz="1000">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8" name="Shape 1468"/>
        <p:cNvGrpSpPr/>
        <p:nvPr/>
      </p:nvGrpSpPr>
      <p:grpSpPr>
        <a:xfrm>
          <a:off x="0" y="0"/>
          <a:ext cx="0" cy="0"/>
          <a:chOff x="0" y="0"/>
          <a:chExt cx="0" cy="0"/>
        </a:xfrm>
      </p:grpSpPr>
      <p:sp>
        <p:nvSpPr>
          <p:cNvPr id="1469" name="Google Shape;1469;g301104ef900_1_21: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470" name="Google Shape;1470;g301104ef900_1_21: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1" name="Shape 1481"/>
        <p:cNvGrpSpPr/>
        <p:nvPr/>
      </p:nvGrpSpPr>
      <p:grpSpPr>
        <a:xfrm>
          <a:off x="0" y="0"/>
          <a:ext cx="0" cy="0"/>
          <a:chOff x="0" y="0"/>
          <a:chExt cx="0" cy="0"/>
        </a:xfrm>
      </p:grpSpPr>
      <p:sp>
        <p:nvSpPr>
          <p:cNvPr id="1482" name="Google Shape;1482;g301104ef900_0_405: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83" name="Google Shape;1483;g301104ef900_0_405: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7" name="Shape 1487"/>
        <p:cNvGrpSpPr/>
        <p:nvPr/>
      </p:nvGrpSpPr>
      <p:grpSpPr>
        <a:xfrm>
          <a:off x="0" y="0"/>
          <a:ext cx="0" cy="0"/>
          <a:chOff x="0" y="0"/>
          <a:chExt cx="0" cy="0"/>
        </a:xfrm>
      </p:grpSpPr>
      <p:sp>
        <p:nvSpPr>
          <p:cNvPr id="1488" name="Google Shape;1488;g3020add7765_0_60: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89" name="Google Shape;1489;g3020add7765_0_60:notes"/>
          <p:cNvSpPr txBox="1"/>
          <p:nvPr>
            <p:ph idx="1" type="body"/>
          </p:nvPr>
        </p:nvSpPr>
        <p:spPr>
          <a:xfrm>
            <a:off x="1219200" y="3257550"/>
            <a:ext cx="9753600" cy="3086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2" name="Shape 1492"/>
        <p:cNvGrpSpPr/>
        <p:nvPr/>
      </p:nvGrpSpPr>
      <p:grpSpPr>
        <a:xfrm>
          <a:off x="0" y="0"/>
          <a:ext cx="0" cy="0"/>
          <a:chOff x="0" y="0"/>
          <a:chExt cx="0" cy="0"/>
        </a:xfrm>
      </p:grpSpPr>
      <p:sp>
        <p:nvSpPr>
          <p:cNvPr id="1493" name="Google Shape;1493;g300cadb3467_0_793:notes"/>
          <p:cNvSpPr/>
          <p:nvPr>
            <p:ph idx="2" type="sldImg"/>
          </p:nvPr>
        </p:nvSpPr>
        <p:spPr>
          <a:xfrm>
            <a:off x="6773333" y="385763"/>
            <a:ext cx="8130600" cy="19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94" name="Google Shape;1494;g300cadb3467_0_793:notes"/>
          <p:cNvSpPr txBox="1"/>
          <p:nvPr>
            <p:ph idx="1" type="body"/>
          </p:nvPr>
        </p:nvSpPr>
        <p:spPr>
          <a:xfrm>
            <a:off x="2167467" y="2443163"/>
            <a:ext cx="17339700" cy="2314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2" name="Shape 1512"/>
        <p:cNvGrpSpPr/>
        <p:nvPr/>
      </p:nvGrpSpPr>
      <p:grpSpPr>
        <a:xfrm>
          <a:off x="0" y="0"/>
          <a:ext cx="0" cy="0"/>
          <a:chOff x="0" y="0"/>
          <a:chExt cx="0" cy="0"/>
        </a:xfrm>
      </p:grpSpPr>
      <p:sp>
        <p:nvSpPr>
          <p:cNvPr id="1513" name="Google Shape;1513;g301f68cb302_0_29:notes"/>
          <p:cNvSpPr/>
          <p:nvPr>
            <p:ph idx="2" type="sldImg"/>
          </p:nvPr>
        </p:nvSpPr>
        <p:spPr>
          <a:xfrm>
            <a:off x="6773333" y="385763"/>
            <a:ext cx="8130600" cy="19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14" name="Google Shape;1514;g301f68cb302_0_29:notes"/>
          <p:cNvSpPr txBox="1"/>
          <p:nvPr>
            <p:ph idx="1" type="body"/>
          </p:nvPr>
        </p:nvSpPr>
        <p:spPr>
          <a:xfrm>
            <a:off x="2167467" y="2443163"/>
            <a:ext cx="17339700" cy="2314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6" name="Shape 1536"/>
        <p:cNvGrpSpPr/>
        <p:nvPr/>
      </p:nvGrpSpPr>
      <p:grpSpPr>
        <a:xfrm>
          <a:off x="0" y="0"/>
          <a:ext cx="0" cy="0"/>
          <a:chOff x="0" y="0"/>
          <a:chExt cx="0" cy="0"/>
        </a:xfrm>
      </p:grpSpPr>
      <p:sp>
        <p:nvSpPr>
          <p:cNvPr id="1537" name="Google Shape;1537;g300cadb3467_0_821: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38" name="Google Shape;1538;g300cadb3467_0_821:notes"/>
          <p:cNvSpPr txBox="1"/>
          <p:nvPr>
            <p:ph idx="1" type="body"/>
          </p:nvPr>
        </p:nvSpPr>
        <p:spPr>
          <a:xfrm>
            <a:off x="1219200" y="3257550"/>
            <a:ext cx="9753600" cy="3086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2" name="Shape 1542"/>
        <p:cNvGrpSpPr/>
        <p:nvPr/>
      </p:nvGrpSpPr>
      <p:grpSpPr>
        <a:xfrm>
          <a:off x="0" y="0"/>
          <a:ext cx="0" cy="0"/>
          <a:chOff x="0" y="0"/>
          <a:chExt cx="0" cy="0"/>
        </a:xfrm>
      </p:grpSpPr>
      <p:sp>
        <p:nvSpPr>
          <p:cNvPr id="1543" name="Google Shape;1543;g300cadb3467_0_1576:notes"/>
          <p:cNvSpPr/>
          <p:nvPr>
            <p:ph idx="2" type="sldImg"/>
          </p:nvPr>
        </p:nvSpPr>
        <p:spPr>
          <a:xfrm>
            <a:off x="162295" y="514296"/>
            <a:ext cx="11867700" cy="25716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44" name="Google Shape;1544;g300cadb3467_0_1576:notes"/>
          <p:cNvSpPr txBox="1"/>
          <p:nvPr>
            <p:ph idx="1" type="body"/>
          </p:nvPr>
        </p:nvSpPr>
        <p:spPr>
          <a:xfrm>
            <a:off x="1218631" y="3257934"/>
            <a:ext cx="9754500" cy="3085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45" name="Google Shape;1545;g300cadb3467_0_1576:notes"/>
          <p:cNvSpPr txBox="1"/>
          <p:nvPr>
            <p:ph idx="12" type="sldNum"/>
          </p:nvPr>
        </p:nvSpPr>
        <p:spPr>
          <a:xfrm>
            <a:off x="6904625" y="6513674"/>
            <a:ext cx="5284200" cy="343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9" name="Shape 1549"/>
        <p:cNvGrpSpPr/>
        <p:nvPr/>
      </p:nvGrpSpPr>
      <p:grpSpPr>
        <a:xfrm>
          <a:off x="0" y="0"/>
          <a:ext cx="0" cy="0"/>
          <a:chOff x="0" y="0"/>
          <a:chExt cx="0" cy="0"/>
        </a:xfrm>
      </p:grpSpPr>
      <p:sp>
        <p:nvSpPr>
          <p:cNvPr id="1550" name="Google Shape;1550;g3020add7765_0_39:notes"/>
          <p:cNvSpPr/>
          <p:nvPr>
            <p:ph idx="2" type="sldImg"/>
          </p:nvPr>
        </p:nvSpPr>
        <p:spPr>
          <a:xfrm>
            <a:off x="162295" y="514296"/>
            <a:ext cx="11867700" cy="25716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51" name="Google Shape;1551;g3020add7765_0_39:notes"/>
          <p:cNvSpPr txBox="1"/>
          <p:nvPr>
            <p:ph idx="1" type="body"/>
          </p:nvPr>
        </p:nvSpPr>
        <p:spPr>
          <a:xfrm>
            <a:off x="1218631" y="3257934"/>
            <a:ext cx="9754500" cy="3085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Most common form of qualitative research used here in Busara</a:t>
            </a:r>
            <a:endParaRPr/>
          </a:p>
          <a:p>
            <a:pPr indent="0" lvl="0" marL="0" rtl="0" algn="l">
              <a:lnSpc>
                <a:spcPct val="100000"/>
              </a:lnSpc>
              <a:spcBef>
                <a:spcPts val="0"/>
              </a:spcBef>
              <a:spcAft>
                <a:spcPts val="0"/>
              </a:spcAft>
              <a:buSzPts val="1100"/>
              <a:buNone/>
            </a:pPr>
            <a:r>
              <a:rPr lang="en-US"/>
              <a:t>These tend to be used concurrently and supplement each other in the early phase of a project</a:t>
            </a:r>
            <a:endParaRPr/>
          </a:p>
          <a:p>
            <a:pPr indent="0" lvl="0" marL="0" rtl="0" algn="l">
              <a:lnSpc>
                <a:spcPct val="100000"/>
              </a:lnSpc>
              <a:spcBef>
                <a:spcPts val="0"/>
              </a:spcBef>
              <a:spcAft>
                <a:spcPts val="0"/>
              </a:spcAft>
              <a:buSzPts val="1100"/>
              <a:buNone/>
            </a:pPr>
            <a:r>
              <a:rPr lang="en-US"/>
              <a:t>The extent of this is heavily dependent on budget constraints</a:t>
            </a:r>
            <a:endParaRPr/>
          </a:p>
        </p:txBody>
      </p:sp>
      <p:sp>
        <p:nvSpPr>
          <p:cNvPr id="1552" name="Google Shape;1552;g3020add7765_0_39:notes"/>
          <p:cNvSpPr txBox="1"/>
          <p:nvPr>
            <p:ph idx="12" type="sldNum"/>
          </p:nvPr>
        </p:nvSpPr>
        <p:spPr>
          <a:xfrm>
            <a:off x="6904625" y="6513674"/>
            <a:ext cx="5284200" cy="343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9" name="Shape 1559"/>
        <p:cNvGrpSpPr/>
        <p:nvPr/>
      </p:nvGrpSpPr>
      <p:grpSpPr>
        <a:xfrm>
          <a:off x="0" y="0"/>
          <a:ext cx="0" cy="0"/>
          <a:chOff x="0" y="0"/>
          <a:chExt cx="0" cy="0"/>
        </a:xfrm>
      </p:grpSpPr>
      <p:sp>
        <p:nvSpPr>
          <p:cNvPr id="1560" name="Google Shape;1560;g300cadb3467_0_1981:notes"/>
          <p:cNvSpPr/>
          <p:nvPr>
            <p:ph idx="2" type="sldImg"/>
          </p:nvPr>
        </p:nvSpPr>
        <p:spPr>
          <a:xfrm>
            <a:off x="162295" y="514296"/>
            <a:ext cx="11867700" cy="25716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61" name="Google Shape;1561;g300cadb3467_0_1981:notes"/>
          <p:cNvSpPr txBox="1"/>
          <p:nvPr>
            <p:ph idx="1" type="body"/>
          </p:nvPr>
        </p:nvSpPr>
        <p:spPr>
          <a:xfrm>
            <a:off x="1218631" y="3257934"/>
            <a:ext cx="9754500" cy="3085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a:t>
            </a:r>
            <a:r>
              <a:rPr b="1" lang="en-US"/>
              <a:t>Observation</a:t>
            </a:r>
            <a:r>
              <a:rPr lang="en-US"/>
              <a:t>: often used for ethnography. Think of old anthropologists. Most unstructured. Good for reflexivity. I’ve used it in my past projects to examine the context of the interview (demeanor of respondent, interruptions by males (not truthful), or distractions, reactions to particular questions). Esp helpful when you as researcher are not in attendance (often the case here). Portrait of people-Study of the story and culture of people usually to create awareness &amp;sensitivity</a:t>
            </a:r>
            <a:endParaRPr/>
          </a:p>
        </p:txBody>
      </p:sp>
      <p:sp>
        <p:nvSpPr>
          <p:cNvPr id="1562" name="Google Shape;1562;g300cadb3467_0_1981:notes"/>
          <p:cNvSpPr txBox="1"/>
          <p:nvPr>
            <p:ph idx="12" type="sldNum"/>
          </p:nvPr>
        </p:nvSpPr>
        <p:spPr>
          <a:xfrm>
            <a:off x="6904625" y="6513674"/>
            <a:ext cx="5284200" cy="343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7" name="Shape 1567"/>
        <p:cNvGrpSpPr/>
        <p:nvPr/>
      </p:nvGrpSpPr>
      <p:grpSpPr>
        <a:xfrm>
          <a:off x="0" y="0"/>
          <a:ext cx="0" cy="0"/>
          <a:chOff x="0" y="0"/>
          <a:chExt cx="0" cy="0"/>
        </a:xfrm>
      </p:grpSpPr>
      <p:sp>
        <p:nvSpPr>
          <p:cNvPr id="1568" name="Google Shape;1568;g301104ef900_1_0: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69" name="Google Shape;1569;g301104ef900_1_0: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4" name="Shape 1574"/>
        <p:cNvGrpSpPr/>
        <p:nvPr/>
      </p:nvGrpSpPr>
      <p:grpSpPr>
        <a:xfrm>
          <a:off x="0" y="0"/>
          <a:ext cx="0" cy="0"/>
          <a:chOff x="0" y="0"/>
          <a:chExt cx="0" cy="0"/>
        </a:xfrm>
      </p:grpSpPr>
      <p:sp>
        <p:nvSpPr>
          <p:cNvPr id="1575" name="Google Shape;1575;g300cadb3467_0_2368: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76" name="Google Shape;1576;g300cadb3467_0_2368:notes"/>
          <p:cNvSpPr txBox="1"/>
          <p:nvPr>
            <p:ph idx="1" type="body"/>
          </p:nvPr>
        </p:nvSpPr>
        <p:spPr>
          <a:xfrm>
            <a:off x="1219200" y="3257550"/>
            <a:ext cx="9753600" cy="3086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360"/>
              </a:spcBef>
              <a:spcAft>
                <a:spcPts val="0"/>
              </a:spcAft>
              <a:buSzPts val="1100"/>
              <a:buNone/>
            </a:pPr>
            <a:r>
              <a:rPr lang="en-US"/>
              <a:t>First 2: Understand</a:t>
            </a:r>
            <a:br>
              <a:rPr lang="en-US"/>
            </a:br>
            <a:r>
              <a:rPr lang="en-US"/>
              <a:t>3: Adapt</a:t>
            </a:r>
            <a:br>
              <a:rPr lang="en-US"/>
            </a:br>
            <a:r>
              <a:rPr lang="en-US"/>
              <a:t>4: Test</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3" name="Shape 1583"/>
        <p:cNvGrpSpPr/>
        <p:nvPr/>
      </p:nvGrpSpPr>
      <p:grpSpPr>
        <a:xfrm>
          <a:off x="0" y="0"/>
          <a:ext cx="0" cy="0"/>
          <a:chOff x="0" y="0"/>
          <a:chExt cx="0" cy="0"/>
        </a:xfrm>
      </p:grpSpPr>
      <p:sp>
        <p:nvSpPr>
          <p:cNvPr id="1584" name="Google Shape;1584;g3040d51f5b1_0_0: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585" name="Google Shape;1585;g3040d51f5b1_0_0: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3" name="Shape 1593"/>
        <p:cNvGrpSpPr/>
        <p:nvPr/>
      </p:nvGrpSpPr>
      <p:grpSpPr>
        <a:xfrm>
          <a:off x="0" y="0"/>
          <a:ext cx="0" cy="0"/>
          <a:chOff x="0" y="0"/>
          <a:chExt cx="0" cy="0"/>
        </a:xfrm>
      </p:grpSpPr>
      <p:sp>
        <p:nvSpPr>
          <p:cNvPr id="1594" name="Google Shape;1594;g301104ef900_0_2: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95" name="Google Shape;1595;g301104ef900_0_2: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0" name="Shape 1600"/>
        <p:cNvGrpSpPr/>
        <p:nvPr/>
      </p:nvGrpSpPr>
      <p:grpSpPr>
        <a:xfrm>
          <a:off x="0" y="0"/>
          <a:ext cx="0" cy="0"/>
          <a:chOff x="0" y="0"/>
          <a:chExt cx="0" cy="0"/>
        </a:xfrm>
      </p:grpSpPr>
      <p:sp>
        <p:nvSpPr>
          <p:cNvPr id="1601" name="Google Shape;1601;g301f68cb302_0_59: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02" name="Google Shape;1602;g301f68cb302_0_59:notes"/>
          <p:cNvSpPr txBox="1"/>
          <p:nvPr>
            <p:ph idx="1" type="body"/>
          </p:nvPr>
        </p:nvSpPr>
        <p:spPr>
          <a:xfrm>
            <a:off x="1219200" y="3257550"/>
            <a:ext cx="9753600" cy="3086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5" name="Shape 1605"/>
        <p:cNvGrpSpPr/>
        <p:nvPr/>
      </p:nvGrpSpPr>
      <p:grpSpPr>
        <a:xfrm>
          <a:off x="0" y="0"/>
          <a:ext cx="0" cy="0"/>
          <a:chOff x="0" y="0"/>
          <a:chExt cx="0" cy="0"/>
        </a:xfrm>
      </p:grpSpPr>
      <p:sp>
        <p:nvSpPr>
          <p:cNvPr id="1606" name="Google Shape;1606;g300cadb3467_0_2382:notes"/>
          <p:cNvSpPr/>
          <p:nvPr>
            <p:ph idx="2" type="sldImg"/>
          </p:nvPr>
        </p:nvSpPr>
        <p:spPr>
          <a:xfrm>
            <a:off x="162295" y="514296"/>
            <a:ext cx="11867700" cy="25716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07" name="Google Shape;1607;g300cadb3467_0_2382:notes"/>
          <p:cNvSpPr txBox="1"/>
          <p:nvPr>
            <p:ph idx="1" type="body"/>
          </p:nvPr>
        </p:nvSpPr>
        <p:spPr>
          <a:xfrm>
            <a:off x="1218631" y="3257934"/>
            <a:ext cx="9754500" cy="3085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100"/>
              <a:buNone/>
            </a:pPr>
            <a:r>
              <a:rPr lang="en-US" sz="1000">
                <a:latin typeface="Arial"/>
                <a:ea typeface="Arial"/>
                <a:cs typeface="Arial"/>
                <a:sym typeface="Arial"/>
              </a:rPr>
              <a:t>Your research objective is your north star. </a:t>
            </a:r>
            <a:endParaRPr sz="1000">
              <a:latin typeface="Arial"/>
              <a:ea typeface="Arial"/>
              <a:cs typeface="Arial"/>
              <a:sym typeface="Arial"/>
            </a:endParaRPr>
          </a:p>
          <a:p>
            <a:pPr indent="-292100" lvl="0" marL="457200" rtl="0" algn="l">
              <a:lnSpc>
                <a:spcPct val="115000"/>
              </a:lnSpc>
              <a:spcBef>
                <a:spcPts val="0"/>
              </a:spcBef>
              <a:spcAft>
                <a:spcPts val="0"/>
              </a:spcAft>
              <a:buClr>
                <a:schemeClr val="dk2"/>
              </a:buClr>
              <a:buSzPts val="1000"/>
              <a:buFont typeface="Arial"/>
              <a:buChar char="➔"/>
            </a:pPr>
            <a:r>
              <a:rPr lang="en-US" sz="1000">
                <a:latin typeface="Arial"/>
                <a:ea typeface="Arial"/>
                <a:cs typeface="Arial"/>
                <a:sym typeface="Arial"/>
              </a:rPr>
              <a:t>WHY are you doing this IDI? </a:t>
            </a:r>
            <a:endParaRPr sz="1000">
              <a:latin typeface="Arial"/>
              <a:ea typeface="Arial"/>
              <a:cs typeface="Arial"/>
              <a:sym typeface="Arial"/>
            </a:endParaRPr>
          </a:p>
          <a:p>
            <a:pPr indent="0" lvl="0" marL="0" rtl="0" algn="l">
              <a:lnSpc>
                <a:spcPct val="115000"/>
              </a:lnSpc>
              <a:spcBef>
                <a:spcPts val="0"/>
              </a:spcBef>
              <a:spcAft>
                <a:spcPts val="0"/>
              </a:spcAft>
              <a:buSzPts val="1100"/>
              <a:buNone/>
            </a:pPr>
            <a:r>
              <a:rPr lang="en-US" sz="1000">
                <a:latin typeface="Arial"/>
                <a:ea typeface="Arial"/>
                <a:cs typeface="Arial"/>
                <a:sym typeface="Arial"/>
              </a:rPr>
              <a:t>Make it clear what the purpose of your IDI is: both to facilitators and to participants. This will help keep your participants on-track. </a:t>
            </a:r>
            <a:endParaRPr sz="1000">
              <a:latin typeface="Arial"/>
              <a:ea typeface="Arial"/>
              <a:cs typeface="Arial"/>
              <a:sym typeface="Arial"/>
            </a:endParaRPr>
          </a:p>
          <a:p>
            <a:pPr indent="0" lvl="0" marL="0" rtl="0" algn="l">
              <a:lnSpc>
                <a:spcPct val="115000"/>
              </a:lnSpc>
              <a:spcBef>
                <a:spcPts val="0"/>
              </a:spcBef>
              <a:spcAft>
                <a:spcPts val="0"/>
              </a:spcAft>
              <a:buSzPts val="1100"/>
              <a:buNone/>
            </a:pPr>
            <a:r>
              <a:t/>
            </a:r>
            <a:endParaRPr sz="1000">
              <a:latin typeface="Arial"/>
              <a:ea typeface="Arial"/>
              <a:cs typeface="Arial"/>
              <a:sym typeface="Arial"/>
            </a:endParaRPr>
          </a:p>
          <a:p>
            <a:pPr indent="-292100" lvl="0" marL="457200" rtl="0" algn="l">
              <a:lnSpc>
                <a:spcPct val="115000"/>
              </a:lnSpc>
              <a:spcBef>
                <a:spcPts val="0"/>
              </a:spcBef>
              <a:spcAft>
                <a:spcPts val="0"/>
              </a:spcAft>
              <a:buClr>
                <a:schemeClr val="dk2"/>
              </a:buClr>
              <a:buSzPts val="1000"/>
              <a:buFont typeface="Arial"/>
              <a:buChar char="➔"/>
            </a:pPr>
            <a:r>
              <a:rPr lang="en-US" sz="1000">
                <a:latin typeface="Arial"/>
                <a:ea typeface="Arial"/>
                <a:cs typeface="Arial"/>
                <a:sym typeface="Arial"/>
              </a:rPr>
              <a:t>HOW will you be using results?</a:t>
            </a:r>
            <a:endParaRPr sz="1000">
              <a:latin typeface="Arial"/>
              <a:ea typeface="Arial"/>
              <a:cs typeface="Arial"/>
              <a:sym typeface="Arial"/>
            </a:endParaRPr>
          </a:p>
          <a:p>
            <a:pPr indent="0" lvl="0" marL="0" rtl="0" algn="l">
              <a:lnSpc>
                <a:spcPct val="115000"/>
              </a:lnSpc>
              <a:spcBef>
                <a:spcPts val="0"/>
              </a:spcBef>
              <a:spcAft>
                <a:spcPts val="0"/>
              </a:spcAft>
              <a:buSzPts val="1100"/>
              <a:buNone/>
            </a:pPr>
            <a:r>
              <a:rPr lang="en-US" sz="1000">
                <a:latin typeface="Arial"/>
                <a:ea typeface="Arial"/>
                <a:cs typeface="Arial"/>
                <a:sym typeface="Arial"/>
              </a:rPr>
              <a:t>Participants want to know where there conversation is going. By being fairly explicit, participants will have clear expectations of your role and the value of their insights. </a:t>
            </a:r>
            <a:endParaRPr sz="1000">
              <a:latin typeface="Arial"/>
              <a:ea typeface="Arial"/>
              <a:cs typeface="Arial"/>
              <a:sym typeface="Arial"/>
            </a:endParaRPr>
          </a:p>
          <a:p>
            <a:pPr indent="0" lvl="0" marL="0" rtl="0" algn="l">
              <a:lnSpc>
                <a:spcPct val="115000"/>
              </a:lnSpc>
              <a:spcBef>
                <a:spcPts val="0"/>
              </a:spcBef>
              <a:spcAft>
                <a:spcPts val="0"/>
              </a:spcAft>
              <a:buSzPts val="1100"/>
              <a:buNone/>
            </a:pPr>
            <a:r>
              <a:t/>
            </a:r>
            <a:endParaRPr sz="1000">
              <a:latin typeface="Arial"/>
              <a:ea typeface="Arial"/>
              <a:cs typeface="Arial"/>
              <a:sym typeface="Arial"/>
            </a:endParaRPr>
          </a:p>
          <a:p>
            <a:pPr indent="-292100" lvl="0" marL="457200" rtl="0" algn="l">
              <a:lnSpc>
                <a:spcPct val="115000"/>
              </a:lnSpc>
              <a:spcBef>
                <a:spcPts val="0"/>
              </a:spcBef>
              <a:spcAft>
                <a:spcPts val="0"/>
              </a:spcAft>
              <a:buClr>
                <a:srgbClr val="000000"/>
              </a:buClr>
              <a:buSzPts val="1000"/>
              <a:buFont typeface="Arial"/>
              <a:buChar char="➔"/>
            </a:pPr>
            <a:r>
              <a:rPr lang="en-US" sz="1000">
                <a:latin typeface="Arial"/>
                <a:ea typeface="Arial"/>
                <a:cs typeface="Arial"/>
                <a:sym typeface="Arial"/>
              </a:rPr>
              <a:t>DO </a:t>
            </a:r>
            <a:r>
              <a:rPr lang="en-US" sz="1000">
                <a:highlight>
                  <a:schemeClr val="lt1"/>
                </a:highlight>
                <a:latin typeface="Arial"/>
                <a:ea typeface="Arial"/>
                <a:cs typeface="Arial"/>
                <a:sym typeface="Arial"/>
              </a:rPr>
              <a:t>create a list of objectives that outlines the type of information you’re trying to garner with each question. </a:t>
            </a:r>
            <a:endParaRPr sz="1000">
              <a:highlight>
                <a:schemeClr val="lt1"/>
              </a:highlight>
              <a:latin typeface="Arial"/>
              <a:ea typeface="Arial"/>
              <a:cs typeface="Arial"/>
              <a:sym typeface="Arial"/>
            </a:endParaRPr>
          </a:p>
          <a:p>
            <a:pPr indent="0" lvl="0" marL="0" rtl="0" algn="l">
              <a:lnSpc>
                <a:spcPct val="115000"/>
              </a:lnSpc>
              <a:spcBef>
                <a:spcPts val="0"/>
              </a:spcBef>
              <a:spcAft>
                <a:spcPts val="0"/>
              </a:spcAft>
              <a:buSzPts val="1100"/>
              <a:buNone/>
            </a:pPr>
            <a:r>
              <a:rPr lang="en-US" sz="1000">
                <a:highlight>
                  <a:schemeClr val="lt1"/>
                </a:highlight>
                <a:latin typeface="Arial"/>
                <a:ea typeface="Arial"/>
                <a:cs typeface="Arial"/>
                <a:sym typeface="Arial"/>
              </a:rPr>
              <a:t>A plan for how you will use the data gathered from each response will help ensure that the questions are targeted, relevant, and purposeful.</a:t>
            </a:r>
            <a:endParaRPr sz="1000" u="sng">
              <a:latin typeface="Arial"/>
              <a:ea typeface="Arial"/>
              <a:cs typeface="Arial"/>
              <a:sym typeface="Arial"/>
            </a:endParaRPr>
          </a:p>
          <a:p>
            <a:pPr indent="0" lvl="0" marL="0" rtl="0" algn="l">
              <a:lnSpc>
                <a:spcPct val="115000"/>
              </a:lnSpc>
              <a:spcBef>
                <a:spcPts val="0"/>
              </a:spcBef>
              <a:spcAft>
                <a:spcPts val="0"/>
              </a:spcAft>
              <a:buSzPts val="1100"/>
              <a:buNone/>
            </a:pPr>
            <a:r>
              <a:t/>
            </a:r>
            <a:endParaRPr sz="1600">
              <a:solidFill>
                <a:srgbClr val="000000"/>
              </a:solidFill>
              <a:latin typeface="Arial"/>
              <a:ea typeface="Arial"/>
              <a:cs typeface="Arial"/>
              <a:sym typeface="Arial"/>
            </a:endParaRPr>
          </a:p>
          <a:p>
            <a:pPr indent="0" lvl="0" marL="0" rtl="0" algn="l">
              <a:lnSpc>
                <a:spcPct val="100000"/>
              </a:lnSpc>
              <a:spcBef>
                <a:spcPts val="0"/>
              </a:spcBef>
              <a:spcAft>
                <a:spcPts val="0"/>
              </a:spcAft>
              <a:buSzPts val="1100"/>
              <a:buNone/>
            </a:pPr>
            <a:r>
              <a:t/>
            </a:r>
            <a:endParaRPr/>
          </a:p>
        </p:txBody>
      </p:sp>
      <p:sp>
        <p:nvSpPr>
          <p:cNvPr id="1608" name="Google Shape;1608;g300cadb3467_0_2382:notes"/>
          <p:cNvSpPr txBox="1"/>
          <p:nvPr>
            <p:ph idx="12" type="sldNum"/>
          </p:nvPr>
        </p:nvSpPr>
        <p:spPr>
          <a:xfrm>
            <a:off x="6904625" y="6513674"/>
            <a:ext cx="5284200" cy="343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2" name="Shape 1612"/>
        <p:cNvGrpSpPr/>
        <p:nvPr/>
      </p:nvGrpSpPr>
      <p:grpSpPr>
        <a:xfrm>
          <a:off x="0" y="0"/>
          <a:ext cx="0" cy="0"/>
          <a:chOff x="0" y="0"/>
          <a:chExt cx="0" cy="0"/>
        </a:xfrm>
      </p:grpSpPr>
      <p:sp>
        <p:nvSpPr>
          <p:cNvPr id="1613" name="Google Shape;1613;g301f68cb302_0_69:notes"/>
          <p:cNvSpPr/>
          <p:nvPr>
            <p:ph idx="2" type="sldImg"/>
          </p:nvPr>
        </p:nvSpPr>
        <p:spPr>
          <a:xfrm>
            <a:off x="162295" y="514296"/>
            <a:ext cx="11867700" cy="25716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14" name="Google Shape;1614;g301f68cb302_0_69:notes"/>
          <p:cNvSpPr txBox="1"/>
          <p:nvPr>
            <p:ph idx="1" type="body"/>
          </p:nvPr>
        </p:nvSpPr>
        <p:spPr>
          <a:xfrm>
            <a:off x="1218631" y="3257934"/>
            <a:ext cx="9754500" cy="3085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100"/>
              <a:buNone/>
            </a:pPr>
            <a:r>
              <a:rPr lang="en-US" sz="1000">
                <a:latin typeface="Arial"/>
                <a:ea typeface="Arial"/>
                <a:cs typeface="Arial"/>
                <a:sym typeface="Arial"/>
              </a:rPr>
              <a:t>Your research objective is your north star. </a:t>
            </a:r>
            <a:endParaRPr sz="1000">
              <a:latin typeface="Arial"/>
              <a:ea typeface="Arial"/>
              <a:cs typeface="Arial"/>
              <a:sym typeface="Arial"/>
            </a:endParaRPr>
          </a:p>
          <a:p>
            <a:pPr indent="-292100" lvl="0" marL="457200" rtl="0" algn="l">
              <a:lnSpc>
                <a:spcPct val="115000"/>
              </a:lnSpc>
              <a:spcBef>
                <a:spcPts val="0"/>
              </a:spcBef>
              <a:spcAft>
                <a:spcPts val="0"/>
              </a:spcAft>
              <a:buClr>
                <a:schemeClr val="dk2"/>
              </a:buClr>
              <a:buSzPts val="1000"/>
              <a:buFont typeface="Arial"/>
              <a:buChar char="➔"/>
            </a:pPr>
            <a:r>
              <a:rPr lang="en-US" sz="1000">
                <a:latin typeface="Arial"/>
                <a:ea typeface="Arial"/>
                <a:cs typeface="Arial"/>
                <a:sym typeface="Arial"/>
              </a:rPr>
              <a:t>WHY are you doing this IDI? </a:t>
            </a:r>
            <a:endParaRPr sz="1000">
              <a:latin typeface="Arial"/>
              <a:ea typeface="Arial"/>
              <a:cs typeface="Arial"/>
              <a:sym typeface="Arial"/>
            </a:endParaRPr>
          </a:p>
          <a:p>
            <a:pPr indent="0" lvl="0" marL="0" rtl="0" algn="l">
              <a:lnSpc>
                <a:spcPct val="115000"/>
              </a:lnSpc>
              <a:spcBef>
                <a:spcPts val="0"/>
              </a:spcBef>
              <a:spcAft>
                <a:spcPts val="0"/>
              </a:spcAft>
              <a:buSzPts val="1100"/>
              <a:buNone/>
            </a:pPr>
            <a:r>
              <a:rPr lang="en-US" sz="1000">
                <a:latin typeface="Arial"/>
                <a:ea typeface="Arial"/>
                <a:cs typeface="Arial"/>
                <a:sym typeface="Arial"/>
              </a:rPr>
              <a:t>Make it clear what the purpose of your IDI is: both to facilitators and to participants. This will help keep your participants on-track. </a:t>
            </a:r>
            <a:endParaRPr sz="1000">
              <a:latin typeface="Arial"/>
              <a:ea typeface="Arial"/>
              <a:cs typeface="Arial"/>
              <a:sym typeface="Arial"/>
            </a:endParaRPr>
          </a:p>
          <a:p>
            <a:pPr indent="0" lvl="0" marL="0" rtl="0" algn="l">
              <a:lnSpc>
                <a:spcPct val="115000"/>
              </a:lnSpc>
              <a:spcBef>
                <a:spcPts val="0"/>
              </a:spcBef>
              <a:spcAft>
                <a:spcPts val="0"/>
              </a:spcAft>
              <a:buSzPts val="1100"/>
              <a:buNone/>
            </a:pPr>
            <a:r>
              <a:t/>
            </a:r>
            <a:endParaRPr sz="1000">
              <a:latin typeface="Arial"/>
              <a:ea typeface="Arial"/>
              <a:cs typeface="Arial"/>
              <a:sym typeface="Arial"/>
            </a:endParaRPr>
          </a:p>
          <a:p>
            <a:pPr indent="-292100" lvl="0" marL="457200" rtl="0" algn="l">
              <a:lnSpc>
                <a:spcPct val="115000"/>
              </a:lnSpc>
              <a:spcBef>
                <a:spcPts val="0"/>
              </a:spcBef>
              <a:spcAft>
                <a:spcPts val="0"/>
              </a:spcAft>
              <a:buClr>
                <a:schemeClr val="dk2"/>
              </a:buClr>
              <a:buSzPts val="1000"/>
              <a:buFont typeface="Arial"/>
              <a:buChar char="➔"/>
            </a:pPr>
            <a:r>
              <a:rPr lang="en-US" sz="1000">
                <a:latin typeface="Arial"/>
                <a:ea typeface="Arial"/>
                <a:cs typeface="Arial"/>
                <a:sym typeface="Arial"/>
              </a:rPr>
              <a:t>HOW will you be using results?</a:t>
            </a:r>
            <a:endParaRPr sz="1000">
              <a:latin typeface="Arial"/>
              <a:ea typeface="Arial"/>
              <a:cs typeface="Arial"/>
              <a:sym typeface="Arial"/>
            </a:endParaRPr>
          </a:p>
          <a:p>
            <a:pPr indent="0" lvl="0" marL="0" rtl="0" algn="l">
              <a:lnSpc>
                <a:spcPct val="115000"/>
              </a:lnSpc>
              <a:spcBef>
                <a:spcPts val="0"/>
              </a:spcBef>
              <a:spcAft>
                <a:spcPts val="0"/>
              </a:spcAft>
              <a:buSzPts val="1100"/>
              <a:buNone/>
            </a:pPr>
            <a:r>
              <a:rPr lang="en-US" sz="1000">
                <a:latin typeface="Arial"/>
                <a:ea typeface="Arial"/>
                <a:cs typeface="Arial"/>
                <a:sym typeface="Arial"/>
              </a:rPr>
              <a:t>Participants want to know where there conversation is going. By being fairly explicit, participants will have clear expectations of your role and the value of their insights. </a:t>
            </a:r>
            <a:endParaRPr sz="1000">
              <a:latin typeface="Arial"/>
              <a:ea typeface="Arial"/>
              <a:cs typeface="Arial"/>
              <a:sym typeface="Arial"/>
            </a:endParaRPr>
          </a:p>
          <a:p>
            <a:pPr indent="0" lvl="0" marL="0" rtl="0" algn="l">
              <a:lnSpc>
                <a:spcPct val="115000"/>
              </a:lnSpc>
              <a:spcBef>
                <a:spcPts val="0"/>
              </a:spcBef>
              <a:spcAft>
                <a:spcPts val="0"/>
              </a:spcAft>
              <a:buSzPts val="1100"/>
              <a:buNone/>
            </a:pPr>
            <a:r>
              <a:t/>
            </a:r>
            <a:endParaRPr sz="1000">
              <a:latin typeface="Arial"/>
              <a:ea typeface="Arial"/>
              <a:cs typeface="Arial"/>
              <a:sym typeface="Arial"/>
            </a:endParaRPr>
          </a:p>
          <a:p>
            <a:pPr indent="-292100" lvl="0" marL="457200" rtl="0" algn="l">
              <a:lnSpc>
                <a:spcPct val="115000"/>
              </a:lnSpc>
              <a:spcBef>
                <a:spcPts val="0"/>
              </a:spcBef>
              <a:spcAft>
                <a:spcPts val="0"/>
              </a:spcAft>
              <a:buClr>
                <a:srgbClr val="000000"/>
              </a:buClr>
              <a:buSzPts val="1000"/>
              <a:buFont typeface="Arial"/>
              <a:buChar char="➔"/>
            </a:pPr>
            <a:r>
              <a:rPr lang="en-US" sz="1000">
                <a:latin typeface="Arial"/>
                <a:ea typeface="Arial"/>
                <a:cs typeface="Arial"/>
                <a:sym typeface="Arial"/>
              </a:rPr>
              <a:t>DO </a:t>
            </a:r>
            <a:r>
              <a:rPr lang="en-US" sz="1000">
                <a:highlight>
                  <a:schemeClr val="lt1"/>
                </a:highlight>
                <a:latin typeface="Arial"/>
                <a:ea typeface="Arial"/>
                <a:cs typeface="Arial"/>
                <a:sym typeface="Arial"/>
              </a:rPr>
              <a:t>create a list of objectives that outlines the type of information you’re trying to garner with each question. </a:t>
            </a:r>
            <a:endParaRPr sz="1000">
              <a:highlight>
                <a:schemeClr val="lt1"/>
              </a:highlight>
              <a:latin typeface="Arial"/>
              <a:ea typeface="Arial"/>
              <a:cs typeface="Arial"/>
              <a:sym typeface="Arial"/>
            </a:endParaRPr>
          </a:p>
          <a:p>
            <a:pPr indent="0" lvl="0" marL="0" rtl="0" algn="l">
              <a:lnSpc>
                <a:spcPct val="115000"/>
              </a:lnSpc>
              <a:spcBef>
                <a:spcPts val="0"/>
              </a:spcBef>
              <a:spcAft>
                <a:spcPts val="0"/>
              </a:spcAft>
              <a:buSzPts val="1100"/>
              <a:buNone/>
            </a:pPr>
            <a:r>
              <a:rPr lang="en-US" sz="1000">
                <a:highlight>
                  <a:schemeClr val="lt1"/>
                </a:highlight>
                <a:latin typeface="Arial"/>
                <a:ea typeface="Arial"/>
                <a:cs typeface="Arial"/>
                <a:sym typeface="Arial"/>
              </a:rPr>
              <a:t>A plan for how you will use the data gathered from each response will help ensure that the questions are targeted, relevant, and purposeful.</a:t>
            </a:r>
            <a:endParaRPr sz="1000" u="sng">
              <a:latin typeface="Arial"/>
              <a:ea typeface="Arial"/>
              <a:cs typeface="Arial"/>
              <a:sym typeface="Arial"/>
            </a:endParaRPr>
          </a:p>
          <a:p>
            <a:pPr indent="0" lvl="0" marL="0" rtl="0" algn="l">
              <a:lnSpc>
                <a:spcPct val="115000"/>
              </a:lnSpc>
              <a:spcBef>
                <a:spcPts val="0"/>
              </a:spcBef>
              <a:spcAft>
                <a:spcPts val="0"/>
              </a:spcAft>
              <a:buSzPts val="1100"/>
              <a:buNone/>
            </a:pPr>
            <a:r>
              <a:t/>
            </a:r>
            <a:endParaRPr sz="1600">
              <a:solidFill>
                <a:srgbClr val="000000"/>
              </a:solidFill>
              <a:latin typeface="Arial"/>
              <a:ea typeface="Arial"/>
              <a:cs typeface="Arial"/>
              <a:sym typeface="Arial"/>
            </a:endParaRPr>
          </a:p>
          <a:p>
            <a:pPr indent="0" lvl="0" marL="0" rtl="0" algn="l">
              <a:lnSpc>
                <a:spcPct val="100000"/>
              </a:lnSpc>
              <a:spcBef>
                <a:spcPts val="0"/>
              </a:spcBef>
              <a:spcAft>
                <a:spcPts val="0"/>
              </a:spcAft>
              <a:buSzPts val="1100"/>
              <a:buNone/>
            </a:pPr>
            <a:r>
              <a:t/>
            </a:r>
            <a:endParaRPr/>
          </a:p>
        </p:txBody>
      </p:sp>
      <p:sp>
        <p:nvSpPr>
          <p:cNvPr id="1615" name="Google Shape;1615;g301f68cb302_0_69:notes"/>
          <p:cNvSpPr txBox="1"/>
          <p:nvPr>
            <p:ph idx="12" type="sldNum"/>
          </p:nvPr>
        </p:nvSpPr>
        <p:spPr>
          <a:xfrm>
            <a:off x="6904625" y="6513674"/>
            <a:ext cx="5284200" cy="343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9" name="Shape 1619"/>
        <p:cNvGrpSpPr/>
        <p:nvPr/>
      </p:nvGrpSpPr>
      <p:grpSpPr>
        <a:xfrm>
          <a:off x="0" y="0"/>
          <a:ext cx="0" cy="0"/>
          <a:chOff x="0" y="0"/>
          <a:chExt cx="0" cy="0"/>
        </a:xfrm>
      </p:grpSpPr>
      <p:sp>
        <p:nvSpPr>
          <p:cNvPr id="1620" name="Google Shape;1620;g301104ef900_1_821: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621" name="Google Shape;1621;g301104ef900_1_821: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6" name="Shape 1626"/>
        <p:cNvGrpSpPr/>
        <p:nvPr/>
      </p:nvGrpSpPr>
      <p:grpSpPr>
        <a:xfrm>
          <a:off x="0" y="0"/>
          <a:ext cx="0" cy="0"/>
          <a:chOff x="0" y="0"/>
          <a:chExt cx="0" cy="0"/>
        </a:xfrm>
      </p:grpSpPr>
      <p:sp>
        <p:nvSpPr>
          <p:cNvPr id="1627" name="Google Shape;1627;g301104ef900_1_827:notes"/>
          <p:cNvSpPr/>
          <p:nvPr>
            <p:ph idx="2" type="sldImg"/>
          </p:nvPr>
        </p:nvSpPr>
        <p:spPr>
          <a:xfrm>
            <a:off x="4038600" y="857250"/>
            <a:ext cx="41148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28" name="Google Shape;1628;g301104ef900_1_827:notes"/>
          <p:cNvSpPr txBox="1"/>
          <p:nvPr>
            <p:ph idx="1" type="body"/>
          </p:nvPr>
        </p:nvSpPr>
        <p:spPr>
          <a:xfrm>
            <a:off x="1219200" y="3300413"/>
            <a:ext cx="9753600" cy="27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t/>
            </a:r>
            <a:endParaRPr>
              <a:latin typeface="Muli"/>
              <a:ea typeface="Muli"/>
              <a:cs typeface="Muli"/>
              <a:sym typeface="Muli"/>
            </a:endParaRPr>
          </a:p>
        </p:txBody>
      </p:sp>
      <p:sp>
        <p:nvSpPr>
          <p:cNvPr id="1629" name="Google Shape;1629;g301104ef900_1_827:notes"/>
          <p:cNvSpPr txBox="1"/>
          <p:nvPr>
            <p:ph idx="12" type="sldNum"/>
          </p:nvPr>
        </p:nvSpPr>
        <p:spPr>
          <a:xfrm>
            <a:off x="6905978" y="6513910"/>
            <a:ext cx="5283300" cy="3441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3" name="Shape 1633"/>
        <p:cNvGrpSpPr/>
        <p:nvPr/>
      </p:nvGrpSpPr>
      <p:grpSpPr>
        <a:xfrm>
          <a:off x="0" y="0"/>
          <a:ext cx="0" cy="0"/>
          <a:chOff x="0" y="0"/>
          <a:chExt cx="0" cy="0"/>
        </a:xfrm>
      </p:grpSpPr>
      <p:sp>
        <p:nvSpPr>
          <p:cNvPr id="1634" name="Google Shape;1634;g2d641c20607_0_0: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635" name="Google Shape;1635;g2d641c20607_0_0: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8" name="Shape 1638"/>
        <p:cNvGrpSpPr/>
        <p:nvPr/>
      </p:nvGrpSpPr>
      <p:grpSpPr>
        <a:xfrm>
          <a:off x="0" y="0"/>
          <a:ext cx="0" cy="0"/>
          <a:chOff x="0" y="0"/>
          <a:chExt cx="0" cy="0"/>
        </a:xfrm>
      </p:grpSpPr>
      <p:sp>
        <p:nvSpPr>
          <p:cNvPr id="1639" name="Google Shape;1639;g300cadb3467_0_2389:notes"/>
          <p:cNvSpPr/>
          <p:nvPr>
            <p:ph idx="2" type="sldImg"/>
          </p:nvPr>
        </p:nvSpPr>
        <p:spPr>
          <a:xfrm>
            <a:off x="162295" y="514296"/>
            <a:ext cx="11867700" cy="25716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40" name="Google Shape;1640;g300cadb3467_0_2389:notes"/>
          <p:cNvSpPr txBox="1"/>
          <p:nvPr>
            <p:ph idx="1" type="body"/>
          </p:nvPr>
        </p:nvSpPr>
        <p:spPr>
          <a:xfrm>
            <a:off x="1218631" y="3257934"/>
            <a:ext cx="9754500" cy="3085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100"/>
              <a:buNone/>
            </a:pPr>
            <a:r>
              <a:rPr lang="en-US" u="sng">
                <a:solidFill>
                  <a:srgbClr val="000000"/>
                </a:solidFill>
                <a:latin typeface="EB Garamond"/>
                <a:ea typeface="EB Garamond"/>
                <a:cs typeface="EB Garamond"/>
                <a:sym typeface="EB Garamond"/>
              </a:rPr>
              <a:t>Evidence:</a:t>
            </a:r>
            <a:endParaRPr u="sng">
              <a:solidFill>
                <a:srgbClr val="000000"/>
              </a:solidFill>
              <a:latin typeface="EB Garamond"/>
              <a:ea typeface="EB Garamond"/>
              <a:cs typeface="EB Garamond"/>
              <a:sym typeface="EB Garamond"/>
            </a:endParaRPr>
          </a:p>
          <a:p>
            <a:pPr indent="0" lvl="0" marL="0" rtl="0" algn="l">
              <a:lnSpc>
                <a:spcPct val="115000"/>
              </a:lnSpc>
              <a:spcBef>
                <a:spcPts val="0"/>
              </a:spcBef>
              <a:spcAft>
                <a:spcPts val="0"/>
              </a:spcAft>
              <a:buSzPts val="1100"/>
              <a:buNone/>
            </a:pPr>
            <a:r>
              <a:rPr lang="en-US">
                <a:solidFill>
                  <a:srgbClr val="000000"/>
                </a:solidFill>
                <a:latin typeface="EB Garamond"/>
                <a:ea typeface="EB Garamond"/>
                <a:cs typeface="EB Garamond"/>
                <a:sym typeface="EB Garamond"/>
              </a:rPr>
              <a:t>M. G. Morgan et al. (2002:76): conducted IDIs with 4 different samples of people about environmental risks. </a:t>
            </a:r>
            <a:endParaRPr>
              <a:solidFill>
                <a:srgbClr val="000000"/>
              </a:solidFill>
              <a:latin typeface="EB Garamond"/>
              <a:ea typeface="EB Garamond"/>
              <a:cs typeface="EB Garamond"/>
              <a:sym typeface="EB Garamond"/>
            </a:endParaRPr>
          </a:p>
          <a:p>
            <a:pPr indent="-304800" lvl="0" marL="914400" rtl="0" algn="l">
              <a:lnSpc>
                <a:spcPct val="115000"/>
              </a:lnSpc>
              <a:spcBef>
                <a:spcPts val="0"/>
              </a:spcBef>
              <a:spcAft>
                <a:spcPts val="0"/>
              </a:spcAft>
              <a:buClr>
                <a:schemeClr val="dk1"/>
              </a:buClr>
              <a:buSzPts val="1200"/>
              <a:buFont typeface="EB Garamond"/>
              <a:buChar char="■"/>
            </a:pPr>
            <a:r>
              <a:rPr lang="en-US">
                <a:solidFill>
                  <a:srgbClr val="000000"/>
                </a:solidFill>
                <a:latin typeface="EB Garamond"/>
                <a:ea typeface="EB Garamond"/>
                <a:cs typeface="EB Garamond"/>
                <a:sym typeface="EB Garamond"/>
              </a:rPr>
              <a:t>Coders plotted the number of new concepts (themes) that emerged in each interview across the 4 samples. </a:t>
            </a:r>
            <a:endParaRPr>
              <a:solidFill>
                <a:srgbClr val="000000"/>
              </a:solidFill>
              <a:latin typeface="EB Garamond"/>
              <a:ea typeface="EB Garamond"/>
              <a:cs typeface="EB Garamond"/>
              <a:sym typeface="EB Garamond"/>
            </a:endParaRPr>
          </a:p>
          <a:p>
            <a:pPr indent="-304800" lvl="0" marL="914400" rtl="0" algn="l">
              <a:lnSpc>
                <a:spcPct val="115000"/>
              </a:lnSpc>
              <a:spcBef>
                <a:spcPts val="0"/>
              </a:spcBef>
              <a:spcAft>
                <a:spcPts val="0"/>
              </a:spcAft>
              <a:buClr>
                <a:schemeClr val="dk1"/>
              </a:buClr>
              <a:buSzPts val="1200"/>
              <a:buFont typeface="EB Garamond"/>
              <a:buChar char="■"/>
            </a:pPr>
            <a:r>
              <a:rPr lang="en-US">
                <a:solidFill>
                  <a:srgbClr val="000000"/>
                </a:solidFill>
                <a:latin typeface="EB Garamond"/>
                <a:ea typeface="EB Garamond"/>
                <a:cs typeface="EB Garamond"/>
                <a:sym typeface="EB Garamond"/>
              </a:rPr>
              <a:t>Across all samples: the first few interviews produced a lot of new data, but by 20 interviews, hardly any new information was retrieved.</a:t>
            </a:r>
            <a:endParaRPr>
              <a:solidFill>
                <a:srgbClr val="000000"/>
              </a:solidFill>
              <a:latin typeface="EB Garamond"/>
              <a:ea typeface="EB Garamond"/>
              <a:cs typeface="EB Garamond"/>
              <a:sym typeface="EB Garamond"/>
            </a:endParaRPr>
          </a:p>
          <a:p>
            <a:pPr indent="0" lvl="0" marL="0" rtl="0" algn="l">
              <a:lnSpc>
                <a:spcPct val="115000"/>
              </a:lnSpc>
              <a:spcBef>
                <a:spcPts val="0"/>
              </a:spcBef>
              <a:spcAft>
                <a:spcPts val="0"/>
              </a:spcAft>
              <a:buSzPts val="1100"/>
              <a:buNone/>
            </a:pPr>
            <a:r>
              <a:t/>
            </a:r>
            <a:endParaRPr>
              <a:solidFill>
                <a:srgbClr val="000000"/>
              </a:solidFill>
              <a:latin typeface="EB Garamond"/>
              <a:ea typeface="EB Garamond"/>
              <a:cs typeface="EB Garamond"/>
              <a:sym typeface="EB Garamond"/>
            </a:endParaRPr>
          </a:p>
          <a:p>
            <a:pPr indent="0" lvl="0" marL="0" rtl="0" algn="l">
              <a:lnSpc>
                <a:spcPct val="115000"/>
              </a:lnSpc>
              <a:spcBef>
                <a:spcPts val="0"/>
              </a:spcBef>
              <a:spcAft>
                <a:spcPts val="0"/>
              </a:spcAft>
              <a:buSzPts val="1100"/>
              <a:buNone/>
            </a:pPr>
            <a:r>
              <a:rPr lang="en-US">
                <a:solidFill>
                  <a:srgbClr val="000000"/>
                </a:solidFill>
                <a:latin typeface="EB Garamond"/>
                <a:ea typeface="EB Garamond"/>
                <a:cs typeface="EB Garamond"/>
                <a:sym typeface="EB Garamond"/>
              </a:rPr>
              <a:t>Guest et al. (2006): interviewed 30 sex workers in Ghana and another 30 in Nigeria.</a:t>
            </a:r>
            <a:endParaRPr>
              <a:solidFill>
                <a:srgbClr val="000000"/>
              </a:solidFill>
              <a:latin typeface="EB Garamond"/>
              <a:ea typeface="EB Garamond"/>
              <a:cs typeface="EB Garamond"/>
              <a:sym typeface="EB Garamond"/>
            </a:endParaRPr>
          </a:p>
          <a:p>
            <a:pPr indent="-304800" lvl="0" marL="914400" rtl="0" algn="l">
              <a:lnSpc>
                <a:spcPct val="115000"/>
              </a:lnSpc>
              <a:spcBef>
                <a:spcPts val="0"/>
              </a:spcBef>
              <a:spcAft>
                <a:spcPts val="0"/>
              </a:spcAft>
              <a:buClr>
                <a:schemeClr val="dk1"/>
              </a:buClr>
              <a:buSzPts val="1200"/>
              <a:buFont typeface="EB Garamond"/>
              <a:buChar char="■"/>
            </a:pPr>
            <a:r>
              <a:rPr lang="en-US">
                <a:solidFill>
                  <a:srgbClr val="000000"/>
                </a:solidFill>
                <a:latin typeface="EB Garamond"/>
                <a:ea typeface="EB Garamond"/>
                <a:cs typeface="EB Garamond"/>
                <a:sym typeface="EB Garamond"/>
              </a:rPr>
              <a:t>Coders plotted the number of new concepts (themes) that emerged in each interview across transcripts in both countries. </a:t>
            </a:r>
            <a:endParaRPr>
              <a:solidFill>
                <a:srgbClr val="000000"/>
              </a:solidFill>
              <a:latin typeface="EB Garamond"/>
              <a:ea typeface="EB Garamond"/>
              <a:cs typeface="EB Garamond"/>
              <a:sym typeface="EB Garamond"/>
            </a:endParaRPr>
          </a:p>
          <a:p>
            <a:pPr indent="-304800" lvl="0" marL="914400" rtl="0" algn="l">
              <a:lnSpc>
                <a:spcPct val="115000"/>
              </a:lnSpc>
              <a:spcBef>
                <a:spcPts val="0"/>
              </a:spcBef>
              <a:spcAft>
                <a:spcPts val="0"/>
              </a:spcAft>
              <a:buClr>
                <a:schemeClr val="dk1"/>
              </a:buClr>
              <a:buSzPts val="1200"/>
              <a:buFont typeface="EB Garamond"/>
              <a:buChar char="■"/>
            </a:pPr>
            <a:r>
              <a:rPr lang="en-US">
                <a:solidFill>
                  <a:srgbClr val="000000"/>
                </a:solidFill>
                <a:latin typeface="EB Garamond"/>
                <a:ea typeface="EB Garamond"/>
                <a:cs typeface="EB Garamond"/>
                <a:sym typeface="EB Garamond"/>
              </a:rPr>
              <a:t>Of the 114 total themes, 80 were identified in the first 6 interviews in both Ghana and Nigeria. </a:t>
            </a:r>
            <a:endParaRPr>
              <a:solidFill>
                <a:srgbClr val="000000"/>
              </a:solidFill>
              <a:latin typeface="EB Garamond"/>
              <a:ea typeface="EB Garamond"/>
              <a:cs typeface="EB Garamond"/>
              <a:sym typeface="EB Garamond"/>
            </a:endParaRPr>
          </a:p>
          <a:p>
            <a:pPr indent="-304800" lvl="0" marL="914400" rtl="0" algn="l">
              <a:lnSpc>
                <a:spcPct val="115000"/>
              </a:lnSpc>
              <a:spcBef>
                <a:spcPts val="0"/>
              </a:spcBef>
              <a:spcAft>
                <a:spcPts val="0"/>
              </a:spcAft>
              <a:buClr>
                <a:schemeClr val="dk1"/>
              </a:buClr>
              <a:buSzPts val="1200"/>
              <a:buFont typeface="EB Garamond"/>
              <a:buChar char="■"/>
            </a:pPr>
            <a:r>
              <a:rPr lang="en-US">
                <a:solidFill>
                  <a:srgbClr val="000000"/>
                </a:solidFill>
                <a:latin typeface="EB Garamond"/>
                <a:ea typeface="EB Garamond"/>
                <a:cs typeface="EB Garamond"/>
                <a:sym typeface="EB Garamond"/>
              </a:rPr>
              <a:t>Another 20 themes turned up in the next batch of 6 interviews in Ghana </a:t>
            </a:r>
            <a:endParaRPr>
              <a:solidFill>
                <a:srgbClr val="000000"/>
              </a:solidFill>
              <a:latin typeface="EB Garamond"/>
              <a:ea typeface="EB Garamond"/>
              <a:cs typeface="EB Garamond"/>
              <a:sym typeface="EB Garamond"/>
            </a:endParaRPr>
          </a:p>
          <a:p>
            <a:pPr indent="-304800" lvl="0" marL="914400" rtl="0" algn="l">
              <a:lnSpc>
                <a:spcPct val="115000"/>
              </a:lnSpc>
              <a:spcBef>
                <a:spcPts val="0"/>
              </a:spcBef>
              <a:spcAft>
                <a:spcPts val="0"/>
              </a:spcAft>
              <a:buClr>
                <a:schemeClr val="dk1"/>
              </a:buClr>
              <a:buSzPts val="1200"/>
              <a:buFont typeface="EB Garamond"/>
              <a:buChar char="■"/>
            </a:pPr>
            <a:r>
              <a:rPr lang="en-US">
                <a:solidFill>
                  <a:srgbClr val="000000"/>
                </a:solidFill>
                <a:latin typeface="EB Garamond"/>
                <a:ea typeface="EB Garamond"/>
                <a:cs typeface="EB Garamond"/>
                <a:sym typeface="EB Garamond"/>
              </a:rPr>
              <a:t>Only 5 new new themes were added to the codebook to accommodate the 30 interviews from Nigeria.</a:t>
            </a:r>
            <a:endParaRPr>
              <a:solidFill>
                <a:srgbClr val="000000"/>
              </a:solidFill>
              <a:latin typeface="EB Garamond"/>
              <a:ea typeface="EB Garamond"/>
              <a:cs typeface="EB Garamond"/>
              <a:sym typeface="EB Garamond"/>
            </a:endParaRPr>
          </a:p>
          <a:p>
            <a:pPr indent="0" lvl="0" marL="0" rtl="0" algn="l">
              <a:lnSpc>
                <a:spcPct val="100000"/>
              </a:lnSpc>
              <a:spcBef>
                <a:spcPts val="0"/>
              </a:spcBef>
              <a:spcAft>
                <a:spcPts val="0"/>
              </a:spcAft>
              <a:buSzPts val="1100"/>
              <a:buNone/>
            </a:pPr>
            <a:r>
              <a:rPr lang="en-US"/>
              <a:t>Example of quota strategy: Tinsley et al. (2002) interviewed 437 elderly users of Lincoln Park in Chicago. They selected quota samples of about 50 men and 50 women from each of the four major ethnic groups in the area, Blacks, Whites, Hispanics, and Asian Americans. Besides gender and ethnicity, Tinsley et al. stratified on place and time. They divided the park into three zones (north, south, and middle) and three time periods (6 A.M. to 10 A.M., 11 A.M. to 3 P.M., and 4 P.M. to 8 P.M.). There were, then, nine zone-time strata in which interviewers selected respondents. The interviewers were also told to make sure they got some weekday and some weekend users of the park.</a:t>
            </a:r>
            <a:endParaRPr/>
          </a:p>
        </p:txBody>
      </p:sp>
      <p:sp>
        <p:nvSpPr>
          <p:cNvPr id="1641" name="Google Shape;1641;g300cadb3467_0_2389:notes"/>
          <p:cNvSpPr txBox="1"/>
          <p:nvPr>
            <p:ph idx="12" type="sldNum"/>
          </p:nvPr>
        </p:nvSpPr>
        <p:spPr>
          <a:xfrm>
            <a:off x="6904625" y="6513674"/>
            <a:ext cx="5284200" cy="343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6" name="Shape 1646"/>
        <p:cNvGrpSpPr/>
        <p:nvPr/>
      </p:nvGrpSpPr>
      <p:grpSpPr>
        <a:xfrm>
          <a:off x="0" y="0"/>
          <a:ext cx="0" cy="0"/>
          <a:chOff x="0" y="0"/>
          <a:chExt cx="0" cy="0"/>
        </a:xfrm>
      </p:grpSpPr>
      <p:sp>
        <p:nvSpPr>
          <p:cNvPr id="1647" name="Google Shape;1647;g301104ef900_1_15: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48" name="Google Shape;1648;g301104ef900_1_15: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3" name="Shape 1653"/>
        <p:cNvGrpSpPr/>
        <p:nvPr/>
      </p:nvGrpSpPr>
      <p:grpSpPr>
        <a:xfrm>
          <a:off x="0" y="0"/>
          <a:ext cx="0" cy="0"/>
          <a:chOff x="0" y="0"/>
          <a:chExt cx="0" cy="0"/>
        </a:xfrm>
      </p:grpSpPr>
      <p:sp>
        <p:nvSpPr>
          <p:cNvPr id="1654" name="Google Shape;1654;g300cadb3467_0_2402: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55" name="Google Shape;1655;g300cadb3467_0_2402:notes"/>
          <p:cNvSpPr txBox="1"/>
          <p:nvPr>
            <p:ph idx="1" type="body"/>
          </p:nvPr>
        </p:nvSpPr>
        <p:spPr>
          <a:xfrm>
            <a:off x="1219200" y="3257550"/>
            <a:ext cx="9753600" cy="30861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0"/>
              </a:spcBef>
              <a:spcAft>
                <a:spcPts val="0"/>
              </a:spcAft>
              <a:buSzPts val="1100"/>
              <a:buNone/>
            </a:pPr>
            <a:r>
              <a:rPr lang="en-US" sz="1800">
                <a:latin typeface="Arial"/>
                <a:ea typeface="Arial"/>
                <a:cs typeface="Arial"/>
                <a:sym typeface="Arial"/>
              </a:rPr>
              <a:t>give dating analogy</a:t>
            </a:r>
            <a:endParaRPr sz="1800">
              <a:latin typeface="Arial"/>
              <a:ea typeface="Arial"/>
              <a:cs typeface="Arial"/>
              <a:sym typeface="Arial"/>
            </a:endParaRPr>
          </a:p>
          <a:p>
            <a:pPr indent="-355600" lvl="0" marL="457200" rtl="0" algn="l">
              <a:lnSpc>
                <a:spcPct val="115000"/>
              </a:lnSpc>
              <a:spcBef>
                <a:spcPts val="0"/>
              </a:spcBef>
              <a:spcAft>
                <a:spcPts val="0"/>
              </a:spcAft>
              <a:buClr>
                <a:schemeClr val="dk2"/>
              </a:buClr>
              <a:buSzPts val="2000"/>
              <a:buFont typeface="Arial"/>
              <a:buChar char="➔"/>
            </a:pPr>
            <a:r>
              <a:rPr lang="en-US" sz="2000">
                <a:latin typeface="Arial"/>
                <a:ea typeface="Arial"/>
                <a:cs typeface="Arial"/>
                <a:sym typeface="Arial"/>
              </a:rPr>
              <a:t>Create a semi-structured, short guide to foster an open discussion</a:t>
            </a:r>
            <a:endParaRPr sz="1800">
              <a:latin typeface="Arial"/>
              <a:ea typeface="Arial"/>
              <a:cs typeface="Arial"/>
              <a:sym typeface="Aria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9" name="Shape 1659"/>
        <p:cNvGrpSpPr/>
        <p:nvPr/>
      </p:nvGrpSpPr>
      <p:grpSpPr>
        <a:xfrm>
          <a:off x="0" y="0"/>
          <a:ext cx="0" cy="0"/>
          <a:chOff x="0" y="0"/>
          <a:chExt cx="0" cy="0"/>
        </a:xfrm>
      </p:grpSpPr>
      <p:sp>
        <p:nvSpPr>
          <p:cNvPr id="1660" name="Google Shape;1660;g300cadb3467_0_2408: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61" name="Google Shape;1661;g300cadb3467_0_2408:notes"/>
          <p:cNvSpPr txBox="1"/>
          <p:nvPr>
            <p:ph idx="1" type="body"/>
          </p:nvPr>
        </p:nvSpPr>
        <p:spPr>
          <a:xfrm>
            <a:off x="1219200" y="3257550"/>
            <a:ext cx="9753600" cy="3086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100"/>
              <a:buNone/>
            </a:pPr>
            <a:r>
              <a:rPr lang="en-US" sz="1800">
                <a:solidFill>
                  <a:srgbClr val="3C4043"/>
                </a:solidFill>
                <a:highlight>
                  <a:schemeClr val="lt1"/>
                </a:highlight>
                <a:latin typeface="Arial"/>
                <a:ea typeface="Arial"/>
                <a:cs typeface="Arial"/>
                <a:sym typeface="Arial"/>
              </a:rPr>
              <a:t>Break off into groups  </a:t>
            </a:r>
            <a:endParaRPr sz="1800">
              <a:solidFill>
                <a:srgbClr val="3C4043"/>
              </a:solidFill>
              <a:highlight>
                <a:schemeClr val="lt1"/>
              </a:highlight>
              <a:latin typeface="Arial"/>
              <a:ea typeface="Arial"/>
              <a:cs typeface="Arial"/>
              <a:sym typeface="Arial"/>
            </a:endParaRPr>
          </a:p>
          <a:p>
            <a:pPr indent="0" lvl="0" marL="0" rtl="0" algn="l">
              <a:lnSpc>
                <a:spcPct val="115000"/>
              </a:lnSpc>
              <a:spcBef>
                <a:spcPts val="0"/>
              </a:spcBef>
              <a:spcAft>
                <a:spcPts val="0"/>
              </a:spcAft>
              <a:buSzPts val="1100"/>
              <a:buNone/>
            </a:pPr>
            <a:r>
              <a:rPr lang="en-US" sz="1800">
                <a:solidFill>
                  <a:srgbClr val="3C4043"/>
                </a:solidFill>
                <a:highlight>
                  <a:schemeClr val="lt1"/>
                </a:highlight>
                <a:latin typeface="Arial"/>
                <a:ea typeface="Arial"/>
                <a:cs typeface="Arial"/>
                <a:sym typeface="Arial"/>
              </a:rPr>
              <a:t>An FGD is not about getting more interview numbers, but rather your role is to help stimulate a group conversation and get them to even dialogue with each other about the topic you are interested in learning about. </a:t>
            </a:r>
            <a:endParaRPr sz="1800">
              <a:solidFill>
                <a:srgbClr val="3C4043"/>
              </a:solidFill>
              <a:highlight>
                <a:schemeClr val="lt1"/>
              </a:highlight>
              <a:latin typeface="Arial"/>
              <a:ea typeface="Arial"/>
              <a:cs typeface="Arial"/>
              <a:sym typeface="Arial"/>
            </a:endParaRPr>
          </a:p>
          <a:p>
            <a:pPr indent="0" lvl="0" marL="0" rtl="0" algn="l">
              <a:lnSpc>
                <a:spcPct val="115000"/>
              </a:lnSpc>
              <a:spcBef>
                <a:spcPts val="0"/>
              </a:spcBef>
              <a:spcAft>
                <a:spcPts val="0"/>
              </a:spcAft>
              <a:buSzPts val="1100"/>
              <a:buNone/>
            </a:pPr>
            <a:r>
              <a:rPr lang="en-US" sz="1800">
                <a:solidFill>
                  <a:srgbClr val="3C4043"/>
                </a:solidFill>
                <a:highlight>
                  <a:schemeClr val="lt1"/>
                </a:highlight>
                <a:latin typeface="Arial"/>
                <a:ea typeface="Arial"/>
                <a:cs typeface="Arial"/>
                <a:sym typeface="Arial"/>
              </a:rPr>
              <a:t>-gender: because people may respond differently or hold back their true opinion in front of a member of the opposite sex</a:t>
            </a:r>
            <a:endParaRPr sz="1800">
              <a:solidFill>
                <a:srgbClr val="3C4043"/>
              </a:solidFill>
              <a:highlight>
                <a:schemeClr val="lt1"/>
              </a:highlight>
              <a:latin typeface="Arial"/>
              <a:ea typeface="Arial"/>
              <a:cs typeface="Arial"/>
              <a:sym typeface="Arial"/>
            </a:endParaRPr>
          </a:p>
          <a:p>
            <a:pPr indent="0" lvl="0" marL="0" rtl="0" algn="l">
              <a:lnSpc>
                <a:spcPct val="115000"/>
              </a:lnSpc>
              <a:spcBef>
                <a:spcPts val="0"/>
              </a:spcBef>
              <a:spcAft>
                <a:spcPts val="0"/>
              </a:spcAft>
              <a:buSzPts val="1100"/>
              <a:buNone/>
            </a:pPr>
            <a:r>
              <a:rPr lang="en-US" sz="1800">
                <a:solidFill>
                  <a:srgbClr val="3C4043"/>
                </a:solidFill>
                <a:highlight>
                  <a:schemeClr val="lt1"/>
                </a:highlight>
                <a:latin typeface="Arial"/>
                <a:ea typeface="Arial"/>
                <a:cs typeface="Arial"/>
                <a:sym typeface="Arial"/>
              </a:rPr>
              <a:t>-as they will have natural rapport and may be less afraid to express potentially conflicting opinions. </a:t>
            </a:r>
            <a:endParaRPr sz="1800">
              <a:solidFill>
                <a:srgbClr val="3C4043"/>
              </a:solidFill>
              <a:highlight>
                <a:schemeClr val="lt1"/>
              </a:highlight>
              <a:latin typeface="Arial"/>
              <a:ea typeface="Arial"/>
              <a:cs typeface="Arial"/>
              <a:sym typeface="Arial"/>
            </a:endParaRPr>
          </a:p>
          <a:p>
            <a:pPr indent="0" lvl="0" marL="0" rtl="0" algn="l">
              <a:lnSpc>
                <a:spcPct val="115000"/>
              </a:lnSpc>
              <a:spcBef>
                <a:spcPts val="0"/>
              </a:spcBef>
              <a:spcAft>
                <a:spcPts val="0"/>
              </a:spcAft>
              <a:buSzPts val="1100"/>
              <a:buNone/>
            </a:pPr>
            <a:r>
              <a:t/>
            </a:r>
            <a:endParaRPr sz="1800">
              <a:solidFill>
                <a:srgbClr val="3C4043"/>
              </a:solidFill>
              <a:highlight>
                <a:schemeClr val="lt1"/>
              </a:highlight>
              <a:latin typeface="Arial"/>
              <a:ea typeface="Arial"/>
              <a:cs typeface="Arial"/>
              <a:sym typeface="Arial"/>
            </a:endParaRPr>
          </a:p>
          <a:p>
            <a:pPr indent="0" lvl="0" marL="0" rtl="0" algn="l">
              <a:lnSpc>
                <a:spcPct val="115000"/>
              </a:lnSpc>
              <a:spcBef>
                <a:spcPts val="0"/>
              </a:spcBef>
              <a:spcAft>
                <a:spcPts val="0"/>
              </a:spcAft>
              <a:buSzPts val="1100"/>
              <a:buNone/>
            </a:pPr>
            <a:r>
              <a:t/>
            </a:r>
            <a:endParaRPr sz="1800">
              <a:solidFill>
                <a:srgbClr val="3C4043"/>
              </a:solidFill>
              <a:highlight>
                <a:schemeClr val="lt1"/>
              </a:highlight>
              <a:latin typeface="Arial"/>
              <a:ea typeface="Arial"/>
              <a:cs typeface="Arial"/>
              <a:sym typeface="Aria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6" name="Shape 1666"/>
        <p:cNvGrpSpPr/>
        <p:nvPr/>
      </p:nvGrpSpPr>
      <p:grpSpPr>
        <a:xfrm>
          <a:off x="0" y="0"/>
          <a:ext cx="0" cy="0"/>
          <a:chOff x="0" y="0"/>
          <a:chExt cx="0" cy="0"/>
        </a:xfrm>
      </p:grpSpPr>
      <p:sp>
        <p:nvSpPr>
          <p:cNvPr id="1667" name="Google Shape;1667;g300cadb3467_0_2415: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68" name="Google Shape;1668;g300cadb3467_0_2415:notes"/>
          <p:cNvSpPr txBox="1"/>
          <p:nvPr>
            <p:ph idx="1" type="body"/>
          </p:nvPr>
        </p:nvSpPr>
        <p:spPr>
          <a:xfrm>
            <a:off x="1219200" y="3257550"/>
            <a:ext cx="9753600" cy="3086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100"/>
              <a:buNone/>
            </a:pPr>
            <a:r>
              <a:rPr b="1" lang="en-US" sz="1200">
                <a:solidFill>
                  <a:srgbClr val="000000"/>
                </a:solidFill>
                <a:latin typeface="EB Garamond"/>
                <a:ea typeface="EB Garamond"/>
                <a:cs typeface="EB Garamond"/>
                <a:sym typeface="EB Garamond"/>
              </a:rPr>
              <a:t>Moderator tips</a:t>
            </a:r>
            <a:r>
              <a:rPr lang="en-US" sz="1200">
                <a:solidFill>
                  <a:srgbClr val="000000"/>
                </a:solidFill>
                <a:latin typeface="EB Garamond"/>
                <a:ea typeface="EB Garamond"/>
                <a:cs typeface="EB Garamond"/>
                <a:sym typeface="EB Garamond"/>
              </a:rPr>
              <a:t>: If there are quiet people in the group - include them e.g. make eye contact with them, ask them what they think (remember to use their name - it’s on the name tag), tell dominant people you want to hear someone else’s opinion etc. Avoid going around in a circle. </a:t>
            </a:r>
            <a:endParaRPr sz="1200">
              <a:solidFill>
                <a:srgbClr val="000000"/>
              </a:solidFill>
              <a:latin typeface="EB Garamond"/>
              <a:ea typeface="EB Garamond"/>
              <a:cs typeface="EB Garamond"/>
              <a:sym typeface="EB Garamond"/>
            </a:endParaRPr>
          </a:p>
          <a:p>
            <a:pPr indent="-304800" lvl="0" marL="457200" rtl="0" algn="l">
              <a:lnSpc>
                <a:spcPct val="115000"/>
              </a:lnSpc>
              <a:spcBef>
                <a:spcPts val="0"/>
              </a:spcBef>
              <a:spcAft>
                <a:spcPts val="0"/>
              </a:spcAft>
              <a:buClr>
                <a:schemeClr val="dk2"/>
              </a:buClr>
              <a:buSzPts val="1200"/>
              <a:buFont typeface="EB Garamond"/>
              <a:buChar char="■"/>
            </a:pPr>
            <a:r>
              <a:rPr lang="en-US" sz="1200">
                <a:solidFill>
                  <a:srgbClr val="000000"/>
                </a:solidFill>
                <a:latin typeface="EB Garamond"/>
                <a:ea typeface="EB Garamond"/>
                <a:cs typeface="EB Garamond"/>
                <a:sym typeface="EB Garamond"/>
              </a:rPr>
              <a:t>Ask open questions that invite flexible detailed responses.</a:t>
            </a:r>
            <a:endParaRPr sz="1200">
              <a:solidFill>
                <a:srgbClr val="000000"/>
              </a:solidFill>
              <a:latin typeface="EB Garamond"/>
              <a:ea typeface="EB Garamond"/>
              <a:cs typeface="EB Garamond"/>
              <a:sym typeface="EB Garamond"/>
            </a:endParaRPr>
          </a:p>
          <a:p>
            <a:pPr indent="-304800" lvl="0" marL="457200" rtl="0" algn="l">
              <a:lnSpc>
                <a:spcPct val="115000"/>
              </a:lnSpc>
              <a:spcBef>
                <a:spcPts val="0"/>
              </a:spcBef>
              <a:spcAft>
                <a:spcPts val="0"/>
              </a:spcAft>
              <a:buClr>
                <a:schemeClr val="dk2"/>
              </a:buClr>
              <a:buSzPts val="1200"/>
              <a:buFont typeface="EB Garamond"/>
              <a:buChar char="■"/>
            </a:pPr>
            <a:r>
              <a:rPr lang="en-US" sz="1200">
                <a:solidFill>
                  <a:srgbClr val="000000"/>
                </a:solidFill>
                <a:latin typeface="EB Garamond"/>
                <a:ea typeface="EB Garamond"/>
                <a:cs typeface="EB Garamond"/>
                <a:sym typeface="EB Garamond"/>
              </a:rPr>
              <a:t>Use simple, informal language, and local terms: listen to what participants say and use the words</a:t>
            </a:r>
            <a:endParaRPr sz="1200">
              <a:solidFill>
                <a:srgbClr val="000000"/>
              </a:solidFill>
              <a:latin typeface="EB Garamond"/>
              <a:ea typeface="EB Garamond"/>
              <a:cs typeface="EB Garamond"/>
              <a:sym typeface="EB Garamond"/>
            </a:endParaRPr>
          </a:p>
          <a:p>
            <a:pPr indent="457200" lvl="0" marL="0" rtl="0" algn="l">
              <a:lnSpc>
                <a:spcPct val="115000"/>
              </a:lnSpc>
              <a:spcBef>
                <a:spcPts val="0"/>
              </a:spcBef>
              <a:spcAft>
                <a:spcPts val="0"/>
              </a:spcAft>
              <a:buSzPts val="1100"/>
              <a:buNone/>
            </a:pPr>
            <a:r>
              <a:rPr lang="en-US" sz="1200">
                <a:solidFill>
                  <a:srgbClr val="000000"/>
                </a:solidFill>
                <a:latin typeface="EB Garamond"/>
                <a:ea typeface="EB Garamond"/>
                <a:cs typeface="EB Garamond"/>
                <a:sym typeface="EB Garamond"/>
              </a:rPr>
              <a:t>they use.</a:t>
            </a:r>
            <a:endParaRPr sz="1200">
              <a:solidFill>
                <a:srgbClr val="000000"/>
              </a:solidFill>
              <a:latin typeface="EB Garamond"/>
              <a:ea typeface="EB Garamond"/>
              <a:cs typeface="EB Garamond"/>
              <a:sym typeface="EB Garamond"/>
            </a:endParaRPr>
          </a:p>
          <a:p>
            <a:pPr indent="0" lvl="0" marL="0" rtl="0" algn="l">
              <a:lnSpc>
                <a:spcPct val="115000"/>
              </a:lnSpc>
              <a:spcBef>
                <a:spcPts val="0"/>
              </a:spcBef>
              <a:spcAft>
                <a:spcPts val="0"/>
              </a:spcAft>
              <a:buSzPts val="1100"/>
              <a:buNone/>
            </a:pPr>
            <a:r>
              <a:t/>
            </a:r>
            <a:endParaRPr sz="1200">
              <a:solidFill>
                <a:srgbClr val="000000"/>
              </a:solidFill>
              <a:latin typeface="EB Garamond"/>
              <a:ea typeface="EB Garamond"/>
              <a:cs typeface="EB Garamond"/>
              <a:sym typeface="EB Garamond"/>
            </a:endParaRPr>
          </a:p>
          <a:p>
            <a:pPr indent="0" lvl="0" marL="0" rtl="0" algn="l">
              <a:lnSpc>
                <a:spcPct val="115000"/>
              </a:lnSpc>
              <a:spcBef>
                <a:spcPts val="0"/>
              </a:spcBef>
              <a:spcAft>
                <a:spcPts val="0"/>
              </a:spcAft>
              <a:buSzPts val="1100"/>
              <a:buNone/>
            </a:pPr>
            <a:r>
              <a:rPr b="1" lang="en-US" sz="1200">
                <a:solidFill>
                  <a:srgbClr val="000000"/>
                </a:solidFill>
                <a:latin typeface="EB Garamond"/>
                <a:ea typeface="EB Garamond"/>
                <a:cs typeface="EB Garamond"/>
                <a:sym typeface="EB Garamond"/>
              </a:rPr>
              <a:t>Note-taker</a:t>
            </a:r>
            <a:r>
              <a:rPr lang="en-US" sz="1200">
                <a:solidFill>
                  <a:srgbClr val="000000"/>
                </a:solidFill>
                <a:latin typeface="EB Garamond"/>
                <a:ea typeface="EB Garamond"/>
                <a:cs typeface="EB Garamond"/>
                <a:sym typeface="EB Garamond"/>
              </a:rPr>
              <a:t> Take note of how the group interacts with each other - are there certain people who dominate the conversation? How do the others respond to this? Look out for body language - do people show non-verbal signs of disagreement/ agreement e.g. nodding or shaking of head </a:t>
            </a:r>
            <a:endParaRPr sz="1200">
              <a:solidFill>
                <a:srgbClr val="191919"/>
              </a:solidFill>
              <a:highlight>
                <a:srgbClr val="FAFAFA"/>
              </a:highlight>
              <a:latin typeface="EB Garamond"/>
              <a:ea typeface="EB Garamond"/>
              <a:cs typeface="EB Garamond"/>
              <a:sym typeface="EB Garamond"/>
            </a:endParaRPr>
          </a:p>
          <a:p>
            <a:pPr indent="0" lvl="0" marL="0" rtl="0" algn="l">
              <a:lnSpc>
                <a:spcPct val="100000"/>
              </a:lnSpc>
              <a:spcBef>
                <a:spcPts val="0"/>
              </a:spcBef>
              <a:spcAft>
                <a:spcPts val="0"/>
              </a:spcAft>
              <a:buSzPts val="1100"/>
              <a:buNone/>
            </a:pPr>
            <a:r>
              <a:t/>
            </a:r>
            <a:endParaRPr sz="1200">
              <a:latin typeface="EB Garamond"/>
              <a:ea typeface="EB Garamond"/>
              <a:cs typeface="EB Garamond"/>
              <a:sym typeface="EB Garamond"/>
            </a:endParaRPr>
          </a:p>
          <a:p>
            <a:pPr indent="0" lvl="0" marL="0" rtl="0" algn="l">
              <a:lnSpc>
                <a:spcPct val="100000"/>
              </a:lnSpc>
              <a:spcBef>
                <a:spcPts val="0"/>
              </a:spcBef>
              <a:spcAft>
                <a:spcPts val="0"/>
              </a:spcAft>
              <a:buSzPts val="1100"/>
              <a:buNone/>
            </a:pPr>
            <a:r>
              <a:rPr lang="en-US" sz="1200">
                <a:solidFill>
                  <a:srgbClr val="191919"/>
                </a:solidFill>
                <a:latin typeface="EB Garamond"/>
                <a:ea typeface="EB Garamond"/>
                <a:cs typeface="EB Garamond"/>
                <a:sym typeface="EB Garamond"/>
              </a:rPr>
              <a:t>Common ground rules include:</a:t>
            </a:r>
            <a:endParaRPr sz="1200">
              <a:solidFill>
                <a:srgbClr val="191919"/>
              </a:solidFill>
              <a:latin typeface="EB Garamond"/>
              <a:ea typeface="EB Garamond"/>
              <a:cs typeface="EB Garamond"/>
              <a:sym typeface="EB Garamond"/>
            </a:endParaRPr>
          </a:p>
          <a:p>
            <a:pPr indent="-304800" lvl="0" marL="457200" rtl="0" algn="l">
              <a:lnSpc>
                <a:spcPct val="100000"/>
              </a:lnSpc>
              <a:spcBef>
                <a:spcPts val="0"/>
              </a:spcBef>
              <a:spcAft>
                <a:spcPts val="0"/>
              </a:spcAft>
              <a:buClr>
                <a:srgbClr val="191919"/>
              </a:buClr>
              <a:buSzPts val="1200"/>
              <a:buFont typeface="EB Garamond"/>
              <a:buChar char="●"/>
            </a:pPr>
            <a:r>
              <a:rPr lang="en-US" sz="1200">
                <a:solidFill>
                  <a:srgbClr val="191919"/>
                </a:solidFill>
                <a:latin typeface="EB Garamond"/>
                <a:ea typeface="EB Garamond"/>
                <a:cs typeface="EB Garamond"/>
                <a:sym typeface="EB Garamond"/>
              </a:rPr>
              <a:t>One person speaks at a time</a:t>
            </a:r>
            <a:endParaRPr sz="1200">
              <a:solidFill>
                <a:srgbClr val="191919"/>
              </a:solidFill>
              <a:latin typeface="EB Garamond"/>
              <a:ea typeface="EB Garamond"/>
              <a:cs typeface="EB Garamond"/>
              <a:sym typeface="EB Garamond"/>
            </a:endParaRPr>
          </a:p>
          <a:p>
            <a:pPr indent="-304800" lvl="0" marL="457200" rtl="0" algn="l">
              <a:lnSpc>
                <a:spcPct val="100000"/>
              </a:lnSpc>
              <a:spcBef>
                <a:spcPts val="0"/>
              </a:spcBef>
              <a:spcAft>
                <a:spcPts val="0"/>
              </a:spcAft>
              <a:buClr>
                <a:srgbClr val="191919"/>
              </a:buClr>
              <a:buSzPts val="1200"/>
              <a:buFont typeface="EB Garamond"/>
              <a:buChar char="●"/>
            </a:pPr>
            <a:r>
              <a:rPr lang="en-US" sz="1200">
                <a:solidFill>
                  <a:srgbClr val="191919"/>
                </a:solidFill>
                <a:latin typeface="EB Garamond"/>
                <a:ea typeface="EB Garamond"/>
                <a:cs typeface="EB Garamond"/>
                <a:sym typeface="EB Garamond"/>
              </a:rPr>
              <a:t>Speak up: </a:t>
            </a:r>
            <a:r>
              <a:rPr lang="en-US" sz="1200">
                <a:solidFill>
                  <a:schemeClr val="dk1"/>
                </a:solidFill>
                <a:latin typeface="EB Garamond"/>
                <a:ea typeface="EB Garamond"/>
                <a:cs typeface="EB Garamond"/>
                <a:sym typeface="EB Garamond"/>
              </a:rPr>
              <a:t>we want to hear your ideas, even if they’re different than what other people are saying</a:t>
            </a:r>
            <a:endParaRPr sz="1200">
              <a:solidFill>
                <a:srgbClr val="191919"/>
              </a:solidFill>
              <a:latin typeface="EB Garamond"/>
              <a:ea typeface="EB Garamond"/>
              <a:cs typeface="EB Garamond"/>
              <a:sym typeface="EB Garamond"/>
            </a:endParaRPr>
          </a:p>
          <a:p>
            <a:pPr indent="-304800" lvl="0" marL="457200" rtl="0" algn="l">
              <a:lnSpc>
                <a:spcPct val="100000"/>
              </a:lnSpc>
              <a:spcBef>
                <a:spcPts val="0"/>
              </a:spcBef>
              <a:spcAft>
                <a:spcPts val="0"/>
              </a:spcAft>
              <a:buClr>
                <a:srgbClr val="191919"/>
              </a:buClr>
              <a:buSzPts val="1200"/>
              <a:buFont typeface="EB Garamond"/>
              <a:buChar char="●"/>
            </a:pPr>
            <a:r>
              <a:rPr lang="en-US" sz="1200">
                <a:solidFill>
                  <a:srgbClr val="191919"/>
                </a:solidFill>
                <a:latin typeface="EB Garamond"/>
                <a:ea typeface="EB Garamond"/>
                <a:cs typeface="EB Garamond"/>
                <a:sym typeface="EB Garamond"/>
              </a:rPr>
              <a:t>Listen to what other people are saying, without mocking or attacking other people's ideas</a:t>
            </a:r>
            <a:endParaRPr sz="1200">
              <a:solidFill>
                <a:srgbClr val="191919"/>
              </a:solidFill>
              <a:latin typeface="EB Garamond"/>
              <a:ea typeface="EB Garamond"/>
              <a:cs typeface="EB Garamond"/>
              <a:sym typeface="EB Garamond"/>
            </a:endParaRPr>
          </a:p>
          <a:p>
            <a:pPr indent="-304800" lvl="0" marL="457200" rtl="0" algn="l">
              <a:lnSpc>
                <a:spcPct val="100000"/>
              </a:lnSpc>
              <a:spcBef>
                <a:spcPts val="0"/>
              </a:spcBef>
              <a:spcAft>
                <a:spcPts val="0"/>
              </a:spcAft>
              <a:buClr>
                <a:srgbClr val="191919"/>
              </a:buClr>
              <a:buSzPts val="1200"/>
              <a:buFont typeface="EB Garamond"/>
              <a:buChar char="●"/>
            </a:pPr>
            <a:r>
              <a:rPr lang="en-US" sz="1200">
                <a:solidFill>
                  <a:srgbClr val="191919"/>
                </a:solidFill>
                <a:latin typeface="EB Garamond"/>
                <a:ea typeface="EB Garamond"/>
                <a:cs typeface="EB Garamond"/>
                <a:sym typeface="EB Garamond"/>
              </a:rPr>
              <a:t>There are no perfect answers: all ideas, experiences and comments are welcome </a:t>
            </a:r>
            <a:endParaRPr sz="1200">
              <a:solidFill>
                <a:srgbClr val="191919"/>
              </a:solidFill>
              <a:latin typeface="EB Garamond"/>
              <a:ea typeface="EB Garamond"/>
              <a:cs typeface="EB Garamond"/>
              <a:sym typeface="EB Garamond"/>
            </a:endParaRPr>
          </a:p>
          <a:p>
            <a:pPr indent="-304800" lvl="0" marL="457200" rtl="0" algn="l">
              <a:lnSpc>
                <a:spcPct val="100000"/>
              </a:lnSpc>
              <a:spcBef>
                <a:spcPts val="0"/>
              </a:spcBef>
              <a:spcAft>
                <a:spcPts val="0"/>
              </a:spcAft>
              <a:buClr>
                <a:srgbClr val="191919"/>
              </a:buClr>
              <a:buSzPts val="1200"/>
              <a:buFont typeface="EB Garamond"/>
              <a:buChar char="●"/>
            </a:pPr>
            <a:r>
              <a:rPr lang="en-US" sz="1200">
                <a:solidFill>
                  <a:schemeClr val="dk1"/>
                </a:solidFill>
                <a:latin typeface="EB Garamond"/>
                <a:ea typeface="EB Garamond"/>
                <a:cs typeface="EB Garamond"/>
                <a:sym typeface="EB Garamond"/>
              </a:rPr>
              <a:t>Everyone has interesting ideas and stories, and we want to hear all of them</a:t>
            </a:r>
            <a:endParaRPr sz="1200">
              <a:solidFill>
                <a:srgbClr val="191919"/>
              </a:solidFill>
              <a:latin typeface="EB Garamond"/>
              <a:ea typeface="EB Garamond"/>
              <a:cs typeface="EB Garamond"/>
              <a:sym typeface="EB Garamond"/>
            </a:endParaRPr>
          </a:p>
          <a:p>
            <a:pPr indent="-304800" lvl="0" marL="457200" rtl="0" algn="l">
              <a:lnSpc>
                <a:spcPct val="100000"/>
              </a:lnSpc>
              <a:spcBef>
                <a:spcPts val="0"/>
              </a:spcBef>
              <a:spcAft>
                <a:spcPts val="0"/>
              </a:spcAft>
              <a:buClr>
                <a:srgbClr val="191919"/>
              </a:buClr>
              <a:buSzPts val="1200"/>
              <a:buFont typeface="EB Garamond"/>
              <a:buChar char="●"/>
            </a:pPr>
            <a:r>
              <a:rPr lang="en-US" sz="1200">
                <a:solidFill>
                  <a:srgbClr val="191919"/>
                </a:solidFill>
                <a:latin typeface="EB Garamond"/>
                <a:ea typeface="EB Garamond"/>
                <a:cs typeface="EB Garamond"/>
                <a:sym typeface="EB Garamond"/>
              </a:rPr>
              <a:t>Respect each other: </a:t>
            </a:r>
            <a:r>
              <a:rPr lang="en-US" sz="1200">
                <a:solidFill>
                  <a:schemeClr val="dk1"/>
                </a:solidFill>
                <a:latin typeface="EB Garamond"/>
                <a:ea typeface="EB Garamond"/>
                <a:cs typeface="EB Garamond"/>
                <a:sym typeface="EB Garamond"/>
              </a:rPr>
              <a:t>everyone has different ideas and backgrounds. We want this FGD to be a place where everyone can feel comfortable and not judged</a:t>
            </a:r>
            <a:endParaRPr sz="1200">
              <a:solidFill>
                <a:srgbClr val="191919"/>
              </a:solidFill>
              <a:latin typeface="EB Garamond"/>
              <a:ea typeface="EB Garamond"/>
              <a:cs typeface="EB Garamond"/>
              <a:sym typeface="EB Garamond"/>
            </a:endParaRPr>
          </a:p>
          <a:p>
            <a:pPr indent="0" lvl="0" marL="0" rtl="0" algn="l">
              <a:lnSpc>
                <a:spcPct val="115000"/>
              </a:lnSpc>
              <a:spcBef>
                <a:spcPts val="800"/>
              </a:spcBef>
              <a:spcAft>
                <a:spcPts val="0"/>
              </a:spcAft>
              <a:buSzPts val="1100"/>
              <a:buNone/>
            </a:pPr>
            <a:r>
              <a:t/>
            </a:r>
            <a:endParaRPr sz="1200">
              <a:latin typeface="EB Garamond"/>
              <a:ea typeface="EB Garamond"/>
              <a:cs typeface="EB Garamond"/>
              <a:sym typeface="EB Garamond"/>
            </a:endParaRPr>
          </a:p>
          <a:p>
            <a:pPr indent="0" lvl="0" marL="0" rtl="0" algn="l">
              <a:lnSpc>
                <a:spcPct val="100000"/>
              </a:lnSpc>
              <a:spcBef>
                <a:spcPts val="0"/>
              </a:spcBef>
              <a:spcAft>
                <a:spcPts val="0"/>
              </a:spcAft>
              <a:buSzPts val="1100"/>
              <a:buNone/>
            </a:pPr>
            <a:r>
              <a:t/>
            </a:r>
            <a:endParaRPr sz="1200">
              <a:latin typeface="EB Garamond"/>
              <a:ea typeface="EB Garamond"/>
              <a:cs typeface="EB Garamond"/>
              <a:sym typeface="EB Garamon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2" name="Shape 1672"/>
        <p:cNvGrpSpPr/>
        <p:nvPr/>
      </p:nvGrpSpPr>
      <p:grpSpPr>
        <a:xfrm>
          <a:off x="0" y="0"/>
          <a:ext cx="0" cy="0"/>
          <a:chOff x="0" y="0"/>
          <a:chExt cx="0" cy="0"/>
        </a:xfrm>
      </p:grpSpPr>
      <p:sp>
        <p:nvSpPr>
          <p:cNvPr id="1673" name="Google Shape;1673;g301104ef900_1_1574: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74" name="Google Shape;1674;g301104ef900_1_1574: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9" name="Shape 1679"/>
        <p:cNvGrpSpPr/>
        <p:nvPr/>
      </p:nvGrpSpPr>
      <p:grpSpPr>
        <a:xfrm>
          <a:off x="0" y="0"/>
          <a:ext cx="0" cy="0"/>
          <a:chOff x="0" y="0"/>
          <a:chExt cx="0" cy="0"/>
        </a:xfrm>
      </p:grpSpPr>
      <p:sp>
        <p:nvSpPr>
          <p:cNvPr id="1680" name="Google Shape;1680;g301104ef900_1_3765:notes"/>
          <p:cNvSpPr/>
          <p:nvPr>
            <p:ph idx="2" type="sldImg"/>
          </p:nvPr>
        </p:nvSpPr>
        <p:spPr>
          <a:xfrm>
            <a:off x="677867"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1681" name="Google Shape;1681;g301104ef900_1_3765: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8" name="Shape 1688"/>
        <p:cNvGrpSpPr/>
        <p:nvPr/>
      </p:nvGrpSpPr>
      <p:grpSpPr>
        <a:xfrm>
          <a:off x="0" y="0"/>
          <a:ext cx="0" cy="0"/>
          <a:chOff x="0" y="0"/>
          <a:chExt cx="0" cy="0"/>
        </a:xfrm>
      </p:grpSpPr>
      <p:sp>
        <p:nvSpPr>
          <p:cNvPr id="1689" name="Google Shape;1689;g301104ef900_1_1580: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690" name="Google Shape;1690;g301104ef900_1_1580: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rPr lang="en-US"/>
              <a:t>Including q’s and objectives means you can always refer back to them to ensure you are meeting goals, and you can explain what you want to the FOs so they can be better prepared for probes</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4" name="Shape 1694"/>
        <p:cNvGrpSpPr/>
        <p:nvPr/>
      </p:nvGrpSpPr>
      <p:grpSpPr>
        <a:xfrm>
          <a:off x="0" y="0"/>
          <a:ext cx="0" cy="0"/>
          <a:chOff x="0" y="0"/>
          <a:chExt cx="0" cy="0"/>
        </a:xfrm>
      </p:grpSpPr>
      <p:sp>
        <p:nvSpPr>
          <p:cNvPr id="1695" name="Google Shape;1695;g301f68cb302_0_84: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696" name="Google Shape;1696;g301f68cb302_0_84: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lnSpc>
                <a:spcPct val="90000"/>
              </a:lnSpc>
              <a:spcBef>
                <a:spcPts val="1100"/>
              </a:spcBef>
              <a:spcAft>
                <a:spcPts val="0"/>
              </a:spcAft>
              <a:buClr>
                <a:schemeClr val="dk1"/>
              </a:buClr>
              <a:buSzPts val="1100"/>
              <a:buFont typeface="Arial"/>
              <a:buNone/>
            </a:pPr>
            <a:r>
              <a:rPr lang="en-US" sz="1700">
                <a:solidFill>
                  <a:srgbClr val="111111"/>
                </a:solidFill>
                <a:latin typeface="Muli"/>
                <a:ea typeface="Muli"/>
                <a:cs typeface="Muli"/>
                <a:sym typeface="Muli"/>
              </a:rPr>
              <a:t>e.g. What has been your experience being a black male in USA vs, what challenges do black men face in USA? </a:t>
            </a:r>
            <a:endParaRPr sz="1700">
              <a:solidFill>
                <a:srgbClr val="353535"/>
              </a:solidFill>
              <a:latin typeface="Muli"/>
              <a:ea typeface="Muli"/>
              <a:cs typeface="Muli"/>
              <a:sym typeface="Muli"/>
            </a:endParaRPr>
          </a:p>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8" name="Shape 1708"/>
        <p:cNvGrpSpPr/>
        <p:nvPr/>
      </p:nvGrpSpPr>
      <p:grpSpPr>
        <a:xfrm>
          <a:off x="0" y="0"/>
          <a:ext cx="0" cy="0"/>
          <a:chOff x="0" y="0"/>
          <a:chExt cx="0" cy="0"/>
        </a:xfrm>
      </p:grpSpPr>
      <p:sp>
        <p:nvSpPr>
          <p:cNvPr id="1709" name="Google Shape;1709;g301104ef900_1_1586: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710" name="Google Shape;1710;g301104ef900_1_1586: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rPr lang="en-US"/>
              <a:t>Including q’s and objectives means you can always refer back to them to ensure you are meeting goals, and you can explain what you want to the FOs so they can be better prepared for probes</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4" name="Shape 1714"/>
        <p:cNvGrpSpPr/>
        <p:nvPr/>
      </p:nvGrpSpPr>
      <p:grpSpPr>
        <a:xfrm>
          <a:off x="0" y="0"/>
          <a:ext cx="0" cy="0"/>
          <a:chOff x="0" y="0"/>
          <a:chExt cx="0" cy="0"/>
        </a:xfrm>
      </p:grpSpPr>
      <p:sp>
        <p:nvSpPr>
          <p:cNvPr id="1715" name="Google Shape;1715;g301104ef900_1_1599:notes"/>
          <p:cNvSpPr/>
          <p:nvPr>
            <p:ph idx="2" type="sldImg"/>
          </p:nvPr>
        </p:nvSpPr>
        <p:spPr>
          <a:xfrm>
            <a:off x="677867"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1716" name="Google Shape;1716;g301104ef900_1_1599: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1" name="Shape 1731"/>
        <p:cNvGrpSpPr/>
        <p:nvPr/>
      </p:nvGrpSpPr>
      <p:grpSpPr>
        <a:xfrm>
          <a:off x="0" y="0"/>
          <a:ext cx="0" cy="0"/>
          <a:chOff x="0" y="0"/>
          <a:chExt cx="0" cy="0"/>
        </a:xfrm>
      </p:grpSpPr>
      <p:sp>
        <p:nvSpPr>
          <p:cNvPr id="1732" name="Google Shape;1732;g301104ef900_1_3359: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33" name="Google Shape;1733;g301104ef900_1_3359: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8" name="Shape 1738"/>
        <p:cNvGrpSpPr/>
        <p:nvPr/>
      </p:nvGrpSpPr>
      <p:grpSpPr>
        <a:xfrm>
          <a:off x="0" y="0"/>
          <a:ext cx="0" cy="0"/>
          <a:chOff x="0" y="0"/>
          <a:chExt cx="0" cy="0"/>
        </a:xfrm>
      </p:grpSpPr>
      <p:sp>
        <p:nvSpPr>
          <p:cNvPr id="1739" name="Google Shape;1739;g30128ca256c_1_0: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740" name="Google Shape;1740;g30128ca256c_1_0: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8" name="Shape 1748"/>
        <p:cNvGrpSpPr/>
        <p:nvPr/>
      </p:nvGrpSpPr>
      <p:grpSpPr>
        <a:xfrm>
          <a:off x="0" y="0"/>
          <a:ext cx="0" cy="0"/>
          <a:chOff x="0" y="0"/>
          <a:chExt cx="0" cy="0"/>
        </a:xfrm>
      </p:grpSpPr>
      <p:sp>
        <p:nvSpPr>
          <p:cNvPr id="1749" name="Google Shape;1749;g301104ef900_1_2070: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750" name="Google Shape;1750;g301104ef900_1_2070: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pre-coding - be careful with not jumping to conclusions and assuming something will be a common theme</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4" name="Shape 1754"/>
        <p:cNvGrpSpPr/>
        <p:nvPr/>
      </p:nvGrpSpPr>
      <p:grpSpPr>
        <a:xfrm>
          <a:off x="0" y="0"/>
          <a:ext cx="0" cy="0"/>
          <a:chOff x="0" y="0"/>
          <a:chExt cx="0" cy="0"/>
        </a:xfrm>
      </p:grpSpPr>
      <p:sp>
        <p:nvSpPr>
          <p:cNvPr id="1755" name="Google Shape;1755;g301104ef900_1_2076: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756" name="Google Shape;1756;g301104ef900_1_2076: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7" name="Shape 1767"/>
        <p:cNvGrpSpPr/>
        <p:nvPr/>
      </p:nvGrpSpPr>
      <p:grpSpPr>
        <a:xfrm>
          <a:off x="0" y="0"/>
          <a:ext cx="0" cy="0"/>
          <a:chOff x="0" y="0"/>
          <a:chExt cx="0" cy="0"/>
        </a:xfrm>
      </p:grpSpPr>
      <p:sp>
        <p:nvSpPr>
          <p:cNvPr id="1768" name="Google Shape;1768;g301104ef900_1_3365:notes"/>
          <p:cNvSpPr/>
          <p:nvPr>
            <p:ph idx="2" type="sldImg"/>
          </p:nvPr>
        </p:nvSpPr>
        <p:spPr>
          <a:xfrm>
            <a:off x="677867"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1769" name="Google Shape;1769;g301104ef900_1_3365: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6" name="Shape 1776"/>
        <p:cNvGrpSpPr/>
        <p:nvPr/>
      </p:nvGrpSpPr>
      <p:grpSpPr>
        <a:xfrm>
          <a:off x="0" y="0"/>
          <a:ext cx="0" cy="0"/>
          <a:chOff x="0" y="0"/>
          <a:chExt cx="0" cy="0"/>
        </a:xfrm>
      </p:grpSpPr>
      <p:sp>
        <p:nvSpPr>
          <p:cNvPr id="1777" name="Google Shape;1777;g301104ef900_1_2934: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78" name="Google Shape;1778;g301104ef900_1_2934: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4" name="Shape 1794"/>
        <p:cNvGrpSpPr/>
        <p:nvPr/>
      </p:nvGrpSpPr>
      <p:grpSpPr>
        <a:xfrm>
          <a:off x="0" y="0"/>
          <a:ext cx="0" cy="0"/>
          <a:chOff x="0" y="0"/>
          <a:chExt cx="0" cy="0"/>
        </a:xfrm>
      </p:grpSpPr>
      <p:sp>
        <p:nvSpPr>
          <p:cNvPr id="1795" name="Google Shape;1795;g301104ef900_1_3776: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96" name="Google Shape;1796;g301104ef900_1_3776: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5" name="Shape 1805"/>
        <p:cNvGrpSpPr/>
        <p:nvPr/>
      </p:nvGrpSpPr>
      <p:grpSpPr>
        <a:xfrm>
          <a:off x="0" y="0"/>
          <a:ext cx="0" cy="0"/>
          <a:chOff x="0" y="0"/>
          <a:chExt cx="0" cy="0"/>
        </a:xfrm>
      </p:grpSpPr>
      <p:sp>
        <p:nvSpPr>
          <p:cNvPr id="1806" name="Google Shape;1806;g301104ef900_1_3817: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07" name="Google Shape;1807;g301104ef900_1_3817: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6" name="Shape 1816"/>
        <p:cNvGrpSpPr/>
        <p:nvPr/>
      </p:nvGrpSpPr>
      <p:grpSpPr>
        <a:xfrm>
          <a:off x="0" y="0"/>
          <a:ext cx="0" cy="0"/>
          <a:chOff x="0" y="0"/>
          <a:chExt cx="0" cy="0"/>
        </a:xfrm>
      </p:grpSpPr>
      <p:sp>
        <p:nvSpPr>
          <p:cNvPr id="1817" name="Google Shape;1817;g301104ef900_1_3830: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18" name="Google Shape;1818;g301104ef900_1_3830: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7" name="Shape 1827"/>
        <p:cNvGrpSpPr/>
        <p:nvPr/>
      </p:nvGrpSpPr>
      <p:grpSpPr>
        <a:xfrm>
          <a:off x="0" y="0"/>
          <a:ext cx="0" cy="0"/>
          <a:chOff x="0" y="0"/>
          <a:chExt cx="0" cy="0"/>
        </a:xfrm>
      </p:grpSpPr>
      <p:sp>
        <p:nvSpPr>
          <p:cNvPr id="1828" name="Google Shape;1828;g301104ef900_1_3843: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29" name="Google Shape;1829;g301104ef900_1_3843: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8" name="Shape 1838"/>
        <p:cNvGrpSpPr/>
        <p:nvPr/>
      </p:nvGrpSpPr>
      <p:grpSpPr>
        <a:xfrm>
          <a:off x="0" y="0"/>
          <a:ext cx="0" cy="0"/>
          <a:chOff x="0" y="0"/>
          <a:chExt cx="0" cy="0"/>
        </a:xfrm>
      </p:grpSpPr>
      <p:sp>
        <p:nvSpPr>
          <p:cNvPr id="1839" name="Google Shape;1839;g30326e46897_0_0:notes"/>
          <p:cNvSpPr/>
          <p:nvPr>
            <p:ph idx="2" type="sldImg"/>
          </p:nvPr>
        </p:nvSpPr>
        <p:spPr>
          <a:xfrm>
            <a:off x="677867" y="514350"/>
            <a:ext cx="10837200" cy="2571900"/>
          </a:xfrm>
          <a:custGeom>
            <a:rect b="b" l="l" r="r" t="t"/>
            <a:pathLst>
              <a:path extrusionOk="0" h="120000" w="120000">
                <a:moveTo>
                  <a:pt x="0" y="0"/>
                </a:moveTo>
                <a:lnTo>
                  <a:pt x="120000" y="0"/>
                </a:lnTo>
                <a:lnTo>
                  <a:pt x="120000" y="120000"/>
                </a:lnTo>
                <a:lnTo>
                  <a:pt x="0" y="120000"/>
                </a:lnTo>
                <a:close/>
              </a:path>
            </a:pathLst>
          </a:custGeom>
        </p:spPr>
      </p:sp>
      <p:sp>
        <p:nvSpPr>
          <p:cNvPr id="1840" name="Google Shape;1840;g30326e46897_0_0: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7" name="Shape 1847"/>
        <p:cNvGrpSpPr/>
        <p:nvPr/>
      </p:nvGrpSpPr>
      <p:grpSpPr>
        <a:xfrm>
          <a:off x="0" y="0"/>
          <a:ext cx="0" cy="0"/>
          <a:chOff x="0" y="0"/>
          <a:chExt cx="0" cy="0"/>
        </a:xfrm>
      </p:grpSpPr>
      <p:sp>
        <p:nvSpPr>
          <p:cNvPr id="1848" name="Google Shape;1848;g2ee6b3baf35_0_2968: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49" name="Google Shape;1849;g2ee6b3baf35_0_2968: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0.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1.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3.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jp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jp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jp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jp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0.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0.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0.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0.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0.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0.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0.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0.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0.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6.jp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0.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0.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0.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0.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0.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0.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0.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0.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0.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0.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0.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0.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0.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0.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0.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0.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0.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0.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0.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0.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0.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10.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10.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10.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10.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10.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10.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10.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10.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10.pn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10.pn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10.pn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10.pn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10.png"/><Relationship Id="rId4" Type="http://schemas.openxmlformats.org/officeDocument/2006/relationships/image" Target="../media/image35.png"/><Relationship Id="rId5" Type="http://schemas.openxmlformats.org/officeDocument/2006/relationships/image" Target="../media/image39.png"/></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3.jpg"/></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Agriculture)" type="obj">
  <p:cSld name="OBJECT">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14682" l="0" r="0" t="937"/>
          <a:stretch/>
        </p:blipFill>
        <p:spPr>
          <a:xfrm>
            <a:off x="0" y="0"/>
            <a:ext cx="12192000" cy="6858000"/>
          </a:xfrm>
          <a:prstGeom prst="rect">
            <a:avLst/>
          </a:prstGeom>
          <a:noFill/>
          <a:ln>
            <a:noFill/>
          </a:ln>
        </p:spPr>
      </p:pic>
      <p:sp>
        <p:nvSpPr>
          <p:cNvPr id="11" name="Google Shape;11;p2"/>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2" name="Google Shape;12;p2"/>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a:spcBef>
                <a:spcPts val="0"/>
              </a:spcBef>
              <a:spcAft>
                <a:spcPts val="0"/>
              </a:spcAft>
              <a:buNone/>
              <a:defRPr sz="4800">
                <a:solidFill>
                  <a:srgbClr val="FFFFFF"/>
                </a:solidFill>
                <a:latin typeface="Muli"/>
                <a:ea typeface="Muli"/>
                <a:cs typeface="Muli"/>
                <a:sym typeface="Muli"/>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13" name="Google Shape;13;p2"/>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a:spcBef>
                <a:spcPts val="0"/>
              </a:spcBef>
              <a:spcAft>
                <a:spcPts val="0"/>
              </a:spcAft>
              <a:buNone/>
              <a:defRPr sz="24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Agriculture 2)">
  <p:cSld name="OBJECT_2">
    <p:spTree>
      <p:nvGrpSpPr>
        <p:cNvPr id="14" name="Shape 14"/>
        <p:cNvGrpSpPr/>
        <p:nvPr/>
      </p:nvGrpSpPr>
      <p:grpSpPr>
        <a:xfrm>
          <a:off x="0" y="0"/>
          <a:ext cx="0" cy="0"/>
          <a:chOff x="0" y="0"/>
          <a:chExt cx="0" cy="0"/>
        </a:xfrm>
      </p:grpSpPr>
      <p:pic>
        <p:nvPicPr>
          <p:cNvPr id="15" name="Google Shape;15;p3"/>
          <p:cNvPicPr preferRelativeResize="0"/>
          <p:nvPr/>
        </p:nvPicPr>
        <p:blipFill rotWithShape="1">
          <a:blip r:embed="rId2">
            <a:alphaModFix/>
          </a:blip>
          <a:srcRect b="8695" l="0" r="0" t="8255"/>
          <a:stretch/>
        </p:blipFill>
        <p:spPr>
          <a:xfrm>
            <a:off x="-114300" y="0"/>
            <a:ext cx="12414974" cy="6858001"/>
          </a:xfrm>
          <a:prstGeom prst="rect">
            <a:avLst/>
          </a:prstGeom>
          <a:noFill/>
          <a:ln>
            <a:noFill/>
          </a:ln>
        </p:spPr>
      </p:pic>
      <p:sp>
        <p:nvSpPr>
          <p:cNvPr id="16" name="Google Shape;16;p3"/>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7" name="Google Shape;17;p3"/>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solidFill>
                  <a:srgbClr val="FFFFFF"/>
                </a:solidFill>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8" name="Google Shape;18;p3"/>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Merchants &amp; Fishing)">
  <p:cSld name="OBJECT_2_2">
    <p:spTree>
      <p:nvGrpSpPr>
        <p:cNvPr id="19" name="Shape 19"/>
        <p:cNvGrpSpPr/>
        <p:nvPr/>
      </p:nvGrpSpPr>
      <p:grpSpPr>
        <a:xfrm>
          <a:off x="0" y="0"/>
          <a:ext cx="0" cy="0"/>
          <a:chOff x="0" y="0"/>
          <a:chExt cx="0" cy="0"/>
        </a:xfrm>
      </p:grpSpPr>
      <p:pic>
        <p:nvPicPr>
          <p:cNvPr id="20" name="Google Shape;20;p4"/>
          <p:cNvPicPr preferRelativeResize="0"/>
          <p:nvPr/>
        </p:nvPicPr>
        <p:blipFill rotWithShape="1">
          <a:blip r:embed="rId2">
            <a:alphaModFix/>
          </a:blip>
          <a:srcRect b="12118" l="0" r="0" t="3961"/>
          <a:stretch/>
        </p:blipFill>
        <p:spPr>
          <a:xfrm>
            <a:off x="-53500" y="0"/>
            <a:ext cx="12287251" cy="6858001"/>
          </a:xfrm>
          <a:prstGeom prst="rect">
            <a:avLst/>
          </a:prstGeom>
          <a:noFill/>
          <a:ln>
            <a:noFill/>
          </a:ln>
        </p:spPr>
      </p:pic>
      <p:sp>
        <p:nvSpPr>
          <p:cNvPr id="21" name="Google Shape;21;p4"/>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2" name="Google Shape;22;p4"/>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solidFill>
                  <a:srgbClr val="FFFFFF"/>
                </a:solidFill>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23" name="Google Shape;23;p4"/>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Landscape)">
  <p:cSld name="OBJECT_2_2_1">
    <p:spTree>
      <p:nvGrpSpPr>
        <p:cNvPr id="24" name="Shape 24"/>
        <p:cNvGrpSpPr/>
        <p:nvPr/>
      </p:nvGrpSpPr>
      <p:grpSpPr>
        <a:xfrm>
          <a:off x="0" y="0"/>
          <a:ext cx="0" cy="0"/>
          <a:chOff x="0" y="0"/>
          <a:chExt cx="0" cy="0"/>
        </a:xfrm>
      </p:grpSpPr>
      <p:pic>
        <p:nvPicPr>
          <p:cNvPr id="25" name="Google Shape;25;p5"/>
          <p:cNvPicPr preferRelativeResize="0"/>
          <p:nvPr/>
        </p:nvPicPr>
        <p:blipFill rotWithShape="1">
          <a:blip r:embed="rId2">
            <a:alphaModFix/>
          </a:blip>
          <a:srcRect b="15476" l="0" r="0" t="0"/>
          <a:stretch/>
        </p:blipFill>
        <p:spPr>
          <a:xfrm>
            <a:off x="-76200" y="-76050"/>
            <a:ext cx="12306302" cy="6934051"/>
          </a:xfrm>
          <a:prstGeom prst="rect">
            <a:avLst/>
          </a:prstGeom>
          <a:noFill/>
          <a:ln>
            <a:noFill/>
          </a:ln>
        </p:spPr>
      </p:pic>
      <p:sp>
        <p:nvSpPr>
          <p:cNvPr id="26" name="Google Shape;26;p5"/>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7" name="Google Shape;27;p5"/>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solidFill>
                  <a:srgbClr val="FFFFFF"/>
                </a:solidFill>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28" name="Google Shape;28;p5"/>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1)">
  <p:cSld name="OBJECT_2_2_1_1">
    <p:spTree>
      <p:nvGrpSpPr>
        <p:cNvPr id="29" name="Shape 29"/>
        <p:cNvGrpSpPr/>
        <p:nvPr/>
      </p:nvGrpSpPr>
      <p:grpSpPr>
        <a:xfrm>
          <a:off x="0" y="0"/>
          <a:ext cx="0" cy="0"/>
          <a:chOff x="0" y="0"/>
          <a:chExt cx="0" cy="0"/>
        </a:xfrm>
      </p:grpSpPr>
      <p:pic>
        <p:nvPicPr>
          <p:cNvPr id="30" name="Google Shape;30;p6"/>
          <p:cNvPicPr preferRelativeResize="0"/>
          <p:nvPr/>
        </p:nvPicPr>
        <p:blipFill rotWithShape="1">
          <a:blip r:embed="rId2">
            <a:alphaModFix/>
          </a:blip>
          <a:srcRect b="15626" l="0" r="0" t="0"/>
          <a:stretch/>
        </p:blipFill>
        <p:spPr>
          <a:xfrm>
            <a:off x="0" y="0"/>
            <a:ext cx="12192000" cy="6858000"/>
          </a:xfrm>
          <a:prstGeom prst="rect">
            <a:avLst/>
          </a:prstGeom>
          <a:noFill/>
          <a:ln>
            <a:noFill/>
          </a:ln>
        </p:spPr>
      </p:pic>
      <p:sp>
        <p:nvSpPr>
          <p:cNvPr id="31" name="Google Shape;31;p6"/>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32" name="Google Shape;32;p6"/>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33" name="Google Shape;33;p6"/>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2)">
  <p:cSld name="OBJECT_2_2_1_1_1">
    <p:spTree>
      <p:nvGrpSpPr>
        <p:cNvPr id="34" name="Shape 34"/>
        <p:cNvGrpSpPr/>
        <p:nvPr/>
      </p:nvGrpSpPr>
      <p:grpSpPr>
        <a:xfrm>
          <a:off x="0" y="0"/>
          <a:ext cx="0" cy="0"/>
          <a:chOff x="0" y="0"/>
          <a:chExt cx="0" cy="0"/>
        </a:xfrm>
      </p:grpSpPr>
      <p:pic>
        <p:nvPicPr>
          <p:cNvPr id="35" name="Google Shape;35;p7"/>
          <p:cNvPicPr preferRelativeResize="0"/>
          <p:nvPr/>
        </p:nvPicPr>
        <p:blipFill rotWithShape="1">
          <a:blip r:embed="rId2">
            <a:alphaModFix/>
          </a:blip>
          <a:srcRect b="10702" l="0" r="0" t="4967"/>
          <a:stretch/>
        </p:blipFill>
        <p:spPr>
          <a:xfrm>
            <a:off x="-5875" y="0"/>
            <a:ext cx="12197881" cy="6858003"/>
          </a:xfrm>
          <a:prstGeom prst="rect">
            <a:avLst/>
          </a:prstGeom>
          <a:noFill/>
          <a:ln>
            <a:noFill/>
          </a:ln>
        </p:spPr>
      </p:pic>
      <p:sp>
        <p:nvSpPr>
          <p:cNvPr id="36" name="Google Shape;36;p7"/>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37" name="Google Shape;37;p7"/>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38" name="Google Shape;38;p7"/>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3)">
  <p:cSld name="OBJECT_2_2_1_1_1_1">
    <p:spTree>
      <p:nvGrpSpPr>
        <p:cNvPr id="39" name="Shape 39"/>
        <p:cNvGrpSpPr/>
        <p:nvPr/>
      </p:nvGrpSpPr>
      <p:grpSpPr>
        <a:xfrm>
          <a:off x="0" y="0"/>
          <a:ext cx="0" cy="0"/>
          <a:chOff x="0" y="0"/>
          <a:chExt cx="0" cy="0"/>
        </a:xfrm>
      </p:grpSpPr>
      <p:pic>
        <p:nvPicPr>
          <p:cNvPr id="40" name="Google Shape;40;p8"/>
          <p:cNvPicPr preferRelativeResize="0"/>
          <p:nvPr/>
        </p:nvPicPr>
        <p:blipFill rotWithShape="1">
          <a:blip r:embed="rId2">
            <a:alphaModFix/>
          </a:blip>
          <a:srcRect b="9998" l="0" r="0" t="5628"/>
          <a:stretch/>
        </p:blipFill>
        <p:spPr>
          <a:xfrm>
            <a:off x="0" y="0"/>
            <a:ext cx="12191996" cy="6858000"/>
          </a:xfrm>
          <a:prstGeom prst="rect">
            <a:avLst/>
          </a:prstGeom>
          <a:noFill/>
          <a:ln>
            <a:noFill/>
          </a:ln>
        </p:spPr>
      </p:pic>
      <p:sp>
        <p:nvSpPr>
          <p:cNvPr id="41" name="Google Shape;41;p8"/>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2" name="Google Shape;42;p8"/>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43" name="Google Shape;43;p8"/>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3) 1">
  <p:cSld name="OBJECT_2_2_1_1_1_1_2">
    <p:spTree>
      <p:nvGrpSpPr>
        <p:cNvPr id="44" name="Shape 44"/>
        <p:cNvGrpSpPr/>
        <p:nvPr/>
      </p:nvGrpSpPr>
      <p:grpSpPr>
        <a:xfrm>
          <a:off x="0" y="0"/>
          <a:ext cx="0" cy="0"/>
          <a:chOff x="0" y="0"/>
          <a:chExt cx="0" cy="0"/>
        </a:xfrm>
      </p:grpSpPr>
      <p:pic>
        <p:nvPicPr>
          <p:cNvPr id="45" name="Google Shape;45;p9"/>
          <p:cNvPicPr preferRelativeResize="0"/>
          <p:nvPr/>
        </p:nvPicPr>
        <p:blipFill>
          <a:blip r:embed="rId2">
            <a:alphaModFix/>
          </a:blip>
          <a:stretch>
            <a:fillRect/>
          </a:stretch>
        </p:blipFill>
        <p:spPr>
          <a:xfrm>
            <a:off x="-5887" y="0"/>
            <a:ext cx="12192003" cy="6858002"/>
          </a:xfrm>
          <a:prstGeom prst="rect">
            <a:avLst/>
          </a:prstGeom>
          <a:noFill/>
          <a:ln>
            <a:noFill/>
          </a:ln>
        </p:spPr>
      </p:pic>
      <p:sp>
        <p:nvSpPr>
          <p:cNvPr id="46" name="Google Shape;46;p9"/>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7" name="Google Shape;47;p9"/>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48" name="Google Shape;48;p9"/>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3) 1 1">
  <p:cSld name="OBJECT_2_2_1_1_1_1_2_1">
    <p:spTree>
      <p:nvGrpSpPr>
        <p:cNvPr id="49" name="Shape 49"/>
        <p:cNvGrpSpPr/>
        <p:nvPr/>
      </p:nvGrpSpPr>
      <p:grpSpPr>
        <a:xfrm>
          <a:off x="0" y="0"/>
          <a:ext cx="0" cy="0"/>
          <a:chOff x="0" y="0"/>
          <a:chExt cx="0" cy="0"/>
        </a:xfrm>
      </p:grpSpPr>
      <p:pic>
        <p:nvPicPr>
          <p:cNvPr id="50" name="Google Shape;50;p10"/>
          <p:cNvPicPr preferRelativeResize="0"/>
          <p:nvPr/>
        </p:nvPicPr>
        <p:blipFill rotWithShape="1">
          <a:blip r:embed="rId2">
            <a:alphaModFix/>
          </a:blip>
          <a:srcRect b="1775" l="2901" r="2910" t="1765"/>
          <a:stretch/>
        </p:blipFill>
        <p:spPr>
          <a:xfrm>
            <a:off x="0" y="0"/>
            <a:ext cx="12191998" cy="6858000"/>
          </a:xfrm>
          <a:prstGeom prst="rect">
            <a:avLst/>
          </a:prstGeom>
          <a:noFill/>
          <a:ln>
            <a:noFill/>
          </a:ln>
        </p:spPr>
      </p:pic>
      <p:sp>
        <p:nvSpPr>
          <p:cNvPr id="51" name="Google Shape;51;p10"/>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2" name="Google Shape;52;p10"/>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53" name="Google Shape;53;p10"/>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3) 1 1 1">
  <p:cSld name="OBJECT_2_2_1_1_1_1_2_1_1">
    <p:spTree>
      <p:nvGrpSpPr>
        <p:cNvPr id="54" name="Shape 54"/>
        <p:cNvGrpSpPr/>
        <p:nvPr/>
      </p:nvGrpSpPr>
      <p:grpSpPr>
        <a:xfrm>
          <a:off x="0" y="0"/>
          <a:ext cx="0" cy="0"/>
          <a:chOff x="0" y="0"/>
          <a:chExt cx="0" cy="0"/>
        </a:xfrm>
      </p:grpSpPr>
      <p:pic>
        <p:nvPicPr>
          <p:cNvPr id="55" name="Google Shape;55;p11"/>
          <p:cNvPicPr preferRelativeResize="0"/>
          <p:nvPr/>
        </p:nvPicPr>
        <p:blipFill rotWithShape="1">
          <a:blip r:embed="rId2">
            <a:alphaModFix/>
          </a:blip>
          <a:srcRect b="20621" l="0" r="0" t="4964"/>
          <a:stretch/>
        </p:blipFill>
        <p:spPr>
          <a:xfrm>
            <a:off x="-47475" y="0"/>
            <a:ext cx="12287099" cy="6858002"/>
          </a:xfrm>
          <a:prstGeom prst="rect">
            <a:avLst/>
          </a:prstGeom>
          <a:noFill/>
          <a:ln>
            <a:noFill/>
          </a:ln>
        </p:spPr>
      </p:pic>
      <p:sp>
        <p:nvSpPr>
          <p:cNvPr id="56" name="Google Shape;56;p11"/>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7" name="Google Shape;57;p11"/>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58" name="Google Shape;58;p11"/>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3) 1 1 1 1">
  <p:cSld name="OBJECT_2_2_1_1_1_1_2_1_1_1">
    <p:spTree>
      <p:nvGrpSpPr>
        <p:cNvPr id="59" name="Shape 59"/>
        <p:cNvGrpSpPr/>
        <p:nvPr/>
      </p:nvGrpSpPr>
      <p:grpSpPr>
        <a:xfrm>
          <a:off x="0" y="0"/>
          <a:ext cx="0" cy="0"/>
          <a:chOff x="0" y="0"/>
          <a:chExt cx="0" cy="0"/>
        </a:xfrm>
      </p:grpSpPr>
      <p:pic>
        <p:nvPicPr>
          <p:cNvPr id="60" name="Google Shape;60;p12"/>
          <p:cNvPicPr preferRelativeResize="0"/>
          <p:nvPr/>
        </p:nvPicPr>
        <p:blipFill rotWithShape="1">
          <a:blip r:embed="rId2">
            <a:alphaModFix/>
          </a:blip>
          <a:srcRect b="16318" l="0" r="0" t="0"/>
          <a:stretch/>
        </p:blipFill>
        <p:spPr>
          <a:xfrm>
            <a:off x="0" y="0"/>
            <a:ext cx="12292980" cy="6858002"/>
          </a:xfrm>
          <a:prstGeom prst="rect">
            <a:avLst/>
          </a:prstGeom>
          <a:noFill/>
          <a:ln>
            <a:noFill/>
          </a:ln>
        </p:spPr>
      </p:pic>
      <p:sp>
        <p:nvSpPr>
          <p:cNvPr id="61" name="Google Shape;61;p12"/>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62" name="Google Shape;62;p12"/>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63" name="Google Shape;63;p12"/>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4)">
  <p:cSld name="OBJECT_2_2_1_1_1_1_1">
    <p:spTree>
      <p:nvGrpSpPr>
        <p:cNvPr id="64" name="Shape 64"/>
        <p:cNvGrpSpPr/>
        <p:nvPr/>
      </p:nvGrpSpPr>
      <p:grpSpPr>
        <a:xfrm>
          <a:off x="0" y="0"/>
          <a:ext cx="0" cy="0"/>
          <a:chOff x="0" y="0"/>
          <a:chExt cx="0" cy="0"/>
        </a:xfrm>
      </p:grpSpPr>
      <p:pic>
        <p:nvPicPr>
          <p:cNvPr id="65" name="Google Shape;65;p13"/>
          <p:cNvPicPr preferRelativeResize="0"/>
          <p:nvPr/>
        </p:nvPicPr>
        <p:blipFill rotWithShape="1">
          <a:blip r:embed="rId2">
            <a:alphaModFix/>
          </a:blip>
          <a:srcRect b="20880" l="8492" r="0" t="0"/>
          <a:stretch/>
        </p:blipFill>
        <p:spPr>
          <a:xfrm>
            <a:off x="0" y="0"/>
            <a:ext cx="12192000" cy="6858000"/>
          </a:xfrm>
          <a:prstGeom prst="rect">
            <a:avLst/>
          </a:prstGeom>
          <a:noFill/>
          <a:ln>
            <a:noFill/>
          </a:ln>
        </p:spPr>
      </p:pic>
      <p:sp>
        <p:nvSpPr>
          <p:cNvPr id="66" name="Google Shape;66;p13"/>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67" name="Google Shape;67;p13"/>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68" name="Google Shape;68;p13"/>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5)">
  <p:cSld name="OBJECT_2_2_1_1_1_1_1_1">
    <p:spTree>
      <p:nvGrpSpPr>
        <p:cNvPr id="69" name="Shape 69"/>
        <p:cNvGrpSpPr/>
        <p:nvPr/>
      </p:nvGrpSpPr>
      <p:grpSpPr>
        <a:xfrm>
          <a:off x="0" y="0"/>
          <a:ext cx="0" cy="0"/>
          <a:chOff x="0" y="0"/>
          <a:chExt cx="0" cy="0"/>
        </a:xfrm>
      </p:grpSpPr>
      <p:pic>
        <p:nvPicPr>
          <p:cNvPr id="70" name="Google Shape;70;p14"/>
          <p:cNvPicPr preferRelativeResize="0"/>
          <p:nvPr/>
        </p:nvPicPr>
        <p:blipFill rotWithShape="1">
          <a:blip r:embed="rId2">
            <a:alphaModFix/>
          </a:blip>
          <a:srcRect b="0" l="15526" r="0" t="0"/>
          <a:stretch/>
        </p:blipFill>
        <p:spPr>
          <a:xfrm rot="-5400000">
            <a:off x="2667000" y="-2667000"/>
            <a:ext cx="6877050" cy="12211050"/>
          </a:xfrm>
          <a:prstGeom prst="rect">
            <a:avLst/>
          </a:prstGeom>
          <a:noFill/>
          <a:ln>
            <a:noFill/>
          </a:ln>
        </p:spPr>
      </p:pic>
      <p:sp>
        <p:nvSpPr>
          <p:cNvPr id="71" name="Google Shape;71;p14"/>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72" name="Google Shape;72;p14"/>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73" name="Google Shape;73;p14"/>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OBJECT_2_1">
    <p:spTree>
      <p:nvGrpSpPr>
        <p:cNvPr id="74" name="Shape 74"/>
        <p:cNvGrpSpPr/>
        <p:nvPr/>
      </p:nvGrpSpPr>
      <p:grpSpPr>
        <a:xfrm>
          <a:off x="0" y="0"/>
          <a:ext cx="0" cy="0"/>
          <a:chOff x="0" y="0"/>
          <a:chExt cx="0" cy="0"/>
        </a:xfrm>
      </p:grpSpPr>
      <p:graphicFrame>
        <p:nvGraphicFramePr>
          <p:cNvPr id="75" name="Google Shape;75;p15"/>
          <p:cNvGraphicFramePr/>
          <p:nvPr/>
        </p:nvGraphicFramePr>
        <p:xfrm>
          <a:off x="0" y="0"/>
          <a:ext cx="3000000" cy="3000000"/>
        </p:xfrm>
        <a:graphic>
          <a:graphicData uri="http://schemas.openxmlformats.org/drawingml/2006/table">
            <a:tbl>
              <a:tblPr>
                <a:noFill/>
                <a:tableStyleId>{9FB0B42E-09A1-4C4F-B154-14D1026D8B61}</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
        <p:nvSpPr>
          <p:cNvPr id="76" name="Google Shape;76;p15"/>
          <p:cNvSpPr txBox="1"/>
          <p:nvPr>
            <p:ph type="title"/>
          </p:nvPr>
        </p:nvSpPr>
        <p:spPr>
          <a:xfrm>
            <a:off x="762000" y="1705750"/>
            <a:ext cx="5220600" cy="24090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800">
                <a:solidFill>
                  <a:srgbClr val="111111"/>
                </a:solidFill>
                <a:latin typeface="Muli"/>
                <a:ea typeface="Muli"/>
                <a:cs typeface="Muli"/>
                <a:sym typeface="Muli"/>
              </a:defRPr>
            </a:lvl1pPr>
            <a:lvl2pPr lvl="1" rtl="0">
              <a:spcBef>
                <a:spcPts val="0"/>
              </a:spcBef>
              <a:spcAft>
                <a:spcPts val="0"/>
              </a:spcAft>
              <a:buNone/>
              <a:defRPr>
                <a:solidFill>
                  <a:srgbClr val="111111"/>
                </a:solidFill>
                <a:latin typeface="Muli"/>
                <a:ea typeface="Muli"/>
                <a:cs typeface="Muli"/>
                <a:sym typeface="Muli"/>
              </a:defRPr>
            </a:lvl2pPr>
            <a:lvl3pPr lvl="2" rtl="0">
              <a:spcBef>
                <a:spcPts val="0"/>
              </a:spcBef>
              <a:spcAft>
                <a:spcPts val="0"/>
              </a:spcAft>
              <a:buNone/>
              <a:defRPr>
                <a:solidFill>
                  <a:srgbClr val="111111"/>
                </a:solidFill>
                <a:latin typeface="Muli"/>
                <a:ea typeface="Muli"/>
                <a:cs typeface="Muli"/>
                <a:sym typeface="Muli"/>
              </a:defRPr>
            </a:lvl3pPr>
            <a:lvl4pPr lvl="3" rtl="0">
              <a:spcBef>
                <a:spcPts val="0"/>
              </a:spcBef>
              <a:spcAft>
                <a:spcPts val="0"/>
              </a:spcAft>
              <a:buNone/>
              <a:defRPr>
                <a:solidFill>
                  <a:srgbClr val="111111"/>
                </a:solidFill>
                <a:latin typeface="Muli"/>
                <a:ea typeface="Muli"/>
                <a:cs typeface="Muli"/>
                <a:sym typeface="Muli"/>
              </a:defRPr>
            </a:lvl4pPr>
            <a:lvl5pPr lvl="4" rtl="0">
              <a:spcBef>
                <a:spcPts val="0"/>
              </a:spcBef>
              <a:spcAft>
                <a:spcPts val="0"/>
              </a:spcAft>
              <a:buNone/>
              <a:defRPr>
                <a:solidFill>
                  <a:srgbClr val="111111"/>
                </a:solidFill>
                <a:latin typeface="Muli"/>
                <a:ea typeface="Muli"/>
                <a:cs typeface="Muli"/>
                <a:sym typeface="Muli"/>
              </a:defRPr>
            </a:lvl5pPr>
            <a:lvl6pPr lvl="5" rtl="0">
              <a:spcBef>
                <a:spcPts val="0"/>
              </a:spcBef>
              <a:spcAft>
                <a:spcPts val="0"/>
              </a:spcAft>
              <a:buNone/>
              <a:defRPr>
                <a:solidFill>
                  <a:srgbClr val="111111"/>
                </a:solidFill>
                <a:latin typeface="Muli"/>
                <a:ea typeface="Muli"/>
                <a:cs typeface="Muli"/>
                <a:sym typeface="Muli"/>
              </a:defRPr>
            </a:lvl6pPr>
            <a:lvl7pPr lvl="6" rtl="0">
              <a:spcBef>
                <a:spcPts val="0"/>
              </a:spcBef>
              <a:spcAft>
                <a:spcPts val="0"/>
              </a:spcAft>
              <a:buNone/>
              <a:defRPr>
                <a:solidFill>
                  <a:srgbClr val="111111"/>
                </a:solidFill>
                <a:latin typeface="Muli"/>
                <a:ea typeface="Muli"/>
                <a:cs typeface="Muli"/>
                <a:sym typeface="Muli"/>
              </a:defRPr>
            </a:lvl7pPr>
            <a:lvl8pPr lvl="7" rtl="0">
              <a:spcBef>
                <a:spcPts val="0"/>
              </a:spcBef>
              <a:spcAft>
                <a:spcPts val="0"/>
              </a:spcAft>
              <a:buNone/>
              <a:defRPr>
                <a:solidFill>
                  <a:srgbClr val="111111"/>
                </a:solidFill>
                <a:latin typeface="Muli"/>
                <a:ea typeface="Muli"/>
                <a:cs typeface="Muli"/>
                <a:sym typeface="Muli"/>
              </a:defRPr>
            </a:lvl8pPr>
            <a:lvl9pPr lvl="8" rtl="0">
              <a:spcBef>
                <a:spcPts val="0"/>
              </a:spcBef>
              <a:spcAft>
                <a:spcPts val="0"/>
              </a:spcAft>
              <a:buNone/>
              <a:defRPr>
                <a:solidFill>
                  <a:srgbClr val="111111"/>
                </a:solidFill>
                <a:latin typeface="Muli"/>
                <a:ea typeface="Muli"/>
                <a:cs typeface="Muli"/>
                <a:sym typeface="Muli"/>
              </a:defRPr>
            </a:lvl9pPr>
          </a:lstStyle>
          <a:p/>
        </p:txBody>
      </p:sp>
      <p:sp>
        <p:nvSpPr>
          <p:cNvPr id="77" name="Google Shape;77;p15"/>
          <p:cNvSpPr txBox="1"/>
          <p:nvPr>
            <p:ph idx="1" type="subTitle"/>
          </p:nvPr>
        </p:nvSpPr>
        <p:spPr>
          <a:xfrm>
            <a:off x="762000" y="4242125"/>
            <a:ext cx="5334000" cy="11724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111111"/>
                </a:solidFill>
              </a:defRPr>
            </a:lvl1pPr>
            <a:lvl2pPr lvl="1" rtl="0">
              <a:spcBef>
                <a:spcPts val="0"/>
              </a:spcBef>
              <a:spcAft>
                <a:spcPts val="0"/>
              </a:spcAft>
              <a:buNone/>
              <a:defRPr>
                <a:solidFill>
                  <a:srgbClr val="111111"/>
                </a:solidFill>
              </a:defRPr>
            </a:lvl2pPr>
            <a:lvl3pPr lvl="2" rtl="0">
              <a:spcBef>
                <a:spcPts val="0"/>
              </a:spcBef>
              <a:spcAft>
                <a:spcPts val="0"/>
              </a:spcAft>
              <a:buNone/>
              <a:defRPr>
                <a:solidFill>
                  <a:srgbClr val="111111"/>
                </a:solidFill>
              </a:defRPr>
            </a:lvl3pPr>
            <a:lvl4pPr lvl="3" rtl="0">
              <a:spcBef>
                <a:spcPts val="0"/>
              </a:spcBef>
              <a:spcAft>
                <a:spcPts val="0"/>
              </a:spcAft>
              <a:buNone/>
              <a:defRPr>
                <a:solidFill>
                  <a:srgbClr val="111111"/>
                </a:solidFill>
              </a:defRPr>
            </a:lvl4pPr>
            <a:lvl5pPr lvl="4" rtl="0">
              <a:spcBef>
                <a:spcPts val="0"/>
              </a:spcBef>
              <a:spcAft>
                <a:spcPts val="0"/>
              </a:spcAft>
              <a:buNone/>
              <a:defRPr>
                <a:solidFill>
                  <a:srgbClr val="111111"/>
                </a:solidFill>
              </a:defRPr>
            </a:lvl5pPr>
            <a:lvl6pPr lvl="5" rtl="0">
              <a:spcBef>
                <a:spcPts val="0"/>
              </a:spcBef>
              <a:spcAft>
                <a:spcPts val="0"/>
              </a:spcAft>
              <a:buNone/>
              <a:defRPr>
                <a:solidFill>
                  <a:srgbClr val="111111"/>
                </a:solidFill>
              </a:defRPr>
            </a:lvl6pPr>
            <a:lvl7pPr lvl="6" rtl="0">
              <a:spcBef>
                <a:spcPts val="0"/>
              </a:spcBef>
              <a:spcAft>
                <a:spcPts val="0"/>
              </a:spcAft>
              <a:buNone/>
              <a:defRPr>
                <a:solidFill>
                  <a:srgbClr val="111111"/>
                </a:solidFill>
              </a:defRPr>
            </a:lvl7pPr>
            <a:lvl8pPr lvl="7" rtl="0">
              <a:spcBef>
                <a:spcPts val="0"/>
              </a:spcBef>
              <a:spcAft>
                <a:spcPts val="0"/>
              </a:spcAft>
              <a:buNone/>
              <a:defRPr>
                <a:solidFill>
                  <a:srgbClr val="111111"/>
                </a:solidFill>
              </a:defRPr>
            </a:lvl8pPr>
            <a:lvl9pPr lvl="8" rtl="0">
              <a:spcBef>
                <a:spcPts val="0"/>
              </a:spcBef>
              <a:spcAft>
                <a:spcPts val="0"/>
              </a:spcAft>
              <a:buNone/>
              <a:defRPr>
                <a:solidFill>
                  <a:srgbClr val="111111"/>
                </a:solidFill>
              </a:defRPr>
            </a:lvl9pPr>
          </a:lstStyle>
          <a:p/>
        </p:txBody>
      </p:sp>
      <p:pic>
        <p:nvPicPr>
          <p:cNvPr id="78" name="Google Shape;78;p15"/>
          <p:cNvPicPr preferRelativeResize="0"/>
          <p:nvPr/>
        </p:nvPicPr>
        <p:blipFill>
          <a:blip r:embed="rId2">
            <a:alphaModFix/>
          </a:blip>
          <a:stretch>
            <a:fillRect/>
          </a:stretch>
        </p:blipFill>
        <p:spPr>
          <a:xfrm>
            <a:off x="825098" y="5653206"/>
            <a:ext cx="1296824" cy="499347"/>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ption 2)">
  <p:cSld name="OBJECT_2_1_2">
    <p:spTree>
      <p:nvGrpSpPr>
        <p:cNvPr id="79" name="Shape 79"/>
        <p:cNvGrpSpPr/>
        <p:nvPr/>
      </p:nvGrpSpPr>
      <p:grpSpPr>
        <a:xfrm>
          <a:off x="0" y="0"/>
          <a:ext cx="0" cy="0"/>
          <a:chOff x="0" y="0"/>
          <a:chExt cx="0" cy="0"/>
        </a:xfrm>
      </p:grpSpPr>
      <p:graphicFrame>
        <p:nvGraphicFramePr>
          <p:cNvPr id="80" name="Google Shape;80;p16"/>
          <p:cNvGraphicFramePr/>
          <p:nvPr/>
        </p:nvGraphicFramePr>
        <p:xfrm>
          <a:off x="0" y="0"/>
          <a:ext cx="3000000" cy="3000000"/>
        </p:xfrm>
        <a:graphic>
          <a:graphicData uri="http://schemas.openxmlformats.org/drawingml/2006/table">
            <a:tbl>
              <a:tblPr>
                <a:noFill/>
                <a:tableStyleId>{9FB0B42E-09A1-4C4F-B154-14D1026D8B61}</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
        <p:nvSpPr>
          <p:cNvPr id="81" name="Google Shape;81;p16"/>
          <p:cNvSpPr txBox="1"/>
          <p:nvPr>
            <p:ph type="title"/>
          </p:nvPr>
        </p:nvSpPr>
        <p:spPr>
          <a:xfrm>
            <a:off x="762000" y="1705750"/>
            <a:ext cx="5220600" cy="24090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800">
                <a:solidFill>
                  <a:srgbClr val="111111"/>
                </a:solidFill>
                <a:latin typeface="Muli"/>
                <a:ea typeface="Muli"/>
                <a:cs typeface="Muli"/>
                <a:sym typeface="Muli"/>
              </a:defRPr>
            </a:lvl1pPr>
            <a:lvl2pPr lvl="1" rtl="0">
              <a:spcBef>
                <a:spcPts val="0"/>
              </a:spcBef>
              <a:spcAft>
                <a:spcPts val="0"/>
              </a:spcAft>
              <a:buNone/>
              <a:defRPr>
                <a:solidFill>
                  <a:srgbClr val="111111"/>
                </a:solidFill>
                <a:latin typeface="Muli"/>
                <a:ea typeface="Muli"/>
                <a:cs typeface="Muli"/>
                <a:sym typeface="Muli"/>
              </a:defRPr>
            </a:lvl2pPr>
            <a:lvl3pPr lvl="2" rtl="0">
              <a:spcBef>
                <a:spcPts val="0"/>
              </a:spcBef>
              <a:spcAft>
                <a:spcPts val="0"/>
              </a:spcAft>
              <a:buNone/>
              <a:defRPr>
                <a:solidFill>
                  <a:srgbClr val="111111"/>
                </a:solidFill>
                <a:latin typeface="Muli"/>
                <a:ea typeface="Muli"/>
                <a:cs typeface="Muli"/>
                <a:sym typeface="Muli"/>
              </a:defRPr>
            </a:lvl3pPr>
            <a:lvl4pPr lvl="3" rtl="0">
              <a:spcBef>
                <a:spcPts val="0"/>
              </a:spcBef>
              <a:spcAft>
                <a:spcPts val="0"/>
              </a:spcAft>
              <a:buNone/>
              <a:defRPr>
                <a:solidFill>
                  <a:srgbClr val="111111"/>
                </a:solidFill>
                <a:latin typeface="Muli"/>
                <a:ea typeface="Muli"/>
                <a:cs typeface="Muli"/>
                <a:sym typeface="Muli"/>
              </a:defRPr>
            </a:lvl4pPr>
            <a:lvl5pPr lvl="4" rtl="0">
              <a:spcBef>
                <a:spcPts val="0"/>
              </a:spcBef>
              <a:spcAft>
                <a:spcPts val="0"/>
              </a:spcAft>
              <a:buNone/>
              <a:defRPr>
                <a:solidFill>
                  <a:srgbClr val="111111"/>
                </a:solidFill>
                <a:latin typeface="Muli"/>
                <a:ea typeface="Muli"/>
                <a:cs typeface="Muli"/>
                <a:sym typeface="Muli"/>
              </a:defRPr>
            </a:lvl5pPr>
            <a:lvl6pPr lvl="5" rtl="0">
              <a:spcBef>
                <a:spcPts val="0"/>
              </a:spcBef>
              <a:spcAft>
                <a:spcPts val="0"/>
              </a:spcAft>
              <a:buNone/>
              <a:defRPr>
                <a:solidFill>
                  <a:srgbClr val="111111"/>
                </a:solidFill>
                <a:latin typeface="Muli"/>
                <a:ea typeface="Muli"/>
                <a:cs typeface="Muli"/>
                <a:sym typeface="Muli"/>
              </a:defRPr>
            </a:lvl6pPr>
            <a:lvl7pPr lvl="6" rtl="0">
              <a:spcBef>
                <a:spcPts val="0"/>
              </a:spcBef>
              <a:spcAft>
                <a:spcPts val="0"/>
              </a:spcAft>
              <a:buNone/>
              <a:defRPr>
                <a:solidFill>
                  <a:srgbClr val="111111"/>
                </a:solidFill>
                <a:latin typeface="Muli"/>
                <a:ea typeface="Muli"/>
                <a:cs typeface="Muli"/>
                <a:sym typeface="Muli"/>
              </a:defRPr>
            </a:lvl7pPr>
            <a:lvl8pPr lvl="7" rtl="0">
              <a:spcBef>
                <a:spcPts val="0"/>
              </a:spcBef>
              <a:spcAft>
                <a:spcPts val="0"/>
              </a:spcAft>
              <a:buNone/>
              <a:defRPr>
                <a:solidFill>
                  <a:srgbClr val="111111"/>
                </a:solidFill>
                <a:latin typeface="Muli"/>
                <a:ea typeface="Muli"/>
                <a:cs typeface="Muli"/>
                <a:sym typeface="Muli"/>
              </a:defRPr>
            </a:lvl8pPr>
            <a:lvl9pPr lvl="8" rtl="0">
              <a:spcBef>
                <a:spcPts val="0"/>
              </a:spcBef>
              <a:spcAft>
                <a:spcPts val="0"/>
              </a:spcAft>
              <a:buNone/>
              <a:defRPr>
                <a:solidFill>
                  <a:srgbClr val="111111"/>
                </a:solidFill>
                <a:latin typeface="Muli"/>
                <a:ea typeface="Muli"/>
                <a:cs typeface="Muli"/>
                <a:sym typeface="Muli"/>
              </a:defRPr>
            </a:lvl9pPr>
          </a:lstStyle>
          <a:p/>
        </p:txBody>
      </p:sp>
      <p:sp>
        <p:nvSpPr>
          <p:cNvPr id="82" name="Google Shape;82;p16"/>
          <p:cNvSpPr txBox="1"/>
          <p:nvPr>
            <p:ph idx="1" type="subTitle"/>
          </p:nvPr>
        </p:nvSpPr>
        <p:spPr>
          <a:xfrm>
            <a:off x="762000" y="4242125"/>
            <a:ext cx="5334000" cy="11724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111111"/>
                </a:solidFill>
              </a:defRPr>
            </a:lvl1pPr>
            <a:lvl2pPr lvl="1" rtl="0">
              <a:spcBef>
                <a:spcPts val="0"/>
              </a:spcBef>
              <a:spcAft>
                <a:spcPts val="0"/>
              </a:spcAft>
              <a:buNone/>
              <a:defRPr>
                <a:solidFill>
                  <a:srgbClr val="111111"/>
                </a:solidFill>
              </a:defRPr>
            </a:lvl2pPr>
            <a:lvl3pPr lvl="2" rtl="0">
              <a:spcBef>
                <a:spcPts val="0"/>
              </a:spcBef>
              <a:spcAft>
                <a:spcPts val="0"/>
              </a:spcAft>
              <a:buNone/>
              <a:defRPr>
                <a:solidFill>
                  <a:srgbClr val="111111"/>
                </a:solidFill>
              </a:defRPr>
            </a:lvl3pPr>
            <a:lvl4pPr lvl="3" rtl="0">
              <a:spcBef>
                <a:spcPts val="0"/>
              </a:spcBef>
              <a:spcAft>
                <a:spcPts val="0"/>
              </a:spcAft>
              <a:buNone/>
              <a:defRPr>
                <a:solidFill>
                  <a:srgbClr val="111111"/>
                </a:solidFill>
              </a:defRPr>
            </a:lvl4pPr>
            <a:lvl5pPr lvl="4" rtl="0">
              <a:spcBef>
                <a:spcPts val="0"/>
              </a:spcBef>
              <a:spcAft>
                <a:spcPts val="0"/>
              </a:spcAft>
              <a:buNone/>
              <a:defRPr>
                <a:solidFill>
                  <a:srgbClr val="111111"/>
                </a:solidFill>
              </a:defRPr>
            </a:lvl5pPr>
            <a:lvl6pPr lvl="5" rtl="0">
              <a:spcBef>
                <a:spcPts val="0"/>
              </a:spcBef>
              <a:spcAft>
                <a:spcPts val="0"/>
              </a:spcAft>
              <a:buNone/>
              <a:defRPr>
                <a:solidFill>
                  <a:srgbClr val="111111"/>
                </a:solidFill>
              </a:defRPr>
            </a:lvl6pPr>
            <a:lvl7pPr lvl="6" rtl="0">
              <a:spcBef>
                <a:spcPts val="0"/>
              </a:spcBef>
              <a:spcAft>
                <a:spcPts val="0"/>
              </a:spcAft>
              <a:buNone/>
              <a:defRPr>
                <a:solidFill>
                  <a:srgbClr val="111111"/>
                </a:solidFill>
              </a:defRPr>
            </a:lvl7pPr>
            <a:lvl8pPr lvl="7" rtl="0">
              <a:spcBef>
                <a:spcPts val="0"/>
              </a:spcBef>
              <a:spcAft>
                <a:spcPts val="0"/>
              </a:spcAft>
              <a:buNone/>
              <a:defRPr>
                <a:solidFill>
                  <a:srgbClr val="111111"/>
                </a:solidFill>
              </a:defRPr>
            </a:lvl8pPr>
            <a:lvl9pPr lvl="8" rtl="0">
              <a:spcBef>
                <a:spcPts val="0"/>
              </a:spcBef>
              <a:spcAft>
                <a:spcPts val="0"/>
              </a:spcAft>
              <a:buNone/>
              <a:defRPr>
                <a:solidFill>
                  <a:srgbClr val="111111"/>
                </a:solidFill>
              </a:defRPr>
            </a:lvl9pPr>
          </a:lstStyle>
          <a:p/>
        </p:txBody>
      </p:sp>
      <p:pic>
        <p:nvPicPr>
          <p:cNvPr id="83" name="Google Shape;83;p16"/>
          <p:cNvPicPr preferRelativeResize="0"/>
          <p:nvPr/>
        </p:nvPicPr>
        <p:blipFill>
          <a:blip r:embed="rId2">
            <a:alphaModFix/>
          </a:blip>
          <a:stretch>
            <a:fillRect/>
          </a:stretch>
        </p:blipFill>
        <p:spPr>
          <a:xfrm>
            <a:off x="825098" y="5653206"/>
            <a:ext cx="1296824" cy="499347"/>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ption 3)">
  <p:cSld name="OBJECT_2_1_2_1">
    <p:spTree>
      <p:nvGrpSpPr>
        <p:cNvPr id="84" name="Shape 84"/>
        <p:cNvGrpSpPr/>
        <p:nvPr/>
      </p:nvGrpSpPr>
      <p:grpSpPr>
        <a:xfrm>
          <a:off x="0" y="0"/>
          <a:ext cx="0" cy="0"/>
          <a:chOff x="0" y="0"/>
          <a:chExt cx="0" cy="0"/>
        </a:xfrm>
      </p:grpSpPr>
      <p:graphicFrame>
        <p:nvGraphicFramePr>
          <p:cNvPr id="85" name="Google Shape;85;p17"/>
          <p:cNvGraphicFramePr/>
          <p:nvPr/>
        </p:nvGraphicFramePr>
        <p:xfrm>
          <a:off x="0" y="0"/>
          <a:ext cx="3000000" cy="3000000"/>
        </p:xfrm>
        <a:graphic>
          <a:graphicData uri="http://schemas.openxmlformats.org/drawingml/2006/table">
            <a:tbl>
              <a:tblPr>
                <a:noFill/>
                <a:tableStyleId>{9FB0B42E-09A1-4C4F-B154-14D1026D8B61}</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
        <p:nvSpPr>
          <p:cNvPr id="86" name="Google Shape;86;p17"/>
          <p:cNvSpPr txBox="1"/>
          <p:nvPr>
            <p:ph type="title"/>
          </p:nvPr>
        </p:nvSpPr>
        <p:spPr>
          <a:xfrm>
            <a:off x="762000" y="1705750"/>
            <a:ext cx="5220600" cy="24090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800">
                <a:solidFill>
                  <a:srgbClr val="111111"/>
                </a:solidFill>
                <a:latin typeface="Muli"/>
                <a:ea typeface="Muli"/>
                <a:cs typeface="Muli"/>
                <a:sym typeface="Muli"/>
              </a:defRPr>
            </a:lvl1pPr>
            <a:lvl2pPr lvl="1" rtl="0">
              <a:spcBef>
                <a:spcPts val="0"/>
              </a:spcBef>
              <a:spcAft>
                <a:spcPts val="0"/>
              </a:spcAft>
              <a:buNone/>
              <a:defRPr>
                <a:solidFill>
                  <a:srgbClr val="111111"/>
                </a:solidFill>
                <a:latin typeface="Muli"/>
                <a:ea typeface="Muli"/>
                <a:cs typeface="Muli"/>
                <a:sym typeface="Muli"/>
              </a:defRPr>
            </a:lvl2pPr>
            <a:lvl3pPr lvl="2" rtl="0">
              <a:spcBef>
                <a:spcPts val="0"/>
              </a:spcBef>
              <a:spcAft>
                <a:spcPts val="0"/>
              </a:spcAft>
              <a:buNone/>
              <a:defRPr>
                <a:solidFill>
                  <a:srgbClr val="111111"/>
                </a:solidFill>
                <a:latin typeface="Muli"/>
                <a:ea typeface="Muli"/>
                <a:cs typeface="Muli"/>
                <a:sym typeface="Muli"/>
              </a:defRPr>
            </a:lvl3pPr>
            <a:lvl4pPr lvl="3" rtl="0">
              <a:spcBef>
                <a:spcPts val="0"/>
              </a:spcBef>
              <a:spcAft>
                <a:spcPts val="0"/>
              </a:spcAft>
              <a:buNone/>
              <a:defRPr>
                <a:solidFill>
                  <a:srgbClr val="111111"/>
                </a:solidFill>
                <a:latin typeface="Muli"/>
                <a:ea typeface="Muli"/>
                <a:cs typeface="Muli"/>
                <a:sym typeface="Muli"/>
              </a:defRPr>
            </a:lvl4pPr>
            <a:lvl5pPr lvl="4" rtl="0">
              <a:spcBef>
                <a:spcPts val="0"/>
              </a:spcBef>
              <a:spcAft>
                <a:spcPts val="0"/>
              </a:spcAft>
              <a:buNone/>
              <a:defRPr>
                <a:solidFill>
                  <a:srgbClr val="111111"/>
                </a:solidFill>
                <a:latin typeface="Muli"/>
                <a:ea typeface="Muli"/>
                <a:cs typeface="Muli"/>
                <a:sym typeface="Muli"/>
              </a:defRPr>
            </a:lvl5pPr>
            <a:lvl6pPr lvl="5" rtl="0">
              <a:spcBef>
                <a:spcPts val="0"/>
              </a:spcBef>
              <a:spcAft>
                <a:spcPts val="0"/>
              </a:spcAft>
              <a:buNone/>
              <a:defRPr>
                <a:solidFill>
                  <a:srgbClr val="111111"/>
                </a:solidFill>
                <a:latin typeface="Muli"/>
                <a:ea typeface="Muli"/>
                <a:cs typeface="Muli"/>
                <a:sym typeface="Muli"/>
              </a:defRPr>
            </a:lvl6pPr>
            <a:lvl7pPr lvl="6" rtl="0">
              <a:spcBef>
                <a:spcPts val="0"/>
              </a:spcBef>
              <a:spcAft>
                <a:spcPts val="0"/>
              </a:spcAft>
              <a:buNone/>
              <a:defRPr>
                <a:solidFill>
                  <a:srgbClr val="111111"/>
                </a:solidFill>
                <a:latin typeface="Muli"/>
                <a:ea typeface="Muli"/>
                <a:cs typeface="Muli"/>
                <a:sym typeface="Muli"/>
              </a:defRPr>
            </a:lvl7pPr>
            <a:lvl8pPr lvl="7" rtl="0">
              <a:spcBef>
                <a:spcPts val="0"/>
              </a:spcBef>
              <a:spcAft>
                <a:spcPts val="0"/>
              </a:spcAft>
              <a:buNone/>
              <a:defRPr>
                <a:solidFill>
                  <a:srgbClr val="111111"/>
                </a:solidFill>
                <a:latin typeface="Muli"/>
                <a:ea typeface="Muli"/>
                <a:cs typeface="Muli"/>
                <a:sym typeface="Muli"/>
              </a:defRPr>
            </a:lvl8pPr>
            <a:lvl9pPr lvl="8" rtl="0">
              <a:spcBef>
                <a:spcPts val="0"/>
              </a:spcBef>
              <a:spcAft>
                <a:spcPts val="0"/>
              </a:spcAft>
              <a:buNone/>
              <a:defRPr>
                <a:solidFill>
                  <a:srgbClr val="111111"/>
                </a:solidFill>
                <a:latin typeface="Muli"/>
                <a:ea typeface="Muli"/>
                <a:cs typeface="Muli"/>
                <a:sym typeface="Muli"/>
              </a:defRPr>
            </a:lvl9pPr>
          </a:lstStyle>
          <a:p/>
        </p:txBody>
      </p:sp>
      <p:sp>
        <p:nvSpPr>
          <p:cNvPr id="87" name="Google Shape;87;p17"/>
          <p:cNvSpPr txBox="1"/>
          <p:nvPr>
            <p:ph idx="1" type="subTitle"/>
          </p:nvPr>
        </p:nvSpPr>
        <p:spPr>
          <a:xfrm>
            <a:off x="762000" y="4242125"/>
            <a:ext cx="5334000" cy="11724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111111"/>
                </a:solidFill>
              </a:defRPr>
            </a:lvl1pPr>
            <a:lvl2pPr lvl="1" rtl="0">
              <a:spcBef>
                <a:spcPts val="0"/>
              </a:spcBef>
              <a:spcAft>
                <a:spcPts val="0"/>
              </a:spcAft>
              <a:buNone/>
              <a:defRPr>
                <a:solidFill>
                  <a:srgbClr val="111111"/>
                </a:solidFill>
              </a:defRPr>
            </a:lvl2pPr>
            <a:lvl3pPr lvl="2" rtl="0">
              <a:spcBef>
                <a:spcPts val="0"/>
              </a:spcBef>
              <a:spcAft>
                <a:spcPts val="0"/>
              </a:spcAft>
              <a:buNone/>
              <a:defRPr>
                <a:solidFill>
                  <a:srgbClr val="111111"/>
                </a:solidFill>
              </a:defRPr>
            </a:lvl3pPr>
            <a:lvl4pPr lvl="3" rtl="0">
              <a:spcBef>
                <a:spcPts val="0"/>
              </a:spcBef>
              <a:spcAft>
                <a:spcPts val="0"/>
              </a:spcAft>
              <a:buNone/>
              <a:defRPr>
                <a:solidFill>
                  <a:srgbClr val="111111"/>
                </a:solidFill>
              </a:defRPr>
            </a:lvl4pPr>
            <a:lvl5pPr lvl="4" rtl="0">
              <a:spcBef>
                <a:spcPts val="0"/>
              </a:spcBef>
              <a:spcAft>
                <a:spcPts val="0"/>
              </a:spcAft>
              <a:buNone/>
              <a:defRPr>
                <a:solidFill>
                  <a:srgbClr val="111111"/>
                </a:solidFill>
              </a:defRPr>
            </a:lvl5pPr>
            <a:lvl6pPr lvl="5" rtl="0">
              <a:spcBef>
                <a:spcPts val="0"/>
              </a:spcBef>
              <a:spcAft>
                <a:spcPts val="0"/>
              </a:spcAft>
              <a:buNone/>
              <a:defRPr>
                <a:solidFill>
                  <a:srgbClr val="111111"/>
                </a:solidFill>
              </a:defRPr>
            </a:lvl6pPr>
            <a:lvl7pPr lvl="6" rtl="0">
              <a:spcBef>
                <a:spcPts val="0"/>
              </a:spcBef>
              <a:spcAft>
                <a:spcPts val="0"/>
              </a:spcAft>
              <a:buNone/>
              <a:defRPr>
                <a:solidFill>
                  <a:srgbClr val="111111"/>
                </a:solidFill>
              </a:defRPr>
            </a:lvl7pPr>
            <a:lvl8pPr lvl="7" rtl="0">
              <a:spcBef>
                <a:spcPts val="0"/>
              </a:spcBef>
              <a:spcAft>
                <a:spcPts val="0"/>
              </a:spcAft>
              <a:buNone/>
              <a:defRPr>
                <a:solidFill>
                  <a:srgbClr val="111111"/>
                </a:solidFill>
              </a:defRPr>
            </a:lvl8pPr>
            <a:lvl9pPr lvl="8" rtl="0">
              <a:spcBef>
                <a:spcPts val="0"/>
              </a:spcBef>
              <a:spcAft>
                <a:spcPts val="0"/>
              </a:spcAft>
              <a:buNone/>
              <a:defRPr>
                <a:solidFill>
                  <a:srgbClr val="111111"/>
                </a:solidFill>
              </a:defRPr>
            </a:lvl9pPr>
          </a:lstStyle>
          <a:p/>
        </p:txBody>
      </p:sp>
      <p:pic>
        <p:nvPicPr>
          <p:cNvPr id="88" name="Google Shape;88;p17"/>
          <p:cNvPicPr preferRelativeResize="0"/>
          <p:nvPr/>
        </p:nvPicPr>
        <p:blipFill>
          <a:blip r:embed="rId2">
            <a:alphaModFix/>
          </a:blip>
          <a:stretch>
            <a:fillRect/>
          </a:stretch>
        </p:blipFill>
        <p:spPr>
          <a:xfrm>
            <a:off x="825098" y="5653206"/>
            <a:ext cx="1296824" cy="499347"/>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OBJECT_1">
    <p:spTree>
      <p:nvGrpSpPr>
        <p:cNvPr id="89" name="Shape 89"/>
        <p:cNvGrpSpPr/>
        <p:nvPr/>
      </p:nvGrpSpPr>
      <p:grpSpPr>
        <a:xfrm>
          <a:off x="0" y="0"/>
          <a:ext cx="0" cy="0"/>
          <a:chOff x="0" y="0"/>
          <a:chExt cx="0" cy="0"/>
        </a:xfrm>
      </p:grpSpPr>
      <p:pic>
        <p:nvPicPr>
          <p:cNvPr id="90" name="Google Shape;90;p18"/>
          <p:cNvPicPr preferRelativeResize="0"/>
          <p:nvPr/>
        </p:nvPicPr>
        <p:blipFill rotWithShape="1">
          <a:blip r:embed="rId2">
            <a:alphaModFix/>
          </a:blip>
          <a:srcRect b="14682" l="0" r="0" t="937"/>
          <a:stretch/>
        </p:blipFill>
        <p:spPr>
          <a:xfrm>
            <a:off x="0" y="0"/>
            <a:ext cx="12192000" cy="6858000"/>
          </a:xfrm>
          <a:prstGeom prst="rect">
            <a:avLst/>
          </a:prstGeom>
          <a:noFill/>
          <a:ln>
            <a:noFill/>
          </a:ln>
        </p:spPr>
      </p:pic>
      <p:sp>
        <p:nvSpPr>
          <p:cNvPr id="91" name="Google Shape;91;p18"/>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92" name="Google Shape;92;p18"/>
          <p:cNvSpPr txBox="1"/>
          <p:nvPr>
            <p:ph type="title"/>
          </p:nvPr>
        </p:nvSpPr>
        <p:spPr>
          <a:xfrm>
            <a:off x="1275150" y="1236125"/>
            <a:ext cx="9641700" cy="812100"/>
          </a:xfrm>
          <a:prstGeom prst="rect">
            <a:avLst/>
          </a:prstGeom>
        </p:spPr>
        <p:txBody>
          <a:bodyPr anchorCtr="0" anchor="t" bIns="91425" lIns="91425" spcFirstLastPara="1" rIns="91425" wrap="square" tIns="91425">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93" name="Google Shape;93;p18"/>
          <p:cNvSpPr txBox="1"/>
          <p:nvPr>
            <p:ph idx="1" type="body"/>
          </p:nvPr>
        </p:nvSpPr>
        <p:spPr>
          <a:xfrm>
            <a:off x="1275150" y="2048225"/>
            <a:ext cx="9641700" cy="35520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1">
  <p:cSld name="OBJECT_1_1">
    <p:spTree>
      <p:nvGrpSpPr>
        <p:cNvPr id="94" name="Shape 94"/>
        <p:cNvGrpSpPr/>
        <p:nvPr/>
      </p:nvGrpSpPr>
      <p:grpSpPr>
        <a:xfrm>
          <a:off x="0" y="0"/>
          <a:ext cx="0" cy="0"/>
          <a:chOff x="0" y="0"/>
          <a:chExt cx="0" cy="0"/>
        </a:xfrm>
      </p:grpSpPr>
      <p:sp>
        <p:nvSpPr>
          <p:cNvPr id="95" name="Google Shape;95;p19"/>
          <p:cNvSpPr/>
          <p:nvPr/>
        </p:nvSpPr>
        <p:spPr>
          <a:xfrm>
            <a:off x="0" y="0"/>
            <a:ext cx="1219200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9"/>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97" name="Google Shape;97;p19"/>
          <p:cNvSpPr txBox="1"/>
          <p:nvPr>
            <p:ph type="title"/>
          </p:nvPr>
        </p:nvSpPr>
        <p:spPr>
          <a:xfrm>
            <a:off x="1275150" y="1236125"/>
            <a:ext cx="9641700" cy="812100"/>
          </a:xfrm>
          <a:prstGeom prst="rect">
            <a:avLst/>
          </a:prstGeom>
        </p:spPr>
        <p:txBody>
          <a:bodyPr anchorCtr="0" anchor="t" bIns="91425" lIns="91425" spcFirstLastPara="1" rIns="91425" wrap="square" tIns="91425">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98" name="Google Shape;98;p19"/>
          <p:cNvSpPr txBox="1"/>
          <p:nvPr>
            <p:ph idx="1" type="body"/>
          </p:nvPr>
        </p:nvSpPr>
        <p:spPr>
          <a:xfrm>
            <a:off x="1275150" y="2048225"/>
            <a:ext cx="9641700" cy="35520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 Only_1">
    <p:spTree>
      <p:nvGrpSpPr>
        <p:cNvPr id="99" name="Shape 99"/>
        <p:cNvGrpSpPr/>
        <p:nvPr/>
      </p:nvGrpSpPr>
      <p:grpSpPr>
        <a:xfrm>
          <a:off x="0" y="0"/>
          <a:ext cx="0" cy="0"/>
          <a:chOff x="0" y="0"/>
          <a:chExt cx="0" cy="0"/>
        </a:xfrm>
      </p:grpSpPr>
      <p:graphicFrame>
        <p:nvGraphicFramePr>
          <p:cNvPr id="100" name="Google Shape;100;p20"/>
          <p:cNvGraphicFramePr/>
          <p:nvPr/>
        </p:nvGraphicFramePr>
        <p:xfrm>
          <a:off x="0" y="0"/>
          <a:ext cx="3000000" cy="3000000"/>
        </p:xfrm>
        <a:graphic>
          <a:graphicData uri="http://schemas.openxmlformats.org/drawingml/2006/table">
            <a:tbl>
              <a:tblPr>
                <a:noFill/>
                <a:tableStyleId>{9FB0B42E-09A1-4C4F-B154-14D1026D8B61}</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
        <p:nvSpPr>
          <p:cNvPr id="101" name="Google Shape;101;p20"/>
          <p:cNvSpPr txBox="1"/>
          <p:nvPr>
            <p:ph type="title"/>
          </p:nvPr>
        </p:nvSpPr>
        <p:spPr>
          <a:xfrm>
            <a:off x="995000" y="2217900"/>
            <a:ext cx="5311200" cy="1894200"/>
          </a:xfrm>
          <a:prstGeom prst="rect">
            <a:avLst/>
          </a:prstGeom>
          <a:noFill/>
          <a:ln>
            <a:noFill/>
          </a:ln>
        </p:spPr>
        <p:txBody>
          <a:bodyPr anchorCtr="0" anchor="t" bIns="0" lIns="0" spcFirstLastPara="1" rIns="0" wrap="square" tIns="0">
            <a:noAutofit/>
          </a:bodyPr>
          <a:lstStyle>
            <a:lvl1pPr lvl="0" rtl="0" algn="l">
              <a:spcBef>
                <a:spcPts val="0"/>
              </a:spcBef>
              <a:spcAft>
                <a:spcPts val="0"/>
              </a:spcAft>
              <a:buSzPts val="3600"/>
              <a:buFont typeface="Muli"/>
              <a:buNone/>
              <a:defRPr i="0" sz="3600">
                <a:solidFill>
                  <a:srgbClr val="000000"/>
                </a:solidFill>
                <a:latin typeface="Muli"/>
                <a:ea typeface="Muli"/>
                <a:cs typeface="Muli"/>
                <a:sym typeface="Muli"/>
              </a:defRPr>
            </a:lvl1pPr>
            <a:lvl2pPr lvl="1" rtl="0">
              <a:spcBef>
                <a:spcPts val="0"/>
              </a:spcBef>
              <a:spcAft>
                <a:spcPts val="0"/>
              </a:spcAft>
              <a:buSzPts val="3600"/>
              <a:buFont typeface="Muli"/>
              <a:buNone/>
              <a:defRPr sz="3600">
                <a:latin typeface="Muli"/>
                <a:ea typeface="Muli"/>
                <a:cs typeface="Muli"/>
                <a:sym typeface="Muli"/>
              </a:defRPr>
            </a:lvl2pPr>
            <a:lvl3pPr lvl="2" rtl="0">
              <a:spcBef>
                <a:spcPts val="0"/>
              </a:spcBef>
              <a:spcAft>
                <a:spcPts val="0"/>
              </a:spcAft>
              <a:buSzPts val="3600"/>
              <a:buFont typeface="Muli"/>
              <a:buNone/>
              <a:defRPr sz="3600">
                <a:latin typeface="Muli"/>
                <a:ea typeface="Muli"/>
                <a:cs typeface="Muli"/>
                <a:sym typeface="Muli"/>
              </a:defRPr>
            </a:lvl3pPr>
            <a:lvl4pPr lvl="3" rtl="0">
              <a:spcBef>
                <a:spcPts val="0"/>
              </a:spcBef>
              <a:spcAft>
                <a:spcPts val="0"/>
              </a:spcAft>
              <a:buSzPts val="3600"/>
              <a:buFont typeface="Muli"/>
              <a:buNone/>
              <a:defRPr sz="3600">
                <a:latin typeface="Muli"/>
                <a:ea typeface="Muli"/>
                <a:cs typeface="Muli"/>
                <a:sym typeface="Muli"/>
              </a:defRPr>
            </a:lvl4pPr>
            <a:lvl5pPr lvl="4" rtl="0">
              <a:spcBef>
                <a:spcPts val="0"/>
              </a:spcBef>
              <a:spcAft>
                <a:spcPts val="0"/>
              </a:spcAft>
              <a:buSzPts val="3600"/>
              <a:buFont typeface="Muli"/>
              <a:buNone/>
              <a:defRPr sz="3600">
                <a:latin typeface="Muli"/>
                <a:ea typeface="Muli"/>
                <a:cs typeface="Muli"/>
                <a:sym typeface="Muli"/>
              </a:defRPr>
            </a:lvl5pPr>
            <a:lvl6pPr lvl="5" rtl="0">
              <a:spcBef>
                <a:spcPts val="0"/>
              </a:spcBef>
              <a:spcAft>
                <a:spcPts val="0"/>
              </a:spcAft>
              <a:buSzPts val="3600"/>
              <a:buFont typeface="Muli"/>
              <a:buNone/>
              <a:defRPr sz="3600">
                <a:latin typeface="Muli"/>
                <a:ea typeface="Muli"/>
                <a:cs typeface="Muli"/>
                <a:sym typeface="Muli"/>
              </a:defRPr>
            </a:lvl6pPr>
            <a:lvl7pPr lvl="6" rtl="0">
              <a:spcBef>
                <a:spcPts val="0"/>
              </a:spcBef>
              <a:spcAft>
                <a:spcPts val="0"/>
              </a:spcAft>
              <a:buSzPts val="3600"/>
              <a:buFont typeface="Muli"/>
              <a:buNone/>
              <a:defRPr sz="3600">
                <a:latin typeface="Muli"/>
                <a:ea typeface="Muli"/>
                <a:cs typeface="Muli"/>
                <a:sym typeface="Muli"/>
              </a:defRPr>
            </a:lvl7pPr>
            <a:lvl8pPr lvl="7" rtl="0">
              <a:spcBef>
                <a:spcPts val="0"/>
              </a:spcBef>
              <a:spcAft>
                <a:spcPts val="0"/>
              </a:spcAft>
              <a:buSzPts val="3600"/>
              <a:buFont typeface="Muli"/>
              <a:buNone/>
              <a:defRPr sz="3600">
                <a:latin typeface="Muli"/>
                <a:ea typeface="Muli"/>
                <a:cs typeface="Muli"/>
                <a:sym typeface="Muli"/>
              </a:defRPr>
            </a:lvl8pPr>
            <a:lvl9pPr lvl="8" rtl="0">
              <a:spcBef>
                <a:spcPts val="0"/>
              </a:spcBef>
              <a:spcAft>
                <a:spcPts val="0"/>
              </a:spcAft>
              <a:buSzPts val="3600"/>
              <a:buFont typeface="Muli"/>
              <a:buNone/>
              <a:defRPr sz="3600">
                <a:latin typeface="Muli"/>
                <a:ea typeface="Muli"/>
                <a:cs typeface="Muli"/>
                <a:sym typeface="Muli"/>
              </a:defRPr>
            </a:lvl9pPr>
          </a:lstStyle>
          <a:p/>
        </p:txBody>
      </p:sp>
      <p:sp>
        <p:nvSpPr>
          <p:cNvPr id="102" name="Google Shape;102;p20"/>
          <p:cNvSpPr txBox="1"/>
          <p:nvPr>
            <p:ph idx="12" type="sldNum"/>
          </p:nvPr>
        </p:nvSpPr>
        <p:spPr>
          <a:xfrm>
            <a:off x="10668000" y="6307425"/>
            <a:ext cx="762000" cy="3282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103" name="Google Shape;103;p20"/>
          <p:cNvSpPr txBox="1"/>
          <p:nvPr>
            <p:ph idx="1" type="subTitle"/>
          </p:nvPr>
        </p:nvSpPr>
        <p:spPr>
          <a:xfrm>
            <a:off x="995000" y="4800600"/>
            <a:ext cx="4217400" cy="904800"/>
          </a:xfrm>
          <a:prstGeom prst="rect">
            <a:avLst/>
          </a:prstGeom>
        </p:spPr>
        <p:txBody>
          <a:bodyPr anchorCtr="0" anchor="t" bIns="91425" lIns="91425" spcFirstLastPara="1" rIns="91425" wrap="square" tIns="91425">
            <a:noAutofit/>
          </a:bodyPr>
          <a:lstStyle>
            <a:lvl1pPr lvl="0">
              <a:spcBef>
                <a:spcPts val="0"/>
              </a:spcBef>
              <a:spcAft>
                <a:spcPts val="0"/>
              </a:spcAft>
              <a:buNone/>
              <a:defRPr sz="1800"/>
            </a:lvl1pPr>
            <a:lvl2pPr lvl="1">
              <a:spcBef>
                <a:spcPts val="0"/>
              </a:spcBef>
              <a:spcAft>
                <a:spcPts val="0"/>
              </a:spcAft>
              <a:buNone/>
              <a:defRPr sz="1800"/>
            </a:lvl2pPr>
            <a:lvl3pPr lvl="2">
              <a:spcBef>
                <a:spcPts val="0"/>
              </a:spcBef>
              <a:spcAft>
                <a:spcPts val="0"/>
              </a:spcAft>
              <a:buNone/>
              <a:defRPr sz="1800"/>
            </a:lvl3pPr>
            <a:lvl4pPr lvl="3">
              <a:spcBef>
                <a:spcPts val="0"/>
              </a:spcBef>
              <a:spcAft>
                <a:spcPts val="0"/>
              </a:spcAft>
              <a:buNone/>
              <a:defRPr sz="1800"/>
            </a:lvl4pPr>
            <a:lvl5pPr lvl="4">
              <a:spcBef>
                <a:spcPts val="0"/>
              </a:spcBef>
              <a:spcAft>
                <a:spcPts val="0"/>
              </a:spcAft>
              <a:buNone/>
              <a:defRPr sz="1800"/>
            </a:lvl5pPr>
            <a:lvl6pPr lvl="5">
              <a:spcBef>
                <a:spcPts val="0"/>
              </a:spcBef>
              <a:spcAft>
                <a:spcPts val="0"/>
              </a:spcAft>
              <a:buNone/>
              <a:defRPr sz="1800"/>
            </a:lvl6pPr>
            <a:lvl7pPr lvl="6">
              <a:spcBef>
                <a:spcPts val="0"/>
              </a:spcBef>
              <a:spcAft>
                <a:spcPts val="0"/>
              </a:spcAft>
              <a:buNone/>
              <a:defRPr sz="1800"/>
            </a:lvl7pPr>
            <a:lvl8pPr lvl="7">
              <a:spcBef>
                <a:spcPts val="0"/>
              </a:spcBef>
              <a:spcAft>
                <a:spcPts val="0"/>
              </a:spcAft>
              <a:buNone/>
              <a:defRPr sz="1800"/>
            </a:lvl8pPr>
            <a:lvl9pPr lvl="8">
              <a:spcBef>
                <a:spcPts val="0"/>
              </a:spcBef>
              <a:spcAft>
                <a:spcPts val="0"/>
              </a:spcAft>
              <a:buNone/>
              <a:defRPr sz="1800"/>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Layout: Finance &amp; Merchants">
  <p:cSld name="CUSTOM">
    <p:spTree>
      <p:nvGrpSpPr>
        <p:cNvPr id="104" name="Shape 104"/>
        <p:cNvGrpSpPr/>
        <p:nvPr/>
      </p:nvGrpSpPr>
      <p:grpSpPr>
        <a:xfrm>
          <a:off x="0" y="0"/>
          <a:ext cx="0" cy="0"/>
          <a:chOff x="0" y="0"/>
          <a:chExt cx="0" cy="0"/>
        </a:xfrm>
      </p:grpSpPr>
      <p:graphicFrame>
        <p:nvGraphicFramePr>
          <p:cNvPr id="105" name="Google Shape;105;p21"/>
          <p:cNvGraphicFramePr/>
          <p:nvPr/>
        </p:nvGraphicFramePr>
        <p:xfrm>
          <a:off x="0" y="0"/>
          <a:ext cx="3000000" cy="3000000"/>
        </p:xfrm>
        <a:graphic>
          <a:graphicData uri="http://schemas.openxmlformats.org/drawingml/2006/table">
            <a:tbl>
              <a:tblPr>
                <a:noFill/>
                <a:tableStyleId>{9FB0B42E-09A1-4C4F-B154-14D1026D8B61}</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06" name="Google Shape;106;p21"/>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07" name="Google Shape;107;p21"/>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a:spcBef>
                <a:spcPts val="0"/>
              </a:spcBef>
              <a:spcAft>
                <a:spcPts val="0"/>
              </a:spcAft>
              <a:buNone/>
              <a:defRPr sz="4000">
                <a:solidFill>
                  <a:srgbClr val="FFFFFF"/>
                </a:solidFill>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108" name="Google Shape;108;p21"/>
          <p:cNvSpPr txBox="1"/>
          <p:nvPr>
            <p:ph idx="1" type="subTitle"/>
          </p:nvPr>
        </p:nvSpPr>
        <p:spPr>
          <a:xfrm>
            <a:off x="1375700" y="3826025"/>
            <a:ext cx="4530900" cy="10476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None/>
              <a:defRPr sz="16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pic>
        <p:nvPicPr>
          <p:cNvPr id="109" name="Google Shape;109;p21"/>
          <p:cNvPicPr preferRelativeResize="0"/>
          <p:nvPr/>
        </p:nvPicPr>
        <p:blipFill rotWithShape="1">
          <a:blip r:embed="rId2">
            <a:alphaModFix/>
          </a:blip>
          <a:srcRect b="1933" l="37614" r="16749" t="1913"/>
          <a:stretch/>
        </p:blipFill>
        <p:spPr>
          <a:xfrm>
            <a:off x="7620000" y="762000"/>
            <a:ext cx="3798226" cy="5335528"/>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Layout: Agriculture">
  <p:cSld name="CUSTOM_6">
    <p:spTree>
      <p:nvGrpSpPr>
        <p:cNvPr id="110" name="Shape 110"/>
        <p:cNvGrpSpPr/>
        <p:nvPr/>
      </p:nvGrpSpPr>
      <p:grpSpPr>
        <a:xfrm>
          <a:off x="0" y="0"/>
          <a:ext cx="0" cy="0"/>
          <a:chOff x="0" y="0"/>
          <a:chExt cx="0" cy="0"/>
        </a:xfrm>
      </p:grpSpPr>
      <p:graphicFrame>
        <p:nvGraphicFramePr>
          <p:cNvPr id="111" name="Google Shape;111;p22"/>
          <p:cNvGraphicFramePr/>
          <p:nvPr/>
        </p:nvGraphicFramePr>
        <p:xfrm>
          <a:off x="0" y="0"/>
          <a:ext cx="3000000" cy="3000000"/>
        </p:xfrm>
        <a:graphic>
          <a:graphicData uri="http://schemas.openxmlformats.org/drawingml/2006/table">
            <a:tbl>
              <a:tblPr>
                <a:noFill/>
                <a:tableStyleId>{9FB0B42E-09A1-4C4F-B154-14D1026D8B61}</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12" name="Google Shape;112;p22"/>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13" name="Google Shape;113;p22"/>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14" name="Google Shape;114;p22"/>
          <p:cNvSpPr txBox="1"/>
          <p:nvPr>
            <p:ph idx="1" type="subTitle"/>
          </p:nvPr>
        </p:nvSpPr>
        <p:spPr>
          <a:xfrm>
            <a:off x="1375700" y="38260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pic>
        <p:nvPicPr>
          <p:cNvPr id="115" name="Google Shape;115;p22"/>
          <p:cNvPicPr preferRelativeResize="0"/>
          <p:nvPr/>
        </p:nvPicPr>
        <p:blipFill rotWithShape="1">
          <a:blip r:embed="rId2">
            <a:alphaModFix/>
          </a:blip>
          <a:srcRect b="30" l="25275" r="27455" t="0"/>
          <a:stretch/>
        </p:blipFill>
        <p:spPr>
          <a:xfrm>
            <a:off x="7631775" y="762000"/>
            <a:ext cx="3798225" cy="5334002"/>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Layout: Education">
  <p:cSld name="CUSTOM_6_1">
    <p:spTree>
      <p:nvGrpSpPr>
        <p:cNvPr id="116" name="Shape 116"/>
        <p:cNvGrpSpPr/>
        <p:nvPr/>
      </p:nvGrpSpPr>
      <p:grpSpPr>
        <a:xfrm>
          <a:off x="0" y="0"/>
          <a:ext cx="0" cy="0"/>
          <a:chOff x="0" y="0"/>
          <a:chExt cx="0" cy="0"/>
        </a:xfrm>
      </p:grpSpPr>
      <p:graphicFrame>
        <p:nvGraphicFramePr>
          <p:cNvPr id="117" name="Google Shape;117;p23"/>
          <p:cNvGraphicFramePr/>
          <p:nvPr/>
        </p:nvGraphicFramePr>
        <p:xfrm>
          <a:off x="0" y="0"/>
          <a:ext cx="3000000" cy="3000000"/>
        </p:xfrm>
        <a:graphic>
          <a:graphicData uri="http://schemas.openxmlformats.org/drawingml/2006/table">
            <a:tbl>
              <a:tblPr>
                <a:noFill/>
                <a:tableStyleId>{9FB0B42E-09A1-4C4F-B154-14D1026D8B61}</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18" name="Google Shape;118;p23"/>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119" name="Google Shape;119;p23"/>
          <p:cNvPicPr preferRelativeResize="0"/>
          <p:nvPr/>
        </p:nvPicPr>
        <p:blipFill rotWithShape="1">
          <a:blip r:embed="rId2">
            <a:alphaModFix/>
          </a:blip>
          <a:srcRect b="0" l="20909" r="31634" t="0"/>
          <a:stretch/>
        </p:blipFill>
        <p:spPr>
          <a:xfrm>
            <a:off x="7631775" y="762000"/>
            <a:ext cx="3798226" cy="5335526"/>
          </a:xfrm>
          <a:prstGeom prst="rect">
            <a:avLst/>
          </a:prstGeom>
          <a:noFill/>
          <a:ln>
            <a:noFill/>
          </a:ln>
        </p:spPr>
      </p:pic>
      <p:sp>
        <p:nvSpPr>
          <p:cNvPr id="120" name="Google Shape;120;p23"/>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21" name="Google Shape;121;p23"/>
          <p:cNvSpPr txBox="1"/>
          <p:nvPr>
            <p:ph idx="1" type="subTitle"/>
          </p:nvPr>
        </p:nvSpPr>
        <p:spPr>
          <a:xfrm>
            <a:off x="1375700" y="38260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Layout: India">
  <p:cSld name="CUSTOM_6_1_1">
    <p:spTree>
      <p:nvGrpSpPr>
        <p:cNvPr id="122" name="Shape 122"/>
        <p:cNvGrpSpPr/>
        <p:nvPr/>
      </p:nvGrpSpPr>
      <p:grpSpPr>
        <a:xfrm>
          <a:off x="0" y="0"/>
          <a:ext cx="0" cy="0"/>
          <a:chOff x="0" y="0"/>
          <a:chExt cx="0" cy="0"/>
        </a:xfrm>
      </p:grpSpPr>
      <p:graphicFrame>
        <p:nvGraphicFramePr>
          <p:cNvPr id="123" name="Google Shape;123;p24"/>
          <p:cNvGraphicFramePr/>
          <p:nvPr/>
        </p:nvGraphicFramePr>
        <p:xfrm>
          <a:off x="0" y="0"/>
          <a:ext cx="3000000" cy="3000000"/>
        </p:xfrm>
        <a:graphic>
          <a:graphicData uri="http://schemas.openxmlformats.org/drawingml/2006/table">
            <a:tbl>
              <a:tblPr>
                <a:noFill/>
                <a:tableStyleId>{9FB0B42E-09A1-4C4F-B154-14D1026D8B61}</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24" name="Google Shape;124;p24"/>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25" name="Google Shape;125;p24"/>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26" name="Google Shape;126;p24"/>
          <p:cNvSpPr txBox="1"/>
          <p:nvPr>
            <p:ph idx="1" type="subTitle"/>
          </p:nvPr>
        </p:nvSpPr>
        <p:spPr>
          <a:xfrm>
            <a:off x="1375700" y="38260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27" name="Google Shape;127;p24"/>
          <p:cNvSpPr/>
          <p:nvPr/>
        </p:nvSpPr>
        <p:spPr>
          <a:xfrm>
            <a:off x="7924800" y="762000"/>
            <a:ext cx="3505200" cy="5334000"/>
          </a:xfrm>
          <a:prstGeom prst="rect">
            <a:avLst/>
          </a:prstGeom>
          <a:blipFill rotWithShape="1">
            <a:blip r:embed="rId2">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Layout 1">
  <p:cSld name="CUSTOM_6_1_1_1_1">
    <p:spTree>
      <p:nvGrpSpPr>
        <p:cNvPr id="128" name="Shape 128"/>
        <p:cNvGrpSpPr/>
        <p:nvPr/>
      </p:nvGrpSpPr>
      <p:grpSpPr>
        <a:xfrm>
          <a:off x="0" y="0"/>
          <a:ext cx="0" cy="0"/>
          <a:chOff x="0" y="0"/>
          <a:chExt cx="0" cy="0"/>
        </a:xfrm>
      </p:grpSpPr>
      <p:graphicFrame>
        <p:nvGraphicFramePr>
          <p:cNvPr id="129" name="Google Shape;129;p25"/>
          <p:cNvGraphicFramePr/>
          <p:nvPr/>
        </p:nvGraphicFramePr>
        <p:xfrm>
          <a:off x="0" y="0"/>
          <a:ext cx="3000000" cy="3000000"/>
        </p:xfrm>
        <a:graphic>
          <a:graphicData uri="http://schemas.openxmlformats.org/drawingml/2006/table">
            <a:tbl>
              <a:tblPr>
                <a:noFill/>
                <a:tableStyleId>{9FB0B42E-09A1-4C4F-B154-14D1026D8B61}</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30" name="Google Shape;130;p25"/>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31" name="Google Shape;131;p25"/>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32" name="Google Shape;132;p25"/>
          <p:cNvSpPr txBox="1"/>
          <p:nvPr>
            <p:ph idx="1" type="subTitle"/>
          </p:nvPr>
        </p:nvSpPr>
        <p:spPr>
          <a:xfrm>
            <a:off x="1375700" y="38260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graphicFrame>
        <p:nvGraphicFramePr>
          <p:cNvPr id="133" name="Google Shape;133;p25"/>
          <p:cNvGraphicFramePr/>
          <p:nvPr/>
        </p:nvGraphicFramePr>
        <p:xfrm>
          <a:off x="-5887" y="0"/>
          <a:ext cx="3000000" cy="3000000"/>
        </p:xfrm>
        <a:graphic>
          <a:graphicData uri="http://schemas.openxmlformats.org/drawingml/2006/table">
            <a:tbl>
              <a:tblPr>
                <a:noFill/>
                <a:tableStyleId>{9FB0B42E-09A1-4C4F-B154-14D1026D8B61}</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mp; Image">
  <p:cSld name="CUSTOM_5">
    <p:spTree>
      <p:nvGrpSpPr>
        <p:cNvPr id="134" name="Shape 134"/>
        <p:cNvGrpSpPr/>
        <p:nvPr/>
      </p:nvGrpSpPr>
      <p:grpSpPr>
        <a:xfrm>
          <a:off x="0" y="0"/>
          <a:ext cx="0" cy="0"/>
          <a:chOff x="0" y="0"/>
          <a:chExt cx="0" cy="0"/>
        </a:xfrm>
      </p:grpSpPr>
      <p:graphicFrame>
        <p:nvGraphicFramePr>
          <p:cNvPr id="135" name="Google Shape;135;p26"/>
          <p:cNvGraphicFramePr/>
          <p:nvPr/>
        </p:nvGraphicFramePr>
        <p:xfrm>
          <a:off x="0" y="0"/>
          <a:ext cx="3000000" cy="3000000"/>
        </p:xfrm>
        <a:graphic>
          <a:graphicData uri="http://schemas.openxmlformats.org/drawingml/2006/table">
            <a:tbl>
              <a:tblPr>
                <a:noFill/>
                <a:tableStyleId>{9FB0B42E-09A1-4C4F-B154-14D1026D8B61}</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36" name="Google Shape;136;p26"/>
          <p:cNvSpPr txBox="1"/>
          <p:nvPr>
            <p:ph type="title"/>
          </p:nvPr>
        </p:nvSpPr>
        <p:spPr>
          <a:xfrm>
            <a:off x="673100" y="886729"/>
            <a:ext cx="3883200" cy="1047600"/>
          </a:xfrm>
          <a:prstGeom prst="rect">
            <a:avLst/>
          </a:prstGeom>
          <a:noFill/>
          <a:ln>
            <a:noFill/>
          </a:ln>
        </p:spPr>
        <p:txBody>
          <a:bodyPr anchorCtr="0" anchor="t" bIns="0" lIns="0" spcFirstLastPara="1" rIns="0" wrap="square" tIns="0">
            <a:noAutofit/>
          </a:bodyPr>
          <a:lstStyle>
            <a:lvl1pPr lvl="0" rtl="0" algn="l">
              <a:spcBef>
                <a:spcPts val="0"/>
              </a:spcBef>
              <a:spcAft>
                <a:spcPts val="0"/>
              </a:spcAft>
              <a:buSzPts val="1400"/>
              <a:buNone/>
              <a:defRPr b="0" i="0" sz="3000">
                <a:latin typeface="Muli"/>
                <a:ea typeface="Muli"/>
                <a:cs typeface="Muli"/>
                <a:sym typeface="Mul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37" name="Google Shape;137;p26"/>
          <p:cNvSpPr txBox="1"/>
          <p:nvPr>
            <p:ph idx="1" type="subTitle"/>
          </p:nvPr>
        </p:nvSpPr>
        <p:spPr>
          <a:xfrm>
            <a:off x="673110" y="2133560"/>
            <a:ext cx="4170900" cy="402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353535"/>
                </a:solidFill>
                <a:latin typeface="Muli"/>
                <a:ea typeface="Muli"/>
                <a:cs typeface="Muli"/>
                <a:sym typeface="Mul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38" name="Google Shape;138;p26"/>
          <p:cNvSpPr txBox="1"/>
          <p:nvPr>
            <p:ph idx="2" type="body"/>
          </p:nvPr>
        </p:nvSpPr>
        <p:spPr>
          <a:xfrm>
            <a:off x="673110" y="2744960"/>
            <a:ext cx="4240800" cy="1192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solidFill>
                  <a:srgbClr val="353535"/>
                </a:solidFill>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pic>
        <p:nvPicPr>
          <p:cNvPr id="139" name="Google Shape;139;p26"/>
          <p:cNvPicPr preferRelativeResize="0"/>
          <p:nvPr/>
        </p:nvPicPr>
        <p:blipFill rotWithShape="1">
          <a:blip r:embed="rId2">
            <a:alphaModFix/>
          </a:blip>
          <a:srcRect b="564" l="17331" r="16745" t="564"/>
          <a:stretch/>
        </p:blipFill>
        <p:spPr>
          <a:xfrm>
            <a:off x="6096000" y="762000"/>
            <a:ext cx="5333999" cy="5333999"/>
          </a:xfrm>
          <a:prstGeom prst="rect">
            <a:avLst/>
          </a:prstGeom>
          <a:noFill/>
          <a:ln>
            <a:noFill/>
          </a:ln>
        </p:spPr>
      </p:pic>
      <p:sp>
        <p:nvSpPr>
          <p:cNvPr id="140" name="Google Shape;140;p26"/>
          <p:cNvSpPr txBox="1"/>
          <p:nvPr>
            <p:ph idx="12" type="sldNum"/>
          </p:nvPr>
        </p:nvSpPr>
        <p:spPr>
          <a:xfrm>
            <a:off x="10668000" y="6307875"/>
            <a:ext cx="762000" cy="318300"/>
          </a:xfrm>
          <a:prstGeom prst="rect">
            <a:avLst/>
          </a:prstGeom>
        </p:spPr>
        <p:txBody>
          <a:bodyPr anchorCtr="0" anchor="t" bIns="91425" lIns="91425" spcFirstLastPara="1" rIns="91425" wrap="square" tIns="91425">
            <a:noAutofit/>
          </a:bodyPr>
          <a:lstStyle>
            <a:lvl1pPr lvl="0" algn="ctr">
              <a:buNone/>
              <a:defRPr>
                <a:solidFill>
                  <a:srgbClr val="FFFFFF"/>
                </a:solidFill>
              </a:defRPr>
            </a:lvl1pPr>
            <a:lvl2pPr lvl="1" algn="ctr">
              <a:buNone/>
              <a:defRPr>
                <a:solidFill>
                  <a:srgbClr val="FFFFFF"/>
                </a:solidFill>
              </a:defRPr>
            </a:lvl2pPr>
            <a:lvl3pPr lvl="2" algn="ctr">
              <a:buNone/>
              <a:defRPr>
                <a:solidFill>
                  <a:srgbClr val="FFFFFF"/>
                </a:solidFill>
              </a:defRPr>
            </a:lvl3pPr>
            <a:lvl4pPr lvl="3" algn="ctr">
              <a:buNone/>
              <a:defRPr>
                <a:solidFill>
                  <a:srgbClr val="FFFFFF"/>
                </a:solidFill>
              </a:defRPr>
            </a:lvl4pPr>
            <a:lvl5pPr lvl="4" algn="ctr">
              <a:buNone/>
              <a:defRPr>
                <a:solidFill>
                  <a:srgbClr val="FFFFFF"/>
                </a:solidFill>
              </a:defRPr>
            </a:lvl5pPr>
            <a:lvl6pPr lvl="5" algn="ctr">
              <a:buNone/>
              <a:defRPr>
                <a:solidFill>
                  <a:srgbClr val="FFFFFF"/>
                </a:solidFill>
              </a:defRPr>
            </a:lvl6pPr>
            <a:lvl7pPr lvl="6" algn="ctr">
              <a:buNone/>
              <a:defRPr>
                <a:solidFill>
                  <a:srgbClr val="FFFFFF"/>
                </a:solidFill>
              </a:defRPr>
            </a:lvl7pPr>
            <a:lvl8pPr lvl="7" algn="ctr">
              <a:buNone/>
              <a:defRPr>
                <a:solidFill>
                  <a:srgbClr val="FFFFFF"/>
                </a:solidFill>
              </a:defRPr>
            </a:lvl8pPr>
            <a:lvl9pPr lvl="8" algn="ctr">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amp; Image">
  <p:cSld name="CUSTOM_4_1">
    <p:spTree>
      <p:nvGrpSpPr>
        <p:cNvPr id="141" name="Shape 141"/>
        <p:cNvGrpSpPr/>
        <p:nvPr/>
      </p:nvGrpSpPr>
      <p:grpSpPr>
        <a:xfrm>
          <a:off x="0" y="0"/>
          <a:ext cx="0" cy="0"/>
          <a:chOff x="0" y="0"/>
          <a:chExt cx="0" cy="0"/>
        </a:xfrm>
      </p:grpSpPr>
      <p:pic>
        <p:nvPicPr>
          <p:cNvPr id="142" name="Google Shape;142;p27"/>
          <p:cNvPicPr preferRelativeResize="0"/>
          <p:nvPr/>
        </p:nvPicPr>
        <p:blipFill rotWithShape="1">
          <a:blip r:embed="rId2">
            <a:alphaModFix/>
          </a:blip>
          <a:srcRect b="10489" l="616" r="-10" t="5122"/>
          <a:stretch/>
        </p:blipFill>
        <p:spPr>
          <a:xfrm>
            <a:off x="0" y="0"/>
            <a:ext cx="12192003" cy="6858000"/>
          </a:xfrm>
          <a:prstGeom prst="rect">
            <a:avLst/>
          </a:prstGeom>
          <a:noFill/>
          <a:ln>
            <a:noFill/>
          </a:ln>
        </p:spPr>
      </p:pic>
      <p:graphicFrame>
        <p:nvGraphicFramePr>
          <p:cNvPr id="143" name="Google Shape;143;p27"/>
          <p:cNvGraphicFramePr/>
          <p:nvPr/>
        </p:nvGraphicFramePr>
        <p:xfrm>
          <a:off x="0" y="0"/>
          <a:ext cx="3000000" cy="3000000"/>
        </p:xfrm>
        <a:graphic>
          <a:graphicData uri="http://schemas.openxmlformats.org/drawingml/2006/table">
            <a:tbl>
              <a:tblPr>
                <a:noFill/>
                <a:tableStyleId>{9FB0B42E-09A1-4C4F-B154-14D1026D8B61}</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
        <p:nvSpPr>
          <p:cNvPr id="144" name="Google Shape;144;p27"/>
          <p:cNvSpPr txBox="1"/>
          <p:nvPr>
            <p:ph type="title"/>
          </p:nvPr>
        </p:nvSpPr>
        <p:spPr>
          <a:xfrm>
            <a:off x="744650" y="1994150"/>
            <a:ext cx="53514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45" name="Google Shape;145;p27"/>
          <p:cNvSpPr/>
          <p:nvPr/>
        </p:nvSpPr>
        <p:spPr>
          <a:xfrm>
            <a:off x="744650" y="1559700"/>
            <a:ext cx="757295" cy="12344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46" name="Google Shape;146;p27"/>
          <p:cNvSpPr txBox="1"/>
          <p:nvPr>
            <p:ph idx="12" type="sldNum"/>
          </p:nvPr>
        </p:nvSpPr>
        <p:spPr>
          <a:xfrm>
            <a:off x="10955126" y="6068075"/>
            <a:ext cx="428400" cy="5250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US"/>
              <a:t>‹#›</a:t>
            </a:fld>
            <a:endParaRPr/>
          </a:p>
        </p:txBody>
      </p:sp>
      <p:sp>
        <p:nvSpPr>
          <p:cNvPr id="147" name="Google Shape;147;p27"/>
          <p:cNvSpPr txBox="1"/>
          <p:nvPr>
            <p:ph idx="1" type="subTitle"/>
          </p:nvPr>
        </p:nvSpPr>
        <p:spPr>
          <a:xfrm>
            <a:off x="744650" y="4800600"/>
            <a:ext cx="4217400" cy="904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1800">
                <a:solidFill>
                  <a:srgbClr val="FFFFFF"/>
                </a:solidFill>
              </a:defRPr>
            </a:lvl1pPr>
            <a:lvl2pPr lvl="1" rtl="0">
              <a:spcBef>
                <a:spcPts val="0"/>
              </a:spcBef>
              <a:spcAft>
                <a:spcPts val="0"/>
              </a:spcAft>
              <a:buNone/>
              <a:defRPr sz="1800">
                <a:solidFill>
                  <a:srgbClr val="FFFFFF"/>
                </a:solidFill>
              </a:defRPr>
            </a:lvl2pPr>
            <a:lvl3pPr lvl="2" rtl="0">
              <a:spcBef>
                <a:spcPts val="0"/>
              </a:spcBef>
              <a:spcAft>
                <a:spcPts val="0"/>
              </a:spcAft>
              <a:buNone/>
              <a:defRPr sz="1800">
                <a:solidFill>
                  <a:srgbClr val="FFFFFF"/>
                </a:solidFill>
              </a:defRPr>
            </a:lvl3pPr>
            <a:lvl4pPr lvl="3" rtl="0">
              <a:spcBef>
                <a:spcPts val="0"/>
              </a:spcBef>
              <a:spcAft>
                <a:spcPts val="0"/>
              </a:spcAft>
              <a:buNone/>
              <a:defRPr sz="1800">
                <a:solidFill>
                  <a:srgbClr val="FFFFFF"/>
                </a:solidFill>
              </a:defRPr>
            </a:lvl4pPr>
            <a:lvl5pPr lvl="4" rtl="0">
              <a:spcBef>
                <a:spcPts val="0"/>
              </a:spcBef>
              <a:spcAft>
                <a:spcPts val="0"/>
              </a:spcAft>
              <a:buNone/>
              <a:defRPr sz="1800">
                <a:solidFill>
                  <a:srgbClr val="FFFFFF"/>
                </a:solidFill>
              </a:defRPr>
            </a:lvl5pPr>
            <a:lvl6pPr lvl="5" rtl="0">
              <a:spcBef>
                <a:spcPts val="0"/>
              </a:spcBef>
              <a:spcAft>
                <a:spcPts val="0"/>
              </a:spcAft>
              <a:buNone/>
              <a:defRPr sz="1800">
                <a:solidFill>
                  <a:srgbClr val="FFFFFF"/>
                </a:solidFill>
              </a:defRPr>
            </a:lvl6pPr>
            <a:lvl7pPr lvl="6" rtl="0">
              <a:spcBef>
                <a:spcPts val="0"/>
              </a:spcBef>
              <a:spcAft>
                <a:spcPts val="0"/>
              </a:spcAft>
              <a:buNone/>
              <a:defRPr sz="1800">
                <a:solidFill>
                  <a:srgbClr val="FFFFFF"/>
                </a:solidFill>
              </a:defRPr>
            </a:lvl7pPr>
            <a:lvl8pPr lvl="7" rtl="0">
              <a:spcBef>
                <a:spcPts val="0"/>
              </a:spcBef>
              <a:spcAft>
                <a:spcPts val="0"/>
              </a:spcAft>
              <a:buNone/>
              <a:defRPr sz="1800">
                <a:solidFill>
                  <a:srgbClr val="FFFFFF"/>
                </a:solidFill>
              </a:defRPr>
            </a:lvl8pPr>
            <a:lvl9pPr lvl="8" rtl="0">
              <a:spcBef>
                <a:spcPts val="0"/>
              </a:spcBef>
              <a:spcAft>
                <a:spcPts val="0"/>
              </a:spcAft>
              <a:buNone/>
              <a:defRPr sz="1800">
                <a:solidFill>
                  <a:srgbClr val="FFFFFF"/>
                </a:solidFil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1">
  <p:cSld name="CUSTOM_3">
    <p:spTree>
      <p:nvGrpSpPr>
        <p:cNvPr id="148" name="Shape 148"/>
        <p:cNvGrpSpPr/>
        <p:nvPr/>
      </p:nvGrpSpPr>
      <p:grpSpPr>
        <a:xfrm>
          <a:off x="0" y="0"/>
          <a:ext cx="0" cy="0"/>
          <a:chOff x="0" y="0"/>
          <a:chExt cx="0" cy="0"/>
        </a:xfrm>
      </p:grpSpPr>
      <p:graphicFrame>
        <p:nvGraphicFramePr>
          <p:cNvPr id="149" name="Google Shape;149;p28"/>
          <p:cNvGraphicFramePr/>
          <p:nvPr/>
        </p:nvGraphicFramePr>
        <p:xfrm>
          <a:off x="0" y="0"/>
          <a:ext cx="3000000" cy="3000000"/>
        </p:xfrm>
        <a:graphic>
          <a:graphicData uri="http://schemas.openxmlformats.org/drawingml/2006/table">
            <a:tbl>
              <a:tblPr>
                <a:noFill/>
                <a:tableStyleId>{9FB0B42E-09A1-4C4F-B154-14D1026D8B61}</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50" name="Google Shape;150;p28"/>
          <p:cNvSpPr txBox="1"/>
          <p:nvPr>
            <p:ph idx="12" type="sldNum"/>
          </p:nvPr>
        </p:nvSpPr>
        <p:spPr>
          <a:xfrm>
            <a:off x="10668000" y="6320500"/>
            <a:ext cx="741600" cy="267600"/>
          </a:xfrm>
          <a:prstGeom prst="rect">
            <a:avLst/>
          </a:prstGeom>
        </p:spPr>
        <p:txBody>
          <a:bodyPr anchorCtr="0" anchor="t"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151" name="Google Shape;151;p28"/>
          <p:cNvSpPr txBox="1"/>
          <p:nvPr>
            <p:ph type="title"/>
          </p:nvPr>
        </p:nvSpPr>
        <p:spPr>
          <a:xfrm>
            <a:off x="766100" y="2144175"/>
            <a:ext cx="5389200" cy="2427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chemeClr val="dk2"/>
                </a:solidFill>
              </a:defRPr>
            </a:lvl1pPr>
            <a:lvl2pPr lvl="1" rtl="0">
              <a:spcBef>
                <a:spcPts val="0"/>
              </a:spcBef>
              <a:spcAft>
                <a:spcPts val="0"/>
              </a:spcAft>
              <a:buNone/>
              <a:defRPr>
                <a:solidFill>
                  <a:schemeClr val="dk2"/>
                </a:solidFill>
                <a:latin typeface="Muli"/>
                <a:ea typeface="Muli"/>
                <a:cs typeface="Muli"/>
                <a:sym typeface="Muli"/>
              </a:defRPr>
            </a:lvl2pPr>
            <a:lvl3pPr lvl="2" rtl="0">
              <a:spcBef>
                <a:spcPts val="0"/>
              </a:spcBef>
              <a:spcAft>
                <a:spcPts val="0"/>
              </a:spcAft>
              <a:buNone/>
              <a:defRPr>
                <a:solidFill>
                  <a:schemeClr val="dk2"/>
                </a:solidFill>
                <a:latin typeface="Muli"/>
                <a:ea typeface="Muli"/>
                <a:cs typeface="Muli"/>
                <a:sym typeface="Muli"/>
              </a:defRPr>
            </a:lvl3pPr>
            <a:lvl4pPr lvl="3" rtl="0">
              <a:spcBef>
                <a:spcPts val="0"/>
              </a:spcBef>
              <a:spcAft>
                <a:spcPts val="0"/>
              </a:spcAft>
              <a:buNone/>
              <a:defRPr>
                <a:solidFill>
                  <a:schemeClr val="dk2"/>
                </a:solidFill>
                <a:latin typeface="Muli"/>
                <a:ea typeface="Muli"/>
                <a:cs typeface="Muli"/>
                <a:sym typeface="Muli"/>
              </a:defRPr>
            </a:lvl4pPr>
            <a:lvl5pPr lvl="4" rtl="0">
              <a:spcBef>
                <a:spcPts val="0"/>
              </a:spcBef>
              <a:spcAft>
                <a:spcPts val="0"/>
              </a:spcAft>
              <a:buNone/>
              <a:defRPr>
                <a:solidFill>
                  <a:schemeClr val="dk2"/>
                </a:solidFill>
                <a:latin typeface="Muli"/>
                <a:ea typeface="Muli"/>
                <a:cs typeface="Muli"/>
                <a:sym typeface="Muli"/>
              </a:defRPr>
            </a:lvl5pPr>
            <a:lvl6pPr lvl="5" rtl="0">
              <a:spcBef>
                <a:spcPts val="0"/>
              </a:spcBef>
              <a:spcAft>
                <a:spcPts val="0"/>
              </a:spcAft>
              <a:buNone/>
              <a:defRPr>
                <a:solidFill>
                  <a:schemeClr val="dk2"/>
                </a:solidFill>
                <a:latin typeface="Muli"/>
                <a:ea typeface="Muli"/>
                <a:cs typeface="Muli"/>
                <a:sym typeface="Muli"/>
              </a:defRPr>
            </a:lvl6pPr>
            <a:lvl7pPr lvl="6" rtl="0">
              <a:spcBef>
                <a:spcPts val="0"/>
              </a:spcBef>
              <a:spcAft>
                <a:spcPts val="0"/>
              </a:spcAft>
              <a:buNone/>
              <a:defRPr>
                <a:solidFill>
                  <a:schemeClr val="dk2"/>
                </a:solidFill>
                <a:latin typeface="Muli"/>
                <a:ea typeface="Muli"/>
                <a:cs typeface="Muli"/>
                <a:sym typeface="Muli"/>
              </a:defRPr>
            </a:lvl7pPr>
            <a:lvl8pPr lvl="7" rtl="0">
              <a:spcBef>
                <a:spcPts val="0"/>
              </a:spcBef>
              <a:spcAft>
                <a:spcPts val="0"/>
              </a:spcAft>
              <a:buNone/>
              <a:defRPr>
                <a:solidFill>
                  <a:schemeClr val="dk2"/>
                </a:solidFill>
                <a:latin typeface="Muli"/>
                <a:ea typeface="Muli"/>
                <a:cs typeface="Muli"/>
                <a:sym typeface="Muli"/>
              </a:defRPr>
            </a:lvl8pPr>
            <a:lvl9pPr lvl="8" rtl="0">
              <a:spcBef>
                <a:spcPts val="0"/>
              </a:spcBef>
              <a:spcAft>
                <a:spcPts val="0"/>
              </a:spcAft>
              <a:buNone/>
              <a:defRPr>
                <a:solidFill>
                  <a:schemeClr val="dk2"/>
                </a:solidFill>
                <a:latin typeface="Muli"/>
                <a:ea typeface="Muli"/>
                <a:cs typeface="Muli"/>
                <a:sym typeface="Muli"/>
              </a:defRPr>
            </a:lvl9pPr>
          </a:lstStyle>
          <a:p/>
        </p:txBody>
      </p:sp>
      <p:sp>
        <p:nvSpPr>
          <p:cNvPr id="152" name="Google Shape;152;p28"/>
          <p:cNvSpPr txBox="1"/>
          <p:nvPr>
            <p:ph idx="1" type="subTitle"/>
          </p:nvPr>
        </p:nvSpPr>
        <p:spPr>
          <a:xfrm>
            <a:off x="766100" y="48166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2a">
  <p:cSld name="CUSTOM_3_1">
    <p:spTree>
      <p:nvGrpSpPr>
        <p:cNvPr id="153" name="Shape 153"/>
        <p:cNvGrpSpPr/>
        <p:nvPr/>
      </p:nvGrpSpPr>
      <p:grpSpPr>
        <a:xfrm>
          <a:off x="0" y="0"/>
          <a:ext cx="0" cy="0"/>
          <a:chOff x="0" y="0"/>
          <a:chExt cx="0" cy="0"/>
        </a:xfrm>
      </p:grpSpPr>
      <p:sp>
        <p:nvSpPr>
          <p:cNvPr id="154" name="Google Shape;154;p29"/>
          <p:cNvSpPr/>
          <p:nvPr/>
        </p:nvSpPr>
        <p:spPr>
          <a:xfrm>
            <a:off x="0" y="0"/>
            <a:ext cx="12197853" cy="6858000"/>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aphicFrame>
        <p:nvGraphicFramePr>
          <p:cNvPr id="155" name="Google Shape;155;p29"/>
          <p:cNvGraphicFramePr/>
          <p:nvPr/>
        </p:nvGraphicFramePr>
        <p:xfrm>
          <a:off x="0" y="0"/>
          <a:ext cx="3000000" cy="3000000"/>
        </p:xfrm>
        <a:graphic>
          <a:graphicData uri="http://schemas.openxmlformats.org/drawingml/2006/table">
            <a:tbl>
              <a:tblPr>
                <a:noFill/>
                <a:tableStyleId>{9FB0B42E-09A1-4C4F-B154-14D1026D8B61}</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56" name="Google Shape;156;p29"/>
          <p:cNvSpPr txBox="1"/>
          <p:nvPr>
            <p:ph type="title"/>
          </p:nvPr>
        </p:nvSpPr>
        <p:spPr>
          <a:xfrm>
            <a:off x="766100" y="2220375"/>
            <a:ext cx="5389200" cy="18525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57" name="Google Shape;157;p29"/>
          <p:cNvSpPr txBox="1"/>
          <p:nvPr>
            <p:ph idx="1" type="subTitle"/>
          </p:nvPr>
        </p:nvSpPr>
        <p:spPr>
          <a:xfrm>
            <a:off x="766100" y="44356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2b">
  <p:cSld name="CUSTOM_3_1_3">
    <p:spTree>
      <p:nvGrpSpPr>
        <p:cNvPr id="158" name="Shape 158"/>
        <p:cNvGrpSpPr/>
        <p:nvPr/>
      </p:nvGrpSpPr>
      <p:grpSpPr>
        <a:xfrm>
          <a:off x="0" y="0"/>
          <a:ext cx="0" cy="0"/>
          <a:chOff x="0" y="0"/>
          <a:chExt cx="0" cy="0"/>
        </a:xfrm>
      </p:grpSpPr>
      <p:sp>
        <p:nvSpPr>
          <p:cNvPr id="159" name="Google Shape;159;p30"/>
          <p:cNvSpPr/>
          <p:nvPr/>
        </p:nvSpPr>
        <p:spPr>
          <a:xfrm>
            <a:off x="0" y="0"/>
            <a:ext cx="12197853" cy="6858000"/>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aphicFrame>
        <p:nvGraphicFramePr>
          <p:cNvPr id="160" name="Google Shape;160;p30"/>
          <p:cNvGraphicFramePr/>
          <p:nvPr/>
        </p:nvGraphicFramePr>
        <p:xfrm>
          <a:off x="0" y="0"/>
          <a:ext cx="3000000" cy="3000000"/>
        </p:xfrm>
        <a:graphic>
          <a:graphicData uri="http://schemas.openxmlformats.org/drawingml/2006/table">
            <a:tbl>
              <a:tblPr>
                <a:noFill/>
                <a:tableStyleId>{9FB0B42E-09A1-4C4F-B154-14D1026D8B61}</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61" name="Google Shape;161;p30"/>
          <p:cNvSpPr txBox="1"/>
          <p:nvPr>
            <p:ph type="title"/>
          </p:nvPr>
        </p:nvSpPr>
        <p:spPr>
          <a:xfrm>
            <a:off x="766100" y="2220375"/>
            <a:ext cx="5389200" cy="18525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62" name="Google Shape;162;p30"/>
          <p:cNvSpPr txBox="1"/>
          <p:nvPr>
            <p:ph idx="1" type="subTitle"/>
          </p:nvPr>
        </p:nvSpPr>
        <p:spPr>
          <a:xfrm>
            <a:off x="766100" y="44356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3">
  <p:cSld name="CUSTOM_3_1_2">
    <p:spTree>
      <p:nvGrpSpPr>
        <p:cNvPr id="163" name="Shape 163"/>
        <p:cNvGrpSpPr/>
        <p:nvPr/>
      </p:nvGrpSpPr>
      <p:grpSpPr>
        <a:xfrm>
          <a:off x="0" y="0"/>
          <a:ext cx="0" cy="0"/>
          <a:chOff x="0" y="0"/>
          <a:chExt cx="0" cy="0"/>
        </a:xfrm>
      </p:grpSpPr>
      <p:sp>
        <p:nvSpPr>
          <p:cNvPr id="164" name="Google Shape;164;p31"/>
          <p:cNvSpPr/>
          <p:nvPr/>
        </p:nvSpPr>
        <p:spPr>
          <a:xfrm>
            <a:off x="0" y="0"/>
            <a:ext cx="12190095" cy="6858000"/>
          </a:xfrm>
          <a:custGeom>
            <a:rect b="b" l="l" r="r" t="t"/>
            <a:pathLst>
              <a:path extrusionOk="0" h="6858000" w="12190095">
                <a:moveTo>
                  <a:pt x="0" y="6858000"/>
                </a:moveTo>
                <a:lnTo>
                  <a:pt x="12189599" y="6858000"/>
                </a:lnTo>
                <a:lnTo>
                  <a:pt x="12189599" y="0"/>
                </a:lnTo>
                <a:lnTo>
                  <a:pt x="0" y="0"/>
                </a:lnTo>
                <a:lnTo>
                  <a:pt x="0" y="6858000"/>
                </a:lnTo>
                <a:close/>
              </a:path>
            </a:pathLst>
          </a:custGeom>
          <a:solidFill>
            <a:schemeClr val="dk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65" name="Google Shape;165;p31"/>
          <p:cNvSpPr txBox="1"/>
          <p:nvPr>
            <p:ph type="title"/>
          </p:nvPr>
        </p:nvSpPr>
        <p:spPr>
          <a:xfrm>
            <a:off x="766100" y="2220375"/>
            <a:ext cx="5389200" cy="18525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66" name="Google Shape;166;p31"/>
          <p:cNvSpPr txBox="1"/>
          <p:nvPr>
            <p:ph idx="1" type="subTitle"/>
          </p:nvPr>
        </p:nvSpPr>
        <p:spPr>
          <a:xfrm>
            <a:off x="766100" y="44356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graphicFrame>
        <p:nvGraphicFramePr>
          <p:cNvPr id="167" name="Google Shape;167;p31"/>
          <p:cNvGraphicFramePr/>
          <p:nvPr/>
        </p:nvGraphicFramePr>
        <p:xfrm>
          <a:off x="-950" y="0"/>
          <a:ext cx="3000000" cy="3000000"/>
        </p:xfrm>
        <a:graphic>
          <a:graphicData uri="http://schemas.openxmlformats.org/drawingml/2006/table">
            <a:tbl>
              <a:tblPr>
                <a:noFill/>
                <a:tableStyleId>{9FB0B42E-09A1-4C4F-B154-14D1026D8B61}</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4">
  <p:cSld name="CUSTOM_3_1_1">
    <p:spTree>
      <p:nvGrpSpPr>
        <p:cNvPr id="168" name="Shape 168"/>
        <p:cNvGrpSpPr/>
        <p:nvPr/>
      </p:nvGrpSpPr>
      <p:grpSpPr>
        <a:xfrm>
          <a:off x="0" y="0"/>
          <a:ext cx="0" cy="0"/>
          <a:chOff x="0" y="0"/>
          <a:chExt cx="0" cy="0"/>
        </a:xfrm>
      </p:grpSpPr>
      <p:sp>
        <p:nvSpPr>
          <p:cNvPr id="169" name="Google Shape;169;p32"/>
          <p:cNvSpPr/>
          <p:nvPr/>
        </p:nvSpPr>
        <p:spPr>
          <a:xfrm>
            <a:off x="0" y="0"/>
            <a:ext cx="12197853" cy="6858000"/>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70" name="Google Shape;170;p32"/>
          <p:cNvSpPr txBox="1"/>
          <p:nvPr>
            <p:ph idx="1" type="subTitle"/>
          </p:nvPr>
        </p:nvSpPr>
        <p:spPr>
          <a:xfrm>
            <a:off x="1069001" y="4250725"/>
            <a:ext cx="9456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24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71" name="Google Shape;171;p32"/>
          <p:cNvSpPr txBox="1"/>
          <p:nvPr>
            <p:ph type="title"/>
          </p:nvPr>
        </p:nvSpPr>
        <p:spPr>
          <a:xfrm>
            <a:off x="1068999" y="1522250"/>
            <a:ext cx="94569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6000">
                <a:solidFill>
                  <a:srgbClr val="FFFFFF"/>
                </a:solidFill>
              </a:defRPr>
            </a:lvl1pPr>
            <a:lvl2pPr lvl="1" rtl="0">
              <a:spcBef>
                <a:spcPts val="0"/>
              </a:spcBef>
              <a:spcAft>
                <a:spcPts val="0"/>
              </a:spcAft>
              <a:buNone/>
              <a:defRPr>
                <a:solidFill>
                  <a:srgbClr val="FFFFFF"/>
                </a:solidFill>
                <a:latin typeface="Muli"/>
                <a:ea typeface="Muli"/>
                <a:cs typeface="Muli"/>
                <a:sym typeface="Muli"/>
              </a:defRPr>
            </a:lvl2pPr>
            <a:lvl3pPr lvl="2" rtl="0">
              <a:spcBef>
                <a:spcPts val="0"/>
              </a:spcBef>
              <a:spcAft>
                <a:spcPts val="0"/>
              </a:spcAft>
              <a:buNone/>
              <a:defRPr>
                <a:solidFill>
                  <a:srgbClr val="FFFFFF"/>
                </a:solidFill>
                <a:latin typeface="Muli"/>
                <a:ea typeface="Muli"/>
                <a:cs typeface="Muli"/>
                <a:sym typeface="Muli"/>
              </a:defRPr>
            </a:lvl3pPr>
            <a:lvl4pPr lvl="3" rtl="0">
              <a:spcBef>
                <a:spcPts val="0"/>
              </a:spcBef>
              <a:spcAft>
                <a:spcPts val="0"/>
              </a:spcAft>
              <a:buNone/>
              <a:defRPr>
                <a:solidFill>
                  <a:srgbClr val="FFFFFF"/>
                </a:solidFill>
                <a:latin typeface="Muli"/>
                <a:ea typeface="Muli"/>
                <a:cs typeface="Muli"/>
                <a:sym typeface="Muli"/>
              </a:defRPr>
            </a:lvl4pPr>
            <a:lvl5pPr lvl="4" rtl="0">
              <a:spcBef>
                <a:spcPts val="0"/>
              </a:spcBef>
              <a:spcAft>
                <a:spcPts val="0"/>
              </a:spcAft>
              <a:buNone/>
              <a:defRPr>
                <a:solidFill>
                  <a:srgbClr val="FFFFFF"/>
                </a:solidFill>
                <a:latin typeface="Muli"/>
                <a:ea typeface="Muli"/>
                <a:cs typeface="Muli"/>
                <a:sym typeface="Muli"/>
              </a:defRPr>
            </a:lvl5pPr>
            <a:lvl6pPr lvl="5" rtl="0">
              <a:spcBef>
                <a:spcPts val="0"/>
              </a:spcBef>
              <a:spcAft>
                <a:spcPts val="0"/>
              </a:spcAft>
              <a:buNone/>
              <a:defRPr>
                <a:solidFill>
                  <a:srgbClr val="FFFFFF"/>
                </a:solidFill>
                <a:latin typeface="Muli"/>
                <a:ea typeface="Muli"/>
                <a:cs typeface="Muli"/>
                <a:sym typeface="Muli"/>
              </a:defRPr>
            </a:lvl6pPr>
            <a:lvl7pPr lvl="6" rtl="0">
              <a:spcBef>
                <a:spcPts val="0"/>
              </a:spcBef>
              <a:spcAft>
                <a:spcPts val="0"/>
              </a:spcAft>
              <a:buNone/>
              <a:defRPr>
                <a:solidFill>
                  <a:srgbClr val="FFFFFF"/>
                </a:solidFill>
                <a:latin typeface="Muli"/>
                <a:ea typeface="Muli"/>
                <a:cs typeface="Muli"/>
                <a:sym typeface="Muli"/>
              </a:defRPr>
            </a:lvl7pPr>
            <a:lvl8pPr lvl="7" rtl="0">
              <a:spcBef>
                <a:spcPts val="0"/>
              </a:spcBef>
              <a:spcAft>
                <a:spcPts val="0"/>
              </a:spcAft>
              <a:buNone/>
              <a:defRPr>
                <a:solidFill>
                  <a:srgbClr val="FFFFFF"/>
                </a:solidFill>
                <a:latin typeface="Muli"/>
                <a:ea typeface="Muli"/>
                <a:cs typeface="Muli"/>
                <a:sym typeface="Muli"/>
              </a:defRPr>
            </a:lvl8pPr>
            <a:lvl9pPr lvl="8" rtl="0">
              <a:spcBef>
                <a:spcPts val="0"/>
              </a:spcBef>
              <a:spcAft>
                <a:spcPts val="0"/>
              </a:spcAft>
              <a:buNone/>
              <a:defRPr>
                <a:solidFill>
                  <a:srgbClr val="FFFFFF"/>
                </a:solidFill>
                <a:latin typeface="Muli"/>
                <a:ea typeface="Muli"/>
                <a:cs typeface="Muli"/>
                <a:sym typeface="Muli"/>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5">
  <p:cSld name="CUSTOM_3_1_1_1">
    <p:spTree>
      <p:nvGrpSpPr>
        <p:cNvPr id="172" name="Shape 172"/>
        <p:cNvGrpSpPr/>
        <p:nvPr/>
      </p:nvGrpSpPr>
      <p:grpSpPr>
        <a:xfrm>
          <a:off x="0" y="0"/>
          <a:ext cx="0" cy="0"/>
          <a:chOff x="0" y="0"/>
          <a:chExt cx="0" cy="0"/>
        </a:xfrm>
      </p:grpSpPr>
      <p:sp>
        <p:nvSpPr>
          <p:cNvPr id="173" name="Google Shape;173;p33"/>
          <p:cNvSpPr txBox="1"/>
          <p:nvPr>
            <p:ph type="title"/>
          </p:nvPr>
        </p:nvSpPr>
        <p:spPr>
          <a:xfrm>
            <a:off x="1068999" y="1522250"/>
            <a:ext cx="94569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6000">
                <a:solidFill>
                  <a:schemeClr val="dk2"/>
                </a:solidFill>
              </a:defRPr>
            </a:lvl1pPr>
            <a:lvl2pPr lvl="1" rtl="0">
              <a:spcBef>
                <a:spcPts val="0"/>
              </a:spcBef>
              <a:spcAft>
                <a:spcPts val="0"/>
              </a:spcAft>
              <a:buNone/>
              <a:defRPr>
                <a:solidFill>
                  <a:schemeClr val="dk2"/>
                </a:solidFill>
                <a:latin typeface="Muli"/>
                <a:ea typeface="Muli"/>
                <a:cs typeface="Muli"/>
                <a:sym typeface="Muli"/>
              </a:defRPr>
            </a:lvl2pPr>
            <a:lvl3pPr lvl="2" rtl="0">
              <a:spcBef>
                <a:spcPts val="0"/>
              </a:spcBef>
              <a:spcAft>
                <a:spcPts val="0"/>
              </a:spcAft>
              <a:buNone/>
              <a:defRPr>
                <a:solidFill>
                  <a:schemeClr val="dk2"/>
                </a:solidFill>
                <a:latin typeface="Muli"/>
                <a:ea typeface="Muli"/>
                <a:cs typeface="Muli"/>
                <a:sym typeface="Muli"/>
              </a:defRPr>
            </a:lvl3pPr>
            <a:lvl4pPr lvl="3" rtl="0">
              <a:spcBef>
                <a:spcPts val="0"/>
              </a:spcBef>
              <a:spcAft>
                <a:spcPts val="0"/>
              </a:spcAft>
              <a:buNone/>
              <a:defRPr>
                <a:solidFill>
                  <a:schemeClr val="dk2"/>
                </a:solidFill>
                <a:latin typeface="Muli"/>
                <a:ea typeface="Muli"/>
                <a:cs typeface="Muli"/>
                <a:sym typeface="Muli"/>
              </a:defRPr>
            </a:lvl4pPr>
            <a:lvl5pPr lvl="4" rtl="0">
              <a:spcBef>
                <a:spcPts val="0"/>
              </a:spcBef>
              <a:spcAft>
                <a:spcPts val="0"/>
              </a:spcAft>
              <a:buNone/>
              <a:defRPr>
                <a:solidFill>
                  <a:schemeClr val="dk2"/>
                </a:solidFill>
                <a:latin typeface="Muli"/>
                <a:ea typeface="Muli"/>
                <a:cs typeface="Muli"/>
                <a:sym typeface="Muli"/>
              </a:defRPr>
            </a:lvl5pPr>
            <a:lvl6pPr lvl="5" rtl="0">
              <a:spcBef>
                <a:spcPts val="0"/>
              </a:spcBef>
              <a:spcAft>
                <a:spcPts val="0"/>
              </a:spcAft>
              <a:buNone/>
              <a:defRPr>
                <a:solidFill>
                  <a:schemeClr val="dk2"/>
                </a:solidFill>
                <a:latin typeface="Muli"/>
                <a:ea typeface="Muli"/>
                <a:cs typeface="Muli"/>
                <a:sym typeface="Muli"/>
              </a:defRPr>
            </a:lvl6pPr>
            <a:lvl7pPr lvl="6" rtl="0">
              <a:spcBef>
                <a:spcPts val="0"/>
              </a:spcBef>
              <a:spcAft>
                <a:spcPts val="0"/>
              </a:spcAft>
              <a:buNone/>
              <a:defRPr>
                <a:solidFill>
                  <a:schemeClr val="dk2"/>
                </a:solidFill>
                <a:latin typeface="Muli"/>
                <a:ea typeface="Muli"/>
                <a:cs typeface="Muli"/>
                <a:sym typeface="Muli"/>
              </a:defRPr>
            </a:lvl7pPr>
            <a:lvl8pPr lvl="7" rtl="0">
              <a:spcBef>
                <a:spcPts val="0"/>
              </a:spcBef>
              <a:spcAft>
                <a:spcPts val="0"/>
              </a:spcAft>
              <a:buNone/>
              <a:defRPr>
                <a:solidFill>
                  <a:schemeClr val="dk2"/>
                </a:solidFill>
                <a:latin typeface="Muli"/>
                <a:ea typeface="Muli"/>
                <a:cs typeface="Muli"/>
                <a:sym typeface="Muli"/>
              </a:defRPr>
            </a:lvl8pPr>
            <a:lvl9pPr lvl="8" rtl="0">
              <a:spcBef>
                <a:spcPts val="0"/>
              </a:spcBef>
              <a:spcAft>
                <a:spcPts val="0"/>
              </a:spcAft>
              <a:buNone/>
              <a:defRPr>
                <a:solidFill>
                  <a:schemeClr val="dk2"/>
                </a:solidFill>
                <a:latin typeface="Muli"/>
                <a:ea typeface="Muli"/>
                <a:cs typeface="Muli"/>
                <a:sym typeface="Muli"/>
              </a:defRPr>
            </a:lvl9pPr>
          </a:lstStyle>
          <a:p/>
        </p:txBody>
      </p:sp>
      <p:sp>
        <p:nvSpPr>
          <p:cNvPr id="174" name="Google Shape;174;p33"/>
          <p:cNvSpPr txBox="1"/>
          <p:nvPr>
            <p:ph idx="1" type="subTitle"/>
          </p:nvPr>
        </p:nvSpPr>
        <p:spPr>
          <a:xfrm>
            <a:off x="1069001" y="4174525"/>
            <a:ext cx="9456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5 1">
  <p:cSld name="CUSTOM_3_1_1_1_1">
    <p:spTree>
      <p:nvGrpSpPr>
        <p:cNvPr id="175" name="Shape 175"/>
        <p:cNvGrpSpPr/>
        <p:nvPr/>
      </p:nvGrpSpPr>
      <p:grpSpPr>
        <a:xfrm>
          <a:off x="0" y="0"/>
          <a:ext cx="0" cy="0"/>
          <a:chOff x="0" y="0"/>
          <a:chExt cx="0" cy="0"/>
        </a:xfrm>
      </p:grpSpPr>
      <p:sp>
        <p:nvSpPr>
          <p:cNvPr id="176" name="Google Shape;176;p34"/>
          <p:cNvSpPr txBox="1"/>
          <p:nvPr>
            <p:ph type="title"/>
          </p:nvPr>
        </p:nvSpPr>
        <p:spPr>
          <a:xfrm>
            <a:off x="1068999" y="1522250"/>
            <a:ext cx="94569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6000">
                <a:solidFill>
                  <a:schemeClr val="dk2"/>
                </a:solidFill>
              </a:defRPr>
            </a:lvl1pPr>
            <a:lvl2pPr lvl="1" rtl="0">
              <a:spcBef>
                <a:spcPts val="0"/>
              </a:spcBef>
              <a:spcAft>
                <a:spcPts val="0"/>
              </a:spcAft>
              <a:buNone/>
              <a:defRPr>
                <a:solidFill>
                  <a:schemeClr val="dk2"/>
                </a:solidFill>
                <a:latin typeface="Muli"/>
                <a:ea typeface="Muli"/>
                <a:cs typeface="Muli"/>
                <a:sym typeface="Muli"/>
              </a:defRPr>
            </a:lvl2pPr>
            <a:lvl3pPr lvl="2" rtl="0">
              <a:spcBef>
                <a:spcPts val="0"/>
              </a:spcBef>
              <a:spcAft>
                <a:spcPts val="0"/>
              </a:spcAft>
              <a:buNone/>
              <a:defRPr>
                <a:solidFill>
                  <a:schemeClr val="dk2"/>
                </a:solidFill>
                <a:latin typeface="Muli"/>
                <a:ea typeface="Muli"/>
                <a:cs typeface="Muli"/>
                <a:sym typeface="Muli"/>
              </a:defRPr>
            </a:lvl3pPr>
            <a:lvl4pPr lvl="3" rtl="0">
              <a:spcBef>
                <a:spcPts val="0"/>
              </a:spcBef>
              <a:spcAft>
                <a:spcPts val="0"/>
              </a:spcAft>
              <a:buNone/>
              <a:defRPr>
                <a:solidFill>
                  <a:schemeClr val="dk2"/>
                </a:solidFill>
                <a:latin typeface="Muli"/>
                <a:ea typeface="Muli"/>
                <a:cs typeface="Muli"/>
                <a:sym typeface="Muli"/>
              </a:defRPr>
            </a:lvl4pPr>
            <a:lvl5pPr lvl="4" rtl="0">
              <a:spcBef>
                <a:spcPts val="0"/>
              </a:spcBef>
              <a:spcAft>
                <a:spcPts val="0"/>
              </a:spcAft>
              <a:buNone/>
              <a:defRPr>
                <a:solidFill>
                  <a:schemeClr val="dk2"/>
                </a:solidFill>
                <a:latin typeface="Muli"/>
                <a:ea typeface="Muli"/>
                <a:cs typeface="Muli"/>
                <a:sym typeface="Muli"/>
              </a:defRPr>
            </a:lvl5pPr>
            <a:lvl6pPr lvl="5" rtl="0">
              <a:spcBef>
                <a:spcPts val="0"/>
              </a:spcBef>
              <a:spcAft>
                <a:spcPts val="0"/>
              </a:spcAft>
              <a:buNone/>
              <a:defRPr>
                <a:solidFill>
                  <a:schemeClr val="dk2"/>
                </a:solidFill>
                <a:latin typeface="Muli"/>
                <a:ea typeface="Muli"/>
                <a:cs typeface="Muli"/>
                <a:sym typeface="Muli"/>
              </a:defRPr>
            </a:lvl6pPr>
            <a:lvl7pPr lvl="6" rtl="0">
              <a:spcBef>
                <a:spcPts val="0"/>
              </a:spcBef>
              <a:spcAft>
                <a:spcPts val="0"/>
              </a:spcAft>
              <a:buNone/>
              <a:defRPr>
                <a:solidFill>
                  <a:schemeClr val="dk2"/>
                </a:solidFill>
                <a:latin typeface="Muli"/>
                <a:ea typeface="Muli"/>
                <a:cs typeface="Muli"/>
                <a:sym typeface="Muli"/>
              </a:defRPr>
            </a:lvl7pPr>
            <a:lvl8pPr lvl="7" rtl="0">
              <a:spcBef>
                <a:spcPts val="0"/>
              </a:spcBef>
              <a:spcAft>
                <a:spcPts val="0"/>
              </a:spcAft>
              <a:buNone/>
              <a:defRPr>
                <a:solidFill>
                  <a:schemeClr val="dk2"/>
                </a:solidFill>
                <a:latin typeface="Muli"/>
                <a:ea typeface="Muli"/>
                <a:cs typeface="Muli"/>
                <a:sym typeface="Muli"/>
              </a:defRPr>
            </a:lvl8pPr>
            <a:lvl9pPr lvl="8" rtl="0">
              <a:spcBef>
                <a:spcPts val="0"/>
              </a:spcBef>
              <a:spcAft>
                <a:spcPts val="0"/>
              </a:spcAft>
              <a:buNone/>
              <a:defRPr>
                <a:solidFill>
                  <a:schemeClr val="dk2"/>
                </a:solidFill>
                <a:latin typeface="Muli"/>
                <a:ea typeface="Muli"/>
                <a:cs typeface="Muli"/>
                <a:sym typeface="Muli"/>
              </a:defRPr>
            </a:lvl9pPr>
          </a:lstStyle>
          <a:p/>
        </p:txBody>
      </p:sp>
      <p:sp>
        <p:nvSpPr>
          <p:cNvPr id="177" name="Google Shape;177;p34"/>
          <p:cNvSpPr txBox="1"/>
          <p:nvPr>
            <p:ph idx="1" type="subTitle"/>
          </p:nvPr>
        </p:nvSpPr>
        <p:spPr>
          <a:xfrm>
            <a:off x="1069001" y="4174525"/>
            <a:ext cx="9456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graphicFrame>
        <p:nvGraphicFramePr>
          <p:cNvPr id="178" name="Google Shape;178;p34"/>
          <p:cNvGraphicFramePr/>
          <p:nvPr/>
        </p:nvGraphicFramePr>
        <p:xfrm>
          <a:off x="0" y="0"/>
          <a:ext cx="3000000" cy="3000000"/>
        </p:xfrm>
        <a:graphic>
          <a:graphicData uri="http://schemas.openxmlformats.org/drawingml/2006/table">
            <a:tbl>
              <a:tblPr>
                <a:noFill/>
                <a:tableStyleId>{9FB0B42E-09A1-4C4F-B154-14D1026D8B61}</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79" name="Google Shape;179;p34"/>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CUSTOM_1">
    <p:spTree>
      <p:nvGrpSpPr>
        <p:cNvPr id="180" name="Shape 180"/>
        <p:cNvGrpSpPr/>
        <p:nvPr/>
      </p:nvGrpSpPr>
      <p:grpSpPr>
        <a:xfrm>
          <a:off x="0" y="0"/>
          <a:ext cx="0" cy="0"/>
          <a:chOff x="0" y="0"/>
          <a:chExt cx="0" cy="0"/>
        </a:xfrm>
      </p:grpSpPr>
      <p:graphicFrame>
        <p:nvGraphicFramePr>
          <p:cNvPr id="181" name="Google Shape;181;p35"/>
          <p:cNvGraphicFramePr/>
          <p:nvPr/>
        </p:nvGraphicFramePr>
        <p:xfrm>
          <a:off x="0" y="0"/>
          <a:ext cx="3000000" cy="3000000"/>
        </p:xfrm>
        <a:graphic>
          <a:graphicData uri="http://schemas.openxmlformats.org/drawingml/2006/table">
            <a:tbl>
              <a:tblPr>
                <a:noFill/>
                <a:tableStyleId>{9FB0B42E-09A1-4C4F-B154-14D1026D8B61}</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82" name="Google Shape;182;p35"/>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183" name="Google Shape;183;p35"/>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sp>
        <p:nvSpPr>
          <p:cNvPr id="184" name="Google Shape;184;p35"/>
          <p:cNvSpPr/>
          <p:nvPr/>
        </p:nvSpPr>
        <p:spPr>
          <a:xfrm>
            <a:off x="10472600" y="5944225"/>
            <a:ext cx="1112400" cy="913800"/>
          </a:xfrm>
          <a:prstGeom prst="roundRect">
            <a:avLst>
              <a:gd fmla="val 16667" name="adj"/>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
              <a:ea typeface="Muli"/>
              <a:cs typeface="Muli"/>
              <a:sym typeface="Muli"/>
            </a:endParaRPr>
          </a:p>
        </p:txBody>
      </p:sp>
      <p:grpSp>
        <p:nvGrpSpPr>
          <p:cNvPr id="185" name="Google Shape;185;p35"/>
          <p:cNvGrpSpPr/>
          <p:nvPr/>
        </p:nvGrpSpPr>
        <p:grpSpPr>
          <a:xfrm>
            <a:off x="0" y="5980278"/>
            <a:ext cx="12191479" cy="127050"/>
            <a:chOff x="0" y="9863563"/>
            <a:chExt cx="20104682" cy="209550"/>
          </a:xfrm>
        </p:grpSpPr>
        <p:sp>
          <p:nvSpPr>
            <p:cNvPr id="186" name="Google Shape;186;p35"/>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87" name="Google Shape;187;p35"/>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88" name="Google Shape;188;p35"/>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89" name="Google Shape;189;p35"/>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190" name="Google Shape;190;p35"/>
          <p:cNvGrpSpPr/>
          <p:nvPr/>
        </p:nvGrpSpPr>
        <p:grpSpPr>
          <a:xfrm>
            <a:off x="10472612" y="6300976"/>
            <a:ext cx="1450594" cy="352728"/>
            <a:chOff x="17270138" y="10392506"/>
            <a:chExt cx="2392141" cy="581772"/>
          </a:xfrm>
        </p:grpSpPr>
        <p:grpSp>
          <p:nvGrpSpPr>
            <p:cNvPr id="191" name="Google Shape;191;p35"/>
            <p:cNvGrpSpPr/>
            <p:nvPr/>
          </p:nvGrpSpPr>
          <p:grpSpPr>
            <a:xfrm>
              <a:off x="17879688" y="10615449"/>
              <a:ext cx="479402" cy="221678"/>
              <a:chOff x="17879688" y="10615449"/>
              <a:chExt cx="479402" cy="221678"/>
            </a:xfrm>
          </p:grpSpPr>
          <p:pic>
            <p:nvPicPr>
              <p:cNvPr id="192" name="Google Shape;192;p35"/>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193" name="Google Shape;193;p35"/>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194" name="Google Shape;194;p35"/>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95" name="Google Shape;195;p35"/>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96" name="Google Shape;196;p35"/>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197" name="Google Shape;197;p35"/>
            <p:cNvGrpSpPr/>
            <p:nvPr/>
          </p:nvGrpSpPr>
          <p:grpSpPr>
            <a:xfrm>
              <a:off x="17270138" y="10697205"/>
              <a:ext cx="448309" cy="277073"/>
              <a:chOff x="17270138" y="10697205"/>
              <a:chExt cx="448309" cy="277073"/>
            </a:xfrm>
          </p:grpSpPr>
          <p:sp>
            <p:nvSpPr>
              <p:cNvPr id="198" name="Google Shape;198;p35"/>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99" name="Google Shape;199;p35"/>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00" name="Google Shape;200;p35"/>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201" name="Google Shape;201;p35"/>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Content">
  <p:cSld name="CUSTOM_2">
    <p:spTree>
      <p:nvGrpSpPr>
        <p:cNvPr id="202" name="Shape 202"/>
        <p:cNvGrpSpPr/>
        <p:nvPr/>
      </p:nvGrpSpPr>
      <p:grpSpPr>
        <a:xfrm>
          <a:off x="0" y="0"/>
          <a:ext cx="0" cy="0"/>
          <a:chOff x="0" y="0"/>
          <a:chExt cx="0" cy="0"/>
        </a:xfrm>
      </p:grpSpPr>
      <p:graphicFrame>
        <p:nvGraphicFramePr>
          <p:cNvPr id="203" name="Google Shape;203;p36"/>
          <p:cNvGraphicFramePr/>
          <p:nvPr/>
        </p:nvGraphicFramePr>
        <p:xfrm>
          <a:off x="0" y="0"/>
          <a:ext cx="3000000" cy="3000000"/>
        </p:xfrm>
        <a:graphic>
          <a:graphicData uri="http://schemas.openxmlformats.org/drawingml/2006/table">
            <a:tbl>
              <a:tblPr>
                <a:noFill/>
                <a:tableStyleId>{9FB0B42E-09A1-4C4F-B154-14D1026D8B61}</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204" name="Google Shape;204;p36"/>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205" name="Google Shape;205;p36"/>
          <p:cNvSpPr txBox="1"/>
          <p:nvPr>
            <p:ph idx="1" type="body"/>
          </p:nvPr>
        </p:nvSpPr>
        <p:spPr>
          <a:xfrm>
            <a:off x="685800" y="1264824"/>
            <a:ext cx="10820400" cy="4587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Muli"/>
              <a:buChar char="■"/>
              <a:defRPr sz="1800">
                <a:latin typeface="Muli"/>
                <a:ea typeface="Muli"/>
                <a:cs typeface="Muli"/>
                <a:sym typeface="Muli"/>
              </a:defRPr>
            </a:lvl1pPr>
            <a:lvl2pPr indent="-342900" lvl="1" marL="914400" rtl="0">
              <a:spcBef>
                <a:spcPts val="0"/>
              </a:spcBef>
              <a:spcAft>
                <a:spcPts val="0"/>
              </a:spcAft>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rtl="0">
              <a:spcBef>
                <a:spcPts val="0"/>
              </a:spcBef>
              <a:spcAft>
                <a:spcPts val="0"/>
              </a:spcAft>
              <a:buSzPts val="1800"/>
              <a:buFont typeface="Muli"/>
              <a:buChar char="□"/>
              <a:defRPr sz="1800">
                <a:latin typeface="Muli"/>
                <a:ea typeface="Muli"/>
                <a:cs typeface="Muli"/>
                <a:sym typeface="Muli"/>
              </a:defRPr>
            </a:lvl5pPr>
            <a:lvl6pPr indent="-342900" lvl="5" marL="2743200" rtl="0">
              <a:spcBef>
                <a:spcPts val="0"/>
              </a:spcBef>
              <a:spcAft>
                <a:spcPts val="0"/>
              </a:spcAft>
              <a:buSzPts val="1800"/>
              <a:buFont typeface="Muli"/>
              <a:buChar char="■"/>
              <a:defRPr sz="1800">
                <a:latin typeface="Muli"/>
                <a:ea typeface="Muli"/>
                <a:cs typeface="Muli"/>
                <a:sym typeface="Muli"/>
              </a:defRPr>
            </a:lvl6pPr>
            <a:lvl7pPr indent="-342900" lvl="6" marL="3200400" rtl="0">
              <a:spcBef>
                <a:spcPts val="0"/>
              </a:spcBef>
              <a:spcAft>
                <a:spcPts val="0"/>
              </a:spcAft>
              <a:buSzPts val="1800"/>
              <a:buFont typeface="Muli"/>
              <a:buChar char="■"/>
              <a:defRPr sz="1800">
                <a:latin typeface="Muli"/>
                <a:ea typeface="Muli"/>
                <a:cs typeface="Muli"/>
                <a:sym typeface="Muli"/>
              </a:defRPr>
            </a:lvl7pPr>
            <a:lvl8pPr indent="-342900" lvl="7" marL="3657600" rtl="0">
              <a:spcBef>
                <a:spcPts val="0"/>
              </a:spcBef>
              <a:spcAft>
                <a:spcPts val="0"/>
              </a:spcAft>
              <a:buSzPts val="1800"/>
              <a:buFont typeface="Muli"/>
              <a:buChar char="□"/>
              <a:defRPr sz="1800">
                <a:latin typeface="Muli"/>
                <a:ea typeface="Muli"/>
                <a:cs typeface="Muli"/>
                <a:sym typeface="Muli"/>
              </a:defRPr>
            </a:lvl8pPr>
            <a:lvl9pPr indent="-342900" lvl="8" marL="4114800" rtl="0">
              <a:spcBef>
                <a:spcPts val="0"/>
              </a:spcBef>
              <a:spcAft>
                <a:spcPts val="0"/>
              </a:spcAft>
              <a:buSzPts val="1800"/>
              <a:buFont typeface="Muli"/>
              <a:buChar char="■"/>
              <a:defRPr sz="1800">
                <a:latin typeface="Muli"/>
                <a:ea typeface="Muli"/>
                <a:cs typeface="Muli"/>
                <a:sym typeface="Muli"/>
              </a:defRPr>
            </a:lvl9pPr>
          </a:lstStyle>
          <a:p/>
        </p:txBody>
      </p:sp>
      <p:sp>
        <p:nvSpPr>
          <p:cNvPr id="206" name="Google Shape;206;p36"/>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sp>
        <p:nvSpPr>
          <p:cNvPr id="207" name="Google Shape;207;p36"/>
          <p:cNvSpPr/>
          <p:nvPr/>
        </p:nvSpPr>
        <p:spPr>
          <a:xfrm>
            <a:off x="10598450" y="6058050"/>
            <a:ext cx="907800" cy="800100"/>
          </a:xfrm>
          <a:prstGeom prst="roundRect">
            <a:avLst>
              <a:gd fmla="val 16667" name="adj"/>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
              <a:ea typeface="Muli"/>
              <a:cs typeface="Muli"/>
              <a:sym typeface="Muli"/>
            </a:endParaRPr>
          </a:p>
        </p:txBody>
      </p:sp>
      <p:grpSp>
        <p:nvGrpSpPr>
          <p:cNvPr id="208" name="Google Shape;208;p36"/>
          <p:cNvGrpSpPr/>
          <p:nvPr/>
        </p:nvGrpSpPr>
        <p:grpSpPr>
          <a:xfrm>
            <a:off x="0" y="5980278"/>
            <a:ext cx="12191479" cy="127050"/>
            <a:chOff x="0" y="9863563"/>
            <a:chExt cx="20104682" cy="209550"/>
          </a:xfrm>
        </p:grpSpPr>
        <p:sp>
          <p:nvSpPr>
            <p:cNvPr id="209" name="Google Shape;209;p36"/>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10" name="Google Shape;210;p36"/>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11" name="Google Shape;211;p36"/>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12" name="Google Shape;212;p36"/>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213" name="Google Shape;213;p36"/>
          <p:cNvGrpSpPr/>
          <p:nvPr/>
        </p:nvGrpSpPr>
        <p:grpSpPr>
          <a:xfrm>
            <a:off x="10472612" y="6300976"/>
            <a:ext cx="1450594" cy="352728"/>
            <a:chOff x="17270138" y="10392506"/>
            <a:chExt cx="2392141" cy="581772"/>
          </a:xfrm>
        </p:grpSpPr>
        <p:grpSp>
          <p:nvGrpSpPr>
            <p:cNvPr id="214" name="Google Shape;214;p36"/>
            <p:cNvGrpSpPr/>
            <p:nvPr/>
          </p:nvGrpSpPr>
          <p:grpSpPr>
            <a:xfrm>
              <a:off x="17879688" y="10615449"/>
              <a:ext cx="479402" cy="221678"/>
              <a:chOff x="17879688" y="10615449"/>
              <a:chExt cx="479402" cy="221678"/>
            </a:xfrm>
          </p:grpSpPr>
          <p:pic>
            <p:nvPicPr>
              <p:cNvPr id="215" name="Google Shape;215;p36"/>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216" name="Google Shape;216;p36"/>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217" name="Google Shape;217;p36"/>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18" name="Google Shape;218;p36"/>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19" name="Google Shape;219;p36"/>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220" name="Google Shape;220;p36"/>
            <p:cNvGrpSpPr/>
            <p:nvPr/>
          </p:nvGrpSpPr>
          <p:grpSpPr>
            <a:xfrm>
              <a:off x="17270138" y="10697205"/>
              <a:ext cx="448309" cy="277073"/>
              <a:chOff x="17270138" y="10697205"/>
              <a:chExt cx="448309" cy="277073"/>
            </a:xfrm>
          </p:grpSpPr>
          <p:sp>
            <p:nvSpPr>
              <p:cNvPr id="221" name="Google Shape;221;p36"/>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22" name="Google Shape;222;p36"/>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23" name="Google Shape;223;p36"/>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224" name="Google Shape;224;p36"/>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225" name="Shape 225"/>
        <p:cNvGrpSpPr/>
        <p:nvPr/>
      </p:nvGrpSpPr>
      <p:grpSpPr>
        <a:xfrm>
          <a:off x="0" y="0"/>
          <a:ext cx="0" cy="0"/>
          <a:chOff x="0" y="0"/>
          <a:chExt cx="0" cy="0"/>
        </a:xfrm>
      </p:grpSpPr>
      <p:graphicFrame>
        <p:nvGraphicFramePr>
          <p:cNvPr id="226" name="Google Shape;226;p37"/>
          <p:cNvGraphicFramePr/>
          <p:nvPr/>
        </p:nvGraphicFramePr>
        <p:xfrm>
          <a:off x="0" y="0"/>
          <a:ext cx="3000000" cy="3000000"/>
        </p:xfrm>
        <a:graphic>
          <a:graphicData uri="http://schemas.openxmlformats.org/drawingml/2006/table">
            <a:tbl>
              <a:tblPr>
                <a:noFill/>
                <a:tableStyleId>{9FB0B42E-09A1-4C4F-B154-14D1026D8B61}</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227" name="Google Shape;227;p37"/>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228" name="Google Shape;228;p37"/>
          <p:cNvSpPr txBox="1"/>
          <p:nvPr>
            <p:ph idx="1" type="body"/>
          </p:nvPr>
        </p:nvSpPr>
        <p:spPr>
          <a:xfrm>
            <a:off x="685800" y="1318212"/>
            <a:ext cx="4800600" cy="4587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Muli"/>
              <a:buChar char="■"/>
              <a:defRPr sz="1800">
                <a:latin typeface="Muli"/>
                <a:ea typeface="Muli"/>
                <a:cs typeface="Muli"/>
                <a:sym typeface="Muli"/>
              </a:defRPr>
            </a:lvl1pPr>
            <a:lvl2pPr indent="-342900" lvl="1" marL="914400" rtl="0">
              <a:spcBef>
                <a:spcPts val="0"/>
              </a:spcBef>
              <a:spcAft>
                <a:spcPts val="0"/>
              </a:spcAft>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rtl="0">
              <a:spcBef>
                <a:spcPts val="0"/>
              </a:spcBef>
              <a:spcAft>
                <a:spcPts val="0"/>
              </a:spcAft>
              <a:buSzPts val="1800"/>
              <a:buFont typeface="Muli"/>
              <a:buChar char="□"/>
              <a:defRPr sz="1800">
                <a:latin typeface="Muli"/>
                <a:ea typeface="Muli"/>
                <a:cs typeface="Muli"/>
                <a:sym typeface="Muli"/>
              </a:defRPr>
            </a:lvl5pPr>
            <a:lvl6pPr indent="-342900" lvl="5" marL="2743200" rtl="0">
              <a:spcBef>
                <a:spcPts val="0"/>
              </a:spcBef>
              <a:spcAft>
                <a:spcPts val="0"/>
              </a:spcAft>
              <a:buSzPts val="1800"/>
              <a:buFont typeface="Muli"/>
              <a:buChar char="■"/>
              <a:defRPr sz="1800">
                <a:latin typeface="Muli"/>
                <a:ea typeface="Muli"/>
                <a:cs typeface="Muli"/>
                <a:sym typeface="Muli"/>
              </a:defRPr>
            </a:lvl6pPr>
            <a:lvl7pPr indent="-342900" lvl="6" marL="3200400" rtl="0">
              <a:spcBef>
                <a:spcPts val="0"/>
              </a:spcBef>
              <a:spcAft>
                <a:spcPts val="0"/>
              </a:spcAft>
              <a:buSzPts val="1800"/>
              <a:buFont typeface="Muli"/>
              <a:buChar char="■"/>
              <a:defRPr sz="1800">
                <a:latin typeface="Muli"/>
                <a:ea typeface="Muli"/>
                <a:cs typeface="Muli"/>
                <a:sym typeface="Muli"/>
              </a:defRPr>
            </a:lvl7pPr>
            <a:lvl8pPr indent="-342900" lvl="7" marL="3657600" rtl="0">
              <a:spcBef>
                <a:spcPts val="0"/>
              </a:spcBef>
              <a:spcAft>
                <a:spcPts val="0"/>
              </a:spcAft>
              <a:buSzPts val="1800"/>
              <a:buFont typeface="Muli"/>
              <a:buChar char="□"/>
              <a:defRPr sz="1800">
                <a:latin typeface="Muli"/>
                <a:ea typeface="Muli"/>
                <a:cs typeface="Muli"/>
                <a:sym typeface="Muli"/>
              </a:defRPr>
            </a:lvl8pPr>
            <a:lvl9pPr indent="-342900" lvl="8" marL="4114800" rtl="0">
              <a:spcBef>
                <a:spcPts val="0"/>
              </a:spcBef>
              <a:spcAft>
                <a:spcPts val="0"/>
              </a:spcAft>
              <a:buSzPts val="1800"/>
              <a:buFont typeface="Muli"/>
              <a:buChar char="■"/>
              <a:defRPr sz="1800">
                <a:latin typeface="Muli"/>
                <a:ea typeface="Muli"/>
                <a:cs typeface="Muli"/>
                <a:sym typeface="Muli"/>
              </a:defRPr>
            </a:lvl9pPr>
          </a:lstStyle>
          <a:p/>
        </p:txBody>
      </p:sp>
      <p:sp>
        <p:nvSpPr>
          <p:cNvPr id="229" name="Google Shape;229;p37"/>
          <p:cNvSpPr txBox="1"/>
          <p:nvPr>
            <p:ph idx="2" type="body"/>
          </p:nvPr>
        </p:nvSpPr>
        <p:spPr>
          <a:xfrm>
            <a:off x="6629400" y="1318212"/>
            <a:ext cx="4800600" cy="4587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Muli"/>
              <a:buChar char="■"/>
              <a:defRPr sz="1800">
                <a:latin typeface="Muli"/>
                <a:ea typeface="Muli"/>
                <a:cs typeface="Muli"/>
                <a:sym typeface="Muli"/>
              </a:defRPr>
            </a:lvl1pPr>
            <a:lvl2pPr indent="-342900" lvl="1" marL="914400" rtl="0">
              <a:spcBef>
                <a:spcPts val="0"/>
              </a:spcBef>
              <a:spcAft>
                <a:spcPts val="0"/>
              </a:spcAft>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rtl="0">
              <a:spcBef>
                <a:spcPts val="0"/>
              </a:spcBef>
              <a:spcAft>
                <a:spcPts val="0"/>
              </a:spcAft>
              <a:buSzPts val="1800"/>
              <a:buFont typeface="Muli"/>
              <a:buChar char="□"/>
              <a:defRPr sz="1800">
                <a:latin typeface="Muli"/>
                <a:ea typeface="Muli"/>
                <a:cs typeface="Muli"/>
                <a:sym typeface="Muli"/>
              </a:defRPr>
            </a:lvl5pPr>
            <a:lvl6pPr indent="-342900" lvl="5" marL="2743200" rtl="0">
              <a:spcBef>
                <a:spcPts val="0"/>
              </a:spcBef>
              <a:spcAft>
                <a:spcPts val="0"/>
              </a:spcAft>
              <a:buSzPts val="1800"/>
              <a:buFont typeface="Muli"/>
              <a:buChar char="■"/>
              <a:defRPr sz="1800">
                <a:latin typeface="Muli"/>
                <a:ea typeface="Muli"/>
                <a:cs typeface="Muli"/>
                <a:sym typeface="Muli"/>
              </a:defRPr>
            </a:lvl6pPr>
            <a:lvl7pPr indent="-342900" lvl="6" marL="3200400" rtl="0">
              <a:spcBef>
                <a:spcPts val="0"/>
              </a:spcBef>
              <a:spcAft>
                <a:spcPts val="0"/>
              </a:spcAft>
              <a:buSzPts val="1800"/>
              <a:buFont typeface="Muli"/>
              <a:buChar char="■"/>
              <a:defRPr sz="1800">
                <a:latin typeface="Muli"/>
                <a:ea typeface="Muli"/>
                <a:cs typeface="Muli"/>
                <a:sym typeface="Muli"/>
              </a:defRPr>
            </a:lvl7pPr>
            <a:lvl8pPr indent="-342900" lvl="7" marL="3657600" rtl="0">
              <a:spcBef>
                <a:spcPts val="0"/>
              </a:spcBef>
              <a:spcAft>
                <a:spcPts val="0"/>
              </a:spcAft>
              <a:buSzPts val="1800"/>
              <a:buFont typeface="Muli"/>
              <a:buChar char="□"/>
              <a:defRPr sz="1800">
                <a:latin typeface="Muli"/>
                <a:ea typeface="Muli"/>
                <a:cs typeface="Muli"/>
                <a:sym typeface="Muli"/>
              </a:defRPr>
            </a:lvl8pPr>
            <a:lvl9pPr indent="-342900" lvl="8" marL="4114800" rtl="0">
              <a:spcBef>
                <a:spcPts val="0"/>
              </a:spcBef>
              <a:spcAft>
                <a:spcPts val="0"/>
              </a:spcAft>
              <a:buSzPts val="1800"/>
              <a:buFont typeface="Muli"/>
              <a:buChar char="■"/>
              <a:defRPr sz="1800">
                <a:latin typeface="Muli"/>
                <a:ea typeface="Muli"/>
                <a:cs typeface="Muli"/>
                <a:sym typeface="Muli"/>
              </a:defRPr>
            </a:lvl9pPr>
          </a:lstStyle>
          <a:p/>
        </p:txBody>
      </p:sp>
      <p:sp>
        <p:nvSpPr>
          <p:cNvPr id="230" name="Google Shape;230;p37"/>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sp>
        <p:nvSpPr>
          <p:cNvPr id="231" name="Google Shape;231;p37"/>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bullets">
  <p:cSld name="Two Content_2">
    <p:spTree>
      <p:nvGrpSpPr>
        <p:cNvPr id="232" name="Shape 232"/>
        <p:cNvGrpSpPr/>
        <p:nvPr/>
      </p:nvGrpSpPr>
      <p:grpSpPr>
        <a:xfrm>
          <a:off x="0" y="0"/>
          <a:ext cx="0" cy="0"/>
          <a:chOff x="0" y="0"/>
          <a:chExt cx="0" cy="0"/>
        </a:xfrm>
      </p:grpSpPr>
      <p:graphicFrame>
        <p:nvGraphicFramePr>
          <p:cNvPr id="233" name="Google Shape;233;p38"/>
          <p:cNvGraphicFramePr/>
          <p:nvPr/>
        </p:nvGraphicFramePr>
        <p:xfrm>
          <a:off x="0" y="0"/>
          <a:ext cx="3000000" cy="3000000"/>
        </p:xfrm>
        <a:graphic>
          <a:graphicData uri="http://schemas.openxmlformats.org/drawingml/2006/table">
            <a:tbl>
              <a:tblPr>
                <a:noFill/>
                <a:tableStyleId>{9FB0B42E-09A1-4C4F-B154-14D1026D8B61}</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234" name="Google Shape;234;p38"/>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235" name="Google Shape;235;p38"/>
          <p:cNvSpPr txBox="1"/>
          <p:nvPr>
            <p:ph idx="1" type="body"/>
          </p:nvPr>
        </p:nvSpPr>
        <p:spPr>
          <a:xfrm>
            <a:off x="685800" y="1318212"/>
            <a:ext cx="4800600" cy="4587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Muli"/>
              <a:buChar char="■"/>
              <a:defRPr sz="1800">
                <a:latin typeface="Muli"/>
                <a:ea typeface="Muli"/>
                <a:cs typeface="Muli"/>
                <a:sym typeface="Muli"/>
              </a:defRPr>
            </a:lvl1pPr>
            <a:lvl2pPr indent="-342900" lvl="1" marL="914400" rtl="0">
              <a:spcBef>
                <a:spcPts val="0"/>
              </a:spcBef>
              <a:spcAft>
                <a:spcPts val="0"/>
              </a:spcAft>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rtl="0">
              <a:spcBef>
                <a:spcPts val="0"/>
              </a:spcBef>
              <a:spcAft>
                <a:spcPts val="0"/>
              </a:spcAft>
              <a:buSzPts val="1800"/>
              <a:buFont typeface="Muli"/>
              <a:buChar char="□"/>
              <a:defRPr sz="1800">
                <a:latin typeface="Muli"/>
                <a:ea typeface="Muli"/>
                <a:cs typeface="Muli"/>
                <a:sym typeface="Muli"/>
              </a:defRPr>
            </a:lvl5pPr>
            <a:lvl6pPr indent="-342900" lvl="5" marL="2743200" rtl="0">
              <a:spcBef>
                <a:spcPts val="0"/>
              </a:spcBef>
              <a:spcAft>
                <a:spcPts val="0"/>
              </a:spcAft>
              <a:buSzPts val="1800"/>
              <a:buFont typeface="Muli"/>
              <a:buChar char="■"/>
              <a:defRPr sz="1800">
                <a:latin typeface="Muli"/>
                <a:ea typeface="Muli"/>
                <a:cs typeface="Muli"/>
                <a:sym typeface="Muli"/>
              </a:defRPr>
            </a:lvl6pPr>
            <a:lvl7pPr indent="-342900" lvl="6" marL="3200400" rtl="0">
              <a:spcBef>
                <a:spcPts val="0"/>
              </a:spcBef>
              <a:spcAft>
                <a:spcPts val="0"/>
              </a:spcAft>
              <a:buSzPts val="1800"/>
              <a:buFont typeface="Muli"/>
              <a:buChar char="■"/>
              <a:defRPr sz="1800">
                <a:latin typeface="Muli"/>
                <a:ea typeface="Muli"/>
                <a:cs typeface="Muli"/>
                <a:sym typeface="Muli"/>
              </a:defRPr>
            </a:lvl7pPr>
            <a:lvl8pPr indent="-342900" lvl="7" marL="3657600" rtl="0">
              <a:spcBef>
                <a:spcPts val="0"/>
              </a:spcBef>
              <a:spcAft>
                <a:spcPts val="0"/>
              </a:spcAft>
              <a:buSzPts val="1800"/>
              <a:buFont typeface="Muli"/>
              <a:buChar char="□"/>
              <a:defRPr sz="1800">
                <a:latin typeface="Muli"/>
                <a:ea typeface="Muli"/>
                <a:cs typeface="Muli"/>
                <a:sym typeface="Muli"/>
              </a:defRPr>
            </a:lvl8pPr>
            <a:lvl9pPr indent="-342900" lvl="8" marL="4114800" rtl="0">
              <a:spcBef>
                <a:spcPts val="0"/>
              </a:spcBef>
              <a:spcAft>
                <a:spcPts val="0"/>
              </a:spcAft>
              <a:buSzPts val="1800"/>
              <a:buFont typeface="Muli"/>
              <a:buChar char="■"/>
              <a:defRPr sz="1800">
                <a:latin typeface="Muli"/>
                <a:ea typeface="Muli"/>
                <a:cs typeface="Muli"/>
                <a:sym typeface="Muli"/>
              </a:defRPr>
            </a:lvl9pPr>
          </a:lstStyle>
          <a:p/>
        </p:txBody>
      </p:sp>
      <p:sp>
        <p:nvSpPr>
          <p:cNvPr id="236" name="Google Shape;236;p38"/>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grpSp>
        <p:nvGrpSpPr>
          <p:cNvPr id="237" name="Google Shape;237;p38"/>
          <p:cNvGrpSpPr/>
          <p:nvPr/>
        </p:nvGrpSpPr>
        <p:grpSpPr>
          <a:xfrm>
            <a:off x="6126479" y="1446441"/>
            <a:ext cx="5302980" cy="623700"/>
            <a:chOff x="5745479" y="1446441"/>
            <a:chExt cx="5302980" cy="623700"/>
          </a:xfrm>
        </p:grpSpPr>
        <p:sp>
          <p:nvSpPr>
            <p:cNvPr id="238" name="Google Shape;238;p38"/>
            <p:cNvSpPr txBox="1"/>
            <p:nvPr/>
          </p:nvSpPr>
          <p:spPr>
            <a:xfrm>
              <a:off x="5775959" y="1446441"/>
              <a:ext cx="5272500" cy="623700"/>
            </a:xfrm>
            <a:prstGeom prst="rect">
              <a:avLst/>
            </a:prstGeom>
            <a:solidFill>
              <a:srgbClr val="EEEEEE"/>
            </a:solidFill>
            <a:ln>
              <a:noFill/>
            </a:ln>
          </p:spPr>
          <p:txBody>
            <a:bodyPr anchorCtr="0" anchor="t" bIns="0" lIns="0" spcFirstLastPara="1" rIns="0" wrap="square" tIns="4425">
              <a:noAutofit/>
            </a:bodyPr>
            <a:lstStyle/>
            <a:p>
              <a:pPr indent="0" lvl="0" marL="0" marR="0" rtl="0" algn="l">
                <a:lnSpc>
                  <a:spcPct val="100000"/>
                </a:lnSpc>
                <a:spcBef>
                  <a:spcPts val="0"/>
                </a:spcBef>
                <a:spcAft>
                  <a:spcPts val="0"/>
                </a:spcAft>
                <a:buNone/>
              </a:pPr>
              <a:r>
                <a:t/>
              </a:r>
              <a:endParaRPr sz="1400">
                <a:latin typeface="Muli"/>
                <a:ea typeface="Muli"/>
                <a:cs typeface="Muli"/>
                <a:sym typeface="Muli"/>
              </a:endParaRPr>
            </a:p>
          </p:txBody>
        </p:sp>
        <p:sp>
          <p:nvSpPr>
            <p:cNvPr id="239" name="Google Shape;239;p38"/>
            <p:cNvSpPr/>
            <p:nvPr/>
          </p:nvSpPr>
          <p:spPr>
            <a:xfrm>
              <a:off x="5745479" y="1446441"/>
              <a:ext cx="0" cy="623569"/>
            </a:xfrm>
            <a:custGeom>
              <a:rect b="b" l="l" r="r" t="t"/>
              <a:pathLst>
                <a:path extrusionOk="0" h="623569" w="120000">
                  <a:moveTo>
                    <a:pt x="0" y="0"/>
                  </a:moveTo>
                  <a:lnTo>
                    <a:pt x="0" y="622960"/>
                  </a:lnTo>
                </a:path>
              </a:pathLst>
            </a:custGeom>
            <a:noFill/>
            <a:ln cap="flat" cmpd="sng" w="60950">
              <a:solidFill>
                <a:srgbClr val="0051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240" name="Google Shape;240;p38"/>
          <p:cNvGrpSpPr/>
          <p:nvPr/>
        </p:nvGrpSpPr>
        <p:grpSpPr>
          <a:xfrm>
            <a:off x="6126479" y="2370921"/>
            <a:ext cx="5302980" cy="623700"/>
            <a:chOff x="5745479" y="2218524"/>
            <a:chExt cx="5302980" cy="623700"/>
          </a:xfrm>
        </p:grpSpPr>
        <p:sp>
          <p:nvSpPr>
            <p:cNvPr id="241" name="Google Shape;241;p38"/>
            <p:cNvSpPr txBox="1"/>
            <p:nvPr/>
          </p:nvSpPr>
          <p:spPr>
            <a:xfrm>
              <a:off x="5775959" y="2218524"/>
              <a:ext cx="5272500" cy="623700"/>
            </a:xfrm>
            <a:prstGeom prst="rect">
              <a:avLst/>
            </a:prstGeom>
            <a:solidFill>
              <a:srgbClr val="EEEEEE"/>
            </a:solidFill>
            <a:ln>
              <a:noFill/>
            </a:ln>
          </p:spPr>
          <p:txBody>
            <a:bodyPr anchorCtr="0" anchor="t" bIns="0" lIns="0" spcFirstLastPara="1" rIns="0" wrap="square" tIns="4425">
              <a:noAutofit/>
            </a:bodyPr>
            <a:lstStyle/>
            <a:p>
              <a:pPr indent="0" lvl="0" marL="391160" marR="0" rtl="0" algn="l">
                <a:lnSpc>
                  <a:spcPct val="100000"/>
                </a:lnSpc>
                <a:spcBef>
                  <a:spcPts val="0"/>
                </a:spcBef>
                <a:spcAft>
                  <a:spcPts val="0"/>
                </a:spcAft>
                <a:buNone/>
              </a:pPr>
              <a:r>
                <a:t/>
              </a:r>
              <a:endParaRPr sz="1400">
                <a:latin typeface="Muli"/>
                <a:ea typeface="Muli"/>
                <a:cs typeface="Muli"/>
                <a:sym typeface="Muli"/>
              </a:endParaRPr>
            </a:p>
          </p:txBody>
        </p:sp>
        <p:sp>
          <p:nvSpPr>
            <p:cNvPr id="242" name="Google Shape;242;p38"/>
            <p:cNvSpPr/>
            <p:nvPr/>
          </p:nvSpPr>
          <p:spPr>
            <a:xfrm>
              <a:off x="5745479" y="2218524"/>
              <a:ext cx="0" cy="623569"/>
            </a:xfrm>
            <a:custGeom>
              <a:rect b="b" l="l" r="r" t="t"/>
              <a:pathLst>
                <a:path extrusionOk="0" h="623569" w="120000">
                  <a:moveTo>
                    <a:pt x="0" y="0"/>
                  </a:moveTo>
                  <a:lnTo>
                    <a:pt x="0" y="622960"/>
                  </a:lnTo>
                </a:path>
              </a:pathLst>
            </a:custGeom>
            <a:noFill/>
            <a:ln cap="flat" cmpd="sng" w="60950">
              <a:solidFill>
                <a:srgbClr val="0051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243" name="Google Shape;243;p38"/>
          <p:cNvGrpSpPr/>
          <p:nvPr/>
        </p:nvGrpSpPr>
        <p:grpSpPr>
          <a:xfrm>
            <a:off x="6126479" y="3295402"/>
            <a:ext cx="5302980" cy="623700"/>
            <a:chOff x="5745479" y="2990608"/>
            <a:chExt cx="5302980" cy="623700"/>
          </a:xfrm>
        </p:grpSpPr>
        <p:sp>
          <p:nvSpPr>
            <p:cNvPr id="244" name="Google Shape;244;p38"/>
            <p:cNvSpPr txBox="1"/>
            <p:nvPr/>
          </p:nvSpPr>
          <p:spPr>
            <a:xfrm>
              <a:off x="5775959" y="2990608"/>
              <a:ext cx="5272500" cy="623700"/>
            </a:xfrm>
            <a:prstGeom prst="rect">
              <a:avLst/>
            </a:prstGeom>
            <a:solidFill>
              <a:srgbClr val="EEEEEE"/>
            </a:solidFill>
            <a:ln>
              <a:noFill/>
            </a:ln>
          </p:spPr>
          <p:txBody>
            <a:bodyPr anchorCtr="0" anchor="t" bIns="0" lIns="0" spcFirstLastPara="1" rIns="0" wrap="square" tIns="4425">
              <a:noAutofit/>
            </a:bodyPr>
            <a:lstStyle/>
            <a:p>
              <a:pPr indent="0" lvl="0" marL="391160" marR="0" rtl="0" algn="l">
                <a:lnSpc>
                  <a:spcPct val="100000"/>
                </a:lnSpc>
                <a:spcBef>
                  <a:spcPts val="0"/>
                </a:spcBef>
                <a:spcAft>
                  <a:spcPts val="0"/>
                </a:spcAft>
                <a:buNone/>
              </a:pPr>
              <a:r>
                <a:t/>
              </a:r>
              <a:endParaRPr sz="1400">
                <a:latin typeface="Muli"/>
                <a:ea typeface="Muli"/>
                <a:cs typeface="Muli"/>
                <a:sym typeface="Muli"/>
              </a:endParaRPr>
            </a:p>
          </p:txBody>
        </p:sp>
        <p:sp>
          <p:nvSpPr>
            <p:cNvPr id="245" name="Google Shape;245;p38"/>
            <p:cNvSpPr/>
            <p:nvPr/>
          </p:nvSpPr>
          <p:spPr>
            <a:xfrm>
              <a:off x="5745479" y="2990608"/>
              <a:ext cx="0" cy="623570"/>
            </a:xfrm>
            <a:custGeom>
              <a:rect b="b" l="l" r="r" t="t"/>
              <a:pathLst>
                <a:path extrusionOk="0" h="623570" w="120000">
                  <a:moveTo>
                    <a:pt x="0" y="0"/>
                  </a:moveTo>
                  <a:lnTo>
                    <a:pt x="0" y="622960"/>
                  </a:lnTo>
                </a:path>
              </a:pathLst>
            </a:custGeom>
            <a:noFill/>
            <a:ln cap="flat" cmpd="sng" w="60950">
              <a:solidFill>
                <a:srgbClr val="0051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246" name="Google Shape;246;p38"/>
          <p:cNvGrpSpPr/>
          <p:nvPr/>
        </p:nvGrpSpPr>
        <p:grpSpPr>
          <a:xfrm>
            <a:off x="6126479" y="4219882"/>
            <a:ext cx="5302980" cy="623700"/>
            <a:chOff x="5745479" y="3762679"/>
            <a:chExt cx="5302980" cy="623700"/>
          </a:xfrm>
        </p:grpSpPr>
        <p:sp>
          <p:nvSpPr>
            <p:cNvPr id="247" name="Google Shape;247;p38"/>
            <p:cNvSpPr txBox="1"/>
            <p:nvPr/>
          </p:nvSpPr>
          <p:spPr>
            <a:xfrm>
              <a:off x="5775959" y="3762679"/>
              <a:ext cx="5272500" cy="623700"/>
            </a:xfrm>
            <a:prstGeom prst="rect">
              <a:avLst/>
            </a:prstGeom>
            <a:solidFill>
              <a:srgbClr val="EEEEEE"/>
            </a:solidFill>
            <a:ln>
              <a:noFill/>
            </a:ln>
          </p:spPr>
          <p:txBody>
            <a:bodyPr anchorCtr="0" anchor="t" bIns="0" lIns="0" spcFirstLastPara="1" rIns="0" wrap="square" tIns="4425">
              <a:noAutofit/>
            </a:bodyPr>
            <a:lstStyle/>
            <a:p>
              <a:pPr indent="0" lvl="0" marL="391160" marR="0" rtl="0" algn="l">
                <a:lnSpc>
                  <a:spcPct val="100000"/>
                </a:lnSpc>
                <a:spcBef>
                  <a:spcPts val="0"/>
                </a:spcBef>
                <a:spcAft>
                  <a:spcPts val="0"/>
                </a:spcAft>
                <a:buNone/>
              </a:pPr>
              <a:r>
                <a:t/>
              </a:r>
              <a:endParaRPr sz="1400">
                <a:latin typeface="Muli"/>
                <a:ea typeface="Muli"/>
                <a:cs typeface="Muli"/>
                <a:sym typeface="Muli"/>
              </a:endParaRPr>
            </a:p>
          </p:txBody>
        </p:sp>
        <p:sp>
          <p:nvSpPr>
            <p:cNvPr id="248" name="Google Shape;248;p38"/>
            <p:cNvSpPr/>
            <p:nvPr/>
          </p:nvSpPr>
          <p:spPr>
            <a:xfrm>
              <a:off x="5745479" y="3762692"/>
              <a:ext cx="0" cy="623570"/>
            </a:xfrm>
            <a:custGeom>
              <a:rect b="b" l="l" r="r" t="t"/>
              <a:pathLst>
                <a:path extrusionOk="0" h="623570" w="120000">
                  <a:moveTo>
                    <a:pt x="0" y="0"/>
                  </a:moveTo>
                  <a:lnTo>
                    <a:pt x="0" y="622960"/>
                  </a:lnTo>
                </a:path>
              </a:pathLst>
            </a:custGeom>
            <a:noFill/>
            <a:ln cap="flat" cmpd="sng" w="60950">
              <a:solidFill>
                <a:srgbClr val="0051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249" name="Google Shape;249;p38"/>
          <p:cNvGrpSpPr/>
          <p:nvPr/>
        </p:nvGrpSpPr>
        <p:grpSpPr>
          <a:xfrm>
            <a:off x="6126479" y="5144363"/>
            <a:ext cx="5302980" cy="623700"/>
            <a:chOff x="5745479" y="4534763"/>
            <a:chExt cx="5302980" cy="623700"/>
          </a:xfrm>
        </p:grpSpPr>
        <p:sp>
          <p:nvSpPr>
            <p:cNvPr id="250" name="Google Shape;250;p38"/>
            <p:cNvSpPr txBox="1"/>
            <p:nvPr/>
          </p:nvSpPr>
          <p:spPr>
            <a:xfrm>
              <a:off x="5775959" y="4534763"/>
              <a:ext cx="5272500" cy="623700"/>
            </a:xfrm>
            <a:prstGeom prst="rect">
              <a:avLst/>
            </a:prstGeom>
            <a:solidFill>
              <a:srgbClr val="EEEEEE"/>
            </a:solidFill>
            <a:ln>
              <a:noFill/>
            </a:ln>
          </p:spPr>
          <p:txBody>
            <a:bodyPr anchorCtr="0" anchor="t" bIns="0" lIns="0" spcFirstLastPara="1" rIns="0" wrap="square" tIns="4425">
              <a:noAutofit/>
            </a:bodyPr>
            <a:lstStyle/>
            <a:p>
              <a:pPr indent="0" lvl="0" marL="0" marR="0" rtl="0" algn="l">
                <a:lnSpc>
                  <a:spcPct val="100000"/>
                </a:lnSpc>
                <a:spcBef>
                  <a:spcPts val="0"/>
                </a:spcBef>
                <a:spcAft>
                  <a:spcPts val="0"/>
                </a:spcAft>
                <a:buNone/>
              </a:pPr>
              <a:r>
                <a:t/>
              </a:r>
              <a:endParaRPr sz="1400">
                <a:latin typeface="Muli"/>
                <a:ea typeface="Muli"/>
                <a:cs typeface="Muli"/>
                <a:sym typeface="Muli"/>
              </a:endParaRPr>
            </a:p>
          </p:txBody>
        </p:sp>
        <p:sp>
          <p:nvSpPr>
            <p:cNvPr id="251" name="Google Shape;251;p38"/>
            <p:cNvSpPr/>
            <p:nvPr/>
          </p:nvSpPr>
          <p:spPr>
            <a:xfrm>
              <a:off x="5745479" y="4534763"/>
              <a:ext cx="0" cy="623570"/>
            </a:xfrm>
            <a:custGeom>
              <a:rect b="b" l="l" r="r" t="t"/>
              <a:pathLst>
                <a:path extrusionOk="0" h="623570" w="120000">
                  <a:moveTo>
                    <a:pt x="0" y="0"/>
                  </a:moveTo>
                  <a:lnTo>
                    <a:pt x="0" y="622960"/>
                  </a:lnTo>
                </a:path>
              </a:pathLst>
            </a:custGeom>
            <a:noFill/>
            <a:ln cap="flat" cmpd="sng" w="60950">
              <a:solidFill>
                <a:srgbClr val="0051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sp>
        <p:nvSpPr>
          <p:cNvPr id="252" name="Google Shape;252;p38"/>
          <p:cNvSpPr txBox="1"/>
          <p:nvPr>
            <p:ph idx="2" type="body"/>
          </p:nvPr>
        </p:nvSpPr>
        <p:spPr>
          <a:xfrm>
            <a:off x="6126475" y="1531513"/>
            <a:ext cx="5303100" cy="4509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53" name="Google Shape;253;p38"/>
          <p:cNvSpPr txBox="1"/>
          <p:nvPr>
            <p:ph idx="3" type="body"/>
          </p:nvPr>
        </p:nvSpPr>
        <p:spPr>
          <a:xfrm>
            <a:off x="6126475" y="2457324"/>
            <a:ext cx="5303100" cy="450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254" name="Google Shape;254;p38"/>
          <p:cNvSpPr txBox="1"/>
          <p:nvPr>
            <p:ph idx="4" type="body"/>
          </p:nvPr>
        </p:nvSpPr>
        <p:spPr>
          <a:xfrm>
            <a:off x="6126475" y="3381798"/>
            <a:ext cx="5303100" cy="450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255" name="Google Shape;255;p38"/>
          <p:cNvSpPr txBox="1"/>
          <p:nvPr>
            <p:ph idx="5" type="body"/>
          </p:nvPr>
        </p:nvSpPr>
        <p:spPr>
          <a:xfrm>
            <a:off x="6126475" y="4306276"/>
            <a:ext cx="5303100" cy="450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256" name="Google Shape;256;p38"/>
          <p:cNvSpPr/>
          <p:nvPr/>
        </p:nvSpPr>
        <p:spPr>
          <a:xfrm>
            <a:off x="10535200" y="6007475"/>
            <a:ext cx="996600" cy="850500"/>
          </a:xfrm>
          <a:prstGeom prst="roundRect">
            <a:avLst>
              <a:gd fmla="val 16667" name="adj"/>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
              <a:ea typeface="Muli"/>
              <a:cs typeface="Muli"/>
              <a:sym typeface="Muli"/>
            </a:endParaRPr>
          </a:p>
        </p:txBody>
      </p:sp>
      <p:grpSp>
        <p:nvGrpSpPr>
          <p:cNvPr id="257" name="Google Shape;257;p38"/>
          <p:cNvGrpSpPr/>
          <p:nvPr/>
        </p:nvGrpSpPr>
        <p:grpSpPr>
          <a:xfrm>
            <a:off x="0" y="5980278"/>
            <a:ext cx="12191479" cy="127050"/>
            <a:chOff x="0" y="9863563"/>
            <a:chExt cx="20104682" cy="209550"/>
          </a:xfrm>
        </p:grpSpPr>
        <p:sp>
          <p:nvSpPr>
            <p:cNvPr id="258" name="Google Shape;258;p38"/>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59" name="Google Shape;259;p38"/>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60" name="Google Shape;260;p38"/>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61" name="Google Shape;261;p38"/>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262" name="Google Shape;262;p38"/>
          <p:cNvGrpSpPr/>
          <p:nvPr/>
        </p:nvGrpSpPr>
        <p:grpSpPr>
          <a:xfrm>
            <a:off x="10472612" y="6300976"/>
            <a:ext cx="1450594" cy="352728"/>
            <a:chOff x="17270138" y="10392506"/>
            <a:chExt cx="2392141" cy="581772"/>
          </a:xfrm>
        </p:grpSpPr>
        <p:grpSp>
          <p:nvGrpSpPr>
            <p:cNvPr id="263" name="Google Shape;263;p38"/>
            <p:cNvGrpSpPr/>
            <p:nvPr/>
          </p:nvGrpSpPr>
          <p:grpSpPr>
            <a:xfrm>
              <a:off x="17879688" y="10615449"/>
              <a:ext cx="479402" cy="221678"/>
              <a:chOff x="17879688" y="10615449"/>
              <a:chExt cx="479402" cy="221678"/>
            </a:xfrm>
          </p:grpSpPr>
          <p:pic>
            <p:nvPicPr>
              <p:cNvPr id="264" name="Google Shape;264;p38"/>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265" name="Google Shape;265;p38"/>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266" name="Google Shape;266;p38"/>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67" name="Google Shape;267;p38"/>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68" name="Google Shape;268;p38"/>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269" name="Google Shape;269;p38"/>
            <p:cNvGrpSpPr/>
            <p:nvPr/>
          </p:nvGrpSpPr>
          <p:grpSpPr>
            <a:xfrm>
              <a:off x="17270138" y="10697205"/>
              <a:ext cx="448309" cy="277073"/>
              <a:chOff x="17270138" y="10697205"/>
              <a:chExt cx="448309" cy="277073"/>
            </a:xfrm>
          </p:grpSpPr>
          <p:sp>
            <p:nvSpPr>
              <p:cNvPr id="270" name="Google Shape;270;p38"/>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71" name="Google Shape;271;p38"/>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72" name="Google Shape;272;p38"/>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273" name="Google Shape;273;p38"/>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274" name="Google Shape;274;p38"/>
          <p:cNvSpPr txBox="1"/>
          <p:nvPr>
            <p:ph idx="6" type="body"/>
          </p:nvPr>
        </p:nvSpPr>
        <p:spPr>
          <a:xfrm>
            <a:off x="6126475" y="5230750"/>
            <a:ext cx="5303100" cy="450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mmary 2 points">
  <p:cSld name="Two Content_1">
    <p:spTree>
      <p:nvGrpSpPr>
        <p:cNvPr id="275" name="Shape 275"/>
        <p:cNvGrpSpPr/>
        <p:nvPr/>
      </p:nvGrpSpPr>
      <p:grpSpPr>
        <a:xfrm>
          <a:off x="0" y="0"/>
          <a:ext cx="0" cy="0"/>
          <a:chOff x="0" y="0"/>
          <a:chExt cx="0" cy="0"/>
        </a:xfrm>
      </p:grpSpPr>
      <p:graphicFrame>
        <p:nvGraphicFramePr>
          <p:cNvPr id="276" name="Google Shape;276;p39"/>
          <p:cNvGraphicFramePr/>
          <p:nvPr/>
        </p:nvGraphicFramePr>
        <p:xfrm>
          <a:off x="0" y="0"/>
          <a:ext cx="3000000" cy="3000000"/>
        </p:xfrm>
        <a:graphic>
          <a:graphicData uri="http://schemas.openxmlformats.org/drawingml/2006/table">
            <a:tbl>
              <a:tblPr>
                <a:noFill/>
                <a:tableStyleId>{9FB0B42E-09A1-4C4F-B154-14D1026D8B61}</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07838"/>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rgbClr val="E07838"/>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277" name="Google Shape;277;p39"/>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278" name="Google Shape;278;p39"/>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sp>
        <p:nvSpPr>
          <p:cNvPr id="279" name="Google Shape;279;p39"/>
          <p:cNvSpPr txBox="1"/>
          <p:nvPr>
            <p:ph idx="1" type="body"/>
          </p:nvPr>
        </p:nvSpPr>
        <p:spPr>
          <a:xfrm>
            <a:off x="685800" y="1524000"/>
            <a:ext cx="4432200" cy="4381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Muli"/>
              <a:buChar char="■"/>
              <a:defRPr sz="1800">
                <a:latin typeface="Muli"/>
                <a:ea typeface="Muli"/>
                <a:cs typeface="Muli"/>
                <a:sym typeface="Muli"/>
              </a:defRPr>
            </a:lvl1pPr>
            <a:lvl2pPr indent="-342900" lvl="1" marL="914400" rtl="0">
              <a:spcBef>
                <a:spcPts val="0"/>
              </a:spcBef>
              <a:spcAft>
                <a:spcPts val="0"/>
              </a:spcAft>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rtl="0">
              <a:spcBef>
                <a:spcPts val="0"/>
              </a:spcBef>
              <a:spcAft>
                <a:spcPts val="0"/>
              </a:spcAft>
              <a:buSzPts val="1800"/>
              <a:buFont typeface="Muli"/>
              <a:buChar char="□"/>
              <a:defRPr sz="1800">
                <a:latin typeface="Muli"/>
                <a:ea typeface="Muli"/>
                <a:cs typeface="Muli"/>
                <a:sym typeface="Muli"/>
              </a:defRPr>
            </a:lvl5pPr>
            <a:lvl6pPr indent="-342900" lvl="5" marL="2743200" rtl="0">
              <a:spcBef>
                <a:spcPts val="0"/>
              </a:spcBef>
              <a:spcAft>
                <a:spcPts val="0"/>
              </a:spcAft>
              <a:buSzPts val="1800"/>
              <a:buFont typeface="Muli"/>
              <a:buChar char="■"/>
              <a:defRPr sz="1800">
                <a:latin typeface="Muli"/>
                <a:ea typeface="Muli"/>
                <a:cs typeface="Muli"/>
                <a:sym typeface="Muli"/>
              </a:defRPr>
            </a:lvl6pPr>
            <a:lvl7pPr indent="-342900" lvl="6" marL="3200400" rtl="0">
              <a:spcBef>
                <a:spcPts val="0"/>
              </a:spcBef>
              <a:spcAft>
                <a:spcPts val="0"/>
              </a:spcAft>
              <a:buSzPts val="1800"/>
              <a:buFont typeface="Muli"/>
              <a:buChar char="■"/>
              <a:defRPr sz="1800">
                <a:latin typeface="Muli"/>
                <a:ea typeface="Muli"/>
                <a:cs typeface="Muli"/>
                <a:sym typeface="Muli"/>
              </a:defRPr>
            </a:lvl7pPr>
            <a:lvl8pPr indent="-342900" lvl="7" marL="3657600" rtl="0">
              <a:spcBef>
                <a:spcPts val="0"/>
              </a:spcBef>
              <a:spcAft>
                <a:spcPts val="0"/>
              </a:spcAft>
              <a:buSzPts val="1800"/>
              <a:buFont typeface="Muli"/>
              <a:buChar char="□"/>
              <a:defRPr sz="1800">
                <a:latin typeface="Muli"/>
                <a:ea typeface="Muli"/>
                <a:cs typeface="Muli"/>
                <a:sym typeface="Muli"/>
              </a:defRPr>
            </a:lvl8pPr>
            <a:lvl9pPr indent="-342900" lvl="8" marL="4114800" rtl="0">
              <a:spcBef>
                <a:spcPts val="0"/>
              </a:spcBef>
              <a:spcAft>
                <a:spcPts val="0"/>
              </a:spcAft>
              <a:buSzPts val="1800"/>
              <a:buFont typeface="Muli"/>
              <a:buChar char="■"/>
              <a:defRPr sz="1800">
                <a:latin typeface="Muli"/>
                <a:ea typeface="Muli"/>
                <a:cs typeface="Muli"/>
                <a:sym typeface="Muli"/>
              </a:defRPr>
            </a:lvl9pPr>
          </a:lstStyle>
          <a:p/>
        </p:txBody>
      </p:sp>
      <p:sp>
        <p:nvSpPr>
          <p:cNvPr id="280" name="Google Shape;280;p39"/>
          <p:cNvSpPr txBox="1"/>
          <p:nvPr>
            <p:ph idx="2" type="body"/>
          </p:nvPr>
        </p:nvSpPr>
        <p:spPr>
          <a:xfrm>
            <a:off x="6191050" y="1600200"/>
            <a:ext cx="5132700" cy="1365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281" name="Google Shape;281;p39"/>
          <p:cNvSpPr txBox="1"/>
          <p:nvPr>
            <p:ph idx="3" type="body"/>
          </p:nvPr>
        </p:nvSpPr>
        <p:spPr>
          <a:xfrm>
            <a:off x="6191050" y="3883950"/>
            <a:ext cx="5132700" cy="1365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282" name="Google Shape;282;p39"/>
          <p:cNvSpPr/>
          <p:nvPr/>
        </p:nvSpPr>
        <p:spPr>
          <a:xfrm>
            <a:off x="10472600" y="6096000"/>
            <a:ext cx="1059000" cy="781500"/>
          </a:xfrm>
          <a:prstGeom prst="roundRect">
            <a:avLst>
              <a:gd fmla="val 16667" name="adj"/>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
              <a:ea typeface="Muli"/>
              <a:cs typeface="Muli"/>
              <a:sym typeface="Muli"/>
            </a:endParaRPr>
          </a:p>
        </p:txBody>
      </p:sp>
      <p:grpSp>
        <p:nvGrpSpPr>
          <p:cNvPr id="283" name="Google Shape;283;p39"/>
          <p:cNvGrpSpPr/>
          <p:nvPr/>
        </p:nvGrpSpPr>
        <p:grpSpPr>
          <a:xfrm>
            <a:off x="0" y="5980278"/>
            <a:ext cx="12191479" cy="127050"/>
            <a:chOff x="0" y="9863563"/>
            <a:chExt cx="20104682" cy="209550"/>
          </a:xfrm>
        </p:grpSpPr>
        <p:sp>
          <p:nvSpPr>
            <p:cNvPr id="284" name="Google Shape;284;p39"/>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85" name="Google Shape;285;p39"/>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86" name="Google Shape;286;p39"/>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87" name="Google Shape;287;p39"/>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288" name="Google Shape;288;p39"/>
          <p:cNvGrpSpPr/>
          <p:nvPr/>
        </p:nvGrpSpPr>
        <p:grpSpPr>
          <a:xfrm>
            <a:off x="10472612" y="6300976"/>
            <a:ext cx="1450594" cy="352728"/>
            <a:chOff x="17270138" y="10392506"/>
            <a:chExt cx="2392141" cy="581772"/>
          </a:xfrm>
        </p:grpSpPr>
        <p:grpSp>
          <p:nvGrpSpPr>
            <p:cNvPr id="289" name="Google Shape;289;p39"/>
            <p:cNvGrpSpPr/>
            <p:nvPr/>
          </p:nvGrpSpPr>
          <p:grpSpPr>
            <a:xfrm>
              <a:off x="17879688" y="10615449"/>
              <a:ext cx="479402" cy="221678"/>
              <a:chOff x="17879688" y="10615449"/>
              <a:chExt cx="479402" cy="221678"/>
            </a:xfrm>
          </p:grpSpPr>
          <p:pic>
            <p:nvPicPr>
              <p:cNvPr id="290" name="Google Shape;290;p39"/>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291" name="Google Shape;291;p39"/>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292" name="Google Shape;292;p39"/>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93" name="Google Shape;293;p39"/>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94" name="Google Shape;294;p39"/>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295" name="Google Shape;295;p39"/>
            <p:cNvGrpSpPr/>
            <p:nvPr/>
          </p:nvGrpSpPr>
          <p:grpSpPr>
            <a:xfrm>
              <a:off x="17270138" y="10697205"/>
              <a:ext cx="448309" cy="277073"/>
              <a:chOff x="17270138" y="10697205"/>
              <a:chExt cx="448309" cy="277073"/>
            </a:xfrm>
          </p:grpSpPr>
          <p:sp>
            <p:nvSpPr>
              <p:cNvPr id="296" name="Google Shape;296;p39"/>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97" name="Google Shape;297;p39"/>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98" name="Google Shape;298;p39"/>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299" name="Google Shape;299;p39"/>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mmary 2 points 1">
  <p:cSld name="Two Content_1_2">
    <p:spTree>
      <p:nvGrpSpPr>
        <p:cNvPr id="300" name="Shape 300"/>
        <p:cNvGrpSpPr/>
        <p:nvPr/>
      </p:nvGrpSpPr>
      <p:grpSpPr>
        <a:xfrm>
          <a:off x="0" y="0"/>
          <a:ext cx="0" cy="0"/>
          <a:chOff x="0" y="0"/>
          <a:chExt cx="0" cy="0"/>
        </a:xfrm>
      </p:grpSpPr>
      <p:graphicFrame>
        <p:nvGraphicFramePr>
          <p:cNvPr id="301" name="Google Shape;301;p40"/>
          <p:cNvGraphicFramePr/>
          <p:nvPr/>
        </p:nvGraphicFramePr>
        <p:xfrm>
          <a:off x="0" y="0"/>
          <a:ext cx="3000000" cy="3000000"/>
        </p:xfrm>
        <a:graphic>
          <a:graphicData uri="http://schemas.openxmlformats.org/drawingml/2006/table">
            <a:tbl>
              <a:tblPr>
                <a:noFill/>
                <a:tableStyleId>{9FB0B42E-09A1-4C4F-B154-14D1026D8B61}</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302" name="Google Shape;302;p40"/>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303" name="Google Shape;303;p40"/>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sp>
        <p:nvSpPr>
          <p:cNvPr id="304" name="Google Shape;304;p40"/>
          <p:cNvSpPr txBox="1"/>
          <p:nvPr>
            <p:ph idx="1" type="body"/>
          </p:nvPr>
        </p:nvSpPr>
        <p:spPr>
          <a:xfrm>
            <a:off x="6705600" y="1524000"/>
            <a:ext cx="4432200" cy="4381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Muli"/>
              <a:buChar char="■"/>
              <a:defRPr sz="1800">
                <a:latin typeface="Muli"/>
                <a:ea typeface="Muli"/>
                <a:cs typeface="Muli"/>
                <a:sym typeface="Muli"/>
              </a:defRPr>
            </a:lvl1pPr>
            <a:lvl2pPr indent="-342900" lvl="1" marL="914400" rtl="0">
              <a:spcBef>
                <a:spcPts val="0"/>
              </a:spcBef>
              <a:spcAft>
                <a:spcPts val="0"/>
              </a:spcAft>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rtl="0">
              <a:spcBef>
                <a:spcPts val="0"/>
              </a:spcBef>
              <a:spcAft>
                <a:spcPts val="0"/>
              </a:spcAft>
              <a:buSzPts val="1800"/>
              <a:buFont typeface="Muli"/>
              <a:buChar char="□"/>
              <a:defRPr sz="1800">
                <a:latin typeface="Muli"/>
                <a:ea typeface="Muli"/>
                <a:cs typeface="Muli"/>
                <a:sym typeface="Muli"/>
              </a:defRPr>
            </a:lvl5pPr>
            <a:lvl6pPr indent="-342900" lvl="5" marL="2743200" rtl="0">
              <a:spcBef>
                <a:spcPts val="0"/>
              </a:spcBef>
              <a:spcAft>
                <a:spcPts val="0"/>
              </a:spcAft>
              <a:buSzPts val="1800"/>
              <a:buFont typeface="Muli"/>
              <a:buChar char="■"/>
              <a:defRPr sz="1800">
                <a:latin typeface="Muli"/>
                <a:ea typeface="Muli"/>
                <a:cs typeface="Muli"/>
                <a:sym typeface="Muli"/>
              </a:defRPr>
            </a:lvl6pPr>
            <a:lvl7pPr indent="-342900" lvl="6" marL="3200400" rtl="0">
              <a:spcBef>
                <a:spcPts val="0"/>
              </a:spcBef>
              <a:spcAft>
                <a:spcPts val="0"/>
              </a:spcAft>
              <a:buSzPts val="1800"/>
              <a:buFont typeface="Muli"/>
              <a:buChar char="■"/>
              <a:defRPr sz="1800">
                <a:latin typeface="Muli"/>
                <a:ea typeface="Muli"/>
                <a:cs typeface="Muli"/>
                <a:sym typeface="Muli"/>
              </a:defRPr>
            </a:lvl7pPr>
            <a:lvl8pPr indent="-342900" lvl="7" marL="3657600" rtl="0">
              <a:spcBef>
                <a:spcPts val="0"/>
              </a:spcBef>
              <a:spcAft>
                <a:spcPts val="0"/>
              </a:spcAft>
              <a:buSzPts val="1800"/>
              <a:buFont typeface="Muli"/>
              <a:buChar char="□"/>
              <a:defRPr sz="1800">
                <a:latin typeface="Muli"/>
                <a:ea typeface="Muli"/>
                <a:cs typeface="Muli"/>
                <a:sym typeface="Muli"/>
              </a:defRPr>
            </a:lvl8pPr>
            <a:lvl9pPr indent="-342900" lvl="8" marL="4114800" rtl="0">
              <a:spcBef>
                <a:spcPts val="0"/>
              </a:spcBef>
              <a:spcAft>
                <a:spcPts val="0"/>
              </a:spcAft>
              <a:buSzPts val="1800"/>
              <a:buFont typeface="Muli"/>
              <a:buChar char="■"/>
              <a:defRPr sz="1800">
                <a:latin typeface="Muli"/>
                <a:ea typeface="Muli"/>
                <a:cs typeface="Muli"/>
                <a:sym typeface="Muli"/>
              </a:defRPr>
            </a:lvl9pPr>
          </a:lstStyle>
          <a:p/>
        </p:txBody>
      </p:sp>
      <p:sp>
        <p:nvSpPr>
          <p:cNvPr id="305" name="Google Shape;305;p40"/>
          <p:cNvSpPr txBox="1"/>
          <p:nvPr>
            <p:ph idx="2" type="body"/>
          </p:nvPr>
        </p:nvSpPr>
        <p:spPr>
          <a:xfrm>
            <a:off x="1619050" y="1600200"/>
            <a:ext cx="4432200" cy="1365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306" name="Google Shape;306;p40"/>
          <p:cNvSpPr txBox="1"/>
          <p:nvPr>
            <p:ph idx="3" type="body"/>
          </p:nvPr>
        </p:nvSpPr>
        <p:spPr>
          <a:xfrm>
            <a:off x="1619050" y="3883950"/>
            <a:ext cx="4432200" cy="1365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grpSp>
        <p:nvGrpSpPr>
          <p:cNvPr id="307" name="Google Shape;307;p40"/>
          <p:cNvGrpSpPr/>
          <p:nvPr/>
        </p:nvGrpSpPr>
        <p:grpSpPr>
          <a:xfrm>
            <a:off x="0" y="5980278"/>
            <a:ext cx="12191479" cy="127050"/>
            <a:chOff x="0" y="9863563"/>
            <a:chExt cx="20104682" cy="209550"/>
          </a:xfrm>
        </p:grpSpPr>
        <p:sp>
          <p:nvSpPr>
            <p:cNvPr id="308" name="Google Shape;308;p40"/>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09" name="Google Shape;309;p40"/>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10" name="Google Shape;310;p40"/>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11" name="Google Shape;311;p40"/>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312" name="Google Shape;312;p40"/>
          <p:cNvGrpSpPr/>
          <p:nvPr/>
        </p:nvGrpSpPr>
        <p:grpSpPr>
          <a:xfrm>
            <a:off x="10472612" y="6300976"/>
            <a:ext cx="1450594" cy="352728"/>
            <a:chOff x="17270138" y="10392506"/>
            <a:chExt cx="2392141" cy="581772"/>
          </a:xfrm>
        </p:grpSpPr>
        <p:grpSp>
          <p:nvGrpSpPr>
            <p:cNvPr id="313" name="Google Shape;313;p40"/>
            <p:cNvGrpSpPr/>
            <p:nvPr/>
          </p:nvGrpSpPr>
          <p:grpSpPr>
            <a:xfrm>
              <a:off x="17879688" y="10615449"/>
              <a:ext cx="479402" cy="221678"/>
              <a:chOff x="17879688" y="10615449"/>
              <a:chExt cx="479402" cy="221678"/>
            </a:xfrm>
          </p:grpSpPr>
          <p:pic>
            <p:nvPicPr>
              <p:cNvPr id="314" name="Google Shape;314;p40"/>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315" name="Google Shape;315;p40"/>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316" name="Google Shape;316;p40"/>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17" name="Google Shape;317;p40"/>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18" name="Google Shape;318;p40"/>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319" name="Google Shape;319;p40"/>
            <p:cNvGrpSpPr/>
            <p:nvPr/>
          </p:nvGrpSpPr>
          <p:grpSpPr>
            <a:xfrm>
              <a:off x="17270138" y="10697205"/>
              <a:ext cx="448309" cy="277073"/>
              <a:chOff x="17270138" y="10697205"/>
              <a:chExt cx="448309" cy="277073"/>
            </a:xfrm>
          </p:grpSpPr>
          <p:sp>
            <p:nvSpPr>
              <p:cNvPr id="320" name="Google Shape;320;p40"/>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21" name="Google Shape;321;p40"/>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22" name="Google Shape;322;p40"/>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323" name="Google Shape;323;p40"/>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mmary 4 points">
  <p:cSld name="Two Content_1_1">
    <p:spTree>
      <p:nvGrpSpPr>
        <p:cNvPr id="324" name="Shape 324"/>
        <p:cNvGrpSpPr/>
        <p:nvPr/>
      </p:nvGrpSpPr>
      <p:grpSpPr>
        <a:xfrm>
          <a:off x="0" y="0"/>
          <a:ext cx="0" cy="0"/>
          <a:chOff x="0" y="0"/>
          <a:chExt cx="0" cy="0"/>
        </a:xfrm>
      </p:grpSpPr>
      <p:graphicFrame>
        <p:nvGraphicFramePr>
          <p:cNvPr id="325" name="Google Shape;325;p41"/>
          <p:cNvGraphicFramePr/>
          <p:nvPr/>
        </p:nvGraphicFramePr>
        <p:xfrm>
          <a:off x="0" y="0"/>
          <a:ext cx="3000000" cy="3000000"/>
        </p:xfrm>
        <a:graphic>
          <a:graphicData uri="http://schemas.openxmlformats.org/drawingml/2006/table">
            <a:tbl>
              <a:tblPr>
                <a:noFill/>
                <a:tableStyleId>{9FB0B42E-09A1-4C4F-B154-14D1026D8B61}</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US" sz="1800">
                          <a:solidFill>
                            <a:schemeClr val="dk1"/>
                          </a:solidFill>
                          <a:latin typeface="Muli"/>
                          <a:ea typeface="Muli"/>
                          <a:cs typeface="Muli"/>
                          <a:sym typeface="Muli"/>
                        </a:rPr>
                        <a:t>1</a:t>
                      </a:r>
                      <a:endParaRPr sz="1800">
                        <a:solidFill>
                          <a:schemeClr val="dk1"/>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07838"/>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US" sz="1800">
                          <a:solidFill>
                            <a:schemeClr val="dk1"/>
                          </a:solidFill>
                          <a:latin typeface="Muli"/>
                          <a:ea typeface="Muli"/>
                          <a:cs typeface="Muli"/>
                          <a:sym typeface="Muli"/>
                        </a:rPr>
                        <a:t>3</a:t>
                      </a:r>
                      <a:endParaRPr sz="1800">
                        <a:solidFill>
                          <a:schemeClr val="dk1"/>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07838"/>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US" sz="1800">
                          <a:solidFill>
                            <a:schemeClr val="dk1"/>
                          </a:solidFill>
                          <a:latin typeface="Muli"/>
                          <a:ea typeface="Muli"/>
                          <a:cs typeface="Muli"/>
                          <a:sym typeface="Muli"/>
                        </a:rPr>
                        <a:t>2</a:t>
                      </a:r>
                      <a:endParaRPr sz="1800">
                        <a:solidFill>
                          <a:schemeClr val="dk1"/>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07838"/>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US" sz="1800">
                          <a:solidFill>
                            <a:schemeClr val="dk1"/>
                          </a:solidFill>
                          <a:latin typeface="Muli"/>
                          <a:ea typeface="Muli"/>
                          <a:cs typeface="Muli"/>
                          <a:sym typeface="Muli"/>
                        </a:rPr>
                        <a:t>4</a:t>
                      </a:r>
                      <a:endParaRPr sz="1800">
                        <a:solidFill>
                          <a:schemeClr val="dk1"/>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07838"/>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fld id="{00000000-1234-1234-1234-123412341234}" type="slidenum">
                        <a:rPr lang="en-US">
                          <a:solidFill>
                            <a:srgbClr val="FFFFFF"/>
                          </a:solidFill>
                        </a:rPr>
                        <a:t>‹#›</a:t>
                      </a:fld>
                      <a:endParaRPr>
                        <a:solidFill>
                          <a:srgbClr val="FFFFFF"/>
                        </a:solidFill>
                      </a:endParaRPr>
                    </a:p>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326" name="Google Shape;326;p41"/>
          <p:cNvSpPr txBox="1"/>
          <p:nvPr>
            <p:ph idx="1" type="body"/>
          </p:nvPr>
        </p:nvSpPr>
        <p:spPr>
          <a:xfrm>
            <a:off x="2360150" y="1552400"/>
            <a:ext cx="2966100" cy="15018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327" name="Google Shape;327;p41"/>
          <p:cNvSpPr txBox="1"/>
          <p:nvPr>
            <p:ph idx="2" type="body"/>
          </p:nvPr>
        </p:nvSpPr>
        <p:spPr>
          <a:xfrm>
            <a:off x="2360150" y="3810000"/>
            <a:ext cx="2966100" cy="1501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328" name="Google Shape;328;p41"/>
          <p:cNvSpPr txBox="1"/>
          <p:nvPr>
            <p:ph idx="3" type="body"/>
          </p:nvPr>
        </p:nvSpPr>
        <p:spPr>
          <a:xfrm>
            <a:off x="6939900" y="1552400"/>
            <a:ext cx="2966100" cy="1501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329" name="Google Shape;329;p41"/>
          <p:cNvSpPr txBox="1"/>
          <p:nvPr>
            <p:ph idx="4" type="body"/>
          </p:nvPr>
        </p:nvSpPr>
        <p:spPr>
          <a:xfrm>
            <a:off x="6939900" y="3810000"/>
            <a:ext cx="2966100" cy="1501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330" name="Google Shape;330;p41"/>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331" name="Google Shape;331;p41"/>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sp>
        <p:nvSpPr>
          <p:cNvPr id="332" name="Google Shape;332;p41"/>
          <p:cNvSpPr/>
          <p:nvPr/>
        </p:nvSpPr>
        <p:spPr>
          <a:xfrm>
            <a:off x="10585800" y="6058050"/>
            <a:ext cx="945900" cy="800100"/>
          </a:xfrm>
          <a:prstGeom prst="roundRect">
            <a:avLst>
              <a:gd fmla="val 16667" name="adj"/>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
              <a:ea typeface="Muli"/>
              <a:cs typeface="Muli"/>
              <a:sym typeface="Muli"/>
            </a:endParaRPr>
          </a:p>
        </p:txBody>
      </p:sp>
      <p:grpSp>
        <p:nvGrpSpPr>
          <p:cNvPr id="333" name="Google Shape;333;p41"/>
          <p:cNvGrpSpPr/>
          <p:nvPr/>
        </p:nvGrpSpPr>
        <p:grpSpPr>
          <a:xfrm>
            <a:off x="0" y="5980278"/>
            <a:ext cx="12191479" cy="127050"/>
            <a:chOff x="0" y="9863563"/>
            <a:chExt cx="20104682" cy="209550"/>
          </a:xfrm>
        </p:grpSpPr>
        <p:sp>
          <p:nvSpPr>
            <p:cNvPr id="334" name="Google Shape;334;p41"/>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35" name="Google Shape;335;p41"/>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36" name="Google Shape;336;p41"/>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37" name="Google Shape;337;p41"/>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338" name="Google Shape;338;p41"/>
          <p:cNvGrpSpPr/>
          <p:nvPr/>
        </p:nvGrpSpPr>
        <p:grpSpPr>
          <a:xfrm>
            <a:off x="10472612" y="6300976"/>
            <a:ext cx="1450594" cy="352728"/>
            <a:chOff x="17270138" y="10392506"/>
            <a:chExt cx="2392141" cy="581772"/>
          </a:xfrm>
        </p:grpSpPr>
        <p:grpSp>
          <p:nvGrpSpPr>
            <p:cNvPr id="339" name="Google Shape;339;p41"/>
            <p:cNvGrpSpPr/>
            <p:nvPr/>
          </p:nvGrpSpPr>
          <p:grpSpPr>
            <a:xfrm>
              <a:off x="17879688" y="10615449"/>
              <a:ext cx="479402" cy="221678"/>
              <a:chOff x="17879688" y="10615449"/>
              <a:chExt cx="479402" cy="221678"/>
            </a:xfrm>
          </p:grpSpPr>
          <p:pic>
            <p:nvPicPr>
              <p:cNvPr id="340" name="Google Shape;340;p41"/>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341" name="Google Shape;341;p41"/>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342" name="Google Shape;342;p41"/>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43" name="Google Shape;343;p41"/>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44" name="Google Shape;344;p41"/>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345" name="Google Shape;345;p41"/>
            <p:cNvGrpSpPr/>
            <p:nvPr/>
          </p:nvGrpSpPr>
          <p:grpSpPr>
            <a:xfrm>
              <a:off x="17270138" y="10697205"/>
              <a:ext cx="448309" cy="277073"/>
              <a:chOff x="17270138" y="10697205"/>
              <a:chExt cx="448309" cy="277073"/>
            </a:xfrm>
          </p:grpSpPr>
          <p:sp>
            <p:nvSpPr>
              <p:cNvPr id="346" name="Google Shape;346;p41"/>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47" name="Google Shape;347;p41"/>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48" name="Google Shape;348;p41"/>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349" name="Google Shape;349;p41"/>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xplain 4 points ">
  <p:cSld name="Title and Content">
    <p:spTree>
      <p:nvGrpSpPr>
        <p:cNvPr id="350" name="Shape 350"/>
        <p:cNvGrpSpPr/>
        <p:nvPr/>
      </p:nvGrpSpPr>
      <p:grpSpPr>
        <a:xfrm>
          <a:off x="0" y="0"/>
          <a:ext cx="0" cy="0"/>
          <a:chOff x="0" y="0"/>
          <a:chExt cx="0" cy="0"/>
        </a:xfrm>
      </p:grpSpPr>
      <p:graphicFrame>
        <p:nvGraphicFramePr>
          <p:cNvPr id="351" name="Google Shape;351;p42"/>
          <p:cNvGraphicFramePr/>
          <p:nvPr/>
        </p:nvGraphicFramePr>
        <p:xfrm>
          <a:off x="0" y="0"/>
          <a:ext cx="3000000" cy="3000000"/>
        </p:xfrm>
        <a:graphic>
          <a:graphicData uri="http://schemas.openxmlformats.org/drawingml/2006/table">
            <a:tbl>
              <a:tblPr>
                <a:noFill/>
                <a:tableStyleId>{9FB0B42E-09A1-4C4F-B154-14D1026D8B61}</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352" name="Google Shape;352;p42"/>
          <p:cNvSpPr txBox="1"/>
          <p:nvPr>
            <p:ph idx="1" type="subTitle"/>
          </p:nvPr>
        </p:nvSpPr>
        <p:spPr>
          <a:xfrm>
            <a:off x="1399360" y="1710821"/>
            <a:ext cx="4170900" cy="402900"/>
          </a:xfrm>
          <a:prstGeom prst="rect">
            <a:avLst/>
          </a:prstGeom>
        </p:spPr>
        <p:txBody>
          <a:bodyPr anchorCtr="0" anchor="t" bIns="91425" lIns="91425" spcFirstLastPara="1" rIns="91425" wrap="square" tIns="91425">
            <a:noAutofit/>
          </a:bodyPr>
          <a:lstStyle>
            <a:lvl1pPr lvl="0">
              <a:spcBef>
                <a:spcPts val="0"/>
              </a:spcBef>
              <a:spcAft>
                <a:spcPts val="0"/>
              </a:spcAft>
              <a:buNone/>
              <a:defRPr sz="2000">
                <a:solidFill>
                  <a:srgbClr val="353535"/>
                </a:solidFill>
                <a:latin typeface="Muli"/>
                <a:ea typeface="Muli"/>
                <a:cs typeface="Muli"/>
                <a:sym typeface="Muli"/>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353" name="Google Shape;353;p42"/>
          <p:cNvSpPr txBox="1"/>
          <p:nvPr>
            <p:ph idx="2" type="body"/>
          </p:nvPr>
        </p:nvSpPr>
        <p:spPr>
          <a:xfrm>
            <a:off x="1399360" y="2169821"/>
            <a:ext cx="4240800" cy="1192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solidFill>
                  <a:srgbClr val="353535"/>
                </a:solidFill>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cxnSp>
        <p:nvCxnSpPr>
          <p:cNvPr id="354" name="Google Shape;354;p42"/>
          <p:cNvCxnSpPr/>
          <p:nvPr/>
        </p:nvCxnSpPr>
        <p:spPr>
          <a:xfrm>
            <a:off x="1148533" y="1792207"/>
            <a:ext cx="0" cy="1678500"/>
          </a:xfrm>
          <a:prstGeom prst="straightConnector1">
            <a:avLst/>
          </a:prstGeom>
          <a:noFill/>
          <a:ln cap="flat" cmpd="sng" w="38100">
            <a:solidFill>
              <a:schemeClr val="dk1"/>
            </a:solidFill>
            <a:prstDash val="solid"/>
            <a:round/>
            <a:headEnd len="med" w="med" type="none"/>
            <a:tailEnd len="med" w="med" type="none"/>
          </a:ln>
        </p:spPr>
      </p:cxnSp>
      <p:sp>
        <p:nvSpPr>
          <p:cNvPr id="355" name="Google Shape;355;p42"/>
          <p:cNvSpPr txBox="1"/>
          <p:nvPr>
            <p:ph idx="3" type="subTitle"/>
          </p:nvPr>
        </p:nvSpPr>
        <p:spPr>
          <a:xfrm>
            <a:off x="1399360" y="3869021"/>
            <a:ext cx="4170900" cy="402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353535"/>
                </a:solidFill>
                <a:latin typeface="Muli"/>
                <a:ea typeface="Muli"/>
                <a:cs typeface="Muli"/>
                <a:sym typeface="Mul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356" name="Google Shape;356;p42"/>
          <p:cNvSpPr txBox="1"/>
          <p:nvPr>
            <p:ph idx="4" type="body"/>
          </p:nvPr>
        </p:nvSpPr>
        <p:spPr>
          <a:xfrm>
            <a:off x="1399360" y="4328021"/>
            <a:ext cx="4240800" cy="1192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solidFill>
                  <a:srgbClr val="353535"/>
                </a:solidFill>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cxnSp>
        <p:nvCxnSpPr>
          <p:cNvPr id="357" name="Google Shape;357;p42"/>
          <p:cNvCxnSpPr/>
          <p:nvPr/>
        </p:nvCxnSpPr>
        <p:spPr>
          <a:xfrm>
            <a:off x="1148533" y="3950407"/>
            <a:ext cx="0" cy="1678500"/>
          </a:xfrm>
          <a:prstGeom prst="straightConnector1">
            <a:avLst/>
          </a:prstGeom>
          <a:noFill/>
          <a:ln cap="flat" cmpd="sng" w="38100">
            <a:solidFill>
              <a:schemeClr val="dk1"/>
            </a:solidFill>
            <a:prstDash val="solid"/>
            <a:round/>
            <a:headEnd len="med" w="med" type="none"/>
            <a:tailEnd len="med" w="med" type="none"/>
          </a:ln>
        </p:spPr>
      </p:cxnSp>
      <p:sp>
        <p:nvSpPr>
          <p:cNvPr id="358" name="Google Shape;358;p42"/>
          <p:cNvSpPr txBox="1"/>
          <p:nvPr>
            <p:ph idx="5" type="subTitle"/>
          </p:nvPr>
        </p:nvSpPr>
        <p:spPr>
          <a:xfrm>
            <a:off x="6409960" y="1710821"/>
            <a:ext cx="4170900" cy="402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353535"/>
                </a:solidFill>
                <a:latin typeface="Muli"/>
                <a:ea typeface="Muli"/>
                <a:cs typeface="Muli"/>
                <a:sym typeface="Mul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359" name="Google Shape;359;p42"/>
          <p:cNvSpPr txBox="1"/>
          <p:nvPr>
            <p:ph idx="6" type="body"/>
          </p:nvPr>
        </p:nvSpPr>
        <p:spPr>
          <a:xfrm>
            <a:off x="6409960" y="2169821"/>
            <a:ext cx="4240800" cy="1192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solidFill>
                  <a:srgbClr val="353535"/>
                </a:solidFill>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cxnSp>
        <p:nvCxnSpPr>
          <p:cNvPr id="360" name="Google Shape;360;p42"/>
          <p:cNvCxnSpPr/>
          <p:nvPr/>
        </p:nvCxnSpPr>
        <p:spPr>
          <a:xfrm>
            <a:off x="6159133" y="1792207"/>
            <a:ext cx="0" cy="1678500"/>
          </a:xfrm>
          <a:prstGeom prst="straightConnector1">
            <a:avLst/>
          </a:prstGeom>
          <a:noFill/>
          <a:ln cap="flat" cmpd="sng" w="38100">
            <a:solidFill>
              <a:schemeClr val="dk1"/>
            </a:solidFill>
            <a:prstDash val="solid"/>
            <a:round/>
            <a:headEnd len="med" w="med" type="none"/>
            <a:tailEnd len="med" w="med" type="none"/>
          </a:ln>
        </p:spPr>
      </p:cxnSp>
      <p:sp>
        <p:nvSpPr>
          <p:cNvPr id="361" name="Google Shape;361;p42"/>
          <p:cNvSpPr txBox="1"/>
          <p:nvPr>
            <p:ph idx="7" type="subTitle"/>
          </p:nvPr>
        </p:nvSpPr>
        <p:spPr>
          <a:xfrm>
            <a:off x="6409960" y="3869021"/>
            <a:ext cx="4170900" cy="402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353535"/>
                </a:solidFill>
                <a:latin typeface="Muli"/>
                <a:ea typeface="Muli"/>
                <a:cs typeface="Muli"/>
                <a:sym typeface="Mul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362" name="Google Shape;362;p42"/>
          <p:cNvSpPr txBox="1"/>
          <p:nvPr>
            <p:ph idx="8" type="body"/>
          </p:nvPr>
        </p:nvSpPr>
        <p:spPr>
          <a:xfrm>
            <a:off x="6409960" y="4328021"/>
            <a:ext cx="4240800" cy="1192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solidFill>
                  <a:srgbClr val="353535"/>
                </a:solidFill>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cxnSp>
        <p:nvCxnSpPr>
          <p:cNvPr id="363" name="Google Shape;363;p42"/>
          <p:cNvCxnSpPr/>
          <p:nvPr/>
        </p:nvCxnSpPr>
        <p:spPr>
          <a:xfrm>
            <a:off x="6159133" y="3950407"/>
            <a:ext cx="0" cy="1678500"/>
          </a:xfrm>
          <a:prstGeom prst="straightConnector1">
            <a:avLst/>
          </a:prstGeom>
          <a:noFill/>
          <a:ln cap="flat" cmpd="sng" w="38100">
            <a:solidFill>
              <a:schemeClr val="dk1"/>
            </a:solidFill>
            <a:prstDash val="solid"/>
            <a:round/>
            <a:headEnd len="med" w="med" type="none"/>
            <a:tailEnd len="med" w="med" type="none"/>
          </a:ln>
        </p:spPr>
      </p:cxnSp>
      <p:sp>
        <p:nvSpPr>
          <p:cNvPr id="364" name="Google Shape;364;p42"/>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sp>
        <p:nvSpPr>
          <p:cNvPr id="365" name="Google Shape;365;p42"/>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366" name="Google Shape;366;p42"/>
          <p:cNvSpPr/>
          <p:nvPr/>
        </p:nvSpPr>
        <p:spPr>
          <a:xfrm>
            <a:off x="10471975" y="6083350"/>
            <a:ext cx="1201500" cy="774600"/>
          </a:xfrm>
          <a:prstGeom prst="roundRect">
            <a:avLst>
              <a:gd fmla="val 16667" name="adj"/>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
              <a:ea typeface="Muli"/>
              <a:cs typeface="Muli"/>
              <a:sym typeface="Muli"/>
            </a:endParaRPr>
          </a:p>
        </p:txBody>
      </p:sp>
      <p:grpSp>
        <p:nvGrpSpPr>
          <p:cNvPr id="367" name="Google Shape;367;p42"/>
          <p:cNvGrpSpPr/>
          <p:nvPr/>
        </p:nvGrpSpPr>
        <p:grpSpPr>
          <a:xfrm>
            <a:off x="0" y="5980278"/>
            <a:ext cx="12191479" cy="127050"/>
            <a:chOff x="0" y="9863563"/>
            <a:chExt cx="20104682" cy="209550"/>
          </a:xfrm>
        </p:grpSpPr>
        <p:sp>
          <p:nvSpPr>
            <p:cNvPr id="368" name="Google Shape;368;p42"/>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69" name="Google Shape;369;p42"/>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70" name="Google Shape;370;p42"/>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71" name="Google Shape;371;p42"/>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372" name="Google Shape;372;p42"/>
          <p:cNvGrpSpPr/>
          <p:nvPr/>
        </p:nvGrpSpPr>
        <p:grpSpPr>
          <a:xfrm>
            <a:off x="10472612" y="6300976"/>
            <a:ext cx="1450594" cy="352728"/>
            <a:chOff x="17270138" y="10392506"/>
            <a:chExt cx="2392141" cy="581772"/>
          </a:xfrm>
        </p:grpSpPr>
        <p:grpSp>
          <p:nvGrpSpPr>
            <p:cNvPr id="373" name="Google Shape;373;p42"/>
            <p:cNvGrpSpPr/>
            <p:nvPr/>
          </p:nvGrpSpPr>
          <p:grpSpPr>
            <a:xfrm>
              <a:off x="17879688" y="10615449"/>
              <a:ext cx="479402" cy="221678"/>
              <a:chOff x="17879688" y="10615449"/>
              <a:chExt cx="479402" cy="221678"/>
            </a:xfrm>
          </p:grpSpPr>
          <p:pic>
            <p:nvPicPr>
              <p:cNvPr id="374" name="Google Shape;374;p42"/>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375" name="Google Shape;375;p42"/>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376" name="Google Shape;376;p42"/>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77" name="Google Shape;377;p42"/>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78" name="Google Shape;378;p42"/>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379" name="Google Shape;379;p42"/>
            <p:cNvGrpSpPr/>
            <p:nvPr/>
          </p:nvGrpSpPr>
          <p:grpSpPr>
            <a:xfrm>
              <a:off x="17270138" y="10697205"/>
              <a:ext cx="448309" cy="277073"/>
              <a:chOff x="17270138" y="10697205"/>
              <a:chExt cx="448309" cy="277073"/>
            </a:xfrm>
          </p:grpSpPr>
          <p:sp>
            <p:nvSpPr>
              <p:cNvPr id="380" name="Google Shape;380;p42"/>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81" name="Google Shape;381;p42"/>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82" name="Google Shape;382;p42"/>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383" name="Google Shape;383;p42"/>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strast &amp; Compare">
  <p:cSld name="Title and Content_1">
    <p:spTree>
      <p:nvGrpSpPr>
        <p:cNvPr id="384" name="Shape 384"/>
        <p:cNvGrpSpPr/>
        <p:nvPr/>
      </p:nvGrpSpPr>
      <p:grpSpPr>
        <a:xfrm>
          <a:off x="0" y="0"/>
          <a:ext cx="0" cy="0"/>
          <a:chOff x="0" y="0"/>
          <a:chExt cx="0" cy="0"/>
        </a:xfrm>
      </p:grpSpPr>
      <p:sp>
        <p:nvSpPr>
          <p:cNvPr id="385" name="Google Shape;385;p43"/>
          <p:cNvSpPr/>
          <p:nvPr/>
        </p:nvSpPr>
        <p:spPr>
          <a:xfrm>
            <a:off x="5986150" y="12725"/>
            <a:ext cx="620580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43"/>
          <p:cNvSpPr txBox="1"/>
          <p:nvPr>
            <p:ph idx="1" type="subTitle"/>
          </p:nvPr>
        </p:nvSpPr>
        <p:spPr>
          <a:xfrm>
            <a:off x="1003810" y="2149031"/>
            <a:ext cx="4170900" cy="402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353535"/>
                </a:solidFill>
                <a:latin typeface="Muli"/>
                <a:ea typeface="Muli"/>
                <a:cs typeface="Muli"/>
                <a:sym typeface="Mul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387" name="Google Shape;387;p43"/>
          <p:cNvSpPr txBox="1"/>
          <p:nvPr>
            <p:ph idx="2" type="body"/>
          </p:nvPr>
        </p:nvSpPr>
        <p:spPr>
          <a:xfrm>
            <a:off x="1003810" y="2608031"/>
            <a:ext cx="4240800" cy="1192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363636"/>
              </a:buClr>
              <a:buSzPts val="1800"/>
              <a:buChar char="■"/>
              <a:defRPr>
                <a:solidFill>
                  <a:srgbClr val="363636"/>
                </a:solidFill>
              </a:defRPr>
            </a:lvl1pPr>
            <a:lvl2pPr indent="-342900" lvl="1" marL="914400" rtl="0">
              <a:spcBef>
                <a:spcPts val="0"/>
              </a:spcBef>
              <a:spcAft>
                <a:spcPts val="0"/>
              </a:spcAft>
              <a:buClr>
                <a:srgbClr val="363636"/>
              </a:buClr>
              <a:buSzPts val="1800"/>
              <a:buChar char="□"/>
              <a:defRPr>
                <a:solidFill>
                  <a:srgbClr val="363636"/>
                </a:solidFill>
              </a:defRPr>
            </a:lvl2pPr>
            <a:lvl3pPr indent="-342900" lvl="2" marL="1371600" rtl="0">
              <a:spcBef>
                <a:spcPts val="0"/>
              </a:spcBef>
              <a:spcAft>
                <a:spcPts val="0"/>
              </a:spcAft>
              <a:buClr>
                <a:srgbClr val="363636"/>
              </a:buClr>
              <a:buSzPts val="1800"/>
              <a:buChar char="■"/>
              <a:defRPr>
                <a:solidFill>
                  <a:srgbClr val="363636"/>
                </a:solidFill>
              </a:defRPr>
            </a:lvl3pPr>
            <a:lvl4pPr indent="-342900" lvl="3" marL="1828800" rtl="0">
              <a:spcBef>
                <a:spcPts val="0"/>
              </a:spcBef>
              <a:spcAft>
                <a:spcPts val="0"/>
              </a:spcAft>
              <a:buClr>
                <a:srgbClr val="363636"/>
              </a:buClr>
              <a:buSzPts val="1800"/>
              <a:buChar char="■"/>
              <a:defRPr>
                <a:solidFill>
                  <a:srgbClr val="363636"/>
                </a:solidFill>
              </a:defRPr>
            </a:lvl4pPr>
            <a:lvl5pPr indent="-342900" lvl="4" marL="2286000" rtl="0">
              <a:spcBef>
                <a:spcPts val="0"/>
              </a:spcBef>
              <a:spcAft>
                <a:spcPts val="0"/>
              </a:spcAft>
              <a:buClr>
                <a:srgbClr val="363636"/>
              </a:buClr>
              <a:buSzPts val="1800"/>
              <a:buChar char="□"/>
              <a:defRPr>
                <a:solidFill>
                  <a:srgbClr val="363636"/>
                </a:solidFill>
              </a:defRPr>
            </a:lvl5pPr>
            <a:lvl6pPr indent="-342900" lvl="5" marL="2743200" rtl="0">
              <a:spcBef>
                <a:spcPts val="0"/>
              </a:spcBef>
              <a:spcAft>
                <a:spcPts val="0"/>
              </a:spcAft>
              <a:buClr>
                <a:srgbClr val="363636"/>
              </a:buClr>
              <a:buSzPts val="1800"/>
              <a:buChar char="■"/>
              <a:defRPr>
                <a:solidFill>
                  <a:srgbClr val="363636"/>
                </a:solidFill>
              </a:defRPr>
            </a:lvl6pPr>
            <a:lvl7pPr indent="-342900" lvl="6" marL="3200400" rtl="0">
              <a:spcBef>
                <a:spcPts val="0"/>
              </a:spcBef>
              <a:spcAft>
                <a:spcPts val="0"/>
              </a:spcAft>
              <a:buClr>
                <a:srgbClr val="363636"/>
              </a:buClr>
              <a:buSzPts val="1800"/>
              <a:buChar char="■"/>
              <a:defRPr>
                <a:solidFill>
                  <a:srgbClr val="363636"/>
                </a:solidFill>
              </a:defRPr>
            </a:lvl7pPr>
            <a:lvl8pPr indent="-342900" lvl="7" marL="3657600" rtl="0">
              <a:spcBef>
                <a:spcPts val="0"/>
              </a:spcBef>
              <a:spcAft>
                <a:spcPts val="0"/>
              </a:spcAft>
              <a:buClr>
                <a:srgbClr val="363636"/>
              </a:buClr>
              <a:buSzPts val="1800"/>
              <a:buChar char="□"/>
              <a:defRPr>
                <a:solidFill>
                  <a:srgbClr val="363636"/>
                </a:solidFill>
              </a:defRPr>
            </a:lvl8pPr>
            <a:lvl9pPr indent="-342900" lvl="8" marL="4114800" rtl="0">
              <a:spcBef>
                <a:spcPts val="0"/>
              </a:spcBef>
              <a:spcAft>
                <a:spcPts val="0"/>
              </a:spcAft>
              <a:buClr>
                <a:srgbClr val="363636"/>
              </a:buClr>
              <a:buSzPts val="1800"/>
              <a:buChar char="■"/>
              <a:defRPr>
                <a:solidFill>
                  <a:srgbClr val="363636"/>
                </a:solidFill>
              </a:defRPr>
            </a:lvl9pPr>
          </a:lstStyle>
          <a:p/>
        </p:txBody>
      </p:sp>
      <p:sp>
        <p:nvSpPr>
          <p:cNvPr id="388" name="Google Shape;388;p43"/>
          <p:cNvSpPr txBox="1"/>
          <p:nvPr>
            <p:ph idx="3" type="subTitle"/>
          </p:nvPr>
        </p:nvSpPr>
        <p:spPr>
          <a:xfrm>
            <a:off x="7090050" y="2165192"/>
            <a:ext cx="4170900" cy="29031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FFFFFF"/>
                </a:solidFill>
                <a:latin typeface="Muli"/>
                <a:ea typeface="Muli"/>
                <a:cs typeface="Muli"/>
                <a:sym typeface="Muli"/>
              </a:defRPr>
            </a:lvl1pPr>
            <a:lvl2pPr lvl="1" rtl="0">
              <a:spcBef>
                <a:spcPts val="0"/>
              </a:spcBef>
              <a:spcAft>
                <a:spcPts val="0"/>
              </a:spcAft>
              <a:buNone/>
              <a:defRPr>
                <a:solidFill>
                  <a:srgbClr val="FFFFFF"/>
                </a:solidFill>
              </a:defRPr>
            </a:lvl2pPr>
            <a:lvl3pPr lvl="2" rtl="0">
              <a:spcBef>
                <a:spcPts val="0"/>
              </a:spcBef>
              <a:spcAft>
                <a:spcPts val="0"/>
              </a:spcAft>
              <a:buNone/>
              <a:defRPr>
                <a:solidFill>
                  <a:srgbClr val="FFFFFF"/>
                </a:solidFill>
              </a:defRPr>
            </a:lvl3pPr>
            <a:lvl4pPr lvl="3" rtl="0">
              <a:spcBef>
                <a:spcPts val="0"/>
              </a:spcBef>
              <a:spcAft>
                <a:spcPts val="0"/>
              </a:spcAft>
              <a:buNone/>
              <a:defRPr>
                <a:solidFill>
                  <a:srgbClr val="FFFFFF"/>
                </a:solidFill>
              </a:defRPr>
            </a:lvl4pPr>
            <a:lvl5pPr lvl="4" rtl="0">
              <a:spcBef>
                <a:spcPts val="0"/>
              </a:spcBef>
              <a:spcAft>
                <a:spcPts val="0"/>
              </a:spcAft>
              <a:buNone/>
              <a:defRPr>
                <a:solidFill>
                  <a:srgbClr val="FFFFFF"/>
                </a:solidFill>
              </a:defRPr>
            </a:lvl5pPr>
            <a:lvl6pPr lvl="5" rtl="0">
              <a:spcBef>
                <a:spcPts val="0"/>
              </a:spcBef>
              <a:spcAft>
                <a:spcPts val="0"/>
              </a:spcAft>
              <a:buNone/>
              <a:defRPr>
                <a:solidFill>
                  <a:srgbClr val="FFFFFF"/>
                </a:solidFill>
              </a:defRPr>
            </a:lvl6pPr>
            <a:lvl7pPr lvl="6" rtl="0">
              <a:spcBef>
                <a:spcPts val="0"/>
              </a:spcBef>
              <a:spcAft>
                <a:spcPts val="0"/>
              </a:spcAft>
              <a:buNone/>
              <a:defRPr>
                <a:solidFill>
                  <a:srgbClr val="FFFFFF"/>
                </a:solidFill>
              </a:defRPr>
            </a:lvl7pPr>
            <a:lvl8pPr lvl="7" rtl="0">
              <a:spcBef>
                <a:spcPts val="0"/>
              </a:spcBef>
              <a:spcAft>
                <a:spcPts val="0"/>
              </a:spcAft>
              <a:buNone/>
              <a:defRPr>
                <a:solidFill>
                  <a:srgbClr val="FFFFFF"/>
                </a:solidFill>
              </a:defRPr>
            </a:lvl8pPr>
            <a:lvl9pPr lvl="8" rtl="0">
              <a:spcBef>
                <a:spcPts val="0"/>
              </a:spcBef>
              <a:spcAft>
                <a:spcPts val="0"/>
              </a:spcAft>
              <a:buNone/>
              <a:defRPr>
                <a:solidFill>
                  <a:srgbClr val="FFFFFF"/>
                </a:solidFill>
              </a:defRPr>
            </a:lvl9pPr>
          </a:lstStyle>
          <a:p/>
        </p:txBody>
      </p:sp>
      <p:sp>
        <p:nvSpPr>
          <p:cNvPr id="389" name="Google Shape;389;p43"/>
          <p:cNvSpPr txBox="1"/>
          <p:nvPr>
            <p:ph idx="4" type="body"/>
          </p:nvPr>
        </p:nvSpPr>
        <p:spPr>
          <a:xfrm>
            <a:off x="7055110" y="2624181"/>
            <a:ext cx="4240800" cy="1192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FFFFFF"/>
              </a:buClr>
              <a:buSzPts val="1800"/>
              <a:buChar char="■"/>
              <a:defRPr>
                <a:solidFill>
                  <a:srgbClr val="FFFFFF"/>
                </a:solidFill>
              </a:defRPr>
            </a:lvl1pPr>
            <a:lvl2pPr indent="-342900" lvl="1" marL="914400" rtl="0">
              <a:spcBef>
                <a:spcPts val="0"/>
              </a:spcBef>
              <a:spcAft>
                <a:spcPts val="0"/>
              </a:spcAft>
              <a:buClr>
                <a:srgbClr val="FFFFFF"/>
              </a:buClr>
              <a:buSzPts val="1800"/>
              <a:buChar char="□"/>
              <a:defRPr>
                <a:solidFill>
                  <a:srgbClr val="FFFFFF"/>
                </a:solidFill>
              </a:defRPr>
            </a:lvl2pPr>
            <a:lvl3pPr indent="-342900" lvl="2" marL="1371600" rtl="0">
              <a:spcBef>
                <a:spcPts val="0"/>
              </a:spcBef>
              <a:spcAft>
                <a:spcPts val="0"/>
              </a:spcAft>
              <a:buClr>
                <a:srgbClr val="FFFFFF"/>
              </a:buClr>
              <a:buSzPts val="1800"/>
              <a:buChar char="■"/>
              <a:defRPr>
                <a:solidFill>
                  <a:srgbClr val="FFFFFF"/>
                </a:solidFill>
              </a:defRPr>
            </a:lvl3pPr>
            <a:lvl4pPr indent="-342900" lvl="3" marL="1828800" rtl="0">
              <a:spcBef>
                <a:spcPts val="0"/>
              </a:spcBef>
              <a:spcAft>
                <a:spcPts val="0"/>
              </a:spcAft>
              <a:buClr>
                <a:srgbClr val="FFFFFF"/>
              </a:buClr>
              <a:buSzPts val="1800"/>
              <a:buChar char="■"/>
              <a:defRPr>
                <a:solidFill>
                  <a:srgbClr val="FFFFFF"/>
                </a:solidFill>
              </a:defRPr>
            </a:lvl4pPr>
            <a:lvl5pPr indent="-342900" lvl="4" marL="2286000" rtl="0">
              <a:spcBef>
                <a:spcPts val="0"/>
              </a:spcBef>
              <a:spcAft>
                <a:spcPts val="0"/>
              </a:spcAft>
              <a:buClr>
                <a:srgbClr val="FFFFFF"/>
              </a:buClr>
              <a:buSzPts val="1800"/>
              <a:buChar char="□"/>
              <a:defRPr>
                <a:solidFill>
                  <a:srgbClr val="FFFFFF"/>
                </a:solidFill>
              </a:defRPr>
            </a:lvl5pPr>
            <a:lvl6pPr indent="-342900" lvl="5" marL="2743200" rtl="0">
              <a:spcBef>
                <a:spcPts val="0"/>
              </a:spcBef>
              <a:spcAft>
                <a:spcPts val="0"/>
              </a:spcAft>
              <a:buClr>
                <a:srgbClr val="FFFFFF"/>
              </a:buClr>
              <a:buSzPts val="1800"/>
              <a:buChar char="■"/>
              <a:defRPr>
                <a:solidFill>
                  <a:srgbClr val="FFFFFF"/>
                </a:solidFill>
              </a:defRPr>
            </a:lvl6pPr>
            <a:lvl7pPr indent="-342900" lvl="6" marL="3200400" rtl="0">
              <a:spcBef>
                <a:spcPts val="0"/>
              </a:spcBef>
              <a:spcAft>
                <a:spcPts val="0"/>
              </a:spcAft>
              <a:buClr>
                <a:srgbClr val="FFFFFF"/>
              </a:buClr>
              <a:buSzPts val="1800"/>
              <a:buChar char="■"/>
              <a:defRPr>
                <a:solidFill>
                  <a:srgbClr val="FFFFFF"/>
                </a:solidFill>
              </a:defRPr>
            </a:lvl7pPr>
            <a:lvl8pPr indent="-342900" lvl="7" marL="3657600" rtl="0">
              <a:spcBef>
                <a:spcPts val="0"/>
              </a:spcBef>
              <a:spcAft>
                <a:spcPts val="0"/>
              </a:spcAft>
              <a:buClr>
                <a:srgbClr val="FFFFFF"/>
              </a:buClr>
              <a:buSzPts val="1800"/>
              <a:buChar char="□"/>
              <a:defRPr>
                <a:solidFill>
                  <a:srgbClr val="FFFFFF"/>
                </a:solidFill>
              </a:defRPr>
            </a:lvl8pPr>
            <a:lvl9pPr indent="-342900" lvl="8" marL="4114800" rtl="0">
              <a:spcBef>
                <a:spcPts val="0"/>
              </a:spcBef>
              <a:spcAft>
                <a:spcPts val="0"/>
              </a:spcAft>
              <a:buClr>
                <a:srgbClr val="FFFFFF"/>
              </a:buClr>
              <a:buSzPts val="1800"/>
              <a:buChar char="■"/>
              <a:defRPr>
                <a:solidFill>
                  <a:srgbClr val="FFFFFF"/>
                </a:solidFill>
              </a:defRPr>
            </a:lvl9pPr>
          </a:lstStyle>
          <a:p/>
        </p:txBody>
      </p:sp>
      <p:sp>
        <p:nvSpPr>
          <p:cNvPr id="390" name="Google Shape;390;p43"/>
          <p:cNvSpPr txBox="1"/>
          <p:nvPr>
            <p:ph idx="12" type="sldNum"/>
          </p:nvPr>
        </p:nvSpPr>
        <p:spPr>
          <a:xfrm>
            <a:off x="10955126" y="6068075"/>
            <a:ext cx="428400" cy="525000"/>
          </a:xfrm>
          <a:prstGeom prst="rect">
            <a:avLst/>
          </a:prstGeom>
        </p:spPr>
        <p:txBody>
          <a:bodyPr anchorCtr="0" anchor="t" bIns="91425" lIns="91425" spcFirstLastPara="1" rIns="91425" wrap="square" tIns="91425">
            <a:noAutofit/>
          </a:bodyPr>
          <a:lstStyle>
            <a:lvl1pPr lvl="0">
              <a:buNone/>
              <a:defRPr>
                <a:solidFill>
                  <a:srgbClr val="363636"/>
                </a:solidFill>
              </a:defRPr>
            </a:lvl1pPr>
            <a:lvl2pPr lvl="1">
              <a:buNone/>
              <a:defRPr>
                <a:solidFill>
                  <a:srgbClr val="363636"/>
                </a:solidFill>
              </a:defRPr>
            </a:lvl2pPr>
            <a:lvl3pPr lvl="2">
              <a:buNone/>
              <a:defRPr>
                <a:solidFill>
                  <a:srgbClr val="363636"/>
                </a:solidFill>
              </a:defRPr>
            </a:lvl3pPr>
            <a:lvl4pPr lvl="3">
              <a:buNone/>
              <a:defRPr>
                <a:solidFill>
                  <a:srgbClr val="363636"/>
                </a:solidFill>
              </a:defRPr>
            </a:lvl4pPr>
            <a:lvl5pPr lvl="4">
              <a:buNone/>
              <a:defRPr>
                <a:solidFill>
                  <a:srgbClr val="363636"/>
                </a:solidFill>
              </a:defRPr>
            </a:lvl5pPr>
            <a:lvl6pPr lvl="5">
              <a:buNone/>
              <a:defRPr>
                <a:solidFill>
                  <a:srgbClr val="363636"/>
                </a:solidFill>
              </a:defRPr>
            </a:lvl6pPr>
            <a:lvl7pPr lvl="6">
              <a:buNone/>
              <a:defRPr>
                <a:solidFill>
                  <a:srgbClr val="363636"/>
                </a:solidFill>
              </a:defRPr>
            </a:lvl7pPr>
            <a:lvl8pPr lvl="7">
              <a:buNone/>
              <a:defRPr>
                <a:solidFill>
                  <a:srgbClr val="363636"/>
                </a:solidFill>
              </a:defRPr>
            </a:lvl8pPr>
            <a:lvl9pPr lvl="8">
              <a:buNone/>
              <a:defRPr>
                <a:solidFill>
                  <a:srgbClr val="363636"/>
                </a:solidFill>
              </a:defRPr>
            </a:lvl9pPr>
          </a:lstStyle>
          <a:p>
            <a:pPr indent="0" lvl="0" marL="0" rtl="0" algn="ctr">
              <a:spcBef>
                <a:spcPts val="0"/>
              </a:spcBef>
              <a:spcAft>
                <a:spcPts val="0"/>
              </a:spcAft>
              <a:buNone/>
            </a:pPr>
            <a:fld id="{00000000-1234-1234-1234-123412341234}" type="slidenum">
              <a:rPr lang="en-US"/>
              <a:t>‹#›</a:t>
            </a:fld>
            <a:endParaRPr/>
          </a:p>
        </p:txBody>
      </p:sp>
      <p:sp>
        <p:nvSpPr>
          <p:cNvPr id="391" name="Google Shape;391;p43"/>
          <p:cNvSpPr txBox="1"/>
          <p:nvPr>
            <p:ph type="title"/>
          </p:nvPr>
        </p:nvSpPr>
        <p:spPr>
          <a:xfrm>
            <a:off x="685800" y="533400"/>
            <a:ext cx="48768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grpSp>
        <p:nvGrpSpPr>
          <p:cNvPr id="392" name="Google Shape;392;p43"/>
          <p:cNvGrpSpPr/>
          <p:nvPr/>
        </p:nvGrpSpPr>
        <p:grpSpPr>
          <a:xfrm>
            <a:off x="0" y="5980278"/>
            <a:ext cx="12191479" cy="127050"/>
            <a:chOff x="0" y="9863563"/>
            <a:chExt cx="20104682" cy="209550"/>
          </a:xfrm>
        </p:grpSpPr>
        <p:sp>
          <p:nvSpPr>
            <p:cNvPr id="393" name="Google Shape;393;p43"/>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94" name="Google Shape;394;p43"/>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95" name="Google Shape;395;p43"/>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396" name="Google Shape;396;p43"/>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397" name="Google Shape;397;p43"/>
          <p:cNvGrpSpPr/>
          <p:nvPr/>
        </p:nvGrpSpPr>
        <p:grpSpPr>
          <a:xfrm>
            <a:off x="10472612" y="6300976"/>
            <a:ext cx="1450594" cy="352728"/>
            <a:chOff x="17270138" y="10392506"/>
            <a:chExt cx="2392141" cy="581772"/>
          </a:xfrm>
        </p:grpSpPr>
        <p:grpSp>
          <p:nvGrpSpPr>
            <p:cNvPr id="398" name="Google Shape;398;p43"/>
            <p:cNvGrpSpPr/>
            <p:nvPr/>
          </p:nvGrpSpPr>
          <p:grpSpPr>
            <a:xfrm>
              <a:off x="17879688" y="10615449"/>
              <a:ext cx="479402" cy="221678"/>
              <a:chOff x="17879688" y="10615449"/>
              <a:chExt cx="479402" cy="221678"/>
            </a:xfrm>
          </p:grpSpPr>
          <p:pic>
            <p:nvPicPr>
              <p:cNvPr id="399" name="Google Shape;399;p43"/>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400" name="Google Shape;400;p43"/>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401" name="Google Shape;401;p43"/>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02" name="Google Shape;402;p43"/>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03" name="Google Shape;403;p43"/>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404" name="Google Shape;404;p43"/>
            <p:cNvGrpSpPr/>
            <p:nvPr/>
          </p:nvGrpSpPr>
          <p:grpSpPr>
            <a:xfrm>
              <a:off x="17270138" y="10697205"/>
              <a:ext cx="448309" cy="277073"/>
              <a:chOff x="17270138" y="10697205"/>
              <a:chExt cx="448309" cy="277073"/>
            </a:xfrm>
          </p:grpSpPr>
          <p:sp>
            <p:nvSpPr>
              <p:cNvPr id="405" name="Google Shape;405;p43"/>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06" name="Google Shape;406;p43"/>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07" name="Google Shape;407;p43"/>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408" name="Google Shape;408;p43"/>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aph Layout">
  <p:cSld name="Title and Content_1_3">
    <p:spTree>
      <p:nvGrpSpPr>
        <p:cNvPr id="409" name="Shape 409"/>
        <p:cNvGrpSpPr/>
        <p:nvPr/>
      </p:nvGrpSpPr>
      <p:grpSpPr>
        <a:xfrm>
          <a:off x="0" y="0"/>
          <a:ext cx="0" cy="0"/>
          <a:chOff x="0" y="0"/>
          <a:chExt cx="0" cy="0"/>
        </a:xfrm>
      </p:grpSpPr>
      <p:sp>
        <p:nvSpPr>
          <p:cNvPr id="410" name="Google Shape;410;p44"/>
          <p:cNvSpPr/>
          <p:nvPr/>
        </p:nvSpPr>
        <p:spPr>
          <a:xfrm>
            <a:off x="8136663" y="0"/>
            <a:ext cx="4053207" cy="6858000"/>
          </a:xfrm>
          <a:custGeom>
            <a:rect b="b" l="l" r="r" t="t"/>
            <a:pathLst>
              <a:path extrusionOk="0" h="6858000" w="12190095">
                <a:moveTo>
                  <a:pt x="0" y="6858000"/>
                </a:moveTo>
                <a:lnTo>
                  <a:pt x="12189599" y="6858000"/>
                </a:lnTo>
                <a:lnTo>
                  <a:pt x="12189599" y="0"/>
                </a:lnTo>
                <a:lnTo>
                  <a:pt x="0" y="0"/>
                </a:lnTo>
                <a:lnTo>
                  <a:pt x="0" y="68580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11" name="Google Shape;411;p44"/>
          <p:cNvSpPr txBox="1"/>
          <p:nvPr>
            <p:ph idx="1" type="subTitle"/>
          </p:nvPr>
        </p:nvSpPr>
        <p:spPr>
          <a:xfrm>
            <a:off x="685793" y="1213675"/>
            <a:ext cx="7013100" cy="402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353535"/>
                </a:solidFill>
                <a:latin typeface="Muli"/>
                <a:ea typeface="Muli"/>
                <a:cs typeface="Muli"/>
                <a:sym typeface="Mul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412" name="Google Shape;412;p44"/>
          <p:cNvSpPr txBox="1"/>
          <p:nvPr>
            <p:ph idx="2" type="body"/>
          </p:nvPr>
        </p:nvSpPr>
        <p:spPr>
          <a:xfrm>
            <a:off x="685800" y="6025775"/>
            <a:ext cx="7013100" cy="609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363636"/>
              </a:buClr>
              <a:buSzPts val="1800"/>
              <a:buChar char="■"/>
              <a:defRPr>
                <a:solidFill>
                  <a:srgbClr val="363636"/>
                </a:solidFill>
              </a:defRPr>
            </a:lvl1pPr>
            <a:lvl2pPr indent="-342900" lvl="1" marL="914400" rtl="0">
              <a:spcBef>
                <a:spcPts val="0"/>
              </a:spcBef>
              <a:spcAft>
                <a:spcPts val="0"/>
              </a:spcAft>
              <a:buClr>
                <a:srgbClr val="363636"/>
              </a:buClr>
              <a:buSzPts val="1800"/>
              <a:buChar char="□"/>
              <a:defRPr>
                <a:solidFill>
                  <a:srgbClr val="363636"/>
                </a:solidFill>
              </a:defRPr>
            </a:lvl2pPr>
            <a:lvl3pPr indent="-342900" lvl="2" marL="1371600" rtl="0">
              <a:spcBef>
                <a:spcPts val="0"/>
              </a:spcBef>
              <a:spcAft>
                <a:spcPts val="0"/>
              </a:spcAft>
              <a:buClr>
                <a:srgbClr val="363636"/>
              </a:buClr>
              <a:buSzPts val="1800"/>
              <a:buChar char="■"/>
              <a:defRPr>
                <a:solidFill>
                  <a:srgbClr val="363636"/>
                </a:solidFill>
              </a:defRPr>
            </a:lvl3pPr>
            <a:lvl4pPr indent="-342900" lvl="3" marL="1828800" rtl="0">
              <a:spcBef>
                <a:spcPts val="0"/>
              </a:spcBef>
              <a:spcAft>
                <a:spcPts val="0"/>
              </a:spcAft>
              <a:buClr>
                <a:srgbClr val="363636"/>
              </a:buClr>
              <a:buSzPts val="1800"/>
              <a:buChar char="■"/>
              <a:defRPr>
                <a:solidFill>
                  <a:srgbClr val="363636"/>
                </a:solidFill>
              </a:defRPr>
            </a:lvl4pPr>
            <a:lvl5pPr indent="-342900" lvl="4" marL="2286000" rtl="0">
              <a:spcBef>
                <a:spcPts val="0"/>
              </a:spcBef>
              <a:spcAft>
                <a:spcPts val="0"/>
              </a:spcAft>
              <a:buClr>
                <a:srgbClr val="363636"/>
              </a:buClr>
              <a:buSzPts val="1800"/>
              <a:buChar char="□"/>
              <a:defRPr>
                <a:solidFill>
                  <a:srgbClr val="363636"/>
                </a:solidFill>
              </a:defRPr>
            </a:lvl5pPr>
            <a:lvl6pPr indent="-342900" lvl="5" marL="2743200" rtl="0">
              <a:spcBef>
                <a:spcPts val="0"/>
              </a:spcBef>
              <a:spcAft>
                <a:spcPts val="0"/>
              </a:spcAft>
              <a:buClr>
                <a:srgbClr val="363636"/>
              </a:buClr>
              <a:buSzPts val="1800"/>
              <a:buChar char="■"/>
              <a:defRPr>
                <a:solidFill>
                  <a:srgbClr val="363636"/>
                </a:solidFill>
              </a:defRPr>
            </a:lvl6pPr>
            <a:lvl7pPr indent="-342900" lvl="6" marL="3200400" rtl="0">
              <a:spcBef>
                <a:spcPts val="0"/>
              </a:spcBef>
              <a:spcAft>
                <a:spcPts val="0"/>
              </a:spcAft>
              <a:buClr>
                <a:srgbClr val="363636"/>
              </a:buClr>
              <a:buSzPts val="1800"/>
              <a:buChar char="■"/>
              <a:defRPr>
                <a:solidFill>
                  <a:srgbClr val="363636"/>
                </a:solidFill>
              </a:defRPr>
            </a:lvl7pPr>
            <a:lvl8pPr indent="-342900" lvl="7" marL="3657600" rtl="0">
              <a:spcBef>
                <a:spcPts val="0"/>
              </a:spcBef>
              <a:spcAft>
                <a:spcPts val="0"/>
              </a:spcAft>
              <a:buClr>
                <a:srgbClr val="363636"/>
              </a:buClr>
              <a:buSzPts val="1800"/>
              <a:buChar char="□"/>
              <a:defRPr>
                <a:solidFill>
                  <a:srgbClr val="363636"/>
                </a:solidFill>
              </a:defRPr>
            </a:lvl8pPr>
            <a:lvl9pPr indent="-342900" lvl="8" marL="4114800" rtl="0">
              <a:spcBef>
                <a:spcPts val="0"/>
              </a:spcBef>
              <a:spcAft>
                <a:spcPts val="0"/>
              </a:spcAft>
              <a:buClr>
                <a:srgbClr val="363636"/>
              </a:buClr>
              <a:buSzPts val="1800"/>
              <a:buChar char="■"/>
              <a:defRPr>
                <a:solidFill>
                  <a:srgbClr val="363636"/>
                </a:solidFill>
              </a:defRPr>
            </a:lvl9pPr>
          </a:lstStyle>
          <a:p/>
        </p:txBody>
      </p:sp>
      <p:sp>
        <p:nvSpPr>
          <p:cNvPr id="413" name="Google Shape;413;p44"/>
          <p:cNvSpPr txBox="1"/>
          <p:nvPr>
            <p:ph idx="3" type="subTitle"/>
          </p:nvPr>
        </p:nvSpPr>
        <p:spPr>
          <a:xfrm>
            <a:off x="8561475" y="412600"/>
            <a:ext cx="3197100" cy="10272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FFFFFF"/>
                </a:solidFill>
                <a:latin typeface="Muli"/>
                <a:ea typeface="Muli"/>
                <a:cs typeface="Muli"/>
                <a:sym typeface="Muli"/>
              </a:defRPr>
            </a:lvl1pPr>
            <a:lvl2pPr lvl="1" rtl="0">
              <a:spcBef>
                <a:spcPts val="0"/>
              </a:spcBef>
              <a:spcAft>
                <a:spcPts val="0"/>
              </a:spcAft>
              <a:buNone/>
              <a:defRPr>
                <a:solidFill>
                  <a:srgbClr val="FFFFFF"/>
                </a:solidFill>
              </a:defRPr>
            </a:lvl2pPr>
            <a:lvl3pPr lvl="2" rtl="0">
              <a:spcBef>
                <a:spcPts val="0"/>
              </a:spcBef>
              <a:spcAft>
                <a:spcPts val="0"/>
              </a:spcAft>
              <a:buNone/>
              <a:defRPr>
                <a:solidFill>
                  <a:srgbClr val="FFFFFF"/>
                </a:solidFill>
              </a:defRPr>
            </a:lvl3pPr>
            <a:lvl4pPr lvl="3" rtl="0">
              <a:spcBef>
                <a:spcPts val="0"/>
              </a:spcBef>
              <a:spcAft>
                <a:spcPts val="0"/>
              </a:spcAft>
              <a:buNone/>
              <a:defRPr>
                <a:solidFill>
                  <a:srgbClr val="FFFFFF"/>
                </a:solidFill>
              </a:defRPr>
            </a:lvl4pPr>
            <a:lvl5pPr lvl="4" rtl="0">
              <a:spcBef>
                <a:spcPts val="0"/>
              </a:spcBef>
              <a:spcAft>
                <a:spcPts val="0"/>
              </a:spcAft>
              <a:buNone/>
              <a:defRPr>
                <a:solidFill>
                  <a:srgbClr val="FFFFFF"/>
                </a:solidFill>
              </a:defRPr>
            </a:lvl5pPr>
            <a:lvl6pPr lvl="5" rtl="0">
              <a:spcBef>
                <a:spcPts val="0"/>
              </a:spcBef>
              <a:spcAft>
                <a:spcPts val="0"/>
              </a:spcAft>
              <a:buNone/>
              <a:defRPr>
                <a:solidFill>
                  <a:srgbClr val="FFFFFF"/>
                </a:solidFill>
              </a:defRPr>
            </a:lvl6pPr>
            <a:lvl7pPr lvl="6" rtl="0">
              <a:spcBef>
                <a:spcPts val="0"/>
              </a:spcBef>
              <a:spcAft>
                <a:spcPts val="0"/>
              </a:spcAft>
              <a:buNone/>
              <a:defRPr>
                <a:solidFill>
                  <a:srgbClr val="FFFFFF"/>
                </a:solidFill>
              </a:defRPr>
            </a:lvl7pPr>
            <a:lvl8pPr lvl="7" rtl="0">
              <a:spcBef>
                <a:spcPts val="0"/>
              </a:spcBef>
              <a:spcAft>
                <a:spcPts val="0"/>
              </a:spcAft>
              <a:buNone/>
              <a:defRPr>
                <a:solidFill>
                  <a:srgbClr val="FFFFFF"/>
                </a:solidFill>
              </a:defRPr>
            </a:lvl8pPr>
            <a:lvl9pPr lvl="8" rtl="0">
              <a:spcBef>
                <a:spcPts val="0"/>
              </a:spcBef>
              <a:spcAft>
                <a:spcPts val="0"/>
              </a:spcAft>
              <a:buNone/>
              <a:defRPr>
                <a:solidFill>
                  <a:srgbClr val="FFFFFF"/>
                </a:solidFill>
              </a:defRPr>
            </a:lvl9pPr>
          </a:lstStyle>
          <a:p/>
        </p:txBody>
      </p:sp>
      <p:sp>
        <p:nvSpPr>
          <p:cNvPr id="414" name="Google Shape;414;p44"/>
          <p:cNvSpPr txBox="1"/>
          <p:nvPr>
            <p:ph idx="4" type="body"/>
          </p:nvPr>
        </p:nvSpPr>
        <p:spPr>
          <a:xfrm>
            <a:off x="8561475" y="1481202"/>
            <a:ext cx="3197100" cy="1959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FFFFFF"/>
              </a:buClr>
              <a:buSzPts val="1800"/>
              <a:buChar char="■"/>
              <a:defRPr>
                <a:solidFill>
                  <a:srgbClr val="FFFFFF"/>
                </a:solidFill>
              </a:defRPr>
            </a:lvl1pPr>
            <a:lvl2pPr indent="-342900" lvl="1" marL="914400" rtl="0">
              <a:spcBef>
                <a:spcPts val="0"/>
              </a:spcBef>
              <a:spcAft>
                <a:spcPts val="0"/>
              </a:spcAft>
              <a:buClr>
                <a:srgbClr val="FFFFFF"/>
              </a:buClr>
              <a:buSzPts val="1800"/>
              <a:buChar char="□"/>
              <a:defRPr>
                <a:solidFill>
                  <a:srgbClr val="FFFFFF"/>
                </a:solidFill>
              </a:defRPr>
            </a:lvl2pPr>
            <a:lvl3pPr indent="-342900" lvl="2" marL="1371600" rtl="0">
              <a:spcBef>
                <a:spcPts val="0"/>
              </a:spcBef>
              <a:spcAft>
                <a:spcPts val="0"/>
              </a:spcAft>
              <a:buClr>
                <a:srgbClr val="FFFFFF"/>
              </a:buClr>
              <a:buSzPts val="1800"/>
              <a:buChar char="■"/>
              <a:defRPr>
                <a:solidFill>
                  <a:srgbClr val="FFFFFF"/>
                </a:solidFill>
              </a:defRPr>
            </a:lvl3pPr>
            <a:lvl4pPr indent="-342900" lvl="3" marL="1828800" rtl="0">
              <a:spcBef>
                <a:spcPts val="0"/>
              </a:spcBef>
              <a:spcAft>
                <a:spcPts val="0"/>
              </a:spcAft>
              <a:buClr>
                <a:srgbClr val="FFFFFF"/>
              </a:buClr>
              <a:buSzPts val="1800"/>
              <a:buChar char="■"/>
              <a:defRPr>
                <a:solidFill>
                  <a:srgbClr val="FFFFFF"/>
                </a:solidFill>
              </a:defRPr>
            </a:lvl4pPr>
            <a:lvl5pPr indent="-342900" lvl="4" marL="2286000" rtl="0">
              <a:spcBef>
                <a:spcPts val="0"/>
              </a:spcBef>
              <a:spcAft>
                <a:spcPts val="0"/>
              </a:spcAft>
              <a:buClr>
                <a:srgbClr val="FFFFFF"/>
              </a:buClr>
              <a:buSzPts val="1800"/>
              <a:buChar char="□"/>
              <a:defRPr>
                <a:solidFill>
                  <a:srgbClr val="FFFFFF"/>
                </a:solidFill>
              </a:defRPr>
            </a:lvl5pPr>
            <a:lvl6pPr indent="-342900" lvl="5" marL="2743200" rtl="0">
              <a:spcBef>
                <a:spcPts val="0"/>
              </a:spcBef>
              <a:spcAft>
                <a:spcPts val="0"/>
              </a:spcAft>
              <a:buClr>
                <a:srgbClr val="FFFFFF"/>
              </a:buClr>
              <a:buSzPts val="1800"/>
              <a:buChar char="■"/>
              <a:defRPr>
                <a:solidFill>
                  <a:srgbClr val="FFFFFF"/>
                </a:solidFill>
              </a:defRPr>
            </a:lvl6pPr>
            <a:lvl7pPr indent="-342900" lvl="6" marL="3200400" rtl="0">
              <a:spcBef>
                <a:spcPts val="0"/>
              </a:spcBef>
              <a:spcAft>
                <a:spcPts val="0"/>
              </a:spcAft>
              <a:buClr>
                <a:srgbClr val="FFFFFF"/>
              </a:buClr>
              <a:buSzPts val="1800"/>
              <a:buChar char="■"/>
              <a:defRPr>
                <a:solidFill>
                  <a:srgbClr val="FFFFFF"/>
                </a:solidFill>
              </a:defRPr>
            </a:lvl7pPr>
            <a:lvl8pPr indent="-342900" lvl="7" marL="3657600" rtl="0">
              <a:spcBef>
                <a:spcPts val="0"/>
              </a:spcBef>
              <a:spcAft>
                <a:spcPts val="0"/>
              </a:spcAft>
              <a:buClr>
                <a:srgbClr val="FFFFFF"/>
              </a:buClr>
              <a:buSzPts val="1800"/>
              <a:buChar char="□"/>
              <a:defRPr>
                <a:solidFill>
                  <a:srgbClr val="FFFFFF"/>
                </a:solidFill>
              </a:defRPr>
            </a:lvl8pPr>
            <a:lvl9pPr indent="-342900" lvl="8" marL="4114800" rtl="0">
              <a:spcBef>
                <a:spcPts val="0"/>
              </a:spcBef>
              <a:spcAft>
                <a:spcPts val="0"/>
              </a:spcAft>
              <a:buClr>
                <a:srgbClr val="FFFFFF"/>
              </a:buClr>
              <a:buSzPts val="1800"/>
              <a:buChar char="■"/>
              <a:defRPr>
                <a:solidFill>
                  <a:srgbClr val="FFFFFF"/>
                </a:solidFill>
              </a:defRPr>
            </a:lvl9pPr>
          </a:lstStyle>
          <a:p/>
        </p:txBody>
      </p:sp>
      <p:sp>
        <p:nvSpPr>
          <p:cNvPr id="415" name="Google Shape;415;p44"/>
          <p:cNvSpPr txBox="1"/>
          <p:nvPr>
            <p:ph idx="12" type="sldNum"/>
          </p:nvPr>
        </p:nvSpPr>
        <p:spPr>
          <a:xfrm>
            <a:off x="10955126" y="6068075"/>
            <a:ext cx="428400" cy="525000"/>
          </a:xfrm>
          <a:prstGeom prst="rect">
            <a:avLst/>
          </a:prstGeom>
        </p:spPr>
        <p:txBody>
          <a:bodyPr anchorCtr="0" anchor="t" bIns="91425" lIns="91425" spcFirstLastPara="1" rIns="91425" wrap="square" tIns="91425">
            <a:noAutofit/>
          </a:bodyPr>
          <a:lstStyle>
            <a:lvl1pPr lvl="0" rtl="0">
              <a:buNone/>
              <a:defRPr>
                <a:solidFill>
                  <a:srgbClr val="363636"/>
                </a:solidFill>
              </a:defRPr>
            </a:lvl1pPr>
            <a:lvl2pPr lvl="1" rtl="0">
              <a:buNone/>
              <a:defRPr>
                <a:solidFill>
                  <a:srgbClr val="363636"/>
                </a:solidFill>
              </a:defRPr>
            </a:lvl2pPr>
            <a:lvl3pPr lvl="2" rtl="0">
              <a:buNone/>
              <a:defRPr>
                <a:solidFill>
                  <a:srgbClr val="363636"/>
                </a:solidFill>
              </a:defRPr>
            </a:lvl3pPr>
            <a:lvl4pPr lvl="3" rtl="0">
              <a:buNone/>
              <a:defRPr>
                <a:solidFill>
                  <a:srgbClr val="363636"/>
                </a:solidFill>
              </a:defRPr>
            </a:lvl4pPr>
            <a:lvl5pPr lvl="4" rtl="0">
              <a:buNone/>
              <a:defRPr>
                <a:solidFill>
                  <a:srgbClr val="363636"/>
                </a:solidFill>
              </a:defRPr>
            </a:lvl5pPr>
            <a:lvl6pPr lvl="5" rtl="0">
              <a:buNone/>
              <a:defRPr>
                <a:solidFill>
                  <a:srgbClr val="363636"/>
                </a:solidFill>
              </a:defRPr>
            </a:lvl6pPr>
            <a:lvl7pPr lvl="6" rtl="0">
              <a:buNone/>
              <a:defRPr>
                <a:solidFill>
                  <a:srgbClr val="363636"/>
                </a:solidFill>
              </a:defRPr>
            </a:lvl7pPr>
            <a:lvl8pPr lvl="7" rtl="0">
              <a:buNone/>
              <a:defRPr>
                <a:solidFill>
                  <a:srgbClr val="363636"/>
                </a:solidFill>
              </a:defRPr>
            </a:lvl8pPr>
            <a:lvl9pPr lvl="8" rtl="0">
              <a:buNone/>
              <a:defRPr>
                <a:solidFill>
                  <a:srgbClr val="363636"/>
                </a:solidFill>
              </a:defRPr>
            </a:lvl9pPr>
          </a:lstStyle>
          <a:p>
            <a:pPr indent="0" lvl="0" marL="0" rtl="0" algn="ctr">
              <a:spcBef>
                <a:spcPts val="0"/>
              </a:spcBef>
              <a:spcAft>
                <a:spcPts val="0"/>
              </a:spcAft>
              <a:buNone/>
            </a:pPr>
            <a:fld id="{00000000-1234-1234-1234-123412341234}" type="slidenum">
              <a:rPr lang="en-US"/>
              <a:t>‹#›</a:t>
            </a:fld>
            <a:endParaRPr/>
          </a:p>
        </p:txBody>
      </p:sp>
      <p:sp>
        <p:nvSpPr>
          <p:cNvPr id="416" name="Google Shape;416;p44"/>
          <p:cNvSpPr txBox="1"/>
          <p:nvPr>
            <p:ph type="title"/>
          </p:nvPr>
        </p:nvSpPr>
        <p:spPr>
          <a:xfrm>
            <a:off x="685800" y="533400"/>
            <a:ext cx="70131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sp>
        <p:nvSpPr>
          <p:cNvPr id="417" name="Google Shape;417;p44"/>
          <p:cNvSpPr txBox="1"/>
          <p:nvPr>
            <p:ph idx="5" type="subTitle"/>
          </p:nvPr>
        </p:nvSpPr>
        <p:spPr>
          <a:xfrm>
            <a:off x="8561475" y="3482200"/>
            <a:ext cx="3197100" cy="10272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FFFFFF"/>
                </a:solidFill>
                <a:latin typeface="Muli"/>
                <a:ea typeface="Muli"/>
                <a:cs typeface="Muli"/>
                <a:sym typeface="Muli"/>
              </a:defRPr>
            </a:lvl1pPr>
            <a:lvl2pPr lvl="1" rtl="0">
              <a:spcBef>
                <a:spcPts val="0"/>
              </a:spcBef>
              <a:spcAft>
                <a:spcPts val="0"/>
              </a:spcAft>
              <a:buNone/>
              <a:defRPr>
                <a:solidFill>
                  <a:srgbClr val="FFFFFF"/>
                </a:solidFill>
              </a:defRPr>
            </a:lvl2pPr>
            <a:lvl3pPr lvl="2" rtl="0">
              <a:spcBef>
                <a:spcPts val="0"/>
              </a:spcBef>
              <a:spcAft>
                <a:spcPts val="0"/>
              </a:spcAft>
              <a:buNone/>
              <a:defRPr>
                <a:solidFill>
                  <a:srgbClr val="FFFFFF"/>
                </a:solidFill>
              </a:defRPr>
            </a:lvl3pPr>
            <a:lvl4pPr lvl="3" rtl="0">
              <a:spcBef>
                <a:spcPts val="0"/>
              </a:spcBef>
              <a:spcAft>
                <a:spcPts val="0"/>
              </a:spcAft>
              <a:buNone/>
              <a:defRPr>
                <a:solidFill>
                  <a:srgbClr val="FFFFFF"/>
                </a:solidFill>
              </a:defRPr>
            </a:lvl4pPr>
            <a:lvl5pPr lvl="4" rtl="0">
              <a:spcBef>
                <a:spcPts val="0"/>
              </a:spcBef>
              <a:spcAft>
                <a:spcPts val="0"/>
              </a:spcAft>
              <a:buNone/>
              <a:defRPr>
                <a:solidFill>
                  <a:srgbClr val="FFFFFF"/>
                </a:solidFill>
              </a:defRPr>
            </a:lvl5pPr>
            <a:lvl6pPr lvl="5" rtl="0">
              <a:spcBef>
                <a:spcPts val="0"/>
              </a:spcBef>
              <a:spcAft>
                <a:spcPts val="0"/>
              </a:spcAft>
              <a:buNone/>
              <a:defRPr>
                <a:solidFill>
                  <a:srgbClr val="FFFFFF"/>
                </a:solidFill>
              </a:defRPr>
            </a:lvl6pPr>
            <a:lvl7pPr lvl="6" rtl="0">
              <a:spcBef>
                <a:spcPts val="0"/>
              </a:spcBef>
              <a:spcAft>
                <a:spcPts val="0"/>
              </a:spcAft>
              <a:buNone/>
              <a:defRPr>
                <a:solidFill>
                  <a:srgbClr val="FFFFFF"/>
                </a:solidFill>
              </a:defRPr>
            </a:lvl7pPr>
            <a:lvl8pPr lvl="7" rtl="0">
              <a:spcBef>
                <a:spcPts val="0"/>
              </a:spcBef>
              <a:spcAft>
                <a:spcPts val="0"/>
              </a:spcAft>
              <a:buNone/>
              <a:defRPr>
                <a:solidFill>
                  <a:srgbClr val="FFFFFF"/>
                </a:solidFill>
              </a:defRPr>
            </a:lvl8pPr>
            <a:lvl9pPr lvl="8" rtl="0">
              <a:spcBef>
                <a:spcPts val="0"/>
              </a:spcBef>
              <a:spcAft>
                <a:spcPts val="0"/>
              </a:spcAft>
              <a:buNone/>
              <a:defRPr>
                <a:solidFill>
                  <a:srgbClr val="FFFFFF"/>
                </a:solidFill>
              </a:defRPr>
            </a:lvl9pPr>
          </a:lstStyle>
          <a:p/>
        </p:txBody>
      </p:sp>
      <p:sp>
        <p:nvSpPr>
          <p:cNvPr id="418" name="Google Shape;418;p44"/>
          <p:cNvSpPr txBox="1"/>
          <p:nvPr>
            <p:ph idx="6" type="body"/>
          </p:nvPr>
        </p:nvSpPr>
        <p:spPr>
          <a:xfrm>
            <a:off x="8561475" y="4550802"/>
            <a:ext cx="3197100" cy="1959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FFFFFF"/>
              </a:buClr>
              <a:buSzPts val="1800"/>
              <a:buChar char="■"/>
              <a:defRPr>
                <a:solidFill>
                  <a:srgbClr val="FFFFFF"/>
                </a:solidFill>
              </a:defRPr>
            </a:lvl1pPr>
            <a:lvl2pPr indent="-342900" lvl="1" marL="914400" rtl="0">
              <a:spcBef>
                <a:spcPts val="0"/>
              </a:spcBef>
              <a:spcAft>
                <a:spcPts val="0"/>
              </a:spcAft>
              <a:buClr>
                <a:srgbClr val="FFFFFF"/>
              </a:buClr>
              <a:buSzPts val="1800"/>
              <a:buChar char="□"/>
              <a:defRPr>
                <a:solidFill>
                  <a:srgbClr val="FFFFFF"/>
                </a:solidFill>
              </a:defRPr>
            </a:lvl2pPr>
            <a:lvl3pPr indent="-342900" lvl="2" marL="1371600" rtl="0">
              <a:spcBef>
                <a:spcPts val="0"/>
              </a:spcBef>
              <a:spcAft>
                <a:spcPts val="0"/>
              </a:spcAft>
              <a:buClr>
                <a:srgbClr val="FFFFFF"/>
              </a:buClr>
              <a:buSzPts val="1800"/>
              <a:buChar char="■"/>
              <a:defRPr>
                <a:solidFill>
                  <a:srgbClr val="FFFFFF"/>
                </a:solidFill>
              </a:defRPr>
            </a:lvl3pPr>
            <a:lvl4pPr indent="-342900" lvl="3" marL="1828800" rtl="0">
              <a:spcBef>
                <a:spcPts val="0"/>
              </a:spcBef>
              <a:spcAft>
                <a:spcPts val="0"/>
              </a:spcAft>
              <a:buClr>
                <a:srgbClr val="FFFFFF"/>
              </a:buClr>
              <a:buSzPts val="1800"/>
              <a:buChar char="■"/>
              <a:defRPr>
                <a:solidFill>
                  <a:srgbClr val="FFFFFF"/>
                </a:solidFill>
              </a:defRPr>
            </a:lvl4pPr>
            <a:lvl5pPr indent="-342900" lvl="4" marL="2286000" rtl="0">
              <a:spcBef>
                <a:spcPts val="0"/>
              </a:spcBef>
              <a:spcAft>
                <a:spcPts val="0"/>
              </a:spcAft>
              <a:buClr>
                <a:srgbClr val="FFFFFF"/>
              </a:buClr>
              <a:buSzPts val="1800"/>
              <a:buChar char="□"/>
              <a:defRPr>
                <a:solidFill>
                  <a:srgbClr val="FFFFFF"/>
                </a:solidFill>
              </a:defRPr>
            </a:lvl5pPr>
            <a:lvl6pPr indent="-342900" lvl="5" marL="2743200" rtl="0">
              <a:spcBef>
                <a:spcPts val="0"/>
              </a:spcBef>
              <a:spcAft>
                <a:spcPts val="0"/>
              </a:spcAft>
              <a:buClr>
                <a:srgbClr val="FFFFFF"/>
              </a:buClr>
              <a:buSzPts val="1800"/>
              <a:buChar char="■"/>
              <a:defRPr>
                <a:solidFill>
                  <a:srgbClr val="FFFFFF"/>
                </a:solidFill>
              </a:defRPr>
            </a:lvl6pPr>
            <a:lvl7pPr indent="-342900" lvl="6" marL="3200400" rtl="0">
              <a:spcBef>
                <a:spcPts val="0"/>
              </a:spcBef>
              <a:spcAft>
                <a:spcPts val="0"/>
              </a:spcAft>
              <a:buClr>
                <a:srgbClr val="FFFFFF"/>
              </a:buClr>
              <a:buSzPts val="1800"/>
              <a:buChar char="■"/>
              <a:defRPr>
                <a:solidFill>
                  <a:srgbClr val="FFFFFF"/>
                </a:solidFill>
              </a:defRPr>
            </a:lvl7pPr>
            <a:lvl8pPr indent="-342900" lvl="7" marL="3657600" rtl="0">
              <a:spcBef>
                <a:spcPts val="0"/>
              </a:spcBef>
              <a:spcAft>
                <a:spcPts val="0"/>
              </a:spcAft>
              <a:buClr>
                <a:srgbClr val="FFFFFF"/>
              </a:buClr>
              <a:buSzPts val="1800"/>
              <a:buChar char="□"/>
              <a:defRPr>
                <a:solidFill>
                  <a:srgbClr val="FFFFFF"/>
                </a:solidFill>
              </a:defRPr>
            </a:lvl8pPr>
            <a:lvl9pPr indent="-342900" lvl="8" marL="4114800" rtl="0">
              <a:spcBef>
                <a:spcPts val="0"/>
              </a:spcBef>
              <a:spcAft>
                <a:spcPts val="0"/>
              </a:spcAft>
              <a:buClr>
                <a:srgbClr val="FFFFFF"/>
              </a:buClr>
              <a:buSzPts val="1800"/>
              <a:buChar char="■"/>
              <a:defRPr>
                <a:solidFill>
                  <a:srgbClr val="FFFFFF"/>
                </a:solidFill>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ppendix">
  <p:cSld name="Title and Content_1_1">
    <p:spTree>
      <p:nvGrpSpPr>
        <p:cNvPr id="419" name="Shape 419"/>
        <p:cNvGrpSpPr/>
        <p:nvPr/>
      </p:nvGrpSpPr>
      <p:grpSpPr>
        <a:xfrm>
          <a:off x="0" y="0"/>
          <a:ext cx="0" cy="0"/>
          <a:chOff x="0" y="0"/>
          <a:chExt cx="0" cy="0"/>
        </a:xfrm>
      </p:grpSpPr>
      <p:sp>
        <p:nvSpPr>
          <p:cNvPr id="420" name="Google Shape;420;p45"/>
          <p:cNvSpPr/>
          <p:nvPr/>
        </p:nvSpPr>
        <p:spPr>
          <a:xfrm>
            <a:off x="0" y="0"/>
            <a:ext cx="12192000" cy="6870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6"/>
              </a:solidFill>
            </a:endParaRPr>
          </a:p>
        </p:txBody>
      </p:sp>
      <p:sp>
        <p:nvSpPr>
          <p:cNvPr id="421" name="Google Shape;421;p45"/>
          <p:cNvSpPr txBox="1"/>
          <p:nvPr>
            <p:ph idx="12" type="sldNum"/>
          </p:nvPr>
        </p:nvSpPr>
        <p:spPr>
          <a:xfrm>
            <a:off x="10955126" y="6068075"/>
            <a:ext cx="428400" cy="525000"/>
          </a:xfrm>
          <a:prstGeom prst="rect">
            <a:avLst/>
          </a:prstGeom>
        </p:spPr>
        <p:txBody>
          <a:bodyPr anchorCtr="0" anchor="t" bIns="91425" lIns="91425" spcFirstLastPara="1" rIns="91425" wrap="square" tIns="91425">
            <a:noAutofit/>
          </a:bodyPr>
          <a:lstStyle>
            <a:lvl1pPr lvl="0" rtl="0">
              <a:buNone/>
              <a:defRPr>
                <a:solidFill>
                  <a:srgbClr val="363636"/>
                </a:solidFill>
              </a:defRPr>
            </a:lvl1pPr>
            <a:lvl2pPr lvl="1" rtl="0">
              <a:buNone/>
              <a:defRPr>
                <a:solidFill>
                  <a:srgbClr val="363636"/>
                </a:solidFill>
              </a:defRPr>
            </a:lvl2pPr>
            <a:lvl3pPr lvl="2" rtl="0">
              <a:buNone/>
              <a:defRPr>
                <a:solidFill>
                  <a:srgbClr val="363636"/>
                </a:solidFill>
              </a:defRPr>
            </a:lvl3pPr>
            <a:lvl4pPr lvl="3" rtl="0">
              <a:buNone/>
              <a:defRPr>
                <a:solidFill>
                  <a:srgbClr val="363636"/>
                </a:solidFill>
              </a:defRPr>
            </a:lvl4pPr>
            <a:lvl5pPr lvl="4" rtl="0">
              <a:buNone/>
              <a:defRPr>
                <a:solidFill>
                  <a:srgbClr val="363636"/>
                </a:solidFill>
              </a:defRPr>
            </a:lvl5pPr>
            <a:lvl6pPr lvl="5" rtl="0">
              <a:buNone/>
              <a:defRPr>
                <a:solidFill>
                  <a:srgbClr val="363636"/>
                </a:solidFill>
              </a:defRPr>
            </a:lvl6pPr>
            <a:lvl7pPr lvl="6" rtl="0">
              <a:buNone/>
              <a:defRPr>
                <a:solidFill>
                  <a:srgbClr val="363636"/>
                </a:solidFill>
              </a:defRPr>
            </a:lvl7pPr>
            <a:lvl8pPr lvl="7" rtl="0">
              <a:buNone/>
              <a:defRPr>
                <a:solidFill>
                  <a:srgbClr val="363636"/>
                </a:solidFill>
              </a:defRPr>
            </a:lvl8pPr>
            <a:lvl9pPr lvl="8" rtl="0">
              <a:buNone/>
              <a:defRPr>
                <a:solidFill>
                  <a:srgbClr val="363636"/>
                </a:solidFill>
              </a:defRPr>
            </a:lvl9pPr>
          </a:lstStyle>
          <a:p>
            <a:pPr indent="0" lvl="0" marL="0" rtl="0" algn="ctr">
              <a:spcBef>
                <a:spcPts val="0"/>
              </a:spcBef>
              <a:spcAft>
                <a:spcPts val="0"/>
              </a:spcAft>
              <a:buNone/>
            </a:pPr>
            <a:fld id="{00000000-1234-1234-1234-123412341234}" type="slidenum">
              <a:rPr lang="en-US"/>
              <a:t>‹#›</a:t>
            </a:fld>
            <a:endParaRPr/>
          </a:p>
        </p:txBody>
      </p:sp>
      <p:sp>
        <p:nvSpPr>
          <p:cNvPr id="422" name="Google Shape;422;p45"/>
          <p:cNvSpPr txBox="1"/>
          <p:nvPr>
            <p:ph type="title"/>
          </p:nvPr>
        </p:nvSpPr>
        <p:spPr>
          <a:xfrm>
            <a:off x="958725" y="1864263"/>
            <a:ext cx="5545500" cy="16533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800">
                <a:solidFill>
                  <a:srgbClr val="FFFFFF"/>
                </a:solidFill>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423" name="Google Shape;423;p45"/>
          <p:cNvSpPr txBox="1"/>
          <p:nvPr>
            <p:ph idx="1" type="subTitle"/>
          </p:nvPr>
        </p:nvSpPr>
        <p:spPr>
          <a:xfrm>
            <a:off x="6504225" y="2141775"/>
            <a:ext cx="4450800" cy="31716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ppendix - Subsection">
  <p:cSld name="Title and Content_1_1_1">
    <p:spTree>
      <p:nvGrpSpPr>
        <p:cNvPr id="424" name="Shape 424"/>
        <p:cNvGrpSpPr/>
        <p:nvPr/>
      </p:nvGrpSpPr>
      <p:grpSpPr>
        <a:xfrm>
          <a:off x="0" y="0"/>
          <a:ext cx="0" cy="0"/>
          <a:chOff x="0" y="0"/>
          <a:chExt cx="0" cy="0"/>
        </a:xfrm>
      </p:grpSpPr>
      <p:sp>
        <p:nvSpPr>
          <p:cNvPr id="425" name="Google Shape;425;p46"/>
          <p:cNvSpPr/>
          <p:nvPr/>
        </p:nvSpPr>
        <p:spPr>
          <a:xfrm>
            <a:off x="685800" y="685800"/>
            <a:ext cx="10818495" cy="5486400"/>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26" name="Google Shape;426;p46"/>
          <p:cNvSpPr txBox="1"/>
          <p:nvPr>
            <p:ph idx="12" type="sldNum"/>
          </p:nvPr>
        </p:nvSpPr>
        <p:spPr>
          <a:xfrm>
            <a:off x="10955126" y="6068075"/>
            <a:ext cx="428400" cy="525000"/>
          </a:xfrm>
          <a:prstGeom prst="rect">
            <a:avLst/>
          </a:prstGeom>
        </p:spPr>
        <p:txBody>
          <a:bodyPr anchorCtr="0" anchor="t" bIns="91425" lIns="91425" spcFirstLastPara="1" rIns="91425" wrap="square" tIns="91425">
            <a:noAutofit/>
          </a:bodyPr>
          <a:lstStyle>
            <a:lvl1pPr lvl="0" rtl="0">
              <a:buNone/>
              <a:defRPr>
                <a:solidFill>
                  <a:srgbClr val="363636"/>
                </a:solidFill>
              </a:defRPr>
            </a:lvl1pPr>
            <a:lvl2pPr lvl="1" rtl="0">
              <a:buNone/>
              <a:defRPr>
                <a:solidFill>
                  <a:srgbClr val="363636"/>
                </a:solidFill>
              </a:defRPr>
            </a:lvl2pPr>
            <a:lvl3pPr lvl="2" rtl="0">
              <a:buNone/>
              <a:defRPr>
                <a:solidFill>
                  <a:srgbClr val="363636"/>
                </a:solidFill>
              </a:defRPr>
            </a:lvl3pPr>
            <a:lvl4pPr lvl="3" rtl="0">
              <a:buNone/>
              <a:defRPr>
                <a:solidFill>
                  <a:srgbClr val="363636"/>
                </a:solidFill>
              </a:defRPr>
            </a:lvl4pPr>
            <a:lvl5pPr lvl="4" rtl="0">
              <a:buNone/>
              <a:defRPr>
                <a:solidFill>
                  <a:srgbClr val="363636"/>
                </a:solidFill>
              </a:defRPr>
            </a:lvl5pPr>
            <a:lvl6pPr lvl="5" rtl="0">
              <a:buNone/>
              <a:defRPr>
                <a:solidFill>
                  <a:srgbClr val="363636"/>
                </a:solidFill>
              </a:defRPr>
            </a:lvl6pPr>
            <a:lvl7pPr lvl="6" rtl="0">
              <a:buNone/>
              <a:defRPr>
                <a:solidFill>
                  <a:srgbClr val="363636"/>
                </a:solidFill>
              </a:defRPr>
            </a:lvl7pPr>
            <a:lvl8pPr lvl="7" rtl="0">
              <a:buNone/>
              <a:defRPr>
                <a:solidFill>
                  <a:srgbClr val="363636"/>
                </a:solidFill>
              </a:defRPr>
            </a:lvl8pPr>
            <a:lvl9pPr lvl="8" rtl="0">
              <a:buNone/>
              <a:defRPr>
                <a:solidFill>
                  <a:srgbClr val="363636"/>
                </a:solidFill>
              </a:defRPr>
            </a:lvl9pPr>
          </a:lstStyle>
          <a:p>
            <a:pPr indent="0" lvl="0" marL="0" rtl="0" algn="ctr">
              <a:spcBef>
                <a:spcPts val="0"/>
              </a:spcBef>
              <a:spcAft>
                <a:spcPts val="0"/>
              </a:spcAft>
              <a:buNone/>
            </a:pPr>
            <a:fld id="{00000000-1234-1234-1234-123412341234}" type="slidenum">
              <a:rPr lang="en-US"/>
              <a:t>‹#›</a:t>
            </a:fld>
            <a:endParaRPr/>
          </a:p>
        </p:txBody>
      </p:sp>
      <p:sp>
        <p:nvSpPr>
          <p:cNvPr id="427" name="Google Shape;427;p46"/>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428" name="Google Shape;428;p46"/>
          <p:cNvSpPr txBox="1"/>
          <p:nvPr>
            <p:ph idx="1" type="subTitle"/>
          </p:nvPr>
        </p:nvSpPr>
        <p:spPr>
          <a:xfrm>
            <a:off x="1375700" y="3826025"/>
            <a:ext cx="5329800" cy="1047600"/>
          </a:xfrm>
          <a:prstGeom prst="rect">
            <a:avLst/>
          </a:prstGeom>
        </p:spPr>
        <p:txBody>
          <a:bodyPr anchorCtr="0" anchor="t" bIns="91425" lIns="91425" spcFirstLastPara="1" rIns="91425" wrap="square" tIns="91425">
            <a:noAutofit/>
          </a:bodyPr>
          <a:lstStyle>
            <a:lvl1pPr lvl="0" rtl="0">
              <a:spcBef>
                <a:spcPts val="0"/>
              </a:spcBef>
              <a:spcAft>
                <a:spcPts val="0"/>
              </a:spcAft>
              <a:buNone/>
              <a:defRPr>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ppendix - Title &amp; Content">
  <p:cSld name="Title and Content_1_1_1_1">
    <p:spTree>
      <p:nvGrpSpPr>
        <p:cNvPr id="429" name="Shape 429"/>
        <p:cNvGrpSpPr/>
        <p:nvPr/>
      </p:nvGrpSpPr>
      <p:grpSpPr>
        <a:xfrm>
          <a:off x="0" y="0"/>
          <a:ext cx="0" cy="0"/>
          <a:chOff x="0" y="0"/>
          <a:chExt cx="0" cy="0"/>
        </a:xfrm>
      </p:grpSpPr>
      <p:graphicFrame>
        <p:nvGraphicFramePr>
          <p:cNvPr id="430" name="Google Shape;430;p47"/>
          <p:cNvGraphicFramePr/>
          <p:nvPr/>
        </p:nvGraphicFramePr>
        <p:xfrm>
          <a:off x="0" y="0"/>
          <a:ext cx="3000000" cy="3000000"/>
        </p:xfrm>
        <a:graphic>
          <a:graphicData uri="http://schemas.openxmlformats.org/drawingml/2006/table">
            <a:tbl>
              <a:tblPr>
                <a:noFill/>
                <a:tableStyleId>{9FB0B42E-09A1-4C4F-B154-14D1026D8B61}</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431" name="Google Shape;431;p47"/>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432" name="Google Shape;432;p47"/>
          <p:cNvSpPr txBox="1"/>
          <p:nvPr>
            <p:ph idx="1" type="body"/>
          </p:nvPr>
        </p:nvSpPr>
        <p:spPr>
          <a:xfrm>
            <a:off x="685800" y="1264824"/>
            <a:ext cx="10820400" cy="4587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chemeClr val="dk1"/>
              </a:buClr>
              <a:buSzPts val="1800"/>
              <a:buFont typeface="Muli"/>
              <a:buChar char="■"/>
              <a:defRPr sz="1800">
                <a:latin typeface="Muli"/>
                <a:ea typeface="Muli"/>
                <a:cs typeface="Muli"/>
                <a:sym typeface="Muli"/>
              </a:defRPr>
            </a:lvl1pPr>
            <a:lvl2pPr indent="-342900" lvl="1" marL="914400" rtl="0">
              <a:spcBef>
                <a:spcPts val="0"/>
              </a:spcBef>
              <a:spcAft>
                <a:spcPts val="0"/>
              </a:spcAft>
              <a:buClr>
                <a:schemeClr val="dk1"/>
              </a:buClr>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1"/>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1"/>
              </a:buClr>
              <a:buSzPts val="1800"/>
              <a:buFont typeface="Muli"/>
              <a:buChar char="■"/>
              <a:defRPr sz="1800">
                <a:latin typeface="Muli"/>
                <a:ea typeface="Muli"/>
                <a:cs typeface="Muli"/>
                <a:sym typeface="Muli"/>
              </a:defRPr>
            </a:lvl4pPr>
            <a:lvl5pPr indent="-342900" lvl="4" marL="2286000" rtl="0">
              <a:spcBef>
                <a:spcPts val="0"/>
              </a:spcBef>
              <a:spcAft>
                <a:spcPts val="0"/>
              </a:spcAft>
              <a:buClr>
                <a:schemeClr val="dk1"/>
              </a:buClr>
              <a:buSzPts val="1800"/>
              <a:buFont typeface="Muli"/>
              <a:buChar char="□"/>
              <a:defRPr sz="1800">
                <a:latin typeface="Muli"/>
                <a:ea typeface="Muli"/>
                <a:cs typeface="Muli"/>
                <a:sym typeface="Muli"/>
              </a:defRPr>
            </a:lvl5pPr>
            <a:lvl6pPr indent="-342900" lvl="5" marL="2743200" rtl="0">
              <a:spcBef>
                <a:spcPts val="0"/>
              </a:spcBef>
              <a:spcAft>
                <a:spcPts val="0"/>
              </a:spcAft>
              <a:buClr>
                <a:schemeClr val="dk1"/>
              </a:buClr>
              <a:buSzPts val="1800"/>
              <a:buFont typeface="Muli"/>
              <a:buChar char="■"/>
              <a:defRPr sz="1800">
                <a:latin typeface="Muli"/>
                <a:ea typeface="Muli"/>
                <a:cs typeface="Muli"/>
                <a:sym typeface="Muli"/>
              </a:defRPr>
            </a:lvl6pPr>
            <a:lvl7pPr indent="-342900" lvl="6" marL="3200400" rtl="0">
              <a:spcBef>
                <a:spcPts val="0"/>
              </a:spcBef>
              <a:spcAft>
                <a:spcPts val="0"/>
              </a:spcAft>
              <a:buClr>
                <a:schemeClr val="dk1"/>
              </a:buClr>
              <a:buSzPts val="1800"/>
              <a:buFont typeface="Muli"/>
              <a:buChar char="■"/>
              <a:defRPr sz="1800">
                <a:latin typeface="Muli"/>
                <a:ea typeface="Muli"/>
                <a:cs typeface="Muli"/>
                <a:sym typeface="Muli"/>
              </a:defRPr>
            </a:lvl7pPr>
            <a:lvl8pPr indent="-342900" lvl="7" marL="3657600" rtl="0">
              <a:spcBef>
                <a:spcPts val="0"/>
              </a:spcBef>
              <a:spcAft>
                <a:spcPts val="0"/>
              </a:spcAft>
              <a:buClr>
                <a:schemeClr val="dk1"/>
              </a:buClr>
              <a:buSzPts val="1800"/>
              <a:buFont typeface="Muli"/>
              <a:buChar char="□"/>
              <a:defRPr sz="1800">
                <a:latin typeface="Muli"/>
                <a:ea typeface="Muli"/>
                <a:cs typeface="Muli"/>
                <a:sym typeface="Muli"/>
              </a:defRPr>
            </a:lvl8pPr>
            <a:lvl9pPr indent="-342900" lvl="8" marL="4114800" rtl="0">
              <a:spcBef>
                <a:spcPts val="0"/>
              </a:spcBef>
              <a:spcAft>
                <a:spcPts val="0"/>
              </a:spcAft>
              <a:buClr>
                <a:schemeClr val="dk1"/>
              </a:buClr>
              <a:buSzPts val="1800"/>
              <a:buFont typeface="Muli"/>
              <a:buChar char="■"/>
              <a:defRPr sz="1800">
                <a:latin typeface="Muli"/>
                <a:ea typeface="Muli"/>
                <a:cs typeface="Muli"/>
                <a:sym typeface="Muli"/>
              </a:defRPr>
            </a:lvl9pPr>
          </a:lstStyle>
          <a:p/>
        </p:txBody>
      </p:sp>
      <p:sp>
        <p:nvSpPr>
          <p:cNvPr id="433" name="Google Shape;433;p47"/>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1"/>
              </a:buClr>
              <a:buSzPts val="1400"/>
              <a:buFont typeface="Muli"/>
              <a:buNone/>
              <a:defRPr i="0" sz="3000" u="none" cap="none" strike="noStrike">
                <a:solidFill>
                  <a:schemeClr val="dk1"/>
                </a:solidFill>
                <a:latin typeface="Muli"/>
                <a:ea typeface="Muli"/>
                <a:cs typeface="Muli"/>
                <a:sym typeface="Muli"/>
              </a:defRPr>
            </a:lvl1pPr>
            <a:lvl2pPr lvl="1"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2pPr>
            <a:lvl3pPr lvl="2"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3pPr>
            <a:lvl4pPr lvl="3"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4pPr>
            <a:lvl5pPr lvl="4"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5pPr>
            <a:lvl6pPr lvl="5"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6pPr>
            <a:lvl7pPr lvl="6"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7pPr>
            <a:lvl8pPr lvl="7"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8pPr>
            <a:lvl9pPr lvl="8"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9pPr>
          </a:lstStyle>
          <a:p/>
        </p:txBody>
      </p:sp>
      <p:sp>
        <p:nvSpPr>
          <p:cNvPr id="434" name="Google Shape;434;p47"/>
          <p:cNvSpPr/>
          <p:nvPr/>
        </p:nvSpPr>
        <p:spPr>
          <a:xfrm>
            <a:off x="10598450" y="6020125"/>
            <a:ext cx="907800" cy="837900"/>
          </a:xfrm>
          <a:prstGeom prst="roundRect">
            <a:avLst>
              <a:gd fmla="val 16667" name="adj"/>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
              <a:ea typeface="Muli"/>
              <a:cs typeface="Muli"/>
              <a:sym typeface="Muli"/>
            </a:endParaRPr>
          </a:p>
        </p:txBody>
      </p:sp>
      <p:grpSp>
        <p:nvGrpSpPr>
          <p:cNvPr id="435" name="Google Shape;435;p47"/>
          <p:cNvGrpSpPr/>
          <p:nvPr/>
        </p:nvGrpSpPr>
        <p:grpSpPr>
          <a:xfrm>
            <a:off x="0" y="5980278"/>
            <a:ext cx="12191479" cy="127050"/>
            <a:chOff x="0" y="9863563"/>
            <a:chExt cx="20104682" cy="209550"/>
          </a:xfrm>
        </p:grpSpPr>
        <p:sp>
          <p:nvSpPr>
            <p:cNvPr id="436" name="Google Shape;436;p47"/>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37" name="Google Shape;437;p47"/>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38" name="Google Shape;438;p47"/>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39" name="Google Shape;439;p47"/>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440" name="Google Shape;440;p47"/>
          <p:cNvGrpSpPr/>
          <p:nvPr/>
        </p:nvGrpSpPr>
        <p:grpSpPr>
          <a:xfrm>
            <a:off x="10472612" y="6300976"/>
            <a:ext cx="1450594" cy="352728"/>
            <a:chOff x="17270138" y="10392506"/>
            <a:chExt cx="2392141" cy="581772"/>
          </a:xfrm>
        </p:grpSpPr>
        <p:grpSp>
          <p:nvGrpSpPr>
            <p:cNvPr id="441" name="Google Shape;441;p47"/>
            <p:cNvGrpSpPr/>
            <p:nvPr/>
          </p:nvGrpSpPr>
          <p:grpSpPr>
            <a:xfrm>
              <a:off x="17879688" y="10615449"/>
              <a:ext cx="479402" cy="221678"/>
              <a:chOff x="17879688" y="10615449"/>
              <a:chExt cx="479402" cy="221678"/>
            </a:xfrm>
          </p:grpSpPr>
          <p:pic>
            <p:nvPicPr>
              <p:cNvPr id="442" name="Google Shape;442;p47"/>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443" name="Google Shape;443;p47"/>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444" name="Google Shape;444;p47"/>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45" name="Google Shape;445;p47"/>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46" name="Google Shape;446;p47"/>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447" name="Google Shape;447;p47"/>
            <p:cNvGrpSpPr/>
            <p:nvPr/>
          </p:nvGrpSpPr>
          <p:grpSpPr>
            <a:xfrm>
              <a:off x="17270138" y="10697205"/>
              <a:ext cx="448309" cy="277073"/>
              <a:chOff x="17270138" y="10697205"/>
              <a:chExt cx="448309" cy="277073"/>
            </a:xfrm>
          </p:grpSpPr>
          <p:sp>
            <p:nvSpPr>
              <p:cNvPr id="448" name="Google Shape;448;p47"/>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49" name="Google Shape;449;p47"/>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50" name="Google Shape;450;p47"/>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451" name="Google Shape;451;p47"/>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ppendix - Compare">
  <p:cSld name="Title and Content_1_1_1_1_1">
    <p:spTree>
      <p:nvGrpSpPr>
        <p:cNvPr id="452" name="Shape 452"/>
        <p:cNvGrpSpPr/>
        <p:nvPr/>
      </p:nvGrpSpPr>
      <p:grpSpPr>
        <a:xfrm>
          <a:off x="0" y="0"/>
          <a:ext cx="0" cy="0"/>
          <a:chOff x="0" y="0"/>
          <a:chExt cx="0" cy="0"/>
        </a:xfrm>
      </p:grpSpPr>
      <p:graphicFrame>
        <p:nvGraphicFramePr>
          <p:cNvPr id="453" name="Google Shape;453;p48"/>
          <p:cNvGraphicFramePr/>
          <p:nvPr/>
        </p:nvGraphicFramePr>
        <p:xfrm>
          <a:off x="0" y="0"/>
          <a:ext cx="3000000" cy="3000000"/>
        </p:xfrm>
        <a:graphic>
          <a:graphicData uri="http://schemas.openxmlformats.org/drawingml/2006/table">
            <a:tbl>
              <a:tblPr>
                <a:noFill/>
                <a:tableStyleId>{9FB0B42E-09A1-4C4F-B154-14D1026D8B61}</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454" name="Google Shape;454;p48"/>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455" name="Google Shape;455;p48"/>
          <p:cNvSpPr txBox="1"/>
          <p:nvPr>
            <p:ph idx="1" type="body"/>
          </p:nvPr>
        </p:nvSpPr>
        <p:spPr>
          <a:xfrm>
            <a:off x="685800" y="1668525"/>
            <a:ext cx="5004300" cy="4183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chemeClr val="dk1"/>
              </a:buClr>
              <a:buSzPts val="1800"/>
              <a:buFont typeface="Muli"/>
              <a:buChar char="■"/>
              <a:defRPr sz="1800">
                <a:latin typeface="Muli"/>
                <a:ea typeface="Muli"/>
                <a:cs typeface="Muli"/>
                <a:sym typeface="Muli"/>
              </a:defRPr>
            </a:lvl1pPr>
            <a:lvl2pPr indent="-342900" lvl="1" marL="914400" rtl="0">
              <a:spcBef>
                <a:spcPts val="0"/>
              </a:spcBef>
              <a:spcAft>
                <a:spcPts val="0"/>
              </a:spcAft>
              <a:buClr>
                <a:schemeClr val="dk1"/>
              </a:buClr>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1"/>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1"/>
              </a:buClr>
              <a:buSzPts val="1800"/>
              <a:buFont typeface="Muli"/>
              <a:buChar char="■"/>
              <a:defRPr sz="1800">
                <a:latin typeface="Muli"/>
                <a:ea typeface="Muli"/>
                <a:cs typeface="Muli"/>
                <a:sym typeface="Muli"/>
              </a:defRPr>
            </a:lvl4pPr>
            <a:lvl5pPr indent="-342900" lvl="4" marL="2286000" rtl="0">
              <a:spcBef>
                <a:spcPts val="0"/>
              </a:spcBef>
              <a:spcAft>
                <a:spcPts val="0"/>
              </a:spcAft>
              <a:buClr>
                <a:schemeClr val="dk1"/>
              </a:buClr>
              <a:buSzPts val="1800"/>
              <a:buFont typeface="Muli"/>
              <a:buChar char="□"/>
              <a:defRPr sz="1800">
                <a:latin typeface="Muli"/>
                <a:ea typeface="Muli"/>
                <a:cs typeface="Muli"/>
                <a:sym typeface="Muli"/>
              </a:defRPr>
            </a:lvl5pPr>
            <a:lvl6pPr indent="-342900" lvl="5" marL="2743200" rtl="0">
              <a:spcBef>
                <a:spcPts val="0"/>
              </a:spcBef>
              <a:spcAft>
                <a:spcPts val="0"/>
              </a:spcAft>
              <a:buClr>
                <a:schemeClr val="dk1"/>
              </a:buClr>
              <a:buSzPts val="1800"/>
              <a:buFont typeface="Muli"/>
              <a:buChar char="■"/>
              <a:defRPr sz="1800">
                <a:latin typeface="Muli"/>
                <a:ea typeface="Muli"/>
                <a:cs typeface="Muli"/>
                <a:sym typeface="Muli"/>
              </a:defRPr>
            </a:lvl6pPr>
            <a:lvl7pPr indent="-342900" lvl="6" marL="3200400" rtl="0">
              <a:spcBef>
                <a:spcPts val="0"/>
              </a:spcBef>
              <a:spcAft>
                <a:spcPts val="0"/>
              </a:spcAft>
              <a:buClr>
                <a:schemeClr val="dk1"/>
              </a:buClr>
              <a:buSzPts val="1800"/>
              <a:buFont typeface="Muli"/>
              <a:buChar char="■"/>
              <a:defRPr sz="1800">
                <a:latin typeface="Muli"/>
                <a:ea typeface="Muli"/>
                <a:cs typeface="Muli"/>
                <a:sym typeface="Muli"/>
              </a:defRPr>
            </a:lvl7pPr>
            <a:lvl8pPr indent="-342900" lvl="7" marL="3657600" rtl="0">
              <a:spcBef>
                <a:spcPts val="0"/>
              </a:spcBef>
              <a:spcAft>
                <a:spcPts val="0"/>
              </a:spcAft>
              <a:buClr>
                <a:schemeClr val="dk1"/>
              </a:buClr>
              <a:buSzPts val="1800"/>
              <a:buFont typeface="Muli"/>
              <a:buChar char="□"/>
              <a:defRPr sz="1800">
                <a:latin typeface="Muli"/>
                <a:ea typeface="Muli"/>
                <a:cs typeface="Muli"/>
                <a:sym typeface="Muli"/>
              </a:defRPr>
            </a:lvl8pPr>
            <a:lvl9pPr indent="-342900" lvl="8" marL="4114800" rtl="0">
              <a:spcBef>
                <a:spcPts val="0"/>
              </a:spcBef>
              <a:spcAft>
                <a:spcPts val="0"/>
              </a:spcAft>
              <a:buClr>
                <a:schemeClr val="dk1"/>
              </a:buClr>
              <a:buSzPts val="1800"/>
              <a:buFont typeface="Muli"/>
              <a:buChar char="■"/>
              <a:defRPr sz="1800">
                <a:latin typeface="Muli"/>
                <a:ea typeface="Muli"/>
                <a:cs typeface="Muli"/>
                <a:sym typeface="Muli"/>
              </a:defRPr>
            </a:lvl9pPr>
          </a:lstStyle>
          <a:p/>
        </p:txBody>
      </p:sp>
      <p:sp>
        <p:nvSpPr>
          <p:cNvPr id="456" name="Google Shape;456;p48"/>
          <p:cNvSpPr txBox="1"/>
          <p:nvPr>
            <p:ph type="title"/>
          </p:nvPr>
        </p:nvSpPr>
        <p:spPr>
          <a:xfrm>
            <a:off x="685800" y="533400"/>
            <a:ext cx="50160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1"/>
              </a:buClr>
              <a:buSzPts val="1400"/>
              <a:buFont typeface="Muli"/>
              <a:buNone/>
              <a:defRPr i="0" sz="3000" u="none" cap="none" strike="noStrike">
                <a:solidFill>
                  <a:schemeClr val="dk1"/>
                </a:solidFill>
                <a:latin typeface="Muli"/>
                <a:ea typeface="Muli"/>
                <a:cs typeface="Muli"/>
                <a:sym typeface="Muli"/>
              </a:defRPr>
            </a:lvl1pPr>
            <a:lvl2pPr lvl="1"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2pPr>
            <a:lvl3pPr lvl="2"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3pPr>
            <a:lvl4pPr lvl="3"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4pPr>
            <a:lvl5pPr lvl="4"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5pPr>
            <a:lvl6pPr lvl="5"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6pPr>
            <a:lvl7pPr lvl="6"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7pPr>
            <a:lvl8pPr lvl="7"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8pPr>
            <a:lvl9pPr lvl="8"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9pPr>
          </a:lstStyle>
          <a:p/>
        </p:txBody>
      </p:sp>
      <p:sp>
        <p:nvSpPr>
          <p:cNvPr id="457" name="Google Shape;457;p48"/>
          <p:cNvSpPr txBox="1"/>
          <p:nvPr>
            <p:ph idx="2" type="body"/>
          </p:nvPr>
        </p:nvSpPr>
        <p:spPr>
          <a:xfrm>
            <a:off x="6414000" y="1668525"/>
            <a:ext cx="5004300" cy="4183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chemeClr val="dk1"/>
              </a:buClr>
              <a:buSzPts val="1800"/>
              <a:buFont typeface="Muli"/>
              <a:buChar char="■"/>
              <a:defRPr sz="1800">
                <a:latin typeface="Muli"/>
                <a:ea typeface="Muli"/>
                <a:cs typeface="Muli"/>
                <a:sym typeface="Muli"/>
              </a:defRPr>
            </a:lvl1pPr>
            <a:lvl2pPr indent="-342900" lvl="1" marL="914400" rtl="0">
              <a:spcBef>
                <a:spcPts val="0"/>
              </a:spcBef>
              <a:spcAft>
                <a:spcPts val="0"/>
              </a:spcAft>
              <a:buClr>
                <a:schemeClr val="dk1"/>
              </a:buClr>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1"/>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1"/>
              </a:buClr>
              <a:buSzPts val="1800"/>
              <a:buFont typeface="Muli"/>
              <a:buChar char="■"/>
              <a:defRPr sz="1800">
                <a:latin typeface="Muli"/>
                <a:ea typeface="Muli"/>
                <a:cs typeface="Muli"/>
                <a:sym typeface="Muli"/>
              </a:defRPr>
            </a:lvl4pPr>
            <a:lvl5pPr indent="-342900" lvl="4" marL="2286000" rtl="0">
              <a:spcBef>
                <a:spcPts val="0"/>
              </a:spcBef>
              <a:spcAft>
                <a:spcPts val="0"/>
              </a:spcAft>
              <a:buClr>
                <a:schemeClr val="dk1"/>
              </a:buClr>
              <a:buSzPts val="1800"/>
              <a:buFont typeface="Muli"/>
              <a:buChar char="□"/>
              <a:defRPr sz="1800">
                <a:latin typeface="Muli"/>
                <a:ea typeface="Muli"/>
                <a:cs typeface="Muli"/>
                <a:sym typeface="Muli"/>
              </a:defRPr>
            </a:lvl5pPr>
            <a:lvl6pPr indent="-342900" lvl="5" marL="2743200" rtl="0">
              <a:spcBef>
                <a:spcPts val="0"/>
              </a:spcBef>
              <a:spcAft>
                <a:spcPts val="0"/>
              </a:spcAft>
              <a:buClr>
                <a:schemeClr val="dk1"/>
              </a:buClr>
              <a:buSzPts val="1800"/>
              <a:buFont typeface="Muli"/>
              <a:buChar char="■"/>
              <a:defRPr sz="1800">
                <a:latin typeface="Muli"/>
                <a:ea typeface="Muli"/>
                <a:cs typeface="Muli"/>
                <a:sym typeface="Muli"/>
              </a:defRPr>
            </a:lvl6pPr>
            <a:lvl7pPr indent="-342900" lvl="6" marL="3200400" rtl="0">
              <a:spcBef>
                <a:spcPts val="0"/>
              </a:spcBef>
              <a:spcAft>
                <a:spcPts val="0"/>
              </a:spcAft>
              <a:buClr>
                <a:schemeClr val="dk1"/>
              </a:buClr>
              <a:buSzPts val="1800"/>
              <a:buFont typeface="Muli"/>
              <a:buChar char="■"/>
              <a:defRPr sz="1800">
                <a:latin typeface="Muli"/>
                <a:ea typeface="Muli"/>
                <a:cs typeface="Muli"/>
                <a:sym typeface="Muli"/>
              </a:defRPr>
            </a:lvl7pPr>
            <a:lvl8pPr indent="-342900" lvl="7" marL="3657600" rtl="0">
              <a:spcBef>
                <a:spcPts val="0"/>
              </a:spcBef>
              <a:spcAft>
                <a:spcPts val="0"/>
              </a:spcAft>
              <a:buClr>
                <a:schemeClr val="dk1"/>
              </a:buClr>
              <a:buSzPts val="1800"/>
              <a:buFont typeface="Muli"/>
              <a:buChar char="□"/>
              <a:defRPr sz="1800">
                <a:latin typeface="Muli"/>
                <a:ea typeface="Muli"/>
                <a:cs typeface="Muli"/>
                <a:sym typeface="Muli"/>
              </a:defRPr>
            </a:lvl8pPr>
            <a:lvl9pPr indent="-342900" lvl="8" marL="4114800" rtl="0">
              <a:spcBef>
                <a:spcPts val="0"/>
              </a:spcBef>
              <a:spcAft>
                <a:spcPts val="0"/>
              </a:spcAft>
              <a:buClr>
                <a:schemeClr val="dk1"/>
              </a:buClr>
              <a:buSzPts val="1800"/>
              <a:buFont typeface="Muli"/>
              <a:buChar char="■"/>
              <a:defRPr sz="1800">
                <a:latin typeface="Muli"/>
                <a:ea typeface="Muli"/>
                <a:cs typeface="Muli"/>
                <a:sym typeface="Muli"/>
              </a:defRPr>
            </a:lvl9pPr>
          </a:lstStyle>
          <a:p/>
        </p:txBody>
      </p:sp>
      <p:sp>
        <p:nvSpPr>
          <p:cNvPr id="458" name="Google Shape;458;p48"/>
          <p:cNvSpPr txBox="1"/>
          <p:nvPr>
            <p:ph idx="3" type="title"/>
          </p:nvPr>
        </p:nvSpPr>
        <p:spPr>
          <a:xfrm>
            <a:off x="6414000" y="533400"/>
            <a:ext cx="50160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1"/>
              </a:buClr>
              <a:buSzPts val="1400"/>
              <a:buFont typeface="Muli"/>
              <a:buNone/>
              <a:defRPr i="0" sz="3000" u="none" cap="none" strike="noStrike">
                <a:solidFill>
                  <a:schemeClr val="dk1"/>
                </a:solidFill>
                <a:latin typeface="Muli"/>
                <a:ea typeface="Muli"/>
                <a:cs typeface="Muli"/>
                <a:sym typeface="Muli"/>
              </a:defRPr>
            </a:lvl1pPr>
            <a:lvl2pPr lvl="1"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2pPr>
            <a:lvl3pPr lvl="2"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3pPr>
            <a:lvl4pPr lvl="3"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4pPr>
            <a:lvl5pPr lvl="4"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5pPr>
            <a:lvl6pPr lvl="5"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6pPr>
            <a:lvl7pPr lvl="6"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7pPr>
            <a:lvl8pPr lvl="7"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8pPr>
            <a:lvl9pPr lvl="8"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9pPr>
          </a:lstStyle>
          <a:p/>
        </p:txBody>
      </p:sp>
      <p:sp>
        <p:nvSpPr>
          <p:cNvPr id="459" name="Google Shape;459;p48"/>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Title and Content_1_2">
    <p:spTree>
      <p:nvGrpSpPr>
        <p:cNvPr id="460" name="Shape 460"/>
        <p:cNvGrpSpPr/>
        <p:nvPr/>
      </p:nvGrpSpPr>
      <p:grpSpPr>
        <a:xfrm>
          <a:off x="0" y="0"/>
          <a:ext cx="0" cy="0"/>
          <a:chOff x="0" y="0"/>
          <a:chExt cx="0" cy="0"/>
        </a:xfrm>
      </p:grpSpPr>
      <p:sp>
        <p:nvSpPr>
          <p:cNvPr id="461" name="Google Shape;461;p49"/>
          <p:cNvSpPr txBox="1"/>
          <p:nvPr>
            <p:ph idx="12" type="sldNum"/>
          </p:nvPr>
        </p:nvSpPr>
        <p:spPr>
          <a:xfrm>
            <a:off x="8615362" y="6072187"/>
            <a:ext cx="27432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200">
                <a:solidFill>
                  <a:srgbClr val="0C2334"/>
                </a:solidFill>
                <a:latin typeface="Source Sans Pro"/>
                <a:ea typeface="Source Sans Pro"/>
                <a:cs typeface="Source Sans Pro"/>
                <a:sym typeface="Source Sans Pro"/>
              </a:defRPr>
            </a:lvl1pPr>
            <a:lvl2pPr indent="0" lvl="1" marL="0" marR="0" rtl="0" algn="r">
              <a:spcBef>
                <a:spcPts val="0"/>
              </a:spcBef>
              <a:spcAft>
                <a:spcPts val="0"/>
              </a:spcAft>
              <a:buNone/>
              <a:defRPr sz="1200">
                <a:solidFill>
                  <a:srgbClr val="0C2334"/>
                </a:solidFill>
                <a:latin typeface="Source Sans Pro"/>
                <a:ea typeface="Source Sans Pro"/>
                <a:cs typeface="Source Sans Pro"/>
                <a:sym typeface="Source Sans Pro"/>
              </a:defRPr>
            </a:lvl2pPr>
            <a:lvl3pPr indent="0" lvl="2" marL="0" marR="0" rtl="0" algn="r">
              <a:spcBef>
                <a:spcPts val="0"/>
              </a:spcBef>
              <a:spcAft>
                <a:spcPts val="0"/>
              </a:spcAft>
              <a:buNone/>
              <a:defRPr sz="1200">
                <a:solidFill>
                  <a:srgbClr val="0C2334"/>
                </a:solidFill>
                <a:latin typeface="Source Sans Pro"/>
                <a:ea typeface="Source Sans Pro"/>
                <a:cs typeface="Source Sans Pro"/>
                <a:sym typeface="Source Sans Pro"/>
              </a:defRPr>
            </a:lvl3pPr>
            <a:lvl4pPr indent="0" lvl="3" marL="0" marR="0" rtl="0" algn="r">
              <a:spcBef>
                <a:spcPts val="0"/>
              </a:spcBef>
              <a:spcAft>
                <a:spcPts val="0"/>
              </a:spcAft>
              <a:buNone/>
              <a:defRPr sz="1200">
                <a:solidFill>
                  <a:srgbClr val="0C2334"/>
                </a:solidFill>
                <a:latin typeface="Source Sans Pro"/>
                <a:ea typeface="Source Sans Pro"/>
                <a:cs typeface="Source Sans Pro"/>
                <a:sym typeface="Source Sans Pro"/>
              </a:defRPr>
            </a:lvl4pPr>
            <a:lvl5pPr indent="0" lvl="4" marL="0" marR="0" rtl="0" algn="r">
              <a:spcBef>
                <a:spcPts val="0"/>
              </a:spcBef>
              <a:spcAft>
                <a:spcPts val="0"/>
              </a:spcAft>
              <a:buNone/>
              <a:defRPr sz="1200">
                <a:solidFill>
                  <a:srgbClr val="0C2334"/>
                </a:solidFill>
                <a:latin typeface="Source Sans Pro"/>
                <a:ea typeface="Source Sans Pro"/>
                <a:cs typeface="Source Sans Pro"/>
                <a:sym typeface="Source Sans Pro"/>
              </a:defRPr>
            </a:lvl5pPr>
            <a:lvl6pPr indent="0" lvl="5" marL="0" marR="0" rtl="0" algn="r">
              <a:spcBef>
                <a:spcPts val="0"/>
              </a:spcBef>
              <a:spcAft>
                <a:spcPts val="0"/>
              </a:spcAft>
              <a:buNone/>
              <a:defRPr sz="1200">
                <a:solidFill>
                  <a:srgbClr val="0C2334"/>
                </a:solidFill>
                <a:latin typeface="Source Sans Pro"/>
                <a:ea typeface="Source Sans Pro"/>
                <a:cs typeface="Source Sans Pro"/>
                <a:sym typeface="Source Sans Pro"/>
              </a:defRPr>
            </a:lvl6pPr>
            <a:lvl7pPr indent="0" lvl="6" marL="0" marR="0" rtl="0" algn="r">
              <a:spcBef>
                <a:spcPts val="0"/>
              </a:spcBef>
              <a:spcAft>
                <a:spcPts val="0"/>
              </a:spcAft>
              <a:buNone/>
              <a:defRPr sz="1200">
                <a:solidFill>
                  <a:srgbClr val="0C2334"/>
                </a:solidFill>
                <a:latin typeface="Source Sans Pro"/>
                <a:ea typeface="Source Sans Pro"/>
                <a:cs typeface="Source Sans Pro"/>
                <a:sym typeface="Source Sans Pro"/>
              </a:defRPr>
            </a:lvl7pPr>
            <a:lvl8pPr indent="0" lvl="7" marL="0" marR="0" rtl="0" algn="r">
              <a:spcBef>
                <a:spcPts val="0"/>
              </a:spcBef>
              <a:spcAft>
                <a:spcPts val="0"/>
              </a:spcAft>
              <a:buNone/>
              <a:defRPr sz="1200">
                <a:solidFill>
                  <a:srgbClr val="0C2334"/>
                </a:solidFill>
                <a:latin typeface="Source Sans Pro"/>
                <a:ea typeface="Source Sans Pro"/>
                <a:cs typeface="Source Sans Pro"/>
                <a:sym typeface="Source Sans Pro"/>
              </a:defRPr>
            </a:lvl8pPr>
            <a:lvl9pPr indent="0" lvl="8" marL="0" marR="0" rtl="0" algn="r">
              <a:spcBef>
                <a:spcPts val="0"/>
              </a:spcBef>
              <a:spcAft>
                <a:spcPts val="0"/>
              </a:spcAft>
              <a:buNone/>
              <a:defRPr sz="1200">
                <a:solidFill>
                  <a:srgbClr val="0C2334"/>
                </a:solidFill>
                <a:latin typeface="Source Sans Pro"/>
                <a:ea typeface="Source Sans Pro"/>
                <a:cs typeface="Source Sans Pro"/>
                <a:sym typeface="Source Sans Pro"/>
              </a:defRPr>
            </a:lvl9pPr>
          </a:lstStyle>
          <a:p>
            <a:pPr indent="0" lvl="0" marL="0" rtl="0" algn="r">
              <a:spcBef>
                <a:spcPts val="0"/>
              </a:spcBef>
              <a:spcAft>
                <a:spcPts val="0"/>
              </a:spcAft>
              <a:buNone/>
            </a:pPr>
            <a:fld id="{00000000-1234-1234-1234-123412341234}" type="slidenum">
              <a:rPr lang="en-US"/>
              <a:t>‹#›</a:t>
            </a:fld>
            <a:endParaRPr/>
          </a:p>
        </p:txBody>
      </p:sp>
      <p:sp>
        <p:nvSpPr>
          <p:cNvPr id="462" name="Google Shape;462;p49"/>
          <p:cNvSpPr/>
          <p:nvPr/>
        </p:nvSpPr>
        <p:spPr>
          <a:xfrm>
            <a:off x="-17350" y="5833650"/>
            <a:ext cx="12209400" cy="1024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slide">
  <p:cSld name="Half Solid_grey_1">
    <p:spTree>
      <p:nvGrpSpPr>
        <p:cNvPr id="463" name="Shape 463"/>
        <p:cNvGrpSpPr/>
        <p:nvPr/>
      </p:nvGrpSpPr>
      <p:grpSpPr>
        <a:xfrm>
          <a:off x="0" y="0"/>
          <a:ext cx="0" cy="0"/>
          <a:chOff x="0" y="0"/>
          <a:chExt cx="0" cy="0"/>
        </a:xfrm>
      </p:grpSpPr>
      <p:pic>
        <p:nvPicPr>
          <p:cNvPr id="464" name="Google Shape;464;p50"/>
          <p:cNvPicPr preferRelativeResize="0"/>
          <p:nvPr/>
        </p:nvPicPr>
        <p:blipFill rotWithShape="1">
          <a:blip r:embed="rId2">
            <a:alphaModFix/>
          </a:blip>
          <a:srcRect b="5197" l="0" r="0" t="10429"/>
          <a:stretch/>
        </p:blipFill>
        <p:spPr>
          <a:xfrm>
            <a:off x="0" y="0"/>
            <a:ext cx="12192005" cy="6858000"/>
          </a:xfrm>
          <a:prstGeom prst="rect">
            <a:avLst/>
          </a:prstGeom>
          <a:noFill/>
          <a:ln>
            <a:noFill/>
          </a:ln>
        </p:spPr>
      </p:pic>
      <p:sp>
        <p:nvSpPr>
          <p:cNvPr id="465" name="Google Shape;465;p50"/>
          <p:cNvSpPr/>
          <p:nvPr/>
        </p:nvSpPr>
        <p:spPr>
          <a:xfrm>
            <a:off x="0" y="4572000"/>
            <a:ext cx="12192000" cy="2286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type="blank">
  <p:cSld name="BLANK">
    <p:spTree>
      <p:nvGrpSpPr>
        <p:cNvPr id="466" name="Shape 466"/>
        <p:cNvGrpSpPr/>
        <p:nvPr/>
      </p:nvGrpSpPr>
      <p:grpSpPr>
        <a:xfrm>
          <a:off x="0" y="0"/>
          <a:ext cx="0" cy="0"/>
          <a:chOff x="0" y="0"/>
          <a:chExt cx="0" cy="0"/>
        </a:xfrm>
      </p:grpSpPr>
      <p:sp>
        <p:nvSpPr>
          <p:cNvPr id="467" name="Google Shape;467;p51"/>
          <p:cNvSpPr txBox="1"/>
          <p:nvPr>
            <p:ph idx="10" type="dt"/>
          </p:nvPr>
        </p:nvSpPr>
        <p:spPr>
          <a:xfrm>
            <a:off x="838201" y="6356358"/>
            <a:ext cx="2743200" cy="365100"/>
          </a:xfrm>
          <a:prstGeom prst="rect">
            <a:avLst/>
          </a:prstGeom>
          <a:noFill/>
          <a:ln>
            <a:noFill/>
          </a:ln>
        </p:spPr>
        <p:txBody>
          <a:bodyPr anchorCtr="0" anchor="ctr" bIns="27700" lIns="55425" spcFirstLastPara="1" rIns="55425" wrap="square" tIns="27700">
            <a:noAutofit/>
          </a:bodyPr>
          <a:lstStyle>
            <a:lvl1pPr lvl="0" rtl="0" algn="l">
              <a:spcBef>
                <a:spcPts val="0"/>
              </a:spcBef>
              <a:spcAft>
                <a:spcPts val="0"/>
              </a:spcAft>
              <a:buSzPts val="1900"/>
              <a:buNone/>
              <a:defRPr sz="1900"/>
            </a:lvl1pPr>
            <a:lvl2pPr lvl="1" rtl="0" algn="l">
              <a:spcBef>
                <a:spcPts val="0"/>
              </a:spcBef>
              <a:spcAft>
                <a:spcPts val="0"/>
              </a:spcAft>
              <a:buSzPts val="1900"/>
              <a:buNone/>
              <a:defRPr sz="1900"/>
            </a:lvl2pPr>
            <a:lvl3pPr lvl="2" rtl="0" algn="l">
              <a:spcBef>
                <a:spcPts val="0"/>
              </a:spcBef>
              <a:spcAft>
                <a:spcPts val="0"/>
              </a:spcAft>
              <a:buSzPts val="1900"/>
              <a:buNone/>
              <a:defRPr sz="1900"/>
            </a:lvl3pPr>
            <a:lvl4pPr lvl="3" rtl="0" algn="l">
              <a:spcBef>
                <a:spcPts val="0"/>
              </a:spcBef>
              <a:spcAft>
                <a:spcPts val="0"/>
              </a:spcAft>
              <a:buSzPts val="1900"/>
              <a:buNone/>
              <a:defRPr sz="1900"/>
            </a:lvl4pPr>
            <a:lvl5pPr lvl="4" rtl="0" algn="l">
              <a:spcBef>
                <a:spcPts val="0"/>
              </a:spcBef>
              <a:spcAft>
                <a:spcPts val="0"/>
              </a:spcAft>
              <a:buSzPts val="1900"/>
              <a:buNone/>
              <a:defRPr sz="1900"/>
            </a:lvl5pPr>
            <a:lvl6pPr lvl="5" rtl="0" algn="l">
              <a:spcBef>
                <a:spcPts val="0"/>
              </a:spcBef>
              <a:spcAft>
                <a:spcPts val="0"/>
              </a:spcAft>
              <a:buSzPts val="1900"/>
              <a:buNone/>
              <a:defRPr sz="1900"/>
            </a:lvl6pPr>
            <a:lvl7pPr lvl="6" rtl="0" algn="l">
              <a:spcBef>
                <a:spcPts val="0"/>
              </a:spcBef>
              <a:spcAft>
                <a:spcPts val="0"/>
              </a:spcAft>
              <a:buSzPts val="1900"/>
              <a:buNone/>
              <a:defRPr sz="1900"/>
            </a:lvl7pPr>
            <a:lvl8pPr lvl="7" rtl="0" algn="l">
              <a:spcBef>
                <a:spcPts val="0"/>
              </a:spcBef>
              <a:spcAft>
                <a:spcPts val="0"/>
              </a:spcAft>
              <a:buSzPts val="1900"/>
              <a:buNone/>
              <a:defRPr sz="1900"/>
            </a:lvl8pPr>
            <a:lvl9pPr lvl="8" rtl="0" algn="l">
              <a:spcBef>
                <a:spcPts val="0"/>
              </a:spcBef>
              <a:spcAft>
                <a:spcPts val="0"/>
              </a:spcAft>
              <a:buSzPts val="1900"/>
              <a:buNone/>
              <a:defRPr sz="1900"/>
            </a:lvl9pPr>
          </a:lstStyle>
          <a:p/>
        </p:txBody>
      </p:sp>
      <p:sp>
        <p:nvSpPr>
          <p:cNvPr id="468" name="Google Shape;468;p51"/>
          <p:cNvSpPr txBox="1"/>
          <p:nvPr>
            <p:ph idx="11" type="ftr"/>
          </p:nvPr>
        </p:nvSpPr>
        <p:spPr>
          <a:xfrm>
            <a:off x="4038603" y="6356358"/>
            <a:ext cx="4114800" cy="365100"/>
          </a:xfrm>
          <a:prstGeom prst="rect">
            <a:avLst/>
          </a:prstGeom>
          <a:noFill/>
          <a:ln>
            <a:noFill/>
          </a:ln>
        </p:spPr>
        <p:txBody>
          <a:bodyPr anchorCtr="0" anchor="ctr" bIns="27700" lIns="55425" spcFirstLastPara="1" rIns="55425" wrap="square" tIns="27700">
            <a:noAutofit/>
          </a:bodyPr>
          <a:lstStyle>
            <a:lvl1pPr lvl="0" rtl="0" algn="ctr">
              <a:spcBef>
                <a:spcPts val="0"/>
              </a:spcBef>
              <a:spcAft>
                <a:spcPts val="0"/>
              </a:spcAft>
              <a:buSzPts val="1900"/>
              <a:buNone/>
              <a:defRPr sz="1900"/>
            </a:lvl1pPr>
            <a:lvl2pPr lvl="1" rtl="0" algn="l">
              <a:spcBef>
                <a:spcPts val="0"/>
              </a:spcBef>
              <a:spcAft>
                <a:spcPts val="0"/>
              </a:spcAft>
              <a:buSzPts val="1900"/>
              <a:buNone/>
              <a:defRPr sz="1900"/>
            </a:lvl2pPr>
            <a:lvl3pPr lvl="2" rtl="0" algn="l">
              <a:spcBef>
                <a:spcPts val="0"/>
              </a:spcBef>
              <a:spcAft>
                <a:spcPts val="0"/>
              </a:spcAft>
              <a:buSzPts val="1900"/>
              <a:buNone/>
              <a:defRPr sz="1900"/>
            </a:lvl3pPr>
            <a:lvl4pPr lvl="3" rtl="0" algn="l">
              <a:spcBef>
                <a:spcPts val="0"/>
              </a:spcBef>
              <a:spcAft>
                <a:spcPts val="0"/>
              </a:spcAft>
              <a:buSzPts val="1900"/>
              <a:buNone/>
              <a:defRPr sz="1900"/>
            </a:lvl4pPr>
            <a:lvl5pPr lvl="4" rtl="0" algn="l">
              <a:spcBef>
                <a:spcPts val="0"/>
              </a:spcBef>
              <a:spcAft>
                <a:spcPts val="0"/>
              </a:spcAft>
              <a:buSzPts val="1900"/>
              <a:buNone/>
              <a:defRPr sz="1900"/>
            </a:lvl5pPr>
            <a:lvl6pPr lvl="5" rtl="0" algn="l">
              <a:spcBef>
                <a:spcPts val="0"/>
              </a:spcBef>
              <a:spcAft>
                <a:spcPts val="0"/>
              </a:spcAft>
              <a:buSzPts val="1900"/>
              <a:buNone/>
              <a:defRPr sz="1900"/>
            </a:lvl6pPr>
            <a:lvl7pPr lvl="6" rtl="0" algn="l">
              <a:spcBef>
                <a:spcPts val="0"/>
              </a:spcBef>
              <a:spcAft>
                <a:spcPts val="0"/>
              </a:spcAft>
              <a:buSzPts val="1900"/>
              <a:buNone/>
              <a:defRPr sz="1900"/>
            </a:lvl7pPr>
            <a:lvl8pPr lvl="7" rtl="0" algn="l">
              <a:spcBef>
                <a:spcPts val="0"/>
              </a:spcBef>
              <a:spcAft>
                <a:spcPts val="0"/>
              </a:spcAft>
              <a:buSzPts val="1900"/>
              <a:buNone/>
              <a:defRPr sz="1900"/>
            </a:lvl8pPr>
            <a:lvl9pPr lvl="8" rtl="0" algn="l">
              <a:spcBef>
                <a:spcPts val="0"/>
              </a:spcBef>
              <a:spcAft>
                <a:spcPts val="0"/>
              </a:spcAft>
              <a:buSzPts val="1900"/>
              <a:buNone/>
              <a:defRPr sz="1900"/>
            </a:lvl9pPr>
          </a:lstStyle>
          <a:p/>
        </p:txBody>
      </p:sp>
      <p:sp>
        <p:nvSpPr>
          <p:cNvPr id="469" name="Google Shape;469;p51"/>
          <p:cNvSpPr txBox="1"/>
          <p:nvPr>
            <p:ph idx="12" type="sldNum"/>
          </p:nvPr>
        </p:nvSpPr>
        <p:spPr>
          <a:xfrm>
            <a:off x="8610605" y="6356358"/>
            <a:ext cx="2743200" cy="365100"/>
          </a:xfrm>
          <a:prstGeom prst="rect">
            <a:avLst/>
          </a:prstGeom>
          <a:noFill/>
          <a:ln>
            <a:noFill/>
          </a:ln>
        </p:spPr>
        <p:txBody>
          <a:bodyPr anchorCtr="0" anchor="ctr" bIns="27700" lIns="55425" spcFirstLastPara="1" rIns="55425" wrap="square" tIns="27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Black">
  <p:cSld name="Section Header Black">
    <p:spTree>
      <p:nvGrpSpPr>
        <p:cNvPr id="470" name="Shape 470"/>
        <p:cNvGrpSpPr/>
        <p:nvPr/>
      </p:nvGrpSpPr>
      <p:grpSpPr>
        <a:xfrm>
          <a:off x="0" y="0"/>
          <a:ext cx="0" cy="0"/>
          <a:chOff x="0" y="0"/>
          <a:chExt cx="0" cy="0"/>
        </a:xfrm>
      </p:grpSpPr>
      <p:sp>
        <p:nvSpPr>
          <p:cNvPr id="471" name="Google Shape;471;p52"/>
          <p:cNvSpPr/>
          <p:nvPr/>
        </p:nvSpPr>
        <p:spPr>
          <a:xfrm>
            <a:off x="0" y="0"/>
            <a:ext cx="12213241" cy="6106620"/>
          </a:xfrm>
          <a:custGeom>
            <a:rect b="b" l="l" r="r" t="t"/>
            <a:pathLst>
              <a:path extrusionOk="0" h="10052050" w="20104100">
                <a:moveTo>
                  <a:pt x="20104099" y="0"/>
                </a:moveTo>
                <a:lnTo>
                  <a:pt x="0" y="0"/>
                </a:lnTo>
                <a:lnTo>
                  <a:pt x="0" y="10052049"/>
                </a:lnTo>
                <a:lnTo>
                  <a:pt x="20104099" y="10052049"/>
                </a:lnTo>
                <a:lnTo>
                  <a:pt x="20104099"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472" name="Google Shape;472;p52"/>
          <p:cNvGrpSpPr/>
          <p:nvPr/>
        </p:nvGrpSpPr>
        <p:grpSpPr>
          <a:xfrm>
            <a:off x="10472612" y="6300976"/>
            <a:ext cx="1450594" cy="352728"/>
            <a:chOff x="17270138" y="10392506"/>
            <a:chExt cx="2392141" cy="581772"/>
          </a:xfrm>
        </p:grpSpPr>
        <p:pic>
          <p:nvPicPr>
            <p:cNvPr id="473" name="Google Shape;473;p52"/>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474" name="Google Shape;474;p52"/>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75" name="Google Shape;475;p52"/>
            <p:cNvSpPr/>
            <p:nvPr/>
          </p:nvSpPr>
          <p:spPr>
            <a:xfrm>
              <a:off x="18087311"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76" name="Google Shape;476;p52"/>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77" name="Google Shape;477;p52"/>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478" name="Google Shape;478;p52"/>
            <p:cNvGrpSpPr/>
            <p:nvPr/>
          </p:nvGrpSpPr>
          <p:grpSpPr>
            <a:xfrm>
              <a:off x="17270138" y="10697205"/>
              <a:ext cx="448309" cy="277073"/>
              <a:chOff x="17270138" y="10697205"/>
              <a:chExt cx="448309" cy="277073"/>
            </a:xfrm>
          </p:grpSpPr>
          <p:sp>
            <p:nvSpPr>
              <p:cNvPr id="479" name="Google Shape;479;p52"/>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80" name="Google Shape;480;p52"/>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81" name="Google Shape;481;p52"/>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482" name="Google Shape;482;p52"/>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grpSp>
        <p:nvGrpSpPr>
          <p:cNvPr id="483" name="Google Shape;483;p52"/>
          <p:cNvGrpSpPr/>
          <p:nvPr/>
        </p:nvGrpSpPr>
        <p:grpSpPr>
          <a:xfrm>
            <a:off x="0" y="5980278"/>
            <a:ext cx="12191479" cy="127050"/>
            <a:chOff x="0" y="9863563"/>
            <a:chExt cx="20104682" cy="209550"/>
          </a:xfrm>
        </p:grpSpPr>
        <p:sp>
          <p:nvSpPr>
            <p:cNvPr id="484" name="Google Shape;484;p52"/>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85" name="Google Shape;485;p52"/>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86" name="Google Shape;486;p52"/>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87" name="Google Shape;487;p52"/>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488" name="Google Shape;488;p52"/>
          <p:cNvSpPr txBox="1"/>
          <p:nvPr>
            <p:ph type="ctrTitle"/>
          </p:nvPr>
        </p:nvSpPr>
        <p:spPr>
          <a:xfrm>
            <a:off x="1176964" y="1289254"/>
            <a:ext cx="8533500" cy="933300"/>
          </a:xfrm>
          <a:prstGeom prst="rect">
            <a:avLst/>
          </a:prstGeom>
          <a:noFill/>
          <a:ln>
            <a:noFill/>
          </a:ln>
        </p:spPr>
        <p:txBody>
          <a:bodyPr anchorCtr="0" anchor="ctr" bIns="0" lIns="0" spcFirstLastPara="1" rIns="0" wrap="square" tIns="0">
            <a:spAutoFit/>
          </a:bodyPr>
          <a:lstStyle>
            <a:lvl1pPr lvl="0" rtl="0" algn="l">
              <a:lnSpc>
                <a:spcPct val="90000"/>
              </a:lnSpc>
              <a:spcBef>
                <a:spcPts val="0"/>
              </a:spcBef>
              <a:spcAft>
                <a:spcPts val="0"/>
              </a:spcAft>
              <a:buClr>
                <a:schemeClr val="lt1"/>
              </a:buClr>
              <a:buSzPts val="6000"/>
              <a:buFont typeface="Arial"/>
              <a:buNone/>
              <a:defRPr b="1" i="0" sz="6000">
                <a:solidFill>
                  <a:schemeClr val="lt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489" name="Google Shape;489;p52"/>
          <p:cNvSpPr txBox="1"/>
          <p:nvPr>
            <p:ph idx="1" type="subTitle"/>
          </p:nvPr>
        </p:nvSpPr>
        <p:spPr>
          <a:xfrm>
            <a:off x="1163212" y="2491862"/>
            <a:ext cx="8533500" cy="3024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rgbClr val="07806F"/>
              </a:buClr>
              <a:buSzPts val="2100"/>
              <a:buNone/>
              <a:defRPr b="1" i="0" sz="2100">
                <a:solidFill>
                  <a:srgbClr val="07806F"/>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
        <p:nvSpPr>
          <p:cNvPr id="490" name="Google Shape;490;p52"/>
          <p:cNvSpPr txBox="1"/>
          <p:nvPr>
            <p:ph idx="11" type="ftr"/>
          </p:nvPr>
        </p:nvSpPr>
        <p:spPr>
          <a:xfrm>
            <a:off x="4144955" y="6377052"/>
            <a:ext cx="3901200" cy="342900"/>
          </a:xfrm>
          <a:prstGeom prst="rect">
            <a:avLst/>
          </a:prstGeom>
          <a:noFill/>
          <a:ln>
            <a:noFill/>
          </a:ln>
        </p:spPr>
        <p:txBody>
          <a:bodyPr anchorCtr="0" anchor="ctr" bIns="0" lIns="0" spcFirstLastPara="1" rIns="0" wrap="square" tIns="0">
            <a:noAutofit/>
          </a:bodyPr>
          <a:lstStyle>
            <a:lvl1pPr lvl="0" rtl="0" algn="ctr">
              <a:spcBef>
                <a:spcPts val="0"/>
              </a:spcBef>
              <a:spcAft>
                <a:spcPts val="0"/>
              </a:spcAft>
              <a:buSzPts val="1900"/>
              <a:buNone/>
              <a:defRPr sz="1900">
                <a:solidFill>
                  <a:srgbClr val="888888"/>
                </a:solidFill>
              </a:defRPr>
            </a:lvl1pPr>
            <a:lvl2pPr lvl="1" rtl="0" algn="l">
              <a:spcBef>
                <a:spcPts val="0"/>
              </a:spcBef>
              <a:spcAft>
                <a:spcPts val="0"/>
              </a:spcAft>
              <a:buSzPts val="1900"/>
              <a:buNone/>
              <a:defRPr sz="1900"/>
            </a:lvl2pPr>
            <a:lvl3pPr lvl="2" rtl="0" algn="l">
              <a:spcBef>
                <a:spcPts val="0"/>
              </a:spcBef>
              <a:spcAft>
                <a:spcPts val="0"/>
              </a:spcAft>
              <a:buSzPts val="1900"/>
              <a:buNone/>
              <a:defRPr sz="1900"/>
            </a:lvl3pPr>
            <a:lvl4pPr lvl="3" rtl="0" algn="l">
              <a:spcBef>
                <a:spcPts val="0"/>
              </a:spcBef>
              <a:spcAft>
                <a:spcPts val="0"/>
              </a:spcAft>
              <a:buSzPts val="1900"/>
              <a:buNone/>
              <a:defRPr sz="1900"/>
            </a:lvl4pPr>
            <a:lvl5pPr lvl="4" rtl="0" algn="l">
              <a:spcBef>
                <a:spcPts val="0"/>
              </a:spcBef>
              <a:spcAft>
                <a:spcPts val="0"/>
              </a:spcAft>
              <a:buSzPts val="1900"/>
              <a:buNone/>
              <a:defRPr sz="1900"/>
            </a:lvl5pPr>
            <a:lvl6pPr lvl="5" rtl="0" algn="l">
              <a:spcBef>
                <a:spcPts val="0"/>
              </a:spcBef>
              <a:spcAft>
                <a:spcPts val="0"/>
              </a:spcAft>
              <a:buSzPts val="1900"/>
              <a:buNone/>
              <a:defRPr sz="1900"/>
            </a:lvl6pPr>
            <a:lvl7pPr lvl="6" rtl="0" algn="l">
              <a:spcBef>
                <a:spcPts val="0"/>
              </a:spcBef>
              <a:spcAft>
                <a:spcPts val="0"/>
              </a:spcAft>
              <a:buSzPts val="1900"/>
              <a:buNone/>
              <a:defRPr sz="1900"/>
            </a:lvl7pPr>
            <a:lvl8pPr lvl="7" rtl="0" algn="l">
              <a:spcBef>
                <a:spcPts val="0"/>
              </a:spcBef>
              <a:spcAft>
                <a:spcPts val="0"/>
              </a:spcAft>
              <a:buSzPts val="1900"/>
              <a:buNone/>
              <a:defRPr sz="1900"/>
            </a:lvl8pPr>
            <a:lvl9pPr lvl="8" rtl="0" algn="l">
              <a:spcBef>
                <a:spcPts val="0"/>
              </a:spcBef>
              <a:spcAft>
                <a:spcPts val="0"/>
              </a:spcAft>
              <a:buSzPts val="1900"/>
              <a:buNone/>
              <a:defRPr sz="1900"/>
            </a:lvl9pPr>
          </a:lstStyle>
          <a:p/>
        </p:txBody>
      </p:sp>
      <p:sp>
        <p:nvSpPr>
          <p:cNvPr id="491" name="Google Shape;491;p52"/>
          <p:cNvSpPr txBox="1"/>
          <p:nvPr>
            <p:ph idx="10" type="dt"/>
          </p:nvPr>
        </p:nvSpPr>
        <p:spPr>
          <a:xfrm>
            <a:off x="609552" y="6377052"/>
            <a:ext cx="2804100" cy="342900"/>
          </a:xfrm>
          <a:prstGeom prst="rect">
            <a:avLst/>
          </a:prstGeom>
          <a:noFill/>
          <a:ln>
            <a:noFill/>
          </a:ln>
        </p:spPr>
        <p:txBody>
          <a:bodyPr anchorCtr="0" anchor="ctr" bIns="0" lIns="0" spcFirstLastPara="1" rIns="0" wrap="square" tIns="0">
            <a:noAutofit/>
          </a:bodyPr>
          <a:lstStyle>
            <a:lvl1pPr lvl="0" rtl="0" algn="l">
              <a:spcBef>
                <a:spcPts val="0"/>
              </a:spcBef>
              <a:spcAft>
                <a:spcPts val="0"/>
              </a:spcAft>
              <a:buSzPts val="1900"/>
              <a:buNone/>
              <a:defRPr sz="1900">
                <a:solidFill>
                  <a:srgbClr val="888888"/>
                </a:solidFill>
              </a:defRPr>
            </a:lvl1pPr>
            <a:lvl2pPr lvl="1" rtl="0" algn="l">
              <a:spcBef>
                <a:spcPts val="0"/>
              </a:spcBef>
              <a:spcAft>
                <a:spcPts val="0"/>
              </a:spcAft>
              <a:buSzPts val="1900"/>
              <a:buNone/>
              <a:defRPr sz="1900"/>
            </a:lvl2pPr>
            <a:lvl3pPr lvl="2" rtl="0" algn="l">
              <a:spcBef>
                <a:spcPts val="0"/>
              </a:spcBef>
              <a:spcAft>
                <a:spcPts val="0"/>
              </a:spcAft>
              <a:buSzPts val="1900"/>
              <a:buNone/>
              <a:defRPr sz="1900"/>
            </a:lvl3pPr>
            <a:lvl4pPr lvl="3" rtl="0" algn="l">
              <a:spcBef>
                <a:spcPts val="0"/>
              </a:spcBef>
              <a:spcAft>
                <a:spcPts val="0"/>
              </a:spcAft>
              <a:buSzPts val="1900"/>
              <a:buNone/>
              <a:defRPr sz="1900"/>
            </a:lvl4pPr>
            <a:lvl5pPr lvl="4" rtl="0" algn="l">
              <a:spcBef>
                <a:spcPts val="0"/>
              </a:spcBef>
              <a:spcAft>
                <a:spcPts val="0"/>
              </a:spcAft>
              <a:buSzPts val="1900"/>
              <a:buNone/>
              <a:defRPr sz="1900"/>
            </a:lvl5pPr>
            <a:lvl6pPr lvl="5" rtl="0" algn="l">
              <a:spcBef>
                <a:spcPts val="0"/>
              </a:spcBef>
              <a:spcAft>
                <a:spcPts val="0"/>
              </a:spcAft>
              <a:buSzPts val="1900"/>
              <a:buNone/>
              <a:defRPr sz="1900"/>
            </a:lvl6pPr>
            <a:lvl7pPr lvl="6" rtl="0" algn="l">
              <a:spcBef>
                <a:spcPts val="0"/>
              </a:spcBef>
              <a:spcAft>
                <a:spcPts val="0"/>
              </a:spcAft>
              <a:buSzPts val="1900"/>
              <a:buNone/>
              <a:defRPr sz="1900"/>
            </a:lvl7pPr>
            <a:lvl8pPr lvl="7" rtl="0" algn="l">
              <a:spcBef>
                <a:spcPts val="0"/>
              </a:spcBef>
              <a:spcAft>
                <a:spcPts val="0"/>
              </a:spcAft>
              <a:buSzPts val="1900"/>
              <a:buNone/>
              <a:defRPr sz="1900"/>
            </a:lvl8pPr>
            <a:lvl9pPr lvl="8" rtl="0" algn="l">
              <a:spcBef>
                <a:spcPts val="0"/>
              </a:spcBef>
              <a:spcAft>
                <a:spcPts val="0"/>
              </a:spcAft>
              <a:buSzPts val="1900"/>
              <a:buNone/>
              <a:defRPr sz="1900"/>
            </a:lvl9pPr>
          </a:lstStyle>
          <a:p/>
        </p:txBody>
      </p:sp>
      <p:sp>
        <p:nvSpPr>
          <p:cNvPr id="492" name="Google Shape;492;p52"/>
          <p:cNvSpPr txBox="1"/>
          <p:nvPr>
            <p:ph idx="12" type="sldNum"/>
          </p:nvPr>
        </p:nvSpPr>
        <p:spPr>
          <a:xfrm>
            <a:off x="8777553" y="6377052"/>
            <a:ext cx="2804100" cy="342900"/>
          </a:xfrm>
          <a:prstGeom prst="rect">
            <a:avLst/>
          </a:prstGeom>
          <a:noFill/>
          <a:ln>
            <a:noFill/>
          </a:ln>
        </p:spPr>
        <p:txBody>
          <a:bodyPr anchorCtr="0" anchor="ctr" bIns="0" lIns="0" spcFirstLastPara="1" rIns="0" wrap="square" tIns="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_2">
    <p:spTree>
      <p:nvGrpSpPr>
        <p:cNvPr id="493" name="Shape 493"/>
        <p:cNvGrpSpPr/>
        <p:nvPr/>
      </p:nvGrpSpPr>
      <p:grpSpPr>
        <a:xfrm>
          <a:off x="0" y="0"/>
          <a:ext cx="0" cy="0"/>
          <a:chOff x="0" y="0"/>
          <a:chExt cx="0" cy="0"/>
        </a:xfrm>
      </p:grpSpPr>
      <p:grpSp>
        <p:nvGrpSpPr>
          <p:cNvPr id="494" name="Google Shape;494;p53"/>
          <p:cNvGrpSpPr/>
          <p:nvPr/>
        </p:nvGrpSpPr>
        <p:grpSpPr>
          <a:xfrm>
            <a:off x="0" y="5980278"/>
            <a:ext cx="12191479" cy="127050"/>
            <a:chOff x="0" y="9863563"/>
            <a:chExt cx="20104682" cy="209550"/>
          </a:xfrm>
        </p:grpSpPr>
        <p:sp>
          <p:nvSpPr>
            <p:cNvPr id="495" name="Google Shape;495;p53"/>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96" name="Google Shape;496;p53"/>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97" name="Google Shape;497;p53"/>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98" name="Google Shape;498;p53"/>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499" name="Google Shape;499;p53"/>
          <p:cNvGrpSpPr/>
          <p:nvPr/>
        </p:nvGrpSpPr>
        <p:grpSpPr>
          <a:xfrm>
            <a:off x="10472612" y="6300976"/>
            <a:ext cx="1450594" cy="352728"/>
            <a:chOff x="17270138" y="10392506"/>
            <a:chExt cx="2392141" cy="581772"/>
          </a:xfrm>
        </p:grpSpPr>
        <p:grpSp>
          <p:nvGrpSpPr>
            <p:cNvPr id="500" name="Google Shape;500;p53"/>
            <p:cNvGrpSpPr/>
            <p:nvPr/>
          </p:nvGrpSpPr>
          <p:grpSpPr>
            <a:xfrm>
              <a:off x="17879688" y="10615449"/>
              <a:ext cx="479402" cy="221678"/>
              <a:chOff x="17879688" y="10615449"/>
              <a:chExt cx="479402" cy="221678"/>
            </a:xfrm>
          </p:grpSpPr>
          <p:pic>
            <p:nvPicPr>
              <p:cNvPr id="501" name="Google Shape;501;p53"/>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502" name="Google Shape;502;p53"/>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503" name="Google Shape;503;p53"/>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04" name="Google Shape;504;p53"/>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05" name="Google Shape;505;p53"/>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506" name="Google Shape;506;p53"/>
            <p:cNvGrpSpPr/>
            <p:nvPr/>
          </p:nvGrpSpPr>
          <p:grpSpPr>
            <a:xfrm>
              <a:off x="17270138" y="10697205"/>
              <a:ext cx="448309" cy="277073"/>
              <a:chOff x="17270138" y="10697205"/>
              <a:chExt cx="448309" cy="277073"/>
            </a:xfrm>
          </p:grpSpPr>
          <p:sp>
            <p:nvSpPr>
              <p:cNvPr id="507" name="Google Shape;507;p53"/>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08" name="Google Shape;508;p53"/>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09" name="Google Shape;509;p53"/>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510" name="Google Shape;510;p53"/>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511" name="Google Shape;511;p53"/>
          <p:cNvSpPr txBox="1"/>
          <p:nvPr>
            <p:ph type="title"/>
          </p:nvPr>
        </p:nvSpPr>
        <p:spPr>
          <a:xfrm>
            <a:off x="616696" y="602131"/>
            <a:ext cx="10965900" cy="513300"/>
          </a:xfrm>
          <a:prstGeom prst="rect">
            <a:avLst/>
          </a:prstGeom>
          <a:noFill/>
          <a:ln>
            <a:noFill/>
          </a:ln>
        </p:spPr>
        <p:txBody>
          <a:bodyPr anchorCtr="0" anchor="ctr" bIns="0" lIns="0" spcFirstLastPara="1" rIns="0" wrap="square" tIns="0">
            <a:normAutofit/>
          </a:bodyPr>
          <a:lstStyle>
            <a:lvl1pPr lvl="0" rtl="0" algn="l">
              <a:lnSpc>
                <a:spcPct val="90000"/>
              </a:lnSpc>
              <a:spcBef>
                <a:spcPts val="0"/>
              </a:spcBef>
              <a:spcAft>
                <a:spcPts val="0"/>
              </a:spcAft>
              <a:buClr>
                <a:schemeClr val="dk1"/>
              </a:buClr>
              <a:buSzPts val="3300"/>
              <a:buFont typeface="Arial"/>
              <a:buNone/>
              <a:defRPr b="1" i="0" sz="3300">
                <a:solidFill>
                  <a:schemeClr val="dk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12" name="Google Shape;512;p53"/>
          <p:cNvSpPr txBox="1"/>
          <p:nvPr>
            <p:ph idx="1" type="subTitle"/>
          </p:nvPr>
        </p:nvSpPr>
        <p:spPr>
          <a:xfrm>
            <a:off x="616696" y="1194219"/>
            <a:ext cx="10965900" cy="1932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chemeClr val="accent2"/>
              </a:buClr>
              <a:buSzPts val="1300"/>
              <a:buNone/>
              <a:defRPr b="1" i="0" sz="1300">
                <a:solidFill>
                  <a:schemeClr val="accent2"/>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mall Title">
  <p:cSld name="Small Title">
    <p:spTree>
      <p:nvGrpSpPr>
        <p:cNvPr id="513" name="Shape 513"/>
        <p:cNvGrpSpPr/>
        <p:nvPr/>
      </p:nvGrpSpPr>
      <p:grpSpPr>
        <a:xfrm>
          <a:off x="0" y="0"/>
          <a:ext cx="0" cy="0"/>
          <a:chOff x="0" y="0"/>
          <a:chExt cx="0" cy="0"/>
        </a:xfrm>
      </p:grpSpPr>
      <p:grpSp>
        <p:nvGrpSpPr>
          <p:cNvPr id="514" name="Google Shape;514;p54"/>
          <p:cNvGrpSpPr/>
          <p:nvPr/>
        </p:nvGrpSpPr>
        <p:grpSpPr>
          <a:xfrm>
            <a:off x="0" y="5980278"/>
            <a:ext cx="12191479" cy="127050"/>
            <a:chOff x="0" y="9863563"/>
            <a:chExt cx="20104682" cy="209550"/>
          </a:xfrm>
        </p:grpSpPr>
        <p:sp>
          <p:nvSpPr>
            <p:cNvPr id="515" name="Google Shape;515;p54"/>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16" name="Google Shape;516;p54"/>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17" name="Google Shape;517;p54"/>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18" name="Google Shape;518;p54"/>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519" name="Google Shape;519;p54"/>
          <p:cNvGrpSpPr/>
          <p:nvPr/>
        </p:nvGrpSpPr>
        <p:grpSpPr>
          <a:xfrm>
            <a:off x="10472612" y="6300976"/>
            <a:ext cx="1450594" cy="352728"/>
            <a:chOff x="17270138" y="10392506"/>
            <a:chExt cx="2392141" cy="581772"/>
          </a:xfrm>
        </p:grpSpPr>
        <p:grpSp>
          <p:nvGrpSpPr>
            <p:cNvPr id="520" name="Google Shape;520;p54"/>
            <p:cNvGrpSpPr/>
            <p:nvPr/>
          </p:nvGrpSpPr>
          <p:grpSpPr>
            <a:xfrm>
              <a:off x="17879688" y="10615449"/>
              <a:ext cx="479402" cy="221678"/>
              <a:chOff x="17879688" y="10615449"/>
              <a:chExt cx="479402" cy="221678"/>
            </a:xfrm>
          </p:grpSpPr>
          <p:pic>
            <p:nvPicPr>
              <p:cNvPr id="521" name="Google Shape;521;p54"/>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522" name="Google Shape;522;p54"/>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523" name="Google Shape;523;p54"/>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24" name="Google Shape;524;p54"/>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25" name="Google Shape;525;p54"/>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526" name="Google Shape;526;p54"/>
            <p:cNvGrpSpPr/>
            <p:nvPr/>
          </p:nvGrpSpPr>
          <p:grpSpPr>
            <a:xfrm>
              <a:off x="17270138" y="10697205"/>
              <a:ext cx="448309" cy="277073"/>
              <a:chOff x="17270138" y="10697205"/>
              <a:chExt cx="448309" cy="277073"/>
            </a:xfrm>
          </p:grpSpPr>
          <p:sp>
            <p:nvSpPr>
              <p:cNvPr id="527" name="Google Shape;527;p54"/>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28" name="Google Shape;528;p54"/>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29" name="Google Shape;529;p54"/>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530" name="Google Shape;530;p54"/>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531" name="Google Shape;531;p54"/>
          <p:cNvSpPr txBox="1"/>
          <p:nvPr>
            <p:ph type="title"/>
          </p:nvPr>
        </p:nvSpPr>
        <p:spPr>
          <a:xfrm>
            <a:off x="371388" y="338621"/>
            <a:ext cx="10965900" cy="513300"/>
          </a:xfrm>
          <a:prstGeom prst="rect">
            <a:avLst/>
          </a:prstGeom>
          <a:noFill/>
          <a:ln>
            <a:noFill/>
          </a:ln>
        </p:spPr>
        <p:txBody>
          <a:bodyPr anchorCtr="0" anchor="ctr" bIns="0" lIns="0" spcFirstLastPara="1" rIns="0" wrap="square" tIns="0">
            <a:normAutofit/>
          </a:bodyPr>
          <a:lstStyle>
            <a:lvl1pPr lvl="0" rtl="0" algn="ctr">
              <a:lnSpc>
                <a:spcPct val="90000"/>
              </a:lnSpc>
              <a:spcBef>
                <a:spcPts val="0"/>
              </a:spcBef>
              <a:spcAft>
                <a:spcPts val="0"/>
              </a:spcAft>
              <a:buClr>
                <a:schemeClr val="dk1"/>
              </a:buClr>
              <a:buSzPts val="2400"/>
              <a:buFont typeface="Arial"/>
              <a:buNone/>
              <a:defRPr b="1" i="0" sz="2400">
                <a:solidFill>
                  <a:schemeClr val="dk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p:cSld name="Title and Content_3">
    <p:spTree>
      <p:nvGrpSpPr>
        <p:cNvPr id="532" name="Shape 532"/>
        <p:cNvGrpSpPr/>
        <p:nvPr/>
      </p:nvGrpSpPr>
      <p:grpSpPr>
        <a:xfrm>
          <a:off x="0" y="0"/>
          <a:ext cx="0" cy="0"/>
          <a:chOff x="0" y="0"/>
          <a:chExt cx="0" cy="0"/>
        </a:xfrm>
      </p:grpSpPr>
      <p:grpSp>
        <p:nvGrpSpPr>
          <p:cNvPr id="533" name="Google Shape;533;p55"/>
          <p:cNvGrpSpPr/>
          <p:nvPr/>
        </p:nvGrpSpPr>
        <p:grpSpPr>
          <a:xfrm>
            <a:off x="0" y="5980278"/>
            <a:ext cx="12191479" cy="127050"/>
            <a:chOff x="0" y="9863563"/>
            <a:chExt cx="20104682" cy="209550"/>
          </a:xfrm>
        </p:grpSpPr>
        <p:sp>
          <p:nvSpPr>
            <p:cNvPr id="534" name="Google Shape;534;p55"/>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35" name="Google Shape;535;p55"/>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36" name="Google Shape;536;p55"/>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37" name="Google Shape;537;p55"/>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538" name="Google Shape;538;p55"/>
          <p:cNvGrpSpPr/>
          <p:nvPr/>
        </p:nvGrpSpPr>
        <p:grpSpPr>
          <a:xfrm>
            <a:off x="10472612" y="6300976"/>
            <a:ext cx="1450594" cy="352728"/>
            <a:chOff x="17270138" y="10392506"/>
            <a:chExt cx="2392141" cy="581772"/>
          </a:xfrm>
        </p:grpSpPr>
        <p:grpSp>
          <p:nvGrpSpPr>
            <p:cNvPr id="539" name="Google Shape;539;p55"/>
            <p:cNvGrpSpPr/>
            <p:nvPr/>
          </p:nvGrpSpPr>
          <p:grpSpPr>
            <a:xfrm>
              <a:off x="17879688" y="10615449"/>
              <a:ext cx="479402" cy="221678"/>
              <a:chOff x="17879688" y="10615449"/>
              <a:chExt cx="479402" cy="221678"/>
            </a:xfrm>
          </p:grpSpPr>
          <p:pic>
            <p:nvPicPr>
              <p:cNvPr id="540" name="Google Shape;540;p55"/>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541" name="Google Shape;541;p55"/>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542" name="Google Shape;542;p55"/>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43" name="Google Shape;543;p55"/>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44" name="Google Shape;544;p55"/>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545" name="Google Shape;545;p55"/>
            <p:cNvGrpSpPr/>
            <p:nvPr/>
          </p:nvGrpSpPr>
          <p:grpSpPr>
            <a:xfrm>
              <a:off x="17270138" y="10697205"/>
              <a:ext cx="448309" cy="277073"/>
              <a:chOff x="17270138" y="10697205"/>
              <a:chExt cx="448309" cy="277073"/>
            </a:xfrm>
          </p:grpSpPr>
          <p:sp>
            <p:nvSpPr>
              <p:cNvPr id="546" name="Google Shape;546;p55"/>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47" name="Google Shape;547;p55"/>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48" name="Google Shape;548;p55"/>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549" name="Google Shape;549;p55"/>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550" name="Google Shape;550;p55"/>
          <p:cNvSpPr txBox="1"/>
          <p:nvPr>
            <p:ph type="title"/>
          </p:nvPr>
        </p:nvSpPr>
        <p:spPr>
          <a:xfrm>
            <a:off x="616696" y="602131"/>
            <a:ext cx="10965900" cy="513300"/>
          </a:xfrm>
          <a:prstGeom prst="rect">
            <a:avLst/>
          </a:prstGeom>
          <a:noFill/>
          <a:ln>
            <a:noFill/>
          </a:ln>
        </p:spPr>
        <p:txBody>
          <a:bodyPr anchorCtr="0" anchor="ctr" bIns="0" lIns="0" spcFirstLastPara="1" rIns="0" wrap="square" tIns="0">
            <a:normAutofit/>
          </a:bodyPr>
          <a:lstStyle>
            <a:lvl1pPr lvl="0" rtl="0" algn="l">
              <a:lnSpc>
                <a:spcPct val="90000"/>
              </a:lnSpc>
              <a:spcBef>
                <a:spcPts val="0"/>
              </a:spcBef>
              <a:spcAft>
                <a:spcPts val="0"/>
              </a:spcAft>
              <a:buClr>
                <a:schemeClr val="dk1"/>
              </a:buClr>
              <a:buSzPts val="3300"/>
              <a:buFont typeface="Arial"/>
              <a:buNone/>
              <a:defRPr b="1" i="0" sz="3300">
                <a:solidFill>
                  <a:schemeClr val="dk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51" name="Google Shape;551;p55"/>
          <p:cNvSpPr txBox="1"/>
          <p:nvPr>
            <p:ph idx="1" type="subTitle"/>
          </p:nvPr>
        </p:nvSpPr>
        <p:spPr>
          <a:xfrm>
            <a:off x="616696" y="1194219"/>
            <a:ext cx="10965900" cy="1932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chemeClr val="accent2"/>
              </a:buClr>
              <a:buSzPts val="1300"/>
              <a:buNone/>
              <a:defRPr b="1" i="0" sz="1300">
                <a:solidFill>
                  <a:schemeClr val="accent2"/>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1">
  <p:cSld name="Two Content_3">
    <p:spTree>
      <p:nvGrpSpPr>
        <p:cNvPr id="552" name="Shape 552"/>
        <p:cNvGrpSpPr/>
        <p:nvPr/>
      </p:nvGrpSpPr>
      <p:grpSpPr>
        <a:xfrm>
          <a:off x="0" y="0"/>
          <a:ext cx="0" cy="0"/>
          <a:chOff x="0" y="0"/>
          <a:chExt cx="0" cy="0"/>
        </a:xfrm>
      </p:grpSpPr>
      <p:sp>
        <p:nvSpPr>
          <p:cNvPr id="553" name="Google Shape;553;p56"/>
          <p:cNvSpPr/>
          <p:nvPr/>
        </p:nvSpPr>
        <p:spPr>
          <a:xfrm>
            <a:off x="0" y="0"/>
            <a:ext cx="12192000" cy="1732500"/>
          </a:xfrm>
          <a:prstGeom prst="rect">
            <a:avLst/>
          </a:prstGeom>
          <a:solidFill>
            <a:schemeClr val="dk1"/>
          </a:solidFill>
          <a:ln>
            <a:noFill/>
          </a:ln>
        </p:spPr>
        <p:txBody>
          <a:bodyPr anchorCtr="0" anchor="ctr" bIns="27700" lIns="55425" spcFirstLastPara="1" rIns="55425" wrap="square" tIns="27700">
            <a:noAutofit/>
          </a:bodyPr>
          <a:lstStyle/>
          <a:p>
            <a:pPr indent="0" lvl="0" marL="0" marR="0" rtl="0" algn="ctr">
              <a:spcBef>
                <a:spcPts val="0"/>
              </a:spcBef>
              <a:spcAft>
                <a:spcPts val="0"/>
              </a:spcAft>
              <a:buNone/>
            </a:pPr>
            <a:r>
              <a:t/>
            </a:r>
            <a:endParaRPr sz="1100">
              <a:solidFill>
                <a:schemeClr val="lt1"/>
              </a:solidFill>
              <a:latin typeface="Calibri"/>
              <a:ea typeface="Calibri"/>
              <a:cs typeface="Calibri"/>
              <a:sym typeface="Calibri"/>
            </a:endParaRPr>
          </a:p>
        </p:txBody>
      </p:sp>
      <p:sp>
        <p:nvSpPr>
          <p:cNvPr id="554" name="Google Shape;554;p56"/>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lvl1pPr lvl="0" rtl="0" algn="l">
              <a:lnSpc>
                <a:spcPct val="90000"/>
              </a:lnSpc>
              <a:spcBef>
                <a:spcPts val="0"/>
              </a:spcBef>
              <a:spcAft>
                <a:spcPts val="0"/>
              </a:spcAft>
              <a:buClr>
                <a:schemeClr val="lt1"/>
              </a:buClr>
              <a:buSzPts val="3300"/>
              <a:buFont typeface="Arial"/>
              <a:buNone/>
              <a:defRPr b="1" i="0" sz="3300">
                <a:solidFill>
                  <a:schemeClr val="lt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55" name="Google Shape;555;p56"/>
          <p:cNvSpPr txBox="1"/>
          <p:nvPr>
            <p:ph idx="1" type="subTitle"/>
          </p:nvPr>
        </p:nvSpPr>
        <p:spPr>
          <a:xfrm>
            <a:off x="616696" y="1194219"/>
            <a:ext cx="10965600" cy="1932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chemeClr val="lt1"/>
              </a:buClr>
              <a:buSzPts val="1300"/>
              <a:buNone/>
              <a:defRPr b="1" i="0" sz="1300">
                <a:solidFill>
                  <a:schemeClr val="lt1"/>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grpSp>
        <p:nvGrpSpPr>
          <p:cNvPr id="556" name="Google Shape;556;p56"/>
          <p:cNvGrpSpPr/>
          <p:nvPr/>
        </p:nvGrpSpPr>
        <p:grpSpPr>
          <a:xfrm>
            <a:off x="0" y="5981277"/>
            <a:ext cx="12191479" cy="127071"/>
            <a:chOff x="0" y="9863563"/>
            <a:chExt cx="20104682" cy="209550"/>
          </a:xfrm>
        </p:grpSpPr>
        <p:sp>
          <p:nvSpPr>
            <p:cNvPr id="557" name="Google Shape;557;p56"/>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58" name="Google Shape;558;p56"/>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59" name="Google Shape;559;p56"/>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60" name="Google Shape;560;p56"/>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561" name="Google Shape;561;p56"/>
          <p:cNvGrpSpPr/>
          <p:nvPr/>
        </p:nvGrpSpPr>
        <p:grpSpPr>
          <a:xfrm>
            <a:off x="10472611" y="6302012"/>
            <a:ext cx="1450594" cy="352787"/>
            <a:chOff x="17270138" y="10392506"/>
            <a:chExt cx="2392141" cy="581772"/>
          </a:xfrm>
        </p:grpSpPr>
        <p:grpSp>
          <p:nvGrpSpPr>
            <p:cNvPr id="562" name="Google Shape;562;p56"/>
            <p:cNvGrpSpPr/>
            <p:nvPr/>
          </p:nvGrpSpPr>
          <p:grpSpPr>
            <a:xfrm>
              <a:off x="17879688" y="10615449"/>
              <a:ext cx="479402" cy="221678"/>
              <a:chOff x="17879688" y="10615449"/>
              <a:chExt cx="479402" cy="221678"/>
            </a:xfrm>
          </p:grpSpPr>
          <p:pic>
            <p:nvPicPr>
              <p:cNvPr id="563" name="Google Shape;563;p56"/>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564" name="Google Shape;564;p56"/>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565" name="Google Shape;565;p56"/>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66" name="Google Shape;566;p56"/>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67" name="Google Shape;567;p56"/>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568" name="Google Shape;568;p56"/>
            <p:cNvGrpSpPr/>
            <p:nvPr/>
          </p:nvGrpSpPr>
          <p:grpSpPr>
            <a:xfrm>
              <a:off x="17270138" y="10697205"/>
              <a:ext cx="448309" cy="277073"/>
              <a:chOff x="17270138" y="10697205"/>
              <a:chExt cx="448309" cy="277073"/>
            </a:xfrm>
          </p:grpSpPr>
          <p:sp>
            <p:nvSpPr>
              <p:cNvPr id="569" name="Google Shape;569;p56"/>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70" name="Google Shape;570;p56"/>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71" name="Google Shape;571;p56"/>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572" name="Google Shape;572;p56"/>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_Picture">
  <p:cSld name="Section Header_Picture">
    <p:spTree>
      <p:nvGrpSpPr>
        <p:cNvPr id="573" name="Shape 573"/>
        <p:cNvGrpSpPr/>
        <p:nvPr/>
      </p:nvGrpSpPr>
      <p:grpSpPr>
        <a:xfrm>
          <a:off x="0" y="0"/>
          <a:ext cx="0" cy="0"/>
          <a:chOff x="0" y="0"/>
          <a:chExt cx="0" cy="0"/>
        </a:xfrm>
      </p:grpSpPr>
      <p:grpSp>
        <p:nvGrpSpPr>
          <p:cNvPr id="574" name="Google Shape;574;p57"/>
          <p:cNvGrpSpPr/>
          <p:nvPr/>
        </p:nvGrpSpPr>
        <p:grpSpPr>
          <a:xfrm>
            <a:off x="10472612" y="6300976"/>
            <a:ext cx="1450594" cy="352728"/>
            <a:chOff x="17270138" y="10392506"/>
            <a:chExt cx="2392141" cy="581772"/>
          </a:xfrm>
        </p:grpSpPr>
        <p:pic>
          <p:nvPicPr>
            <p:cNvPr id="575" name="Google Shape;575;p57"/>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576" name="Google Shape;576;p57"/>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77" name="Google Shape;577;p57"/>
            <p:cNvSpPr/>
            <p:nvPr/>
          </p:nvSpPr>
          <p:spPr>
            <a:xfrm>
              <a:off x="18087311"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78" name="Google Shape;578;p57"/>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79" name="Google Shape;579;p57"/>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580" name="Google Shape;580;p57"/>
            <p:cNvGrpSpPr/>
            <p:nvPr/>
          </p:nvGrpSpPr>
          <p:grpSpPr>
            <a:xfrm>
              <a:off x="17270138" y="10697205"/>
              <a:ext cx="448309" cy="277073"/>
              <a:chOff x="17270138" y="10697205"/>
              <a:chExt cx="448309" cy="277073"/>
            </a:xfrm>
          </p:grpSpPr>
          <p:sp>
            <p:nvSpPr>
              <p:cNvPr id="581" name="Google Shape;581;p57"/>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82" name="Google Shape;582;p57"/>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83" name="Google Shape;583;p57"/>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584" name="Google Shape;584;p57"/>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grpSp>
        <p:nvGrpSpPr>
          <p:cNvPr id="585" name="Google Shape;585;p57"/>
          <p:cNvGrpSpPr/>
          <p:nvPr/>
        </p:nvGrpSpPr>
        <p:grpSpPr>
          <a:xfrm>
            <a:off x="0" y="5980278"/>
            <a:ext cx="12191479" cy="127050"/>
            <a:chOff x="0" y="9863563"/>
            <a:chExt cx="20104682" cy="209550"/>
          </a:xfrm>
        </p:grpSpPr>
        <p:sp>
          <p:nvSpPr>
            <p:cNvPr id="586" name="Google Shape;586;p57"/>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87" name="Google Shape;587;p57"/>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88" name="Google Shape;588;p57"/>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589" name="Google Shape;589;p57"/>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590" name="Google Shape;590;p57"/>
          <p:cNvSpPr txBox="1"/>
          <p:nvPr>
            <p:ph type="ctrTitle"/>
          </p:nvPr>
        </p:nvSpPr>
        <p:spPr>
          <a:xfrm>
            <a:off x="1176964" y="1289254"/>
            <a:ext cx="8533500" cy="933300"/>
          </a:xfrm>
          <a:prstGeom prst="rect">
            <a:avLst/>
          </a:prstGeom>
          <a:noFill/>
          <a:ln>
            <a:noFill/>
          </a:ln>
        </p:spPr>
        <p:txBody>
          <a:bodyPr anchorCtr="0" anchor="ctr" bIns="0" lIns="0" spcFirstLastPara="1" rIns="0" wrap="square" tIns="0">
            <a:spAutoFit/>
          </a:bodyPr>
          <a:lstStyle>
            <a:lvl1pPr lvl="0" rtl="0" algn="l">
              <a:lnSpc>
                <a:spcPct val="90000"/>
              </a:lnSpc>
              <a:spcBef>
                <a:spcPts val="0"/>
              </a:spcBef>
              <a:spcAft>
                <a:spcPts val="0"/>
              </a:spcAft>
              <a:buClr>
                <a:schemeClr val="lt1"/>
              </a:buClr>
              <a:buSzPts val="6000"/>
              <a:buFont typeface="Arial"/>
              <a:buNone/>
              <a:defRPr b="1" i="0" sz="6000">
                <a:solidFill>
                  <a:schemeClr val="lt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91" name="Google Shape;591;p57"/>
          <p:cNvSpPr txBox="1"/>
          <p:nvPr>
            <p:ph idx="1" type="subTitle"/>
          </p:nvPr>
        </p:nvSpPr>
        <p:spPr>
          <a:xfrm>
            <a:off x="1163212" y="2491862"/>
            <a:ext cx="8533500" cy="3360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chemeClr val="lt1"/>
              </a:buClr>
              <a:buSzPts val="2100"/>
              <a:buChar char="■"/>
              <a:defRPr b="1" i="0" sz="2100">
                <a:solidFill>
                  <a:schemeClr val="lt1"/>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
        <p:nvSpPr>
          <p:cNvPr id="592" name="Google Shape;592;p57"/>
          <p:cNvSpPr txBox="1"/>
          <p:nvPr>
            <p:ph idx="11" type="ftr"/>
          </p:nvPr>
        </p:nvSpPr>
        <p:spPr>
          <a:xfrm>
            <a:off x="4144955" y="6377052"/>
            <a:ext cx="3901200" cy="342900"/>
          </a:xfrm>
          <a:prstGeom prst="rect">
            <a:avLst/>
          </a:prstGeom>
          <a:noFill/>
          <a:ln>
            <a:noFill/>
          </a:ln>
        </p:spPr>
        <p:txBody>
          <a:bodyPr anchorCtr="0" anchor="ctr" bIns="0" lIns="0" spcFirstLastPara="1" rIns="0" wrap="square" tIns="0">
            <a:noAutofit/>
          </a:bodyPr>
          <a:lstStyle>
            <a:lvl1pPr lvl="0" rtl="0" algn="ctr">
              <a:spcBef>
                <a:spcPts val="0"/>
              </a:spcBef>
              <a:spcAft>
                <a:spcPts val="0"/>
              </a:spcAft>
              <a:buSzPts val="1900"/>
              <a:buNone/>
              <a:defRPr sz="1900">
                <a:solidFill>
                  <a:srgbClr val="888888"/>
                </a:solidFill>
              </a:defRPr>
            </a:lvl1pPr>
            <a:lvl2pPr lvl="1" rtl="0" algn="l">
              <a:spcBef>
                <a:spcPts val="0"/>
              </a:spcBef>
              <a:spcAft>
                <a:spcPts val="0"/>
              </a:spcAft>
              <a:buSzPts val="1900"/>
              <a:buNone/>
              <a:defRPr sz="1900"/>
            </a:lvl2pPr>
            <a:lvl3pPr lvl="2" rtl="0" algn="l">
              <a:spcBef>
                <a:spcPts val="0"/>
              </a:spcBef>
              <a:spcAft>
                <a:spcPts val="0"/>
              </a:spcAft>
              <a:buSzPts val="1900"/>
              <a:buNone/>
              <a:defRPr sz="1900"/>
            </a:lvl3pPr>
            <a:lvl4pPr lvl="3" rtl="0" algn="l">
              <a:spcBef>
                <a:spcPts val="0"/>
              </a:spcBef>
              <a:spcAft>
                <a:spcPts val="0"/>
              </a:spcAft>
              <a:buSzPts val="1900"/>
              <a:buNone/>
              <a:defRPr sz="1900"/>
            </a:lvl4pPr>
            <a:lvl5pPr lvl="4" rtl="0" algn="l">
              <a:spcBef>
                <a:spcPts val="0"/>
              </a:spcBef>
              <a:spcAft>
                <a:spcPts val="0"/>
              </a:spcAft>
              <a:buSzPts val="1900"/>
              <a:buNone/>
              <a:defRPr sz="1900"/>
            </a:lvl5pPr>
            <a:lvl6pPr lvl="5" rtl="0" algn="l">
              <a:spcBef>
                <a:spcPts val="0"/>
              </a:spcBef>
              <a:spcAft>
                <a:spcPts val="0"/>
              </a:spcAft>
              <a:buSzPts val="1900"/>
              <a:buNone/>
              <a:defRPr sz="1900"/>
            </a:lvl6pPr>
            <a:lvl7pPr lvl="6" rtl="0" algn="l">
              <a:spcBef>
                <a:spcPts val="0"/>
              </a:spcBef>
              <a:spcAft>
                <a:spcPts val="0"/>
              </a:spcAft>
              <a:buSzPts val="1900"/>
              <a:buNone/>
              <a:defRPr sz="1900"/>
            </a:lvl7pPr>
            <a:lvl8pPr lvl="7" rtl="0" algn="l">
              <a:spcBef>
                <a:spcPts val="0"/>
              </a:spcBef>
              <a:spcAft>
                <a:spcPts val="0"/>
              </a:spcAft>
              <a:buSzPts val="1900"/>
              <a:buNone/>
              <a:defRPr sz="1900"/>
            </a:lvl8pPr>
            <a:lvl9pPr lvl="8" rtl="0" algn="l">
              <a:spcBef>
                <a:spcPts val="0"/>
              </a:spcBef>
              <a:spcAft>
                <a:spcPts val="0"/>
              </a:spcAft>
              <a:buSzPts val="1900"/>
              <a:buNone/>
              <a:defRPr sz="1900"/>
            </a:lvl9pPr>
          </a:lstStyle>
          <a:p/>
        </p:txBody>
      </p:sp>
      <p:sp>
        <p:nvSpPr>
          <p:cNvPr id="593" name="Google Shape;593;p57"/>
          <p:cNvSpPr txBox="1"/>
          <p:nvPr>
            <p:ph idx="10" type="dt"/>
          </p:nvPr>
        </p:nvSpPr>
        <p:spPr>
          <a:xfrm>
            <a:off x="609552" y="6377052"/>
            <a:ext cx="2804100" cy="342900"/>
          </a:xfrm>
          <a:prstGeom prst="rect">
            <a:avLst/>
          </a:prstGeom>
          <a:noFill/>
          <a:ln>
            <a:noFill/>
          </a:ln>
        </p:spPr>
        <p:txBody>
          <a:bodyPr anchorCtr="0" anchor="ctr" bIns="0" lIns="0" spcFirstLastPara="1" rIns="0" wrap="square" tIns="0">
            <a:noAutofit/>
          </a:bodyPr>
          <a:lstStyle>
            <a:lvl1pPr lvl="0" rtl="0" algn="l">
              <a:spcBef>
                <a:spcPts val="0"/>
              </a:spcBef>
              <a:spcAft>
                <a:spcPts val="0"/>
              </a:spcAft>
              <a:buSzPts val="1900"/>
              <a:buNone/>
              <a:defRPr sz="1900">
                <a:solidFill>
                  <a:srgbClr val="888888"/>
                </a:solidFill>
              </a:defRPr>
            </a:lvl1pPr>
            <a:lvl2pPr lvl="1" rtl="0" algn="l">
              <a:spcBef>
                <a:spcPts val="0"/>
              </a:spcBef>
              <a:spcAft>
                <a:spcPts val="0"/>
              </a:spcAft>
              <a:buSzPts val="1900"/>
              <a:buNone/>
              <a:defRPr sz="1900"/>
            </a:lvl2pPr>
            <a:lvl3pPr lvl="2" rtl="0" algn="l">
              <a:spcBef>
                <a:spcPts val="0"/>
              </a:spcBef>
              <a:spcAft>
                <a:spcPts val="0"/>
              </a:spcAft>
              <a:buSzPts val="1900"/>
              <a:buNone/>
              <a:defRPr sz="1900"/>
            </a:lvl3pPr>
            <a:lvl4pPr lvl="3" rtl="0" algn="l">
              <a:spcBef>
                <a:spcPts val="0"/>
              </a:spcBef>
              <a:spcAft>
                <a:spcPts val="0"/>
              </a:spcAft>
              <a:buSzPts val="1900"/>
              <a:buNone/>
              <a:defRPr sz="1900"/>
            </a:lvl4pPr>
            <a:lvl5pPr lvl="4" rtl="0" algn="l">
              <a:spcBef>
                <a:spcPts val="0"/>
              </a:spcBef>
              <a:spcAft>
                <a:spcPts val="0"/>
              </a:spcAft>
              <a:buSzPts val="1900"/>
              <a:buNone/>
              <a:defRPr sz="1900"/>
            </a:lvl5pPr>
            <a:lvl6pPr lvl="5" rtl="0" algn="l">
              <a:spcBef>
                <a:spcPts val="0"/>
              </a:spcBef>
              <a:spcAft>
                <a:spcPts val="0"/>
              </a:spcAft>
              <a:buSzPts val="1900"/>
              <a:buNone/>
              <a:defRPr sz="1900"/>
            </a:lvl6pPr>
            <a:lvl7pPr lvl="6" rtl="0" algn="l">
              <a:spcBef>
                <a:spcPts val="0"/>
              </a:spcBef>
              <a:spcAft>
                <a:spcPts val="0"/>
              </a:spcAft>
              <a:buSzPts val="1900"/>
              <a:buNone/>
              <a:defRPr sz="1900"/>
            </a:lvl7pPr>
            <a:lvl8pPr lvl="7" rtl="0" algn="l">
              <a:spcBef>
                <a:spcPts val="0"/>
              </a:spcBef>
              <a:spcAft>
                <a:spcPts val="0"/>
              </a:spcAft>
              <a:buSzPts val="1900"/>
              <a:buNone/>
              <a:defRPr sz="1900"/>
            </a:lvl8pPr>
            <a:lvl9pPr lvl="8" rtl="0" algn="l">
              <a:spcBef>
                <a:spcPts val="0"/>
              </a:spcBef>
              <a:spcAft>
                <a:spcPts val="0"/>
              </a:spcAft>
              <a:buSzPts val="1900"/>
              <a:buNone/>
              <a:defRPr sz="1900"/>
            </a:lvl9pPr>
          </a:lstStyle>
          <a:p/>
        </p:txBody>
      </p:sp>
      <p:sp>
        <p:nvSpPr>
          <p:cNvPr id="594" name="Google Shape;594;p57"/>
          <p:cNvSpPr txBox="1"/>
          <p:nvPr>
            <p:ph idx="12" type="sldNum"/>
          </p:nvPr>
        </p:nvSpPr>
        <p:spPr>
          <a:xfrm>
            <a:off x="8777553" y="6377052"/>
            <a:ext cx="2804100" cy="342900"/>
          </a:xfrm>
          <a:prstGeom prst="rect">
            <a:avLst/>
          </a:prstGeom>
          <a:noFill/>
          <a:ln>
            <a:noFill/>
          </a:ln>
        </p:spPr>
        <p:txBody>
          <a:bodyPr anchorCtr="0" anchor="ctr" bIns="0" lIns="0" spcFirstLastPara="1" rIns="0" wrap="square" tIns="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
        <p:nvSpPr>
          <p:cNvPr id="595" name="Google Shape;595;p57"/>
          <p:cNvSpPr/>
          <p:nvPr>
            <p:ph idx="2" type="pic"/>
          </p:nvPr>
        </p:nvSpPr>
        <p:spPr>
          <a:xfrm>
            <a:off x="0" y="0"/>
            <a:ext cx="12191100" cy="5979900"/>
          </a:xfrm>
          <a:prstGeom prst="rect">
            <a:avLst/>
          </a:prstGeom>
          <a:noFill/>
          <a:ln>
            <a:noFill/>
          </a:ln>
        </p:spPr>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596" name="Shape 596"/>
        <p:cNvGrpSpPr/>
        <p:nvPr/>
      </p:nvGrpSpPr>
      <p:grpSpPr>
        <a:xfrm>
          <a:off x="0" y="0"/>
          <a:ext cx="0" cy="0"/>
          <a:chOff x="0" y="0"/>
          <a:chExt cx="0" cy="0"/>
        </a:xfrm>
      </p:grpSpPr>
      <p:sp>
        <p:nvSpPr>
          <p:cNvPr id="597" name="Google Shape;597;p58"/>
          <p:cNvSpPr txBox="1"/>
          <p:nvPr>
            <p:ph type="title"/>
          </p:nvPr>
        </p:nvSpPr>
        <p:spPr>
          <a:xfrm>
            <a:off x="415600" y="593367"/>
            <a:ext cx="11360700" cy="7635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98" name="Google Shape;598;p58"/>
          <p:cNvSpPr txBox="1"/>
          <p:nvPr>
            <p:ph idx="1" type="body"/>
          </p:nvPr>
        </p:nvSpPr>
        <p:spPr>
          <a:xfrm>
            <a:off x="415600" y="1536633"/>
            <a:ext cx="11360700" cy="4555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599" name="Google Shape;599;p58"/>
          <p:cNvSpPr txBox="1"/>
          <p:nvPr>
            <p:ph idx="12" type="sldNum"/>
          </p:nvPr>
        </p:nvSpPr>
        <p:spPr>
          <a:xfrm>
            <a:off x="11296610" y="6217622"/>
            <a:ext cx="731700" cy="5250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00" name="Shape 600"/>
        <p:cNvGrpSpPr/>
        <p:nvPr/>
      </p:nvGrpSpPr>
      <p:grpSpPr>
        <a:xfrm>
          <a:off x="0" y="0"/>
          <a:ext cx="0" cy="0"/>
          <a:chOff x="0" y="0"/>
          <a:chExt cx="0" cy="0"/>
        </a:xfrm>
      </p:grpSpPr>
      <p:sp>
        <p:nvSpPr>
          <p:cNvPr id="601" name="Google Shape;601;p59"/>
          <p:cNvSpPr txBox="1"/>
          <p:nvPr>
            <p:ph type="ctrTitle"/>
          </p:nvPr>
        </p:nvSpPr>
        <p:spPr>
          <a:xfrm>
            <a:off x="415611" y="992767"/>
            <a:ext cx="11360700" cy="2736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6700"/>
              <a:buNone/>
              <a:defRPr sz="6700"/>
            </a:lvl1pPr>
            <a:lvl2pPr lvl="1" rtl="0" algn="ctr">
              <a:spcBef>
                <a:spcPts val="0"/>
              </a:spcBef>
              <a:spcAft>
                <a:spcPts val="0"/>
              </a:spcAft>
              <a:buSzPts val="6700"/>
              <a:buNone/>
              <a:defRPr sz="6700"/>
            </a:lvl2pPr>
            <a:lvl3pPr lvl="2" rtl="0" algn="ctr">
              <a:spcBef>
                <a:spcPts val="0"/>
              </a:spcBef>
              <a:spcAft>
                <a:spcPts val="0"/>
              </a:spcAft>
              <a:buSzPts val="6700"/>
              <a:buNone/>
              <a:defRPr sz="6700"/>
            </a:lvl3pPr>
            <a:lvl4pPr lvl="3" rtl="0" algn="ctr">
              <a:spcBef>
                <a:spcPts val="0"/>
              </a:spcBef>
              <a:spcAft>
                <a:spcPts val="0"/>
              </a:spcAft>
              <a:buSzPts val="6700"/>
              <a:buNone/>
              <a:defRPr sz="6700"/>
            </a:lvl4pPr>
            <a:lvl5pPr lvl="4" rtl="0" algn="ctr">
              <a:spcBef>
                <a:spcPts val="0"/>
              </a:spcBef>
              <a:spcAft>
                <a:spcPts val="0"/>
              </a:spcAft>
              <a:buSzPts val="6700"/>
              <a:buNone/>
              <a:defRPr sz="6700"/>
            </a:lvl5pPr>
            <a:lvl6pPr lvl="5" rtl="0" algn="ctr">
              <a:spcBef>
                <a:spcPts val="0"/>
              </a:spcBef>
              <a:spcAft>
                <a:spcPts val="0"/>
              </a:spcAft>
              <a:buSzPts val="6700"/>
              <a:buNone/>
              <a:defRPr sz="6700"/>
            </a:lvl6pPr>
            <a:lvl7pPr lvl="6" rtl="0" algn="ctr">
              <a:spcBef>
                <a:spcPts val="0"/>
              </a:spcBef>
              <a:spcAft>
                <a:spcPts val="0"/>
              </a:spcAft>
              <a:buSzPts val="6700"/>
              <a:buNone/>
              <a:defRPr sz="6700"/>
            </a:lvl7pPr>
            <a:lvl8pPr lvl="7" rtl="0" algn="ctr">
              <a:spcBef>
                <a:spcPts val="0"/>
              </a:spcBef>
              <a:spcAft>
                <a:spcPts val="0"/>
              </a:spcAft>
              <a:buSzPts val="6700"/>
              <a:buNone/>
              <a:defRPr sz="6700"/>
            </a:lvl8pPr>
            <a:lvl9pPr lvl="8" rtl="0" algn="ctr">
              <a:spcBef>
                <a:spcPts val="0"/>
              </a:spcBef>
              <a:spcAft>
                <a:spcPts val="0"/>
              </a:spcAft>
              <a:buSzPts val="6700"/>
              <a:buNone/>
              <a:defRPr sz="6700"/>
            </a:lvl9pPr>
          </a:lstStyle>
          <a:p/>
        </p:txBody>
      </p:sp>
      <p:sp>
        <p:nvSpPr>
          <p:cNvPr id="602" name="Google Shape;602;p59"/>
          <p:cNvSpPr txBox="1"/>
          <p:nvPr>
            <p:ph idx="1" type="subTitle"/>
          </p:nvPr>
        </p:nvSpPr>
        <p:spPr>
          <a:xfrm>
            <a:off x="415600" y="3778833"/>
            <a:ext cx="11360700" cy="1056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3600"/>
              <a:buNone/>
              <a:defRPr sz="3600"/>
            </a:lvl1pPr>
            <a:lvl2pPr lvl="1" rtl="0" algn="ctr">
              <a:lnSpc>
                <a:spcPct val="100000"/>
              </a:lnSpc>
              <a:spcBef>
                <a:spcPts val="0"/>
              </a:spcBef>
              <a:spcAft>
                <a:spcPts val="0"/>
              </a:spcAft>
              <a:buSzPts val="3600"/>
              <a:buNone/>
              <a:defRPr sz="3600"/>
            </a:lvl2pPr>
            <a:lvl3pPr lvl="2" rtl="0" algn="ctr">
              <a:lnSpc>
                <a:spcPct val="100000"/>
              </a:lnSpc>
              <a:spcBef>
                <a:spcPts val="0"/>
              </a:spcBef>
              <a:spcAft>
                <a:spcPts val="0"/>
              </a:spcAft>
              <a:buSzPts val="3600"/>
              <a:buNone/>
              <a:defRPr sz="3600"/>
            </a:lvl3pPr>
            <a:lvl4pPr lvl="3" rtl="0" algn="ctr">
              <a:lnSpc>
                <a:spcPct val="100000"/>
              </a:lnSpc>
              <a:spcBef>
                <a:spcPts val="0"/>
              </a:spcBef>
              <a:spcAft>
                <a:spcPts val="0"/>
              </a:spcAft>
              <a:buSzPts val="3600"/>
              <a:buNone/>
              <a:defRPr sz="3600"/>
            </a:lvl4pPr>
            <a:lvl5pPr lvl="4" rtl="0" algn="ctr">
              <a:lnSpc>
                <a:spcPct val="100000"/>
              </a:lnSpc>
              <a:spcBef>
                <a:spcPts val="0"/>
              </a:spcBef>
              <a:spcAft>
                <a:spcPts val="0"/>
              </a:spcAft>
              <a:buSzPts val="3600"/>
              <a:buNone/>
              <a:defRPr sz="3600"/>
            </a:lvl5pPr>
            <a:lvl6pPr lvl="5" rtl="0" algn="ctr">
              <a:lnSpc>
                <a:spcPct val="100000"/>
              </a:lnSpc>
              <a:spcBef>
                <a:spcPts val="0"/>
              </a:spcBef>
              <a:spcAft>
                <a:spcPts val="0"/>
              </a:spcAft>
              <a:buSzPts val="3600"/>
              <a:buNone/>
              <a:defRPr sz="3600"/>
            </a:lvl6pPr>
            <a:lvl7pPr lvl="6" rtl="0" algn="ctr">
              <a:lnSpc>
                <a:spcPct val="100000"/>
              </a:lnSpc>
              <a:spcBef>
                <a:spcPts val="0"/>
              </a:spcBef>
              <a:spcAft>
                <a:spcPts val="0"/>
              </a:spcAft>
              <a:buSzPts val="3600"/>
              <a:buNone/>
              <a:defRPr sz="3600"/>
            </a:lvl7pPr>
            <a:lvl8pPr lvl="7" rtl="0" algn="ctr">
              <a:lnSpc>
                <a:spcPct val="100000"/>
              </a:lnSpc>
              <a:spcBef>
                <a:spcPts val="0"/>
              </a:spcBef>
              <a:spcAft>
                <a:spcPts val="0"/>
              </a:spcAft>
              <a:buSzPts val="3600"/>
              <a:buNone/>
              <a:defRPr sz="3600"/>
            </a:lvl8pPr>
            <a:lvl9pPr lvl="8" rtl="0" algn="ctr">
              <a:lnSpc>
                <a:spcPct val="100000"/>
              </a:lnSpc>
              <a:spcBef>
                <a:spcPts val="0"/>
              </a:spcBef>
              <a:spcAft>
                <a:spcPts val="0"/>
              </a:spcAft>
              <a:buSzPts val="3600"/>
              <a:buNone/>
              <a:defRPr sz="3600"/>
            </a:lvl9pPr>
          </a:lstStyle>
          <a:p/>
        </p:txBody>
      </p:sp>
      <p:sp>
        <p:nvSpPr>
          <p:cNvPr id="603" name="Google Shape;603;p59"/>
          <p:cNvSpPr txBox="1"/>
          <p:nvPr>
            <p:ph idx="12" type="sldNum"/>
          </p:nvPr>
        </p:nvSpPr>
        <p:spPr>
          <a:xfrm>
            <a:off x="11296610" y="6217622"/>
            <a:ext cx="731700" cy="5250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US"/>
              <a:t>‹#›</a:t>
            </a:fld>
            <a:endParaRPr/>
          </a:p>
        </p:txBody>
      </p:sp>
      <p:grpSp>
        <p:nvGrpSpPr>
          <p:cNvPr id="604" name="Google Shape;604;p59"/>
          <p:cNvGrpSpPr/>
          <p:nvPr/>
        </p:nvGrpSpPr>
        <p:grpSpPr>
          <a:xfrm>
            <a:off x="0" y="5980278"/>
            <a:ext cx="12191479" cy="127050"/>
            <a:chOff x="0" y="9863563"/>
            <a:chExt cx="20104682" cy="209550"/>
          </a:xfrm>
        </p:grpSpPr>
        <p:sp>
          <p:nvSpPr>
            <p:cNvPr id="605" name="Google Shape;605;p59"/>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06" name="Google Shape;606;p59"/>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07" name="Google Shape;607;p59"/>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08" name="Google Shape;608;p59"/>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609" name="Google Shape;609;p59"/>
          <p:cNvGrpSpPr/>
          <p:nvPr/>
        </p:nvGrpSpPr>
        <p:grpSpPr>
          <a:xfrm>
            <a:off x="10472612" y="6300976"/>
            <a:ext cx="1450594" cy="352728"/>
            <a:chOff x="17270138" y="10392506"/>
            <a:chExt cx="2392141" cy="581772"/>
          </a:xfrm>
        </p:grpSpPr>
        <p:grpSp>
          <p:nvGrpSpPr>
            <p:cNvPr id="610" name="Google Shape;610;p59"/>
            <p:cNvGrpSpPr/>
            <p:nvPr/>
          </p:nvGrpSpPr>
          <p:grpSpPr>
            <a:xfrm>
              <a:off x="17879688" y="10615449"/>
              <a:ext cx="479402" cy="221678"/>
              <a:chOff x="17879688" y="10615449"/>
              <a:chExt cx="479402" cy="221678"/>
            </a:xfrm>
          </p:grpSpPr>
          <p:pic>
            <p:nvPicPr>
              <p:cNvPr id="611" name="Google Shape;611;p59"/>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612" name="Google Shape;612;p59"/>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613" name="Google Shape;613;p59"/>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14" name="Google Shape;614;p59"/>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15" name="Google Shape;615;p59"/>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616" name="Google Shape;616;p59"/>
            <p:cNvGrpSpPr/>
            <p:nvPr/>
          </p:nvGrpSpPr>
          <p:grpSpPr>
            <a:xfrm>
              <a:off x="17270138" y="10697205"/>
              <a:ext cx="448309" cy="277073"/>
              <a:chOff x="17270138" y="10697205"/>
              <a:chExt cx="448309" cy="277073"/>
            </a:xfrm>
          </p:grpSpPr>
          <p:sp>
            <p:nvSpPr>
              <p:cNvPr id="617" name="Google Shape;617;p59"/>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18" name="Google Shape;618;p59"/>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19" name="Google Shape;619;p59"/>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620" name="Google Shape;620;p59"/>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wo Content">
  <p:cSld name="2_Two Content">
    <p:spTree>
      <p:nvGrpSpPr>
        <p:cNvPr id="621" name="Shape 621"/>
        <p:cNvGrpSpPr/>
        <p:nvPr/>
      </p:nvGrpSpPr>
      <p:grpSpPr>
        <a:xfrm>
          <a:off x="0" y="0"/>
          <a:ext cx="0" cy="0"/>
          <a:chOff x="0" y="0"/>
          <a:chExt cx="0" cy="0"/>
        </a:xfrm>
      </p:grpSpPr>
      <p:sp>
        <p:nvSpPr>
          <p:cNvPr id="622" name="Google Shape;622;p60"/>
          <p:cNvSpPr txBox="1"/>
          <p:nvPr>
            <p:ph idx="11" type="ftr"/>
          </p:nvPr>
        </p:nvSpPr>
        <p:spPr>
          <a:xfrm>
            <a:off x="4038603" y="6356358"/>
            <a:ext cx="4114800" cy="365100"/>
          </a:xfrm>
          <a:prstGeom prst="rect">
            <a:avLst/>
          </a:prstGeom>
          <a:noFill/>
          <a:ln>
            <a:noFill/>
          </a:ln>
        </p:spPr>
        <p:txBody>
          <a:bodyPr anchorCtr="0" anchor="ctr" bIns="0" lIns="0" spcFirstLastPara="1" rIns="0" wrap="square" tIns="0">
            <a:noAutofit/>
          </a:bodyPr>
          <a:lstStyle>
            <a:lvl1pPr lvl="0" rtl="0" algn="ctr">
              <a:spcBef>
                <a:spcPts val="0"/>
              </a:spcBef>
              <a:spcAft>
                <a:spcPts val="0"/>
              </a:spcAft>
              <a:buSzPts val="1900"/>
              <a:buNone/>
              <a:defRPr sz="1900">
                <a:solidFill>
                  <a:srgbClr val="888888"/>
                </a:solidFill>
              </a:defRPr>
            </a:lvl1pPr>
            <a:lvl2pPr lvl="1" rtl="0" algn="l">
              <a:spcBef>
                <a:spcPts val="0"/>
              </a:spcBef>
              <a:spcAft>
                <a:spcPts val="0"/>
              </a:spcAft>
              <a:buSzPts val="1900"/>
              <a:buNone/>
              <a:defRPr sz="1900"/>
            </a:lvl2pPr>
            <a:lvl3pPr lvl="2" rtl="0" algn="l">
              <a:spcBef>
                <a:spcPts val="0"/>
              </a:spcBef>
              <a:spcAft>
                <a:spcPts val="0"/>
              </a:spcAft>
              <a:buSzPts val="1900"/>
              <a:buNone/>
              <a:defRPr sz="1900"/>
            </a:lvl3pPr>
            <a:lvl4pPr lvl="3" rtl="0" algn="l">
              <a:spcBef>
                <a:spcPts val="0"/>
              </a:spcBef>
              <a:spcAft>
                <a:spcPts val="0"/>
              </a:spcAft>
              <a:buSzPts val="1900"/>
              <a:buNone/>
              <a:defRPr sz="1900"/>
            </a:lvl4pPr>
            <a:lvl5pPr lvl="4" rtl="0" algn="l">
              <a:spcBef>
                <a:spcPts val="0"/>
              </a:spcBef>
              <a:spcAft>
                <a:spcPts val="0"/>
              </a:spcAft>
              <a:buSzPts val="1900"/>
              <a:buNone/>
              <a:defRPr sz="1900"/>
            </a:lvl5pPr>
            <a:lvl6pPr lvl="5" rtl="0" algn="l">
              <a:spcBef>
                <a:spcPts val="0"/>
              </a:spcBef>
              <a:spcAft>
                <a:spcPts val="0"/>
              </a:spcAft>
              <a:buSzPts val="1900"/>
              <a:buNone/>
              <a:defRPr sz="1900"/>
            </a:lvl6pPr>
            <a:lvl7pPr lvl="6" rtl="0" algn="l">
              <a:spcBef>
                <a:spcPts val="0"/>
              </a:spcBef>
              <a:spcAft>
                <a:spcPts val="0"/>
              </a:spcAft>
              <a:buSzPts val="1900"/>
              <a:buNone/>
              <a:defRPr sz="1900"/>
            </a:lvl7pPr>
            <a:lvl8pPr lvl="7" rtl="0" algn="l">
              <a:spcBef>
                <a:spcPts val="0"/>
              </a:spcBef>
              <a:spcAft>
                <a:spcPts val="0"/>
              </a:spcAft>
              <a:buSzPts val="1900"/>
              <a:buNone/>
              <a:defRPr sz="1900"/>
            </a:lvl8pPr>
            <a:lvl9pPr lvl="8" rtl="0" algn="l">
              <a:spcBef>
                <a:spcPts val="0"/>
              </a:spcBef>
              <a:spcAft>
                <a:spcPts val="0"/>
              </a:spcAft>
              <a:buSzPts val="1900"/>
              <a:buNone/>
              <a:defRPr sz="1900"/>
            </a:lvl9pPr>
          </a:lstStyle>
          <a:p/>
        </p:txBody>
      </p:sp>
      <p:sp>
        <p:nvSpPr>
          <p:cNvPr id="623" name="Google Shape;623;p60"/>
          <p:cNvSpPr txBox="1"/>
          <p:nvPr>
            <p:ph idx="10" type="dt"/>
          </p:nvPr>
        </p:nvSpPr>
        <p:spPr>
          <a:xfrm>
            <a:off x="838201" y="6356358"/>
            <a:ext cx="2743200" cy="365100"/>
          </a:xfrm>
          <a:prstGeom prst="rect">
            <a:avLst/>
          </a:prstGeom>
          <a:noFill/>
          <a:ln>
            <a:noFill/>
          </a:ln>
        </p:spPr>
        <p:txBody>
          <a:bodyPr anchorCtr="0" anchor="ctr" bIns="0" lIns="0" spcFirstLastPara="1" rIns="0" wrap="square" tIns="0">
            <a:noAutofit/>
          </a:bodyPr>
          <a:lstStyle>
            <a:lvl1pPr lvl="0" rtl="0" algn="l">
              <a:spcBef>
                <a:spcPts val="0"/>
              </a:spcBef>
              <a:spcAft>
                <a:spcPts val="0"/>
              </a:spcAft>
              <a:buSzPts val="1900"/>
              <a:buNone/>
              <a:defRPr sz="1900">
                <a:solidFill>
                  <a:srgbClr val="888888"/>
                </a:solidFill>
              </a:defRPr>
            </a:lvl1pPr>
            <a:lvl2pPr lvl="1" rtl="0" algn="l">
              <a:spcBef>
                <a:spcPts val="0"/>
              </a:spcBef>
              <a:spcAft>
                <a:spcPts val="0"/>
              </a:spcAft>
              <a:buSzPts val="1900"/>
              <a:buNone/>
              <a:defRPr sz="1900"/>
            </a:lvl2pPr>
            <a:lvl3pPr lvl="2" rtl="0" algn="l">
              <a:spcBef>
                <a:spcPts val="0"/>
              </a:spcBef>
              <a:spcAft>
                <a:spcPts val="0"/>
              </a:spcAft>
              <a:buSzPts val="1900"/>
              <a:buNone/>
              <a:defRPr sz="1900"/>
            </a:lvl3pPr>
            <a:lvl4pPr lvl="3" rtl="0" algn="l">
              <a:spcBef>
                <a:spcPts val="0"/>
              </a:spcBef>
              <a:spcAft>
                <a:spcPts val="0"/>
              </a:spcAft>
              <a:buSzPts val="1900"/>
              <a:buNone/>
              <a:defRPr sz="1900"/>
            </a:lvl4pPr>
            <a:lvl5pPr lvl="4" rtl="0" algn="l">
              <a:spcBef>
                <a:spcPts val="0"/>
              </a:spcBef>
              <a:spcAft>
                <a:spcPts val="0"/>
              </a:spcAft>
              <a:buSzPts val="1900"/>
              <a:buNone/>
              <a:defRPr sz="1900"/>
            </a:lvl5pPr>
            <a:lvl6pPr lvl="5" rtl="0" algn="l">
              <a:spcBef>
                <a:spcPts val="0"/>
              </a:spcBef>
              <a:spcAft>
                <a:spcPts val="0"/>
              </a:spcAft>
              <a:buSzPts val="1900"/>
              <a:buNone/>
              <a:defRPr sz="1900"/>
            </a:lvl6pPr>
            <a:lvl7pPr lvl="6" rtl="0" algn="l">
              <a:spcBef>
                <a:spcPts val="0"/>
              </a:spcBef>
              <a:spcAft>
                <a:spcPts val="0"/>
              </a:spcAft>
              <a:buSzPts val="1900"/>
              <a:buNone/>
              <a:defRPr sz="1900"/>
            </a:lvl7pPr>
            <a:lvl8pPr lvl="7" rtl="0" algn="l">
              <a:spcBef>
                <a:spcPts val="0"/>
              </a:spcBef>
              <a:spcAft>
                <a:spcPts val="0"/>
              </a:spcAft>
              <a:buSzPts val="1900"/>
              <a:buNone/>
              <a:defRPr sz="1900"/>
            </a:lvl8pPr>
            <a:lvl9pPr lvl="8" rtl="0" algn="l">
              <a:spcBef>
                <a:spcPts val="0"/>
              </a:spcBef>
              <a:spcAft>
                <a:spcPts val="0"/>
              </a:spcAft>
              <a:buSzPts val="1900"/>
              <a:buNone/>
              <a:defRPr sz="1900"/>
            </a:lvl9pPr>
          </a:lstStyle>
          <a:p/>
        </p:txBody>
      </p:sp>
      <p:sp>
        <p:nvSpPr>
          <p:cNvPr id="624" name="Google Shape;624;p60"/>
          <p:cNvSpPr txBox="1"/>
          <p:nvPr>
            <p:ph idx="12" type="sldNum"/>
          </p:nvPr>
        </p:nvSpPr>
        <p:spPr>
          <a:xfrm>
            <a:off x="8610605" y="6356358"/>
            <a:ext cx="2743200" cy="365100"/>
          </a:xfrm>
          <a:prstGeom prst="rect">
            <a:avLst/>
          </a:prstGeom>
          <a:noFill/>
          <a:ln>
            <a:noFill/>
          </a:ln>
        </p:spPr>
        <p:txBody>
          <a:bodyPr anchorCtr="0" anchor="ctr" bIns="0" lIns="0" spcFirstLastPara="1" rIns="0" wrap="square" tIns="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
        <p:nvSpPr>
          <p:cNvPr id="625" name="Google Shape;625;p60"/>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lvl1pPr lvl="0" rtl="0" algn="l">
              <a:lnSpc>
                <a:spcPct val="90000"/>
              </a:lnSpc>
              <a:spcBef>
                <a:spcPts val="0"/>
              </a:spcBef>
              <a:spcAft>
                <a:spcPts val="0"/>
              </a:spcAft>
              <a:buClr>
                <a:srgbClr val="040404"/>
              </a:buClr>
              <a:buSzPts val="3300"/>
              <a:buFont typeface="Arial"/>
              <a:buNone/>
              <a:defRPr b="1" i="0" sz="3300">
                <a:solidFill>
                  <a:srgbClr val="040404"/>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626" name="Google Shape;626;p60"/>
          <p:cNvSpPr txBox="1"/>
          <p:nvPr>
            <p:ph idx="1" type="body"/>
          </p:nvPr>
        </p:nvSpPr>
        <p:spPr>
          <a:xfrm>
            <a:off x="626047" y="1617361"/>
            <a:ext cx="5176500" cy="3783600"/>
          </a:xfrm>
          <a:prstGeom prst="rect">
            <a:avLst/>
          </a:prstGeom>
          <a:noFill/>
          <a:ln>
            <a:noFill/>
          </a:ln>
        </p:spPr>
        <p:txBody>
          <a:bodyPr anchorCtr="0" anchor="t" bIns="0" lIns="0" spcFirstLastPara="1" rIns="0" wrap="square" tIns="0">
            <a:normAutofit/>
          </a:bodyPr>
          <a:lstStyle>
            <a:lvl1pPr indent="-228600" lvl="0" marL="457200" rtl="0" algn="l">
              <a:lnSpc>
                <a:spcPct val="90000"/>
              </a:lnSpc>
              <a:spcBef>
                <a:spcPts val="900"/>
              </a:spcBef>
              <a:spcAft>
                <a:spcPts val="0"/>
              </a:spcAft>
              <a:buClr>
                <a:schemeClr val="dk1"/>
              </a:buClr>
              <a:buSzPts val="1200"/>
              <a:buNone/>
              <a:defRPr b="0" i="0" sz="1200">
                <a:solidFill>
                  <a:schemeClr val="dk1"/>
                </a:solidFill>
                <a:latin typeface="Arial"/>
                <a:ea typeface="Arial"/>
                <a:cs typeface="Arial"/>
                <a:sym typeface="Arial"/>
              </a:defRPr>
            </a:lvl1pPr>
            <a:lvl2pPr indent="-298450" lvl="1" marL="914400" rtl="0" algn="l">
              <a:lnSpc>
                <a:spcPct val="90000"/>
              </a:lnSpc>
              <a:spcBef>
                <a:spcPts val="500"/>
              </a:spcBef>
              <a:spcAft>
                <a:spcPts val="0"/>
              </a:spcAft>
              <a:buClr>
                <a:schemeClr val="dk1"/>
              </a:buClr>
              <a:buSzPts val="1100"/>
              <a:buChar char="□"/>
              <a:defRPr/>
            </a:lvl2pPr>
            <a:lvl3pPr indent="-298450" lvl="2" marL="1371600" rtl="0" algn="l">
              <a:lnSpc>
                <a:spcPct val="90000"/>
              </a:lnSpc>
              <a:spcBef>
                <a:spcPts val="500"/>
              </a:spcBef>
              <a:spcAft>
                <a:spcPts val="0"/>
              </a:spcAft>
              <a:buClr>
                <a:schemeClr val="dk1"/>
              </a:buClr>
              <a:buSzPts val="1100"/>
              <a:buChar char="■"/>
              <a:defRPr/>
            </a:lvl3pPr>
            <a:lvl4pPr indent="-298450" lvl="3" marL="1828800" rtl="0" algn="l">
              <a:lnSpc>
                <a:spcPct val="90000"/>
              </a:lnSpc>
              <a:spcBef>
                <a:spcPts val="500"/>
              </a:spcBef>
              <a:spcAft>
                <a:spcPts val="0"/>
              </a:spcAft>
              <a:buClr>
                <a:schemeClr val="dk1"/>
              </a:buClr>
              <a:buSzPts val="1100"/>
              <a:buChar char="■"/>
              <a:defRPr/>
            </a:lvl4pPr>
            <a:lvl5pPr indent="-298450" lvl="4" marL="2286000" rtl="0" algn="l">
              <a:lnSpc>
                <a:spcPct val="90000"/>
              </a:lnSpc>
              <a:spcBef>
                <a:spcPts val="500"/>
              </a:spcBef>
              <a:spcAft>
                <a:spcPts val="0"/>
              </a:spcAft>
              <a:buClr>
                <a:schemeClr val="dk1"/>
              </a:buClr>
              <a:buSzPts val="1100"/>
              <a:buChar char="□"/>
              <a:defRPr/>
            </a:lvl5pPr>
            <a:lvl6pPr indent="-298450" lvl="5" marL="2743200" rtl="0" algn="l">
              <a:lnSpc>
                <a:spcPct val="90000"/>
              </a:lnSpc>
              <a:spcBef>
                <a:spcPts val="500"/>
              </a:spcBef>
              <a:spcAft>
                <a:spcPts val="0"/>
              </a:spcAft>
              <a:buClr>
                <a:schemeClr val="dk1"/>
              </a:buClr>
              <a:buSzPts val="1100"/>
              <a:buChar char="■"/>
              <a:defRPr/>
            </a:lvl6pPr>
            <a:lvl7pPr indent="-298450" lvl="6" marL="3200400" rtl="0" algn="l">
              <a:lnSpc>
                <a:spcPct val="90000"/>
              </a:lnSpc>
              <a:spcBef>
                <a:spcPts val="500"/>
              </a:spcBef>
              <a:spcAft>
                <a:spcPts val="0"/>
              </a:spcAft>
              <a:buClr>
                <a:schemeClr val="dk1"/>
              </a:buClr>
              <a:buSzPts val="1100"/>
              <a:buChar char="■"/>
              <a:defRPr/>
            </a:lvl7pPr>
            <a:lvl8pPr indent="-298450" lvl="7" marL="3657600" rtl="0" algn="l">
              <a:lnSpc>
                <a:spcPct val="90000"/>
              </a:lnSpc>
              <a:spcBef>
                <a:spcPts val="500"/>
              </a:spcBef>
              <a:spcAft>
                <a:spcPts val="0"/>
              </a:spcAft>
              <a:buClr>
                <a:schemeClr val="dk1"/>
              </a:buClr>
              <a:buSzPts val="1100"/>
              <a:buChar char="□"/>
              <a:defRPr/>
            </a:lvl8pPr>
            <a:lvl9pPr indent="-298450" lvl="8" marL="4114800" rtl="0" algn="l">
              <a:lnSpc>
                <a:spcPct val="90000"/>
              </a:lnSpc>
              <a:spcBef>
                <a:spcPts val="500"/>
              </a:spcBef>
              <a:spcAft>
                <a:spcPts val="0"/>
              </a:spcAft>
              <a:buClr>
                <a:schemeClr val="dk1"/>
              </a:buClr>
              <a:buSzPts val="1100"/>
              <a:buChar char="■"/>
              <a:defRPr/>
            </a:lvl9pPr>
          </a:lstStyle>
          <a:p/>
        </p:txBody>
      </p:sp>
      <p:sp>
        <p:nvSpPr>
          <p:cNvPr id="627" name="Google Shape;627;p60"/>
          <p:cNvSpPr txBox="1"/>
          <p:nvPr>
            <p:ph idx="2" type="subTitle"/>
          </p:nvPr>
        </p:nvSpPr>
        <p:spPr>
          <a:xfrm>
            <a:off x="616696" y="1194219"/>
            <a:ext cx="10965600" cy="1932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rgbClr val="07806F"/>
              </a:buClr>
              <a:buSzPts val="1300"/>
              <a:buNone/>
              <a:defRPr b="1" i="0" sz="1300">
                <a:solidFill>
                  <a:srgbClr val="07806F"/>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
        <p:nvSpPr>
          <p:cNvPr id="628" name="Google Shape;628;p60"/>
          <p:cNvSpPr txBox="1"/>
          <p:nvPr>
            <p:ph idx="3" type="body"/>
          </p:nvPr>
        </p:nvSpPr>
        <p:spPr>
          <a:xfrm>
            <a:off x="6083061" y="1617361"/>
            <a:ext cx="5482800" cy="3783600"/>
          </a:xfrm>
          <a:prstGeom prst="rect">
            <a:avLst/>
          </a:prstGeom>
          <a:noFill/>
          <a:ln>
            <a:noFill/>
          </a:ln>
        </p:spPr>
        <p:txBody>
          <a:bodyPr anchorCtr="0" anchor="t" bIns="0" lIns="0" spcFirstLastPara="1" rIns="0" wrap="square" tIns="0">
            <a:normAutofit/>
          </a:bodyPr>
          <a:lstStyle>
            <a:lvl1pPr indent="-228600" lvl="0" marL="457200" rtl="0" algn="l">
              <a:lnSpc>
                <a:spcPct val="90000"/>
              </a:lnSpc>
              <a:spcBef>
                <a:spcPts val="900"/>
              </a:spcBef>
              <a:spcAft>
                <a:spcPts val="0"/>
              </a:spcAft>
              <a:buClr>
                <a:schemeClr val="dk1"/>
              </a:buClr>
              <a:buSzPts val="1200"/>
              <a:buNone/>
              <a:defRPr b="0" i="0" sz="1200">
                <a:solidFill>
                  <a:schemeClr val="dk1"/>
                </a:solidFill>
                <a:latin typeface="Arial"/>
                <a:ea typeface="Arial"/>
                <a:cs typeface="Arial"/>
                <a:sym typeface="Arial"/>
              </a:defRPr>
            </a:lvl1pPr>
            <a:lvl2pPr indent="-298450" lvl="1" marL="914400" rtl="0" algn="l">
              <a:lnSpc>
                <a:spcPct val="90000"/>
              </a:lnSpc>
              <a:spcBef>
                <a:spcPts val="500"/>
              </a:spcBef>
              <a:spcAft>
                <a:spcPts val="0"/>
              </a:spcAft>
              <a:buClr>
                <a:schemeClr val="dk1"/>
              </a:buClr>
              <a:buSzPts val="1100"/>
              <a:buChar char="□"/>
              <a:defRPr/>
            </a:lvl2pPr>
            <a:lvl3pPr indent="-298450" lvl="2" marL="1371600" rtl="0" algn="l">
              <a:lnSpc>
                <a:spcPct val="90000"/>
              </a:lnSpc>
              <a:spcBef>
                <a:spcPts val="500"/>
              </a:spcBef>
              <a:spcAft>
                <a:spcPts val="0"/>
              </a:spcAft>
              <a:buClr>
                <a:schemeClr val="dk1"/>
              </a:buClr>
              <a:buSzPts val="1100"/>
              <a:buChar char="■"/>
              <a:defRPr/>
            </a:lvl3pPr>
            <a:lvl4pPr indent="-298450" lvl="3" marL="1828800" rtl="0" algn="l">
              <a:lnSpc>
                <a:spcPct val="90000"/>
              </a:lnSpc>
              <a:spcBef>
                <a:spcPts val="500"/>
              </a:spcBef>
              <a:spcAft>
                <a:spcPts val="0"/>
              </a:spcAft>
              <a:buClr>
                <a:schemeClr val="dk1"/>
              </a:buClr>
              <a:buSzPts val="1100"/>
              <a:buChar char="■"/>
              <a:defRPr/>
            </a:lvl4pPr>
            <a:lvl5pPr indent="-298450" lvl="4" marL="2286000" rtl="0" algn="l">
              <a:lnSpc>
                <a:spcPct val="90000"/>
              </a:lnSpc>
              <a:spcBef>
                <a:spcPts val="500"/>
              </a:spcBef>
              <a:spcAft>
                <a:spcPts val="0"/>
              </a:spcAft>
              <a:buClr>
                <a:schemeClr val="dk1"/>
              </a:buClr>
              <a:buSzPts val="1100"/>
              <a:buChar char="□"/>
              <a:defRPr/>
            </a:lvl5pPr>
            <a:lvl6pPr indent="-298450" lvl="5" marL="2743200" rtl="0" algn="l">
              <a:lnSpc>
                <a:spcPct val="90000"/>
              </a:lnSpc>
              <a:spcBef>
                <a:spcPts val="500"/>
              </a:spcBef>
              <a:spcAft>
                <a:spcPts val="0"/>
              </a:spcAft>
              <a:buClr>
                <a:schemeClr val="dk1"/>
              </a:buClr>
              <a:buSzPts val="1100"/>
              <a:buChar char="■"/>
              <a:defRPr/>
            </a:lvl6pPr>
            <a:lvl7pPr indent="-298450" lvl="6" marL="3200400" rtl="0" algn="l">
              <a:lnSpc>
                <a:spcPct val="90000"/>
              </a:lnSpc>
              <a:spcBef>
                <a:spcPts val="500"/>
              </a:spcBef>
              <a:spcAft>
                <a:spcPts val="0"/>
              </a:spcAft>
              <a:buClr>
                <a:schemeClr val="dk1"/>
              </a:buClr>
              <a:buSzPts val="1100"/>
              <a:buChar char="■"/>
              <a:defRPr/>
            </a:lvl7pPr>
            <a:lvl8pPr indent="-298450" lvl="7" marL="3657600" rtl="0" algn="l">
              <a:lnSpc>
                <a:spcPct val="90000"/>
              </a:lnSpc>
              <a:spcBef>
                <a:spcPts val="500"/>
              </a:spcBef>
              <a:spcAft>
                <a:spcPts val="0"/>
              </a:spcAft>
              <a:buClr>
                <a:schemeClr val="dk1"/>
              </a:buClr>
              <a:buSzPts val="1100"/>
              <a:buChar char="□"/>
              <a:defRPr/>
            </a:lvl8pPr>
            <a:lvl9pPr indent="-298450" lvl="8" marL="4114800" rtl="0" algn="l">
              <a:lnSpc>
                <a:spcPct val="90000"/>
              </a:lnSpc>
              <a:spcBef>
                <a:spcPts val="500"/>
              </a:spcBef>
              <a:spcAft>
                <a:spcPts val="0"/>
              </a:spcAft>
              <a:buClr>
                <a:schemeClr val="dk1"/>
              </a:buClr>
              <a:buSzPts val="1100"/>
              <a:buChar char="■"/>
              <a:defRPr/>
            </a:lvl9pPr>
          </a:lstStyle>
          <a:p/>
        </p:txBody>
      </p:sp>
      <p:grpSp>
        <p:nvGrpSpPr>
          <p:cNvPr id="629" name="Google Shape;629;p60"/>
          <p:cNvGrpSpPr/>
          <p:nvPr/>
        </p:nvGrpSpPr>
        <p:grpSpPr>
          <a:xfrm>
            <a:off x="0" y="5981277"/>
            <a:ext cx="12191479" cy="127071"/>
            <a:chOff x="0" y="9863563"/>
            <a:chExt cx="20104682" cy="209550"/>
          </a:xfrm>
        </p:grpSpPr>
        <p:sp>
          <p:nvSpPr>
            <p:cNvPr id="630" name="Google Shape;630;p60"/>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31" name="Google Shape;631;p60"/>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32" name="Google Shape;632;p60"/>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33" name="Google Shape;633;p60"/>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634" name="Google Shape;634;p60"/>
          <p:cNvGrpSpPr/>
          <p:nvPr/>
        </p:nvGrpSpPr>
        <p:grpSpPr>
          <a:xfrm>
            <a:off x="10472611" y="6302012"/>
            <a:ext cx="1450594" cy="352787"/>
            <a:chOff x="17270138" y="10392506"/>
            <a:chExt cx="2392141" cy="581772"/>
          </a:xfrm>
        </p:grpSpPr>
        <p:grpSp>
          <p:nvGrpSpPr>
            <p:cNvPr id="635" name="Google Shape;635;p60"/>
            <p:cNvGrpSpPr/>
            <p:nvPr/>
          </p:nvGrpSpPr>
          <p:grpSpPr>
            <a:xfrm>
              <a:off x="17879688" y="10615449"/>
              <a:ext cx="479402" cy="221678"/>
              <a:chOff x="17879688" y="10615449"/>
              <a:chExt cx="479402" cy="221678"/>
            </a:xfrm>
          </p:grpSpPr>
          <p:pic>
            <p:nvPicPr>
              <p:cNvPr id="636" name="Google Shape;636;p60"/>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637" name="Google Shape;637;p60"/>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638" name="Google Shape;638;p60"/>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39" name="Google Shape;639;p60"/>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40" name="Google Shape;640;p60"/>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641" name="Google Shape;641;p60"/>
            <p:cNvGrpSpPr/>
            <p:nvPr/>
          </p:nvGrpSpPr>
          <p:grpSpPr>
            <a:xfrm>
              <a:off x="17270138" y="10697205"/>
              <a:ext cx="448309" cy="277073"/>
              <a:chOff x="17270138" y="10697205"/>
              <a:chExt cx="448309" cy="277073"/>
            </a:xfrm>
          </p:grpSpPr>
          <p:sp>
            <p:nvSpPr>
              <p:cNvPr id="642" name="Google Shape;642;p60"/>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43" name="Google Shape;643;p60"/>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44" name="Google Shape;644;p60"/>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645" name="Google Shape;645;p60"/>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spTree>
      <p:nvGrpSpPr>
        <p:cNvPr id="646" name="Shape 646"/>
        <p:cNvGrpSpPr/>
        <p:nvPr/>
      </p:nvGrpSpPr>
      <p:grpSpPr>
        <a:xfrm>
          <a:off x="0" y="0"/>
          <a:ext cx="0" cy="0"/>
          <a:chOff x="0" y="0"/>
          <a:chExt cx="0" cy="0"/>
        </a:xfrm>
      </p:grpSpPr>
      <p:sp>
        <p:nvSpPr>
          <p:cNvPr id="647" name="Google Shape;647;p61"/>
          <p:cNvSpPr txBox="1"/>
          <p:nvPr>
            <p:ph type="title"/>
          </p:nvPr>
        </p:nvSpPr>
        <p:spPr>
          <a:xfrm>
            <a:off x="6083060" y="602131"/>
            <a:ext cx="5499600" cy="513300"/>
          </a:xfrm>
          <a:prstGeom prst="rect">
            <a:avLst/>
          </a:prstGeom>
          <a:noFill/>
          <a:ln>
            <a:noFill/>
          </a:ln>
        </p:spPr>
        <p:txBody>
          <a:bodyPr anchorCtr="0" anchor="ctr" bIns="0" lIns="0" spcFirstLastPara="1" rIns="0" wrap="square" tIns="0">
            <a:normAutofit/>
          </a:bodyPr>
          <a:lstStyle>
            <a:lvl1pPr lvl="0" rtl="0" algn="l">
              <a:lnSpc>
                <a:spcPct val="90000"/>
              </a:lnSpc>
              <a:spcBef>
                <a:spcPts val="0"/>
              </a:spcBef>
              <a:spcAft>
                <a:spcPts val="0"/>
              </a:spcAft>
              <a:buClr>
                <a:srgbClr val="040404"/>
              </a:buClr>
              <a:buSzPts val="3300"/>
              <a:buFont typeface="Arial"/>
              <a:buNone/>
              <a:defRPr b="1" i="0" sz="3300">
                <a:solidFill>
                  <a:srgbClr val="040404"/>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648" name="Google Shape;648;p61"/>
          <p:cNvSpPr txBox="1"/>
          <p:nvPr>
            <p:ph idx="1" type="subTitle"/>
          </p:nvPr>
        </p:nvSpPr>
        <p:spPr>
          <a:xfrm>
            <a:off x="6083060" y="1194219"/>
            <a:ext cx="5499600" cy="2295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rgbClr val="07806F"/>
              </a:buClr>
              <a:buSzPts val="1300"/>
              <a:buNone/>
              <a:defRPr b="1" i="0" sz="1300">
                <a:solidFill>
                  <a:srgbClr val="07806F"/>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
        <p:nvSpPr>
          <p:cNvPr id="649" name="Google Shape;649;p61"/>
          <p:cNvSpPr txBox="1"/>
          <p:nvPr>
            <p:ph idx="2" type="body"/>
          </p:nvPr>
        </p:nvSpPr>
        <p:spPr>
          <a:xfrm>
            <a:off x="6083061" y="1617361"/>
            <a:ext cx="5482800" cy="3783600"/>
          </a:xfrm>
          <a:prstGeom prst="rect">
            <a:avLst/>
          </a:prstGeom>
          <a:noFill/>
          <a:ln>
            <a:noFill/>
          </a:ln>
        </p:spPr>
        <p:txBody>
          <a:bodyPr anchorCtr="0" anchor="t" bIns="0" lIns="0" spcFirstLastPara="1" rIns="0" wrap="square" tIns="0">
            <a:normAutofit/>
          </a:bodyPr>
          <a:lstStyle>
            <a:lvl1pPr indent="-228600" lvl="0" marL="457200" rtl="0" algn="l">
              <a:lnSpc>
                <a:spcPct val="90000"/>
              </a:lnSpc>
              <a:spcBef>
                <a:spcPts val="900"/>
              </a:spcBef>
              <a:spcAft>
                <a:spcPts val="0"/>
              </a:spcAft>
              <a:buClr>
                <a:schemeClr val="dk1"/>
              </a:buClr>
              <a:buSzPts val="1200"/>
              <a:buNone/>
              <a:defRPr b="0" i="0" sz="1200">
                <a:solidFill>
                  <a:schemeClr val="dk1"/>
                </a:solidFill>
                <a:latin typeface="Arial"/>
                <a:ea typeface="Arial"/>
                <a:cs typeface="Arial"/>
                <a:sym typeface="Arial"/>
              </a:defRPr>
            </a:lvl1pPr>
            <a:lvl2pPr indent="-298450" lvl="1" marL="914400" rtl="0" algn="l">
              <a:lnSpc>
                <a:spcPct val="90000"/>
              </a:lnSpc>
              <a:spcBef>
                <a:spcPts val="500"/>
              </a:spcBef>
              <a:spcAft>
                <a:spcPts val="0"/>
              </a:spcAft>
              <a:buClr>
                <a:schemeClr val="dk1"/>
              </a:buClr>
              <a:buSzPts val="1100"/>
              <a:buChar char="□"/>
              <a:defRPr/>
            </a:lvl2pPr>
            <a:lvl3pPr indent="-298450" lvl="2" marL="1371600" rtl="0" algn="l">
              <a:lnSpc>
                <a:spcPct val="90000"/>
              </a:lnSpc>
              <a:spcBef>
                <a:spcPts val="500"/>
              </a:spcBef>
              <a:spcAft>
                <a:spcPts val="0"/>
              </a:spcAft>
              <a:buClr>
                <a:schemeClr val="dk1"/>
              </a:buClr>
              <a:buSzPts val="1100"/>
              <a:buChar char="■"/>
              <a:defRPr/>
            </a:lvl3pPr>
            <a:lvl4pPr indent="-298450" lvl="3" marL="1828800" rtl="0" algn="l">
              <a:lnSpc>
                <a:spcPct val="90000"/>
              </a:lnSpc>
              <a:spcBef>
                <a:spcPts val="500"/>
              </a:spcBef>
              <a:spcAft>
                <a:spcPts val="0"/>
              </a:spcAft>
              <a:buClr>
                <a:schemeClr val="dk1"/>
              </a:buClr>
              <a:buSzPts val="1100"/>
              <a:buChar char="■"/>
              <a:defRPr/>
            </a:lvl4pPr>
            <a:lvl5pPr indent="-298450" lvl="4" marL="2286000" rtl="0" algn="l">
              <a:lnSpc>
                <a:spcPct val="90000"/>
              </a:lnSpc>
              <a:spcBef>
                <a:spcPts val="500"/>
              </a:spcBef>
              <a:spcAft>
                <a:spcPts val="0"/>
              </a:spcAft>
              <a:buClr>
                <a:schemeClr val="dk1"/>
              </a:buClr>
              <a:buSzPts val="1100"/>
              <a:buChar char="□"/>
              <a:defRPr/>
            </a:lvl5pPr>
            <a:lvl6pPr indent="-298450" lvl="5" marL="2743200" rtl="0" algn="l">
              <a:lnSpc>
                <a:spcPct val="90000"/>
              </a:lnSpc>
              <a:spcBef>
                <a:spcPts val="500"/>
              </a:spcBef>
              <a:spcAft>
                <a:spcPts val="0"/>
              </a:spcAft>
              <a:buClr>
                <a:schemeClr val="dk1"/>
              </a:buClr>
              <a:buSzPts val="1100"/>
              <a:buChar char="■"/>
              <a:defRPr/>
            </a:lvl6pPr>
            <a:lvl7pPr indent="-298450" lvl="6" marL="3200400" rtl="0" algn="l">
              <a:lnSpc>
                <a:spcPct val="90000"/>
              </a:lnSpc>
              <a:spcBef>
                <a:spcPts val="500"/>
              </a:spcBef>
              <a:spcAft>
                <a:spcPts val="0"/>
              </a:spcAft>
              <a:buClr>
                <a:schemeClr val="dk1"/>
              </a:buClr>
              <a:buSzPts val="1100"/>
              <a:buChar char="■"/>
              <a:defRPr/>
            </a:lvl7pPr>
            <a:lvl8pPr indent="-298450" lvl="7" marL="3657600" rtl="0" algn="l">
              <a:lnSpc>
                <a:spcPct val="90000"/>
              </a:lnSpc>
              <a:spcBef>
                <a:spcPts val="500"/>
              </a:spcBef>
              <a:spcAft>
                <a:spcPts val="0"/>
              </a:spcAft>
              <a:buClr>
                <a:schemeClr val="dk1"/>
              </a:buClr>
              <a:buSzPts val="1100"/>
              <a:buChar char="□"/>
              <a:defRPr/>
            </a:lvl8pPr>
            <a:lvl9pPr indent="-298450" lvl="8" marL="4114800" rtl="0" algn="l">
              <a:lnSpc>
                <a:spcPct val="90000"/>
              </a:lnSpc>
              <a:spcBef>
                <a:spcPts val="500"/>
              </a:spcBef>
              <a:spcAft>
                <a:spcPts val="0"/>
              </a:spcAft>
              <a:buClr>
                <a:schemeClr val="dk1"/>
              </a:buClr>
              <a:buSzPts val="1100"/>
              <a:buChar char="■"/>
              <a:defRPr/>
            </a:lvl9pPr>
          </a:lstStyle>
          <a:p/>
        </p:txBody>
      </p:sp>
      <p:grpSp>
        <p:nvGrpSpPr>
          <p:cNvPr id="650" name="Google Shape;650;p61"/>
          <p:cNvGrpSpPr/>
          <p:nvPr/>
        </p:nvGrpSpPr>
        <p:grpSpPr>
          <a:xfrm>
            <a:off x="0" y="5981277"/>
            <a:ext cx="12191479" cy="127071"/>
            <a:chOff x="0" y="9863563"/>
            <a:chExt cx="20104682" cy="209550"/>
          </a:xfrm>
        </p:grpSpPr>
        <p:sp>
          <p:nvSpPr>
            <p:cNvPr id="651" name="Google Shape;651;p61"/>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52" name="Google Shape;652;p61"/>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53" name="Google Shape;653;p61"/>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54" name="Google Shape;654;p61"/>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655" name="Google Shape;655;p61"/>
          <p:cNvGrpSpPr/>
          <p:nvPr/>
        </p:nvGrpSpPr>
        <p:grpSpPr>
          <a:xfrm>
            <a:off x="10472611" y="6302012"/>
            <a:ext cx="1450594" cy="352787"/>
            <a:chOff x="17270138" y="10392506"/>
            <a:chExt cx="2392141" cy="581772"/>
          </a:xfrm>
        </p:grpSpPr>
        <p:grpSp>
          <p:nvGrpSpPr>
            <p:cNvPr id="656" name="Google Shape;656;p61"/>
            <p:cNvGrpSpPr/>
            <p:nvPr/>
          </p:nvGrpSpPr>
          <p:grpSpPr>
            <a:xfrm>
              <a:off x="17879688" y="10615449"/>
              <a:ext cx="479402" cy="221678"/>
              <a:chOff x="17879688" y="10615449"/>
              <a:chExt cx="479402" cy="221678"/>
            </a:xfrm>
          </p:grpSpPr>
          <p:pic>
            <p:nvPicPr>
              <p:cNvPr id="657" name="Google Shape;657;p61"/>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658" name="Google Shape;658;p61"/>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659" name="Google Shape;659;p61"/>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60" name="Google Shape;660;p61"/>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61" name="Google Shape;661;p61"/>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662" name="Google Shape;662;p61"/>
            <p:cNvGrpSpPr/>
            <p:nvPr/>
          </p:nvGrpSpPr>
          <p:grpSpPr>
            <a:xfrm>
              <a:off x="17270138" y="10697205"/>
              <a:ext cx="448309" cy="277073"/>
              <a:chOff x="17270138" y="10697205"/>
              <a:chExt cx="448309" cy="277073"/>
            </a:xfrm>
          </p:grpSpPr>
          <p:sp>
            <p:nvSpPr>
              <p:cNvPr id="663" name="Google Shape;663;p61"/>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64" name="Google Shape;664;p61"/>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65" name="Google Shape;665;p61"/>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666" name="Google Shape;666;p61"/>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667" name="Google Shape;667;p61"/>
          <p:cNvSpPr/>
          <p:nvPr>
            <p:ph idx="3" type="pic"/>
          </p:nvPr>
        </p:nvSpPr>
        <p:spPr>
          <a:xfrm>
            <a:off x="-1" y="0"/>
            <a:ext cx="5802300" cy="5981100"/>
          </a:xfrm>
          <a:prstGeom prst="rect">
            <a:avLst/>
          </a:prstGeom>
          <a:noFill/>
          <a:ln>
            <a:noFill/>
          </a:ln>
        </p:spPr>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6">
  <p:cSld name="TITLE_22">
    <p:spTree>
      <p:nvGrpSpPr>
        <p:cNvPr id="668" name="Shape 668"/>
        <p:cNvGrpSpPr/>
        <p:nvPr/>
      </p:nvGrpSpPr>
      <p:grpSpPr>
        <a:xfrm>
          <a:off x="0" y="0"/>
          <a:ext cx="0" cy="0"/>
          <a:chOff x="0" y="0"/>
          <a:chExt cx="0" cy="0"/>
        </a:xfrm>
      </p:grpSpPr>
      <p:sp>
        <p:nvSpPr>
          <p:cNvPr id="669" name="Google Shape;669;p62"/>
          <p:cNvSpPr/>
          <p:nvPr/>
        </p:nvSpPr>
        <p:spPr>
          <a:xfrm>
            <a:off x="0" y="-12750"/>
            <a:ext cx="12192000" cy="688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p:cSld name="TITLE_1_1">
    <p:bg>
      <p:bgPr>
        <a:solidFill>
          <a:srgbClr val="FFFFFF"/>
        </a:solidFill>
      </p:bgPr>
    </p:bg>
    <p:spTree>
      <p:nvGrpSpPr>
        <p:cNvPr id="670" name="Shape 670"/>
        <p:cNvGrpSpPr/>
        <p:nvPr/>
      </p:nvGrpSpPr>
      <p:grpSpPr>
        <a:xfrm>
          <a:off x="0" y="0"/>
          <a:ext cx="0" cy="0"/>
          <a:chOff x="0" y="0"/>
          <a:chExt cx="0" cy="0"/>
        </a:xfrm>
      </p:grpSpPr>
      <p:sp>
        <p:nvSpPr>
          <p:cNvPr id="671" name="Google Shape;671;p63"/>
          <p:cNvSpPr txBox="1"/>
          <p:nvPr>
            <p:ph idx="12" type="sldNum"/>
          </p:nvPr>
        </p:nvSpPr>
        <p:spPr>
          <a:xfrm rot="-5400000">
            <a:off x="11582467" y="341400"/>
            <a:ext cx="731700" cy="383100"/>
          </a:xfrm>
          <a:prstGeom prst="rect">
            <a:avLst/>
          </a:prstGeom>
        </p:spPr>
        <p:txBody>
          <a:bodyPr anchorCtr="0" anchor="t" bIns="91425" lIns="91425" spcFirstLastPara="1" rIns="91425" wrap="square" tIns="91425">
            <a:noAutofit/>
          </a:bodyPr>
          <a:lstStyle>
            <a:lvl1pPr lvl="0" rtl="0">
              <a:buNone/>
              <a:defRPr sz="900">
                <a:solidFill>
                  <a:srgbClr val="B7B7B7"/>
                </a:solidFill>
                <a:latin typeface="DM Sans"/>
                <a:ea typeface="DM Sans"/>
                <a:cs typeface="DM Sans"/>
                <a:sym typeface="DM Sans"/>
              </a:defRPr>
            </a:lvl1pPr>
            <a:lvl2pPr lvl="1" rtl="0">
              <a:buNone/>
              <a:defRPr sz="900">
                <a:solidFill>
                  <a:srgbClr val="B7B7B7"/>
                </a:solidFill>
                <a:latin typeface="DM Sans"/>
                <a:ea typeface="DM Sans"/>
                <a:cs typeface="DM Sans"/>
                <a:sym typeface="DM Sans"/>
              </a:defRPr>
            </a:lvl2pPr>
            <a:lvl3pPr lvl="2" rtl="0">
              <a:buNone/>
              <a:defRPr sz="900">
                <a:solidFill>
                  <a:srgbClr val="B7B7B7"/>
                </a:solidFill>
                <a:latin typeface="DM Sans"/>
                <a:ea typeface="DM Sans"/>
                <a:cs typeface="DM Sans"/>
                <a:sym typeface="DM Sans"/>
              </a:defRPr>
            </a:lvl3pPr>
            <a:lvl4pPr lvl="3" rtl="0">
              <a:buNone/>
              <a:defRPr sz="900">
                <a:solidFill>
                  <a:srgbClr val="B7B7B7"/>
                </a:solidFill>
                <a:latin typeface="DM Sans"/>
                <a:ea typeface="DM Sans"/>
                <a:cs typeface="DM Sans"/>
                <a:sym typeface="DM Sans"/>
              </a:defRPr>
            </a:lvl4pPr>
            <a:lvl5pPr lvl="4" rtl="0">
              <a:buNone/>
              <a:defRPr sz="900">
                <a:solidFill>
                  <a:srgbClr val="B7B7B7"/>
                </a:solidFill>
                <a:latin typeface="DM Sans"/>
                <a:ea typeface="DM Sans"/>
                <a:cs typeface="DM Sans"/>
                <a:sym typeface="DM Sans"/>
              </a:defRPr>
            </a:lvl5pPr>
            <a:lvl6pPr lvl="5" rtl="0">
              <a:buNone/>
              <a:defRPr sz="900">
                <a:solidFill>
                  <a:srgbClr val="B7B7B7"/>
                </a:solidFill>
                <a:latin typeface="DM Sans"/>
                <a:ea typeface="DM Sans"/>
                <a:cs typeface="DM Sans"/>
                <a:sym typeface="DM Sans"/>
              </a:defRPr>
            </a:lvl6pPr>
            <a:lvl7pPr lvl="6" rtl="0">
              <a:buNone/>
              <a:defRPr sz="900">
                <a:solidFill>
                  <a:srgbClr val="B7B7B7"/>
                </a:solidFill>
                <a:latin typeface="DM Sans"/>
                <a:ea typeface="DM Sans"/>
                <a:cs typeface="DM Sans"/>
                <a:sym typeface="DM Sans"/>
              </a:defRPr>
            </a:lvl7pPr>
            <a:lvl8pPr lvl="7" rtl="0">
              <a:buNone/>
              <a:defRPr sz="900">
                <a:solidFill>
                  <a:srgbClr val="B7B7B7"/>
                </a:solidFill>
                <a:latin typeface="DM Sans"/>
                <a:ea typeface="DM Sans"/>
                <a:cs typeface="DM Sans"/>
                <a:sym typeface="DM Sans"/>
              </a:defRPr>
            </a:lvl8pPr>
            <a:lvl9pPr lvl="8" rtl="0">
              <a:buNone/>
              <a:defRPr sz="900">
                <a:solidFill>
                  <a:srgbClr val="B7B7B7"/>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ection Header_Picture">
  <p:cSld name="1_Section Header_Picture">
    <p:spTree>
      <p:nvGrpSpPr>
        <p:cNvPr id="672" name="Shape 672"/>
        <p:cNvGrpSpPr/>
        <p:nvPr/>
      </p:nvGrpSpPr>
      <p:grpSpPr>
        <a:xfrm>
          <a:off x="0" y="0"/>
          <a:ext cx="0" cy="0"/>
          <a:chOff x="0" y="0"/>
          <a:chExt cx="0" cy="0"/>
        </a:xfrm>
      </p:grpSpPr>
      <p:sp>
        <p:nvSpPr>
          <p:cNvPr id="673" name="Google Shape;673;p64"/>
          <p:cNvSpPr/>
          <p:nvPr>
            <p:ph idx="2" type="pic"/>
          </p:nvPr>
        </p:nvSpPr>
        <p:spPr>
          <a:xfrm>
            <a:off x="0" y="0"/>
            <a:ext cx="12191100" cy="5979900"/>
          </a:xfrm>
          <a:prstGeom prst="rect">
            <a:avLst/>
          </a:prstGeom>
          <a:noFill/>
          <a:ln>
            <a:noFill/>
          </a:ln>
        </p:spPr>
      </p:sp>
      <p:grpSp>
        <p:nvGrpSpPr>
          <p:cNvPr id="674" name="Google Shape;674;p64"/>
          <p:cNvGrpSpPr/>
          <p:nvPr/>
        </p:nvGrpSpPr>
        <p:grpSpPr>
          <a:xfrm>
            <a:off x="10472612" y="6300976"/>
            <a:ext cx="1450594" cy="352728"/>
            <a:chOff x="17270138" y="10392506"/>
            <a:chExt cx="2392141" cy="581772"/>
          </a:xfrm>
        </p:grpSpPr>
        <p:pic>
          <p:nvPicPr>
            <p:cNvPr id="675" name="Google Shape;675;p64"/>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676" name="Google Shape;676;p64"/>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77" name="Google Shape;677;p64"/>
            <p:cNvSpPr/>
            <p:nvPr/>
          </p:nvSpPr>
          <p:spPr>
            <a:xfrm>
              <a:off x="18087311"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78" name="Google Shape;678;p64"/>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79" name="Google Shape;679;p64"/>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680" name="Google Shape;680;p64"/>
            <p:cNvGrpSpPr/>
            <p:nvPr/>
          </p:nvGrpSpPr>
          <p:grpSpPr>
            <a:xfrm>
              <a:off x="17270138" y="10697205"/>
              <a:ext cx="448309" cy="277073"/>
              <a:chOff x="17270138" y="10697205"/>
              <a:chExt cx="448309" cy="277073"/>
            </a:xfrm>
          </p:grpSpPr>
          <p:sp>
            <p:nvSpPr>
              <p:cNvPr id="681" name="Google Shape;681;p64"/>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82" name="Google Shape;682;p64"/>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83" name="Google Shape;683;p64"/>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684" name="Google Shape;684;p64"/>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grpSp>
        <p:nvGrpSpPr>
          <p:cNvPr id="685" name="Google Shape;685;p64"/>
          <p:cNvGrpSpPr/>
          <p:nvPr/>
        </p:nvGrpSpPr>
        <p:grpSpPr>
          <a:xfrm>
            <a:off x="0" y="5980278"/>
            <a:ext cx="12191479" cy="127050"/>
            <a:chOff x="0" y="9863563"/>
            <a:chExt cx="20104682" cy="209550"/>
          </a:xfrm>
        </p:grpSpPr>
        <p:sp>
          <p:nvSpPr>
            <p:cNvPr id="686" name="Google Shape;686;p64"/>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87" name="Google Shape;687;p64"/>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88" name="Google Shape;688;p64"/>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89" name="Google Shape;689;p64"/>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690" name="Google Shape;690;p64"/>
          <p:cNvSpPr txBox="1"/>
          <p:nvPr>
            <p:ph type="ctrTitle"/>
          </p:nvPr>
        </p:nvSpPr>
        <p:spPr>
          <a:xfrm>
            <a:off x="1176964" y="1505049"/>
            <a:ext cx="8533500" cy="2648400"/>
          </a:xfrm>
          <a:prstGeom prst="rect">
            <a:avLst/>
          </a:prstGeom>
          <a:noFill/>
          <a:ln>
            <a:noFill/>
          </a:ln>
        </p:spPr>
        <p:txBody>
          <a:bodyPr anchorCtr="0" anchor="ctr" bIns="0" lIns="0" spcFirstLastPara="1" rIns="0" wrap="square" tIns="0">
            <a:spAutoFit/>
          </a:bodyPr>
          <a:lstStyle>
            <a:lvl1pPr lvl="0" rtl="0" algn="l">
              <a:lnSpc>
                <a:spcPct val="90000"/>
              </a:lnSpc>
              <a:spcBef>
                <a:spcPts val="0"/>
              </a:spcBef>
              <a:spcAft>
                <a:spcPts val="0"/>
              </a:spcAft>
              <a:buClr>
                <a:schemeClr val="lt1"/>
              </a:buClr>
              <a:buSzPts val="4800"/>
              <a:buFont typeface="Arial"/>
              <a:buNone/>
              <a:defRPr b="1" i="0" sz="4800">
                <a:solidFill>
                  <a:schemeClr val="lt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691" name="Google Shape;691;p64"/>
          <p:cNvSpPr txBox="1"/>
          <p:nvPr>
            <p:ph idx="1" type="subTitle"/>
          </p:nvPr>
        </p:nvSpPr>
        <p:spPr>
          <a:xfrm>
            <a:off x="1163212" y="4422953"/>
            <a:ext cx="8533500" cy="3024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chemeClr val="lt1"/>
              </a:buClr>
              <a:buSzPts val="2100"/>
              <a:buNone/>
              <a:defRPr b="1" i="0" sz="2100">
                <a:solidFill>
                  <a:schemeClr val="lt1"/>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
        <p:nvSpPr>
          <p:cNvPr id="692" name="Google Shape;692;p64"/>
          <p:cNvSpPr txBox="1"/>
          <p:nvPr>
            <p:ph idx="11" type="ftr"/>
          </p:nvPr>
        </p:nvSpPr>
        <p:spPr>
          <a:xfrm>
            <a:off x="4144955" y="6377052"/>
            <a:ext cx="3901200" cy="342900"/>
          </a:xfrm>
          <a:prstGeom prst="rect">
            <a:avLst/>
          </a:prstGeom>
          <a:noFill/>
          <a:ln>
            <a:noFill/>
          </a:ln>
        </p:spPr>
        <p:txBody>
          <a:bodyPr anchorCtr="0" anchor="ctr" bIns="0" lIns="0" spcFirstLastPara="1" rIns="0" wrap="square" tIns="0">
            <a:noAutofit/>
          </a:bodyPr>
          <a:lstStyle>
            <a:lvl1pPr lvl="0" rtl="0" algn="ctr">
              <a:spcBef>
                <a:spcPts val="0"/>
              </a:spcBef>
              <a:spcAft>
                <a:spcPts val="0"/>
              </a:spcAft>
              <a:buSzPts val="1900"/>
              <a:buNone/>
              <a:defRPr sz="1900">
                <a:solidFill>
                  <a:srgbClr val="888888"/>
                </a:solidFill>
              </a:defRPr>
            </a:lvl1pPr>
            <a:lvl2pPr lvl="1" rtl="0" algn="l">
              <a:spcBef>
                <a:spcPts val="0"/>
              </a:spcBef>
              <a:spcAft>
                <a:spcPts val="0"/>
              </a:spcAft>
              <a:buSzPts val="1900"/>
              <a:buNone/>
              <a:defRPr sz="1900"/>
            </a:lvl2pPr>
            <a:lvl3pPr lvl="2" rtl="0" algn="l">
              <a:spcBef>
                <a:spcPts val="0"/>
              </a:spcBef>
              <a:spcAft>
                <a:spcPts val="0"/>
              </a:spcAft>
              <a:buSzPts val="1900"/>
              <a:buNone/>
              <a:defRPr sz="1900"/>
            </a:lvl3pPr>
            <a:lvl4pPr lvl="3" rtl="0" algn="l">
              <a:spcBef>
                <a:spcPts val="0"/>
              </a:spcBef>
              <a:spcAft>
                <a:spcPts val="0"/>
              </a:spcAft>
              <a:buSzPts val="1900"/>
              <a:buNone/>
              <a:defRPr sz="1900"/>
            </a:lvl4pPr>
            <a:lvl5pPr lvl="4" rtl="0" algn="l">
              <a:spcBef>
                <a:spcPts val="0"/>
              </a:spcBef>
              <a:spcAft>
                <a:spcPts val="0"/>
              </a:spcAft>
              <a:buSzPts val="1900"/>
              <a:buNone/>
              <a:defRPr sz="1900"/>
            </a:lvl5pPr>
            <a:lvl6pPr lvl="5" rtl="0" algn="l">
              <a:spcBef>
                <a:spcPts val="0"/>
              </a:spcBef>
              <a:spcAft>
                <a:spcPts val="0"/>
              </a:spcAft>
              <a:buSzPts val="1900"/>
              <a:buNone/>
              <a:defRPr sz="1900"/>
            </a:lvl6pPr>
            <a:lvl7pPr lvl="6" rtl="0" algn="l">
              <a:spcBef>
                <a:spcPts val="0"/>
              </a:spcBef>
              <a:spcAft>
                <a:spcPts val="0"/>
              </a:spcAft>
              <a:buSzPts val="1900"/>
              <a:buNone/>
              <a:defRPr sz="1900"/>
            </a:lvl7pPr>
            <a:lvl8pPr lvl="7" rtl="0" algn="l">
              <a:spcBef>
                <a:spcPts val="0"/>
              </a:spcBef>
              <a:spcAft>
                <a:spcPts val="0"/>
              </a:spcAft>
              <a:buSzPts val="1900"/>
              <a:buNone/>
              <a:defRPr sz="1900"/>
            </a:lvl8pPr>
            <a:lvl9pPr lvl="8" rtl="0" algn="l">
              <a:spcBef>
                <a:spcPts val="0"/>
              </a:spcBef>
              <a:spcAft>
                <a:spcPts val="0"/>
              </a:spcAft>
              <a:buSzPts val="1900"/>
              <a:buNone/>
              <a:defRPr sz="1900"/>
            </a:lvl9pPr>
          </a:lstStyle>
          <a:p/>
        </p:txBody>
      </p:sp>
      <p:sp>
        <p:nvSpPr>
          <p:cNvPr id="693" name="Google Shape;693;p64"/>
          <p:cNvSpPr txBox="1"/>
          <p:nvPr>
            <p:ph idx="10" type="dt"/>
          </p:nvPr>
        </p:nvSpPr>
        <p:spPr>
          <a:xfrm>
            <a:off x="609552" y="6377052"/>
            <a:ext cx="2804100" cy="342900"/>
          </a:xfrm>
          <a:prstGeom prst="rect">
            <a:avLst/>
          </a:prstGeom>
          <a:noFill/>
          <a:ln>
            <a:noFill/>
          </a:ln>
        </p:spPr>
        <p:txBody>
          <a:bodyPr anchorCtr="0" anchor="ctr" bIns="0" lIns="0" spcFirstLastPara="1" rIns="0" wrap="square" tIns="0">
            <a:noAutofit/>
          </a:bodyPr>
          <a:lstStyle>
            <a:lvl1pPr lvl="0" rtl="0" algn="l">
              <a:spcBef>
                <a:spcPts val="0"/>
              </a:spcBef>
              <a:spcAft>
                <a:spcPts val="0"/>
              </a:spcAft>
              <a:buSzPts val="1900"/>
              <a:buNone/>
              <a:defRPr sz="1900">
                <a:solidFill>
                  <a:srgbClr val="888888"/>
                </a:solidFill>
              </a:defRPr>
            </a:lvl1pPr>
            <a:lvl2pPr lvl="1" rtl="0" algn="l">
              <a:spcBef>
                <a:spcPts val="0"/>
              </a:spcBef>
              <a:spcAft>
                <a:spcPts val="0"/>
              </a:spcAft>
              <a:buSzPts val="1900"/>
              <a:buNone/>
              <a:defRPr sz="1900"/>
            </a:lvl2pPr>
            <a:lvl3pPr lvl="2" rtl="0" algn="l">
              <a:spcBef>
                <a:spcPts val="0"/>
              </a:spcBef>
              <a:spcAft>
                <a:spcPts val="0"/>
              </a:spcAft>
              <a:buSzPts val="1900"/>
              <a:buNone/>
              <a:defRPr sz="1900"/>
            </a:lvl3pPr>
            <a:lvl4pPr lvl="3" rtl="0" algn="l">
              <a:spcBef>
                <a:spcPts val="0"/>
              </a:spcBef>
              <a:spcAft>
                <a:spcPts val="0"/>
              </a:spcAft>
              <a:buSzPts val="1900"/>
              <a:buNone/>
              <a:defRPr sz="1900"/>
            </a:lvl4pPr>
            <a:lvl5pPr lvl="4" rtl="0" algn="l">
              <a:spcBef>
                <a:spcPts val="0"/>
              </a:spcBef>
              <a:spcAft>
                <a:spcPts val="0"/>
              </a:spcAft>
              <a:buSzPts val="1900"/>
              <a:buNone/>
              <a:defRPr sz="1900"/>
            </a:lvl5pPr>
            <a:lvl6pPr lvl="5" rtl="0" algn="l">
              <a:spcBef>
                <a:spcPts val="0"/>
              </a:spcBef>
              <a:spcAft>
                <a:spcPts val="0"/>
              </a:spcAft>
              <a:buSzPts val="1900"/>
              <a:buNone/>
              <a:defRPr sz="1900"/>
            </a:lvl6pPr>
            <a:lvl7pPr lvl="6" rtl="0" algn="l">
              <a:spcBef>
                <a:spcPts val="0"/>
              </a:spcBef>
              <a:spcAft>
                <a:spcPts val="0"/>
              </a:spcAft>
              <a:buSzPts val="1900"/>
              <a:buNone/>
              <a:defRPr sz="1900"/>
            </a:lvl7pPr>
            <a:lvl8pPr lvl="7" rtl="0" algn="l">
              <a:spcBef>
                <a:spcPts val="0"/>
              </a:spcBef>
              <a:spcAft>
                <a:spcPts val="0"/>
              </a:spcAft>
              <a:buSzPts val="1900"/>
              <a:buNone/>
              <a:defRPr sz="1900"/>
            </a:lvl8pPr>
            <a:lvl9pPr lvl="8" rtl="0" algn="l">
              <a:spcBef>
                <a:spcPts val="0"/>
              </a:spcBef>
              <a:spcAft>
                <a:spcPts val="0"/>
              </a:spcAft>
              <a:buSzPts val="1900"/>
              <a:buNone/>
              <a:defRPr sz="1900"/>
            </a:lvl9pPr>
          </a:lstStyle>
          <a:p/>
        </p:txBody>
      </p:sp>
      <p:sp>
        <p:nvSpPr>
          <p:cNvPr id="694" name="Google Shape;694;p64"/>
          <p:cNvSpPr txBox="1"/>
          <p:nvPr>
            <p:ph idx="12" type="sldNum"/>
          </p:nvPr>
        </p:nvSpPr>
        <p:spPr>
          <a:xfrm>
            <a:off x="8777553" y="6377052"/>
            <a:ext cx="2804100" cy="342900"/>
          </a:xfrm>
          <a:prstGeom prst="rect">
            <a:avLst/>
          </a:prstGeom>
          <a:noFill/>
          <a:ln>
            <a:noFill/>
          </a:ln>
        </p:spPr>
        <p:txBody>
          <a:bodyPr anchorCtr="0" anchor="ctr" bIns="0" lIns="0" spcFirstLastPara="1" rIns="0" wrap="square" tIns="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p:cSld name="Title and Content_4">
    <p:spTree>
      <p:nvGrpSpPr>
        <p:cNvPr id="695" name="Shape 695"/>
        <p:cNvGrpSpPr/>
        <p:nvPr/>
      </p:nvGrpSpPr>
      <p:grpSpPr>
        <a:xfrm>
          <a:off x="0" y="0"/>
          <a:ext cx="0" cy="0"/>
          <a:chOff x="0" y="0"/>
          <a:chExt cx="0" cy="0"/>
        </a:xfrm>
      </p:grpSpPr>
      <p:grpSp>
        <p:nvGrpSpPr>
          <p:cNvPr id="696" name="Google Shape;696;p65"/>
          <p:cNvGrpSpPr/>
          <p:nvPr/>
        </p:nvGrpSpPr>
        <p:grpSpPr>
          <a:xfrm>
            <a:off x="0" y="5980278"/>
            <a:ext cx="12191479" cy="127050"/>
            <a:chOff x="0" y="9863563"/>
            <a:chExt cx="20104682" cy="209550"/>
          </a:xfrm>
        </p:grpSpPr>
        <p:sp>
          <p:nvSpPr>
            <p:cNvPr id="697" name="Google Shape;697;p65"/>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98" name="Google Shape;698;p65"/>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699" name="Google Shape;699;p65"/>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00" name="Google Shape;700;p65"/>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701" name="Google Shape;701;p65"/>
          <p:cNvGrpSpPr/>
          <p:nvPr/>
        </p:nvGrpSpPr>
        <p:grpSpPr>
          <a:xfrm>
            <a:off x="10472612" y="6300976"/>
            <a:ext cx="1450594" cy="352728"/>
            <a:chOff x="17270138" y="10392506"/>
            <a:chExt cx="2392141" cy="581772"/>
          </a:xfrm>
        </p:grpSpPr>
        <p:grpSp>
          <p:nvGrpSpPr>
            <p:cNvPr id="702" name="Google Shape;702;p65"/>
            <p:cNvGrpSpPr/>
            <p:nvPr/>
          </p:nvGrpSpPr>
          <p:grpSpPr>
            <a:xfrm>
              <a:off x="17879688" y="10615449"/>
              <a:ext cx="479402" cy="221678"/>
              <a:chOff x="17879688" y="10615449"/>
              <a:chExt cx="479402" cy="221678"/>
            </a:xfrm>
          </p:grpSpPr>
          <p:pic>
            <p:nvPicPr>
              <p:cNvPr id="703" name="Google Shape;703;p65"/>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704" name="Google Shape;704;p65"/>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705" name="Google Shape;705;p65"/>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06" name="Google Shape;706;p65"/>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07" name="Google Shape;707;p65"/>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708" name="Google Shape;708;p65"/>
            <p:cNvGrpSpPr/>
            <p:nvPr/>
          </p:nvGrpSpPr>
          <p:grpSpPr>
            <a:xfrm>
              <a:off x="17270138" y="10697205"/>
              <a:ext cx="448309" cy="277073"/>
              <a:chOff x="17270138" y="10697205"/>
              <a:chExt cx="448309" cy="277073"/>
            </a:xfrm>
          </p:grpSpPr>
          <p:sp>
            <p:nvSpPr>
              <p:cNvPr id="709" name="Google Shape;709;p65"/>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10" name="Google Shape;710;p65"/>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11" name="Google Shape;711;p65"/>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712" name="Google Shape;712;p65"/>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713" name="Google Shape;713;p65"/>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lvl1pPr lvl="0" rtl="0" algn="l">
              <a:lnSpc>
                <a:spcPct val="90000"/>
              </a:lnSpc>
              <a:spcBef>
                <a:spcPts val="0"/>
              </a:spcBef>
              <a:spcAft>
                <a:spcPts val="0"/>
              </a:spcAft>
              <a:buClr>
                <a:schemeClr val="dk1"/>
              </a:buClr>
              <a:buSzPts val="3300"/>
              <a:buFont typeface="Arial"/>
              <a:buNone/>
              <a:defRPr b="1" i="0" sz="3300">
                <a:solidFill>
                  <a:schemeClr val="dk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714" name="Google Shape;714;p65"/>
          <p:cNvSpPr txBox="1"/>
          <p:nvPr>
            <p:ph idx="1" type="subTitle"/>
          </p:nvPr>
        </p:nvSpPr>
        <p:spPr>
          <a:xfrm>
            <a:off x="616696" y="1194219"/>
            <a:ext cx="10965600" cy="1932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chemeClr val="accent2"/>
              </a:buClr>
              <a:buSzPts val="1300"/>
              <a:buNone/>
              <a:defRPr b="1" i="0" sz="1300">
                <a:solidFill>
                  <a:schemeClr val="accent2"/>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and Content">
  <p:cSld name="4_Title and Content">
    <p:spTree>
      <p:nvGrpSpPr>
        <p:cNvPr id="715" name="Shape 715"/>
        <p:cNvGrpSpPr/>
        <p:nvPr/>
      </p:nvGrpSpPr>
      <p:grpSpPr>
        <a:xfrm>
          <a:off x="0" y="0"/>
          <a:ext cx="0" cy="0"/>
          <a:chOff x="0" y="0"/>
          <a:chExt cx="0" cy="0"/>
        </a:xfrm>
      </p:grpSpPr>
      <p:grpSp>
        <p:nvGrpSpPr>
          <p:cNvPr id="716" name="Google Shape;716;p66"/>
          <p:cNvGrpSpPr/>
          <p:nvPr/>
        </p:nvGrpSpPr>
        <p:grpSpPr>
          <a:xfrm>
            <a:off x="0" y="5980278"/>
            <a:ext cx="12191479" cy="127050"/>
            <a:chOff x="0" y="9863563"/>
            <a:chExt cx="20104682" cy="209550"/>
          </a:xfrm>
        </p:grpSpPr>
        <p:sp>
          <p:nvSpPr>
            <p:cNvPr id="717" name="Google Shape;717;p66"/>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18" name="Google Shape;718;p66"/>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19" name="Google Shape;719;p66"/>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20" name="Google Shape;720;p66"/>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721" name="Google Shape;721;p66"/>
          <p:cNvGrpSpPr/>
          <p:nvPr/>
        </p:nvGrpSpPr>
        <p:grpSpPr>
          <a:xfrm>
            <a:off x="10472612" y="6300976"/>
            <a:ext cx="1450594" cy="352728"/>
            <a:chOff x="17270138" y="10392506"/>
            <a:chExt cx="2392141" cy="581772"/>
          </a:xfrm>
        </p:grpSpPr>
        <p:grpSp>
          <p:nvGrpSpPr>
            <p:cNvPr id="722" name="Google Shape;722;p66"/>
            <p:cNvGrpSpPr/>
            <p:nvPr/>
          </p:nvGrpSpPr>
          <p:grpSpPr>
            <a:xfrm>
              <a:off x="17879688" y="10615449"/>
              <a:ext cx="479402" cy="221678"/>
              <a:chOff x="17879688" y="10615449"/>
              <a:chExt cx="479402" cy="221678"/>
            </a:xfrm>
          </p:grpSpPr>
          <p:pic>
            <p:nvPicPr>
              <p:cNvPr id="723" name="Google Shape;723;p66"/>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724" name="Google Shape;724;p66"/>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725" name="Google Shape;725;p66"/>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26" name="Google Shape;726;p66"/>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27" name="Google Shape;727;p66"/>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728" name="Google Shape;728;p66"/>
            <p:cNvGrpSpPr/>
            <p:nvPr/>
          </p:nvGrpSpPr>
          <p:grpSpPr>
            <a:xfrm>
              <a:off x="17270138" y="10697205"/>
              <a:ext cx="448309" cy="277073"/>
              <a:chOff x="17270138" y="10697205"/>
              <a:chExt cx="448309" cy="277073"/>
            </a:xfrm>
          </p:grpSpPr>
          <p:sp>
            <p:nvSpPr>
              <p:cNvPr id="729" name="Google Shape;729;p66"/>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30" name="Google Shape;730;p66"/>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31" name="Google Shape;731;p66"/>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732" name="Google Shape;732;p66"/>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733" name="Google Shape;733;p66"/>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lvl1pPr lvl="0" rtl="0" algn="l">
              <a:lnSpc>
                <a:spcPct val="90000"/>
              </a:lnSpc>
              <a:spcBef>
                <a:spcPts val="0"/>
              </a:spcBef>
              <a:spcAft>
                <a:spcPts val="0"/>
              </a:spcAft>
              <a:buClr>
                <a:srgbClr val="040404"/>
              </a:buClr>
              <a:buSzPts val="3300"/>
              <a:buFont typeface="Arial"/>
              <a:buNone/>
              <a:defRPr b="1" i="0" sz="3300">
                <a:solidFill>
                  <a:srgbClr val="040404"/>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734" name="Google Shape;734;p66"/>
          <p:cNvSpPr txBox="1"/>
          <p:nvPr>
            <p:ph idx="1" type="subTitle"/>
          </p:nvPr>
        </p:nvSpPr>
        <p:spPr>
          <a:xfrm>
            <a:off x="616696" y="1194219"/>
            <a:ext cx="10965600" cy="1932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rgbClr val="07806F"/>
              </a:buClr>
              <a:buSzPts val="1300"/>
              <a:buNone/>
              <a:defRPr b="1" i="0" sz="1300">
                <a:solidFill>
                  <a:srgbClr val="07806F"/>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
        <p:nvSpPr>
          <p:cNvPr id="735" name="Google Shape;735;p66"/>
          <p:cNvSpPr txBox="1"/>
          <p:nvPr>
            <p:ph idx="2" type="body"/>
          </p:nvPr>
        </p:nvSpPr>
        <p:spPr>
          <a:xfrm>
            <a:off x="626047" y="1617361"/>
            <a:ext cx="10955700" cy="3783600"/>
          </a:xfrm>
          <a:prstGeom prst="rect">
            <a:avLst/>
          </a:prstGeom>
          <a:noFill/>
          <a:ln>
            <a:noFill/>
          </a:ln>
        </p:spPr>
        <p:txBody>
          <a:bodyPr anchorCtr="0" anchor="t" bIns="0" lIns="0" spcFirstLastPara="1" rIns="0" wrap="square" tIns="0">
            <a:normAutofit/>
          </a:bodyPr>
          <a:lstStyle>
            <a:lvl1pPr indent="-228600" lvl="0" marL="457200" rtl="0" algn="l">
              <a:lnSpc>
                <a:spcPct val="90000"/>
              </a:lnSpc>
              <a:spcBef>
                <a:spcPts val="900"/>
              </a:spcBef>
              <a:spcAft>
                <a:spcPts val="0"/>
              </a:spcAft>
              <a:buClr>
                <a:schemeClr val="dk1"/>
              </a:buClr>
              <a:buSzPts val="1200"/>
              <a:buNone/>
              <a:defRPr b="0" i="0" sz="1200">
                <a:solidFill>
                  <a:schemeClr val="dk1"/>
                </a:solidFill>
                <a:latin typeface="Arial"/>
                <a:ea typeface="Arial"/>
                <a:cs typeface="Arial"/>
                <a:sym typeface="Arial"/>
              </a:defRPr>
            </a:lvl1pPr>
            <a:lvl2pPr indent="-298450" lvl="1" marL="914400" rtl="0" algn="l">
              <a:lnSpc>
                <a:spcPct val="90000"/>
              </a:lnSpc>
              <a:spcBef>
                <a:spcPts val="500"/>
              </a:spcBef>
              <a:spcAft>
                <a:spcPts val="0"/>
              </a:spcAft>
              <a:buClr>
                <a:schemeClr val="dk1"/>
              </a:buClr>
              <a:buSzPts val="1100"/>
              <a:buChar char="□"/>
              <a:defRPr/>
            </a:lvl2pPr>
            <a:lvl3pPr indent="-298450" lvl="2" marL="1371600" rtl="0" algn="l">
              <a:lnSpc>
                <a:spcPct val="90000"/>
              </a:lnSpc>
              <a:spcBef>
                <a:spcPts val="500"/>
              </a:spcBef>
              <a:spcAft>
                <a:spcPts val="0"/>
              </a:spcAft>
              <a:buClr>
                <a:schemeClr val="dk1"/>
              </a:buClr>
              <a:buSzPts val="1100"/>
              <a:buChar char="■"/>
              <a:defRPr/>
            </a:lvl3pPr>
            <a:lvl4pPr indent="-298450" lvl="3" marL="1828800" rtl="0" algn="l">
              <a:lnSpc>
                <a:spcPct val="90000"/>
              </a:lnSpc>
              <a:spcBef>
                <a:spcPts val="500"/>
              </a:spcBef>
              <a:spcAft>
                <a:spcPts val="0"/>
              </a:spcAft>
              <a:buClr>
                <a:schemeClr val="dk1"/>
              </a:buClr>
              <a:buSzPts val="1100"/>
              <a:buChar char="■"/>
              <a:defRPr/>
            </a:lvl4pPr>
            <a:lvl5pPr indent="-298450" lvl="4" marL="2286000" rtl="0" algn="l">
              <a:lnSpc>
                <a:spcPct val="90000"/>
              </a:lnSpc>
              <a:spcBef>
                <a:spcPts val="500"/>
              </a:spcBef>
              <a:spcAft>
                <a:spcPts val="0"/>
              </a:spcAft>
              <a:buClr>
                <a:schemeClr val="dk1"/>
              </a:buClr>
              <a:buSzPts val="1100"/>
              <a:buChar char="□"/>
              <a:defRPr/>
            </a:lvl5pPr>
            <a:lvl6pPr indent="-298450" lvl="5" marL="2743200" rtl="0" algn="l">
              <a:lnSpc>
                <a:spcPct val="90000"/>
              </a:lnSpc>
              <a:spcBef>
                <a:spcPts val="500"/>
              </a:spcBef>
              <a:spcAft>
                <a:spcPts val="0"/>
              </a:spcAft>
              <a:buClr>
                <a:schemeClr val="dk1"/>
              </a:buClr>
              <a:buSzPts val="1100"/>
              <a:buChar char="■"/>
              <a:defRPr/>
            </a:lvl6pPr>
            <a:lvl7pPr indent="-298450" lvl="6" marL="3200400" rtl="0" algn="l">
              <a:lnSpc>
                <a:spcPct val="90000"/>
              </a:lnSpc>
              <a:spcBef>
                <a:spcPts val="500"/>
              </a:spcBef>
              <a:spcAft>
                <a:spcPts val="0"/>
              </a:spcAft>
              <a:buClr>
                <a:schemeClr val="dk1"/>
              </a:buClr>
              <a:buSzPts val="1100"/>
              <a:buChar char="■"/>
              <a:defRPr/>
            </a:lvl7pPr>
            <a:lvl8pPr indent="-298450" lvl="7" marL="3657600" rtl="0" algn="l">
              <a:lnSpc>
                <a:spcPct val="90000"/>
              </a:lnSpc>
              <a:spcBef>
                <a:spcPts val="500"/>
              </a:spcBef>
              <a:spcAft>
                <a:spcPts val="0"/>
              </a:spcAft>
              <a:buClr>
                <a:schemeClr val="dk1"/>
              </a:buClr>
              <a:buSzPts val="1100"/>
              <a:buChar char="□"/>
              <a:defRPr/>
            </a:lvl8pPr>
            <a:lvl9pPr indent="-298450" lvl="8" marL="4114800" rtl="0"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3">
  <p:cSld name="Title and Content_5">
    <p:spTree>
      <p:nvGrpSpPr>
        <p:cNvPr id="736" name="Shape 736"/>
        <p:cNvGrpSpPr/>
        <p:nvPr/>
      </p:nvGrpSpPr>
      <p:grpSpPr>
        <a:xfrm>
          <a:off x="0" y="0"/>
          <a:ext cx="0" cy="0"/>
          <a:chOff x="0" y="0"/>
          <a:chExt cx="0" cy="0"/>
        </a:xfrm>
      </p:grpSpPr>
      <p:grpSp>
        <p:nvGrpSpPr>
          <p:cNvPr id="737" name="Google Shape;737;p67"/>
          <p:cNvGrpSpPr/>
          <p:nvPr/>
        </p:nvGrpSpPr>
        <p:grpSpPr>
          <a:xfrm>
            <a:off x="0" y="5980278"/>
            <a:ext cx="12191479" cy="127050"/>
            <a:chOff x="0" y="9863563"/>
            <a:chExt cx="20104682" cy="209550"/>
          </a:xfrm>
        </p:grpSpPr>
        <p:sp>
          <p:nvSpPr>
            <p:cNvPr id="738" name="Google Shape;738;p67"/>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39" name="Google Shape;739;p67"/>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40" name="Google Shape;740;p67"/>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41" name="Google Shape;741;p67"/>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742" name="Google Shape;742;p67"/>
          <p:cNvGrpSpPr/>
          <p:nvPr/>
        </p:nvGrpSpPr>
        <p:grpSpPr>
          <a:xfrm>
            <a:off x="10472612" y="6300976"/>
            <a:ext cx="1450594" cy="352728"/>
            <a:chOff x="17270138" y="10392506"/>
            <a:chExt cx="2392141" cy="581772"/>
          </a:xfrm>
        </p:grpSpPr>
        <p:grpSp>
          <p:nvGrpSpPr>
            <p:cNvPr id="743" name="Google Shape;743;p67"/>
            <p:cNvGrpSpPr/>
            <p:nvPr/>
          </p:nvGrpSpPr>
          <p:grpSpPr>
            <a:xfrm>
              <a:off x="17879688" y="10615449"/>
              <a:ext cx="479402" cy="221678"/>
              <a:chOff x="17879688" y="10615449"/>
              <a:chExt cx="479402" cy="221678"/>
            </a:xfrm>
          </p:grpSpPr>
          <p:pic>
            <p:nvPicPr>
              <p:cNvPr id="744" name="Google Shape;744;p67"/>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745" name="Google Shape;745;p67"/>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746" name="Google Shape;746;p67"/>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47" name="Google Shape;747;p67"/>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48" name="Google Shape;748;p67"/>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749" name="Google Shape;749;p67"/>
            <p:cNvGrpSpPr/>
            <p:nvPr/>
          </p:nvGrpSpPr>
          <p:grpSpPr>
            <a:xfrm>
              <a:off x="17270138" y="10697205"/>
              <a:ext cx="448309" cy="277073"/>
              <a:chOff x="17270138" y="10697205"/>
              <a:chExt cx="448309" cy="277073"/>
            </a:xfrm>
          </p:grpSpPr>
          <p:sp>
            <p:nvSpPr>
              <p:cNvPr id="750" name="Google Shape;750;p67"/>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51" name="Google Shape;751;p67"/>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52" name="Google Shape;752;p67"/>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753" name="Google Shape;753;p67"/>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754" name="Google Shape;754;p67"/>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lvl1pPr lvl="0" rtl="0" algn="l">
              <a:lnSpc>
                <a:spcPct val="90000"/>
              </a:lnSpc>
              <a:spcBef>
                <a:spcPts val="0"/>
              </a:spcBef>
              <a:spcAft>
                <a:spcPts val="0"/>
              </a:spcAft>
              <a:buClr>
                <a:schemeClr val="dk1"/>
              </a:buClr>
              <a:buSzPts val="3300"/>
              <a:buFont typeface="Arial"/>
              <a:buNone/>
              <a:defRPr b="1" i="0" sz="3300">
                <a:solidFill>
                  <a:schemeClr val="dk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755" name="Google Shape;755;p67"/>
          <p:cNvSpPr txBox="1"/>
          <p:nvPr>
            <p:ph idx="1" type="subTitle"/>
          </p:nvPr>
        </p:nvSpPr>
        <p:spPr>
          <a:xfrm>
            <a:off x="616696" y="1194219"/>
            <a:ext cx="10965600" cy="193200"/>
          </a:xfrm>
          <a:prstGeom prst="rect">
            <a:avLst/>
          </a:prstGeom>
          <a:noFill/>
          <a:ln>
            <a:noFill/>
          </a:ln>
        </p:spPr>
        <p:txBody>
          <a:bodyPr anchorCtr="0" anchor="t" bIns="0" lIns="0" spcFirstLastPara="1" rIns="0" wrap="square" tIns="0">
            <a:spAutoFit/>
          </a:bodyPr>
          <a:lstStyle>
            <a:lvl1pPr lvl="0" rtl="0" algn="l">
              <a:lnSpc>
                <a:spcPct val="90000"/>
              </a:lnSpc>
              <a:spcBef>
                <a:spcPts val="900"/>
              </a:spcBef>
              <a:spcAft>
                <a:spcPts val="0"/>
              </a:spcAft>
              <a:buClr>
                <a:schemeClr val="accent2"/>
              </a:buClr>
              <a:buSzPts val="1300"/>
              <a:buNone/>
              <a:defRPr b="1" i="0" sz="1300">
                <a:solidFill>
                  <a:schemeClr val="accent2"/>
                </a:solidFill>
                <a:latin typeface="Arial"/>
                <a:ea typeface="Arial"/>
                <a:cs typeface="Arial"/>
                <a:sym typeface="Arial"/>
              </a:defRPr>
            </a:lvl1pPr>
            <a:lvl2pPr lvl="1" rtl="0" algn="l">
              <a:lnSpc>
                <a:spcPct val="90000"/>
              </a:lnSpc>
              <a:spcBef>
                <a:spcPts val="500"/>
              </a:spcBef>
              <a:spcAft>
                <a:spcPts val="0"/>
              </a:spcAft>
              <a:buClr>
                <a:schemeClr val="dk1"/>
              </a:buClr>
              <a:buSzPts val="1100"/>
              <a:buChar char="□"/>
              <a:defRPr/>
            </a:lvl2pPr>
            <a:lvl3pPr lvl="2" rtl="0" algn="l">
              <a:lnSpc>
                <a:spcPct val="90000"/>
              </a:lnSpc>
              <a:spcBef>
                <a:spcPts val="500"/>
              </a:spcBef>
              <a:spcAft>
                <a:spcPts val="0"/>
              </a:spcAft>
              <a:buClr>
                <a:schemeClr val="dk1"/>
              </a:buClr>
              <a:buSzPts val="1100"/>
              <a:buChar char="■"/>
              <a:defRPr/>
            </a:lvl3pPr>
            <a:lvl4pPr lvl="3" rtl="0" algn="l">
              <a:lnSpc>
                <a:spcPct val="90000"/>
              </a:lnSpc>
              <a:spcBef>
                <a:spcPts val="500"/>
              </a:spcBef>
              <a:spcAft>
                <a:spcPts val="0"/>
              </a:spcAft>
              <a:buClr>
                <a:schemeClr val="dk1"/>
              </a:buClr>
              <a:buSzPts val="1100"/>
              <a:buChar char="■"/>
              <a:defRPr/>
            </a:lvl4pPr>
            <a:lvl5pPr lvl="4" rtl="0" algn="l">
              <a:lnSpc>
                <a:spcPct val="90000"/>
              </a:lnSpc>
              <a:spcBef>
                <a:spcPts val="500"/>
              </a:spcBef>
              <a:spcAft>
                <a:spcPts val="0"/>
              </a:spcAft>
              <a:buClr>
                <a:schemeClr val="dk1"/>
              </a:buClr>
              <a:buSzPts val="1100"/>
              <a:buChar char="□"/>
              <a:defRPr/>
            </a:lvl5pPr>
            <a:lvl6pPr lvl="5" rtl="0" algn="l">
              <a:lnSpc>
                <a:spcPct val="90000"/>
              </a:lnSpc>
              <a:spcBef>
                <a:spcPts val="500"/>
              </a:spcBef>
              <a:spcAft>
                <a:spcPts val="0"/>
              </a:spcAft>
              <a:buClr>
                <a:schemeClr val="dk1"/>
              </a:buClr>
              <a:buSzPts val="1100"/>
              <a:buChar char="■"/>
              <a:defRPr/>
            </a:lvl6pPr>
            <a:lvl7pPr lvl="6" rtl="0" algn="l">
              <a:lnSpc>
                <a:spcPct val="90000"/>
              </a:lnSpc>
              <a:spcBef>
                <a:spcPts val="500"/>
              </a:spcBef>
              <a:spcAft>
                <a:spcPts val="0"/>
              </a:spcAft>
              <a:buClr>
                <a:schemeClr val="dk1"/>
              </a:buClr>
              <a:buSzPts val="1100"/>
              <a:buChar char="■"/>
              <a:defRPr/>
            </a:lvl7pPr>
            <a:lvl8pPr lvl="7" rtl="0" algn="l">
              <a:lnSpc>
                <a:spcPct val="90000"/>
              </a:lnSpc>
              <a:spcBef>
                <a:spcPts val="500"/>
              </a:spcBef>
              <a:spcAft>
                <a:spcPts val="0"/>
              </a:spcAft>
              <a:buClr>
                <a:schemeClr val="dk1"/>
              </a:buClr>
              <a:buSzPts val="1100"/>
              <a:buChar char="□"/>
              <a:defRPr/>
            </a:lvl8pPr>
            <a:lvl9pPr lvl="8" rtl="0"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Content 1">
  <p:cSld name="Title &amp; Content">
    <p:spTree>
      <p:nvGrpSpPr>
        <p:cNvPr id="756" name="Shape 756"/>
        <p:cNvGrpSpPr/>
        <p:nvPr/>
      </p:nvGrpSpPr>
      <p:grpSpPr>
        <a:xfrm>
          <a:off x="0" y="0"/>
          <a:ext cx="0" cy="0"/>
          <a:chOff x="0" y="0"/>
          <a:chExt cx="0" cy="0"/>
        </a:xfrm>
      </p:grpSpPr>
      <p:graphicFrame>
        <p:nvGraphicFramePr>
          <p:cNvPr id="757" name="Google Shape;757;p68"/>
          <p:cNvGraphicFramePr/>
          <p:nvPr/>
        </p:nvGraphicFramePr>
        <p:xfrm>
          <a:off x="0" y="0"/>
          <a:ext cx="3000000" cy="3000000"/>
        </p:xfrm>
        <a:graphic>
          <a:graphicData uri="http://schemas.openxmlformats.org/drawingml/2006/table">
            <a:tbl>
              <a:tblPr>
                <a:noFill/>
                <a:tableStyleId>{F78766BB-3EAB-45B5-B458-8A402A7B1464}</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rgbClr val="0033A1"/>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758" name="Google Shape;758;p68"/>
          <p:cNvSpPr txBox="1"/>
          <p:nvPr>
            <p:ph idx="12" type="sldNum"/>
          </p:nvPr>
        </p:nvSpPr>
        <p:spPr>
          <a:xfrm>
            <a:off x="10668000" y="6295225"/>
            <a:ext cx="762000" cy="2805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0"/>
              </a:spcBef>
              <a:spcAft>
                <a:spcPts val="0"/>
              </a:spcAft>
              <a:buClr>
                <a:srgbClr val="FFFFFF"/>
              </a:buClr>
              <a:buSzPts val="1300"/>
              <a:buFont typeface="Arial"/>
              <a:buNone/>
              <a:defRPr i="0" sz="1300" u="none" cap="none" strike="noStrike">
                <a:solidFill>
                  <a:srgbClr val="FFFFFF"/>
                </a:solidFill>
                <a:latin typeface="Muli"/>
                <a:ea typeface="Muli"/>
                <a:cs typeface="Muli"/>
                <a:sym typeface="Muli"/>
              </a:defRPr>
            </a:lvl1pPr>
            <a:lvl2pPr indent="0" lvl="1" marL="0" marR="0" rtl="0" algn="ctr">
              <a:lnSpc>
                <a:spcPct val="100000"/>
              </a:lnSpc>
              <a:spcBef>
                <a:spcPts val="0"/>
              </a:spcBef>
              <a:spcAft>
                <a:spcPts val="0"/>
              </a:spcAft>
              <a:buClr>
                <a:srgbClr val="FFFFFF"/>
              </a:buClr>
              <a:buSzPts val="1300"/>
              <a:buFont typeface="Arial"/>
              <a:buNone/>
              <a:defRPr i="0" sz="1300" u="none" cap="none" strike="noStrike">
                <a:solidFill>
                  <a:srgbClr val="FFFFFF"/>
                </a:solidFill>
                <a:latin typeface="Muli"/>
                <a:ea typeface="Muli"/>
                <a:cs typeface="Muli"/>
                <a:sym typeface="Muli"/>
              </a:defRPr>
            </a:lvl2pPr>
            <a:lvl3pPr indent="0" lvl="2" marL="0" marR="0" rtl="0" algn="ctr">
              <a:lnSpc>
                <a:spcPct val="100000"/>
              </a:lnSpc>
              <a:spcBef>
                <a:spcPts val="0"/>
              </a:spcBef>
              <a:spcAft>
                <a:spcPts val="0"/>
              </a:spcAft>
              <a:buClr>
                <a:srgbClr val="FFFFFF"/>
              </a:buClr>
              <a:buSzPts val="1300"/>
              <a:buFont typeface="Arial"/>
              <a:buNone/>
              <a:defRPr i="0" sz="1300" u="none" cap="none" strike="noStrike">
                <a:solidFill>
                  <a:srgbClr val="FFFFFF"/>
                </a:solidFill>
                <a:latin typeface="Muli"/>
                <a:ea typeface="Muli"/>
                <a:cs typeface="Muli"/>
                <a:sym typeface="Muli"/>
              </a:defRPr>
            </a:lvl3pPr>
            <a:lvl4pPr indent="0" lvl="3" marL="0" marR="0" rtl="0" algn="ctr">
              <a:lnSpc>
                <a:spcPct val="100000"/>
              </a:lnSpc>
              <a:spcBef>
                <a:spcPts val="0"/>
              </a:spcBef>
              <a:spcAft>
                <a:spcPts val="0"/>
              </a:spcAft>
              <a:buClr>
                <a:srgbClr val="FFFFFF"/>
              </a:buClr>
              <a:buSzPts val="1300"/>
              <a:buFont typeface="Arial"/>
              <a:buNone/>
              <a:defRPr i="0" sz="1300" u="none" cap="none" strike="noStrike">
                <a:solidFill>
                  <a:srgbClr val="FFFFFF"/>
                </a:solidFill>
                <a:latin typeface="Muli"/>
                <a:ea typeface="Muli"/>
                <a:cs typeface="Muli"/>
                <a:sym typeface="Muli"/>
              </a:defRPr>
            </a:lvl4pPr>
            <a:lvl5pPr indent="0" lvl="4" marL="0" marR="0" rtl="0" algn="ctr">
              <a:lnSpc>
                <a:spcPct val="100000"/>
              </a:lnSpc>
              <a:spcBef>
                <a:spcPts val="0"/>
              </a:spcBef>
              <a:spcAft>
                <a:spcPts val="0"/>
              </a:spcAft>
              <a:buClr>
                <a:srgbClr val="FFFFFF"/>
              </a:buClr>
              <a:buSzPts val="1300"/>
              <a:buFont typeface="Arial"/>
              <a:buNone/>
              <a:defRPr i="0" sz="1300" u="none" cap="none" strike="noStrike">
                <a:solidFill>
                  <a:srgbClr val="FFFFFF"/>
                </a:solidFill>
                <a:latin typeface="Muli"/>
                <a:ea typeface="Muli"/>
                <a:cs typeface="Muli"/>
                <a:sym typeface="Muli"/>
              </a:defRPr>
            </a:lvl5pPr>
            <a:lvl6pPr indent="0" lvl="5" marL="0" marR="0" rtl="0" algn="ctr">
              <a:lnSpc>
                <a:spcPct val="100000"/>
              </a:lnSpc>
              <a:spcBef>
                <a:spcPts val="0"/>
              </a:spcBef>
              <a:spcAft>
                <a:spcPts val="0"/>
              </a:spcAft>
              <a:buClr>
                <a:srgbClr val="FFFFFF"/>
              </a:buClr>
              <a:buSzPts val="1300"/>
              <a:buFont typeface="Arial"/>
              <a:buNone/>
              <a:defRPr i="0" sz="1300" u="none" cap="none" strike="noStrike">
                <a:solidFill>
                  <a:srgbClr val="FFFFFF"/>
                </a:solidFill>
                <a:latin typeface="Muli"/>
                <a:ea typeface="Muli"/>
                <a:cs typeface="Muli"/>
                <a:sym typeface="Muli"/>
              </a:defRPr>
            </a:lvl6pPr>
            <a:lvl7pPr indent="0" lvl="6" marL="0" marR="0" rtl="0" algn="ctr">
              <a:lnSpc>
                <a:spcPct val="100000"/>
              </a:lnSpc>
              <a:spcBef>
                <a:spcPts val="0"/>
              </a:spcBef>
              <a:spcAft>
                <a:spcPts val="0"/>
              </a:spcAft>
              <a:buClr>
                <a:srgbClr val="FFFFFF"/>
              </a:buClr>
              <a:buSzPts val="1300"/>
              <a:buFont typeface="Arial"/>
              <a:buNone/>
              <a:defRPr i="0" sz="1300" u="none" cap="none" strike="noStrike">
                <a:solidFill>
                  <a:srgbClr val="FFFFFF"/>
                </a:solidFill>
                <a:latin typeface="Muli"/>
                <a:ea typeface="Muli"/>
                <a:cs typeface="Muli"/>
                <a:sym typeface="Muli"/>
              </a:defRPr>
            </a:lvl7pPr>
            <a:lvl8pPr indent="0" lvl="7" marL="0" marR="0" rtl="0" algn="ctr">
              <a:lnSpc>
                <a:spcPct val="100000"/>
              </a:lnSpc>
              <a:spcBef>
                <a:spcPts val="0"/>
              </a:spcBef>
              <a:spcAft>
                <a:spcPts val="0"/>
              </a:spcAft>
              <a:buClr>
                <a:srgbClr val="FFFFFF"/>
              </a:buClr>
              <a:buSzPts val="1300"/>
              <a:buFont typeface="Arial"/>
              <a:buNone/>
              <a:defRPr i="0" sz="1300" u="none" cap="none" strike="noStrike">
                <a:solidFill>
                  <a:srgbClr val="FFFFFF"/>
                </a:solidFill>
                <a:latin typeface="Muli"/>
                <a:ea typeface="Muli"/>
                <a:cs typeface="Muli"/>
                <a:sym typeface="Muli"/>
              </a:defRPr>
            </a:lvl8pPr>
            <a:lvl9pPr indent="0" lvl="8" marL="0" marR="0" rtl="0" algn="ctr">
              <a:lnSpc>
                <a:spcPct val="100000"/>
              </a:lnSpc>
              <a:spcBef>
                <a:spcPts val="0"/>
              </a:spcBef>
              <a:spcAft>
                <a:spcPts val="0"/>
              </a:spcAft>
              <a:buClr>
                <a:srgbClr val="FFFFFF"/>
              </a:buClr>
              <a:buSzPts val="1300"/>
              <a:buFont typeface="Arial"/>
              <a:buNone/>
              <a:defRPr i="0" sz="1300" u="none" cap="none" strike="noStrike">
                <a:solidFill>
                  <a:srgbClr val="FFFFFF"/>
                </a:solidFill>
                <a:latin typeface="Muli"/>
                <a:ea typeface="Muli"/>
                <a:cs typeface="Muli"/>
                <a:sym typeface="Muli"/>
              </a:defRPr>
            </a:lvl9pPr>
          </a:lstStyle>
          <a:p>
            <a:pPr indent="0" lvl="0" marL="0" rtl="0" algn="ctr">
              <a:spcBef>
                <a:spcPts val="0"/>
              </a:spcBef>
              <a:spcAft>
                <a:spcPts val="0"/>
              </a:spcAft>
              <a:buNone/>
            </a:pPr>
            <a:fld id="{00000000-1234-1234-1234-123412341234}" type="slidenum">
              <a:rPr lang="en-US"/>
              <a:t>‹#›</a:t>
            </a:fld>
            <a:endParaRPr/>
          </a:p>
        </p:txBody>
      </p:sp>
      <p:sp>
        <p:nvSpPr>
          <p:cNvPr id="759" name="Google Shape;759;p68"/>
          <p:cNvSpPr txBox="1"/>
          <p:nvPr>
            <p:ph idx="1" type="body"/>
          </p:nvPr>
        </p:nvSpPr>
        <p:spPr>
          <a:xfrm>
            <a:off x="685800" y="1264824"/>
            <a:ext cx="10820400" cy="4587600"/>
          </a:xfrm>
          <a:prstGeom prst="rect">
            <a:avLst/>
          </a:prstGeom>
          <a:noFill/>
          <a:ln>
            <a:noFill/>
          </a:ln>
        </p:spPr>
        <p:txBody>
          <a:bodyPr anchorCtr="0" anchor="t" bIns="91425" lIns="91425" spcFirstLastPara="1" rIns="91425" wrap="square" tIns="91425">
            <a:noAutofit/>
          </a:bodyPr>
          <a:lstStyle>
            <a:lvl1pPr indent="-342900" lvl="0" marL="457200" rtl="0" algn="l">
              <a:lnSpc>
                <a:spcPct val="115000"/>
              </a:lnSpc>
              <a:spcBef>
                <a:spcPts val="0"/>
              </a:spcBef>
              <a:spcAft>
                <a:spcPts val="0"/>
              </a:spcAft>
              <a:buSzPts val="1800"/>
              <a:buFont typeface="Muli"/>
              <a:buChar char="■"/>
              <a:defRPr sz="1800">
                <a:latin typeface="Muli"/>
                <a:ea typeface="Muli"/>
                <a:cs typeface="Muli"/>
                <a:sym typeface="Muli"/>
              </a:defRPr>
            </a:lvl1pPr>
            <a:lvl2pPr indent="-342900" lvl="1" marL="914400" rtl="0" algn="l">
              <a:lnSpc>
                <a:spcPct val="115000"/>
              </a:lnSpc>
              <a:spcBef>
                <a:spcPts val="0"/>
              </a:spcBef>
              <a:spcAft>
                <a:spcPts val="0"/>
              </a:spcAft>
              <a:buSzPts val="1800"/>
              <a:buFont typeface="Muli"/>
              <a:buChar char="□"/>
              <a:defRPr sz="1800">
                <a:latin typeface="Muli"/>
                <a:ea typeface="Muli"/>
                <a:cs typeface="Muli"/>
                <a:sym typeface="Muli"/>
              </a:defRPr>
            </a:lvl2pPr>
            <a:lvl3pPr indent="-342900" lvl="2" marL="1371600" rtl="0" algn="l">
              <a:lnSpc>
                <a:spcPct val="115000"/>
              </a:lnSpc>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rtl="0" algn="l">
              <a:lnSpc>
                <a:spcPct val="115000"/>
              </a:lnSpc>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rtl="0" algn="l">
              <a:lnSpc>
                <a:spcPct val="115000"/>
              </a:lnSpc>
              <a:spcBef>
                <a:spcPts val="0"/>
              </a:spcBef>
              <a:spcAft>
                <a:spcPts val="0"/>
              </a:spcAft>
              <a:buSzPts val="1800"/>
              <a:buFont typeface="Muli"/>
              <a:buChar char="□"/>
              <a:defRPr sz="1800">
                <a:latin typeface="Muli"/>
                <a:ea typeface="Muli"/>
                <a:cs typeface="Muli"/>
                <a:sym typeface="Muli"/>
              </a:defRPr>
            </a:lvl5pPr>
            <a:lvl6pPr indent="-342900" lvl="5" marL="2743200" rtl="0" algn="l">
              <a:lnSpc>
                <a:spcPct val="115000"/>
              </a:lnSpc>
              <a:spcBef>
                <a:spcPts val="0"/>
              </a:spcBef>
              <a:spcAft>
                <a:spcPts val="0"/>
              </a:spcAft>
              <a:buSzPts val="1800"/>
              <a:buFont typeface="Muli"/>
              <a:buChar char="■"/>
              <a:defRPr sz="1800">
                <a:latin typeface="Muli"/>
                <a:ea typeface="Muli"/>
                <a:cs typeface="Muli"/>
                <a:sym typeface="Muli"/>
              </a:defRPr>
            </a:lvl6pPr>
            <a:lvl7pPr indent="-342900" lvl="6" marL="3200400" rtl="0" algn="l">
              <a:lnSpc>
                <a:spcPct val="115000"/>
              </a:lnSpc>
              <a:spcBef>
                <a:spcPts val="0"/>
              </a:spcBef>
              <a:spcAft>
                <a:spcPts val="0"/>
              </a:spcAft>
              <a:buSzPts val="1800"/>
              <a:buFont typeface="Muli"/>
              <a:buChar char="■"/>
              <a:defRPr sz="1800">
                <a:latin typeface="Muli"/>
                <a:ea typeface="Muli"/>
                <a:cs typeface="Muli"/>
                <a:sym typeface="Muli"/>
              </a:defRPr>
            </a:lvl7pPr>
            <a:lvl8pPr indent="-342900" lvl="7" marL="3657600" rtl="0" algn="l">
              <a:lnSpc>
                <a:spcPct val="115000"/>
              </a:lnSpc>
              <a:spcBef>
                <a:spcPts val="0"/>
              </a:spcBef>
              <a:spcAft>
                <a:spcPts val="0"/>
              </a:spcAft>
              <a:buSzPts val="1800"/>
              <a:buFont typeface="Muli"/>
              <a:buChar char="□"/>
              <a:defRPr sz="1800">
                <a:latin typeface="Muli"/>
                <a:ea typeface="Muli"/>
                <a:cs typeface="Muli"/>
                <a:sym typeface="Muli"/>
              </a:defRPr>
            </a:lvl8pPr>
            <a:lvl9pPr indent="-342900" lvl="8" marL="4114800" rtl="0" algn="l">
              <a:lnSpc>
                <a:spcPct val="115000"/>
              </a:lnSpc>
              <a:spcBef>
                <a:spcPts val="0"/>
              </a:spcBef>
              <a:spcAft>
                <a:spcPts val="0"/>
              </a:spcAft>
              <a:buSzPts val="1800"/>
              <a:buFont typeface="Muli"/>
              <a:buChar char="■"/>
              <a:defRPr sz="1800">
                <a:latin typeface="Muli"/>
                <a:ea typeface="Muli"/>
                <a:cs typeface="Muli"/>
                <a:sym typeface="Muli"/>
              </a:defRPr>
            </a:lvl9pPr>
          </a:lstStyle>
          <a:p/>
        </p:txBody>
      </p:sp>
      <p:sp>
        <p:nvSpPr>
          <p:cNvPr id="760" name="Google Shape;760;p68"/>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1400"/>
              <a:buNone/>
              <a:defRPr i="0" sz="3000" u="none" cap="none" strike="noStrike">
                <a:solidFill>
                  <a:schemeClr val="dk1"/>
                </a:solidFill>
              </a:defRPr>
            </a:lvl1pPr>
            <a:lvl2pPr lvl="1" rtl="0" algn="l">
              <a:lnSpc>
                <a:spcPct val="100000"/>
              </a:lnSpc>
              <a:spcBef>
                <a:spcPts val="0"/>
              </a:spcBef>
              <a:spcAft>
                <a:spcPts val="0"/>
              </a:spcAft>
              <a:buSzPts val="1400"/>
              <a:buFont typeface="Arial"/>
              <a:buNone/>
              <a:defRPr sz="1800">
                <a:latin typeface="Arial"/>
                <a:ea typeface="Arial"/>
                <a:cs typeface="Arial"/>
                <a:sym typeface="Arial"/>
              </a:defRPr>
            </a:lvl2pPr>
            <a:lvl3pPr lvl="2" rtl="0" algn="l">
              <a:lnSpc>
                <a:spcPct val="100000"/>
              </a:lnSpc>
              <a:spcBef>
                <a:spcPts val="0"/>
              </a:spcBef>
              <a:spcAft>
                <a:spcPts val="0"/>
              </a:spcAft>
              <a:buSzPts val="1400"/>
              <a:buFont typeface="Arial"/>
              <a:buNone/>
              <a:defRPr sz="1800">
                <a:latin typeface="Arial"/>
                <a:ea typeface="Arial"/>
                <a:cs typeface="Arial"/>
                <a:sym typeface="Arial"/>
              </a:defRPr>
            </a:lvl3pPr>
            <a:lvl4pPr lvl="3" rtl="0" algn="l">
              <a:lnSpc>
                <a:spcPct val="100000"/>
              </a:lnSpc>
              <a:spcBef>
                <a:spcPts val="0"/>
              </a:spcBef>
              <a:spcAft>
                <a:spcPts val="0"/>
              </a:spcAft>
              <a:buSzPts val="1400"/>
              <a:buFont typeface="Arial"/>
              <a:buNone/>
              <a:defRPr sz="1800">
                <a:latin typeface="Arial"/>
                <a:ea typeface="Arial"/>
                <a:cs typeface="Arial"/>
                <a:sym typeface="Arial"/>
              </a:defRPr>
            </a:lvl4pPr>
            <a:lvl5pPr lvl="4" rtl="0" algn="l">
              <a:lnSpc>
                <a:spcPct val="100000"/>
              </a:lnSpc>
              <a:spcBef>
                <a:spcPts val="0"/>
              </a:spcBef>
              <a:spcAft>
                <a:spcPts val="0"/>
              </a:spcAft>
              <a:buSzPts val="1400"/>
              <a:buFont typeface="Arial"/>
              <a:buNone/>
              <a:defRPr sz="1800">
                <a:latin typeface="Arial"/>
                <a:ea typeface="Arial"/>
                <a:cs typeface="Arial"/>
                <a:sym typeface="Arial"/>
              </a:defRPr>
            </a:lvl5pPr>
            <a:lvl6pPr lvl="5" rtl="0" algn="l">
              <a:lnSpc>
                <a:spcPct val="100000"/>
              </a:lnSpc>
              <a:spcBef>
                <a:spcPts val="0"/>
              </a:spcBef>
              <a:spcAft>
                <a:spcPts val="0"/>
              </a:spcAft>
              <a:buSzPts val="1400"/>
              <a:buFont typeface="Arial"/>
              <a:buNone/>
              <a:defRPr sz="1800">
                <a:latin typeface="Arial"/>
                <a:ea typeface="Arial"/>
                <a:cs typeface="Arial"/>
                <a:sym typeface="Arial"/>
              </a:defRPr>
            </a:lvl6pPr>
            <a:lvl7pPr lvl="6" rtl="0" algn="l">
              <a:lnSpc>
                <a:spcPct val="100000"/>
              </a:lnSpc>
              <a:spcBef>
                <a:spcPts val="0"/>
              </a:spcBef>
              <a:spcAft>
                <a:spcPts val="0"/>
              </a:spcAft>
              <a:buSzPts val="1400"/>
              <a:buFont typeface="Arial"/>
              <a:buNone/>
              <a:defRPr sz="1800">
                <a:latin typeface="Arial"/>
                <a:ea typeface="Arial"/>
                <a:cs typeface="Arial"/>
                <a:sym typeface="Arial"/>
              </a:defRPr>
            </a:lvl7pPr>
            <a:lvl8pPr lvl="7" rtl="0" algn="l">
              <a:lnSpc>
                <a:spcPct val="100000"/>
              </a:lnSpc>
              <a:spcBef>
                <a:spcPts val="0"/>
              </a:spcBef>
              <a:spcAft>
                <a:spcPts val="0"/>
              </a:spcAft>
              <a:buSzPts val="1400"/>
              <a:buFont typeface="Arial"/>
              <a:buNone/>
              <a:defRPr sz="1800">
                <a:latin typeface="Arial"/>
                <a:ea typeface="Arial"/>
                <a:cs typeface="Arial"/>
                <a:sym typeface="Arial"/>
              </a:defRPr>
            </a:lvl8pPr>
            <a:lvl9pPr lvl="8" rtl="0" algn="l">
              <a:lnSpc>
                <a:spcPct val="100000"/>
              </a:lnSpc>
              <a:spcBef>
                <a:spcPts val="0"/>
              </a:spcBef>
              <a:spcAft>
                <a:spcPts val="0"/>
              </a:spcAft>
              <a:buSzPts val="1400"/>
              <a:buFont typeface="Arial"/>
              <a:buNone/>
              <a:defRPr sz="1800">
                <a:latin typeface="Arial"/>
                <a:ea typeface="Arial"/>
                <a:cs typeface="Arial"/>
                <a:sym typeface="Arial"/>
              </a:defRPr>
            </a:lvl9pPr>
          </a:lstStyle>
          <a:p/>
        </p:txBody>
      </p:sp>
      <p:sp>
        <p:nvSpPr>
          <p:cNvPr id="761" name="Google Shape;761;p68"/>
          <p:cNvSpPr/>
          <p:nvPr/>
        </p:nvSpPr>
        <p:spPr>
          <a:xfrm>
            <a:off x="10573150" y="5969525"/>
            <a:ext cx="933000" cy="888600"/>
          </a:xfrm>
          <a:prstGeom prst="roundRect">
            <a:avLst>
              <a:gd fmla="val 16667" name="adj"/>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
              <a:ea typeface="Muli"/>
              <a:cs typeface="Muli"/>
              <a:sym typeface="Muli"/>
            </a:endParaRPr>
          </a:p>
        </p:txBody>
      </p:sp>
      <p:grpSp>
        <p:nvGrpSpPr>
          <p:cNvPr id="762" name="Google Shape;762;p68"/>
          <p:cNvGrpSpPr/>
          <p:nvPr/>
        </p:nvGrpSpPr>
        <p:grpSpPr>
          <a:xfrm>
            <a:off x="0" y="5980278"/>
            <a:ext cx="12191479" cy="127050"/>
            <a:chOff x="0" y="9863563"/>
            <a:chExt cx="20104682" cy="209550"/>
          </a:xfrm>
        </p:grpSpPr>
        <p:sp>
          <p:nvSpPr>
            <p:cNvPr id="763" name="Google Shape;763;p68"/>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64" name="Google Shape;764;p68"/>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65" name="Google Shape;765;p68"/>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66" name="Google Shape;766;p68"/>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767" name="Google Shape;767;p68"/>
          <p:cNvGrpSpPr/>
          <p:nvPr/>
        </p:nvGrpSpPr>
        <p:grpSpPr>
          <a:xfrm>
            <a:off x="10472612" y="6300976"/>
            <a:ext cx="1450594" cy="352728"/>
            <a:chOff x="17270138" y="10392506"/>
            <a:chExt cx="2392141" cy="581772"/>
          </a:xfrm>
        </p:grpSpPr>
        <p:grpSp>
          <p:nvGrpSpPr>
            <p:cNvPr id="768" name="Google Shape;768;p68"/>
            <p:cNvGrpSpPr/>
            <p:nvPr/>
          </p:nvGrpSpPr>
          <p:grpSpPr>
            <a:xfrm>
              <a:off x="17879688" y="10615449"/>
              <a:ext cx="479402" cy="221678"/>
              <a:chOff x="17879688" y="10615449"/>
              <a:chExt cx="479402" cy="221678"/>
            </a:xfrm>
          </p:grpSpPr>
          <p:pic>
            <p:nvPicPr>
              <p:cNvPr id="769" name="Google Shape;769;p68"/>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770" name="Google Shape;770;p68"/>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771" name="Google Shape;771;p68"/>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72" name="Google Shape;772;p68"/>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73" name="Google Shape;773;p68"/>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774" name="Google Shape;774;p68"/>
            <p:cNvGrpSpPr/>
            <p:nvPr/>
          </p:nvGrpSpPr>
          <p:grpSpPr>
            <a:xfrm>
              <a:off x="17270138" y="10697205"/>
              <a:ext cx="448309" cy="277073"/>
              <a:chOff x="17270138" y="10697205"/>
              <a:chExt cx="448309" cy="277073"/>
            </a:xfrm>
          </p:grpSpPr>
          <p:sp>
            <p:nvSpPr>
              <p:cNvPr id="775" name="Google Shape;775;p68"/>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76" name="Google Shape;776;p68"/>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77" name="Google Shape;777;p68"/>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778" name="Google Shape;778;p68"/>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alf Solid_blue">
  <p:cSld name="Half Solid_grey_2">
    <p:spTree>
      <p:nvGrpSpPr>
        <p:cNvPr id="779" name="Shape 779"/>
        <p:cNvGrpSpPr/>
        <p:nvPr/>
      </p:nvGrpSpPr>
      <p:grpSpPr>
        <a:xfrm>
          <a:off x="0" y="0"/>
          <a:ext cx="0" cy="0"/>
          <a:chOff x="0" y="0"/>
          <a:chExt cx="0" cy="0"/>
        </a:xfrm>
      </p:grpSpPr>
      <p:sp>
        <p:nvSpPr>
          <p:cNvPr id="780" name="Google Shape;780;p69"/>
          <p:cNvSpPr/>
          <p:nvPr/>
        </p:nvSpPr>
        <p:spPr>
          <a:xfrm>
            <a:off x="10583" y="0"/>
            <a:ext cx="6100500" cy="6858000"/>
          </a:xfrm>
          <a:prstGeom prst="rect">
            <a:avLst/>
          </a:prstGeom>
          <a:solidFill>
            <a:srgbClr val="66AAD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900"/>
              <a:buFont typeface="Arial"/>
              <a:buNone/>
            </a:pPr>
            <a:r>
              <a:t/>
            </a:r>
            <a:endParaRPr b="0" i="0" sz="1900" u="none" cap="none" strike="noStrike">
              <a:solidFill>
                <a:schemeClr val="lt1"/>
              </a:solidFill>
              <a:latin typeface="Arial"/>
              <a:ea typeface="Arial"/>
              <a:cs typeface="Arial"/>
              <a:sym typeface="Arial"/>
            </a:endParaRPr>
          </a:p>
        </p:txBody>
      </p:sp>
      <p:sp>
        <p:nvSpPr>
          <p:cNvPr id="781" name="Google Shape;781;p69"/>
          <p:cNvSpPr txBox="1"/>
          <p:nvPr>
            <p:ph type="title"/>
          </p:nvPr>
        </p:nvSpPr>
        <p:spPr>
          <a:xfrm>
            <a:off x="6396636" y="416225"/>
            <a:ext cx="5592900" cy="1168800"/>
          </a:xfrm>
          <a:prstGeom prst="rect">
            <a:avLst/>
          </a:prstGeom>
          <a:noFill/>
          <a:ln>
            <a:noFill/>
          </a:ln>
        </p:spPr>
        <p:txBody>
          <a:bodyPr anchorCtr="0" anchor="t" bIns="121900" lIns="121900" spcFirstLastPara="1" rIns="121900" wrap="square" tIns="121900">
            <a:noAutofit/>
          </a:bodyPr>
          <a:lstStyle>
            <a:lvl1pPr lvl="0" marR="0" rtl="0" algn="l">
              <a:lnSpc>
                <a:spcPct val="90000"/>
              </a:lnSpc>
              <a:spcBef>
                <a:spcPts val="0"/>
              </a:spcBef>
              <a:spcAft>
                <a:spcPts val="0"/>
              </a:spcAft>
              <a:buClr>
                <a:schemeClr val="dk1"/>
              </a:buClr>
              <a:buSzPts val="3600"/>
              <a:buFont typeface="Montserrat"/>
              <a:buNone/>
              <a:defRPr b="1" i="0" sz="3600" u="none" cap="none" strike="noStrike">
                <a:solidFill>
                  <a:schemeClr val="dk1"/>
                </a:solidFill>
                <a:latin typeface="Montserrat"/>
                <a:ea typeface="Montserrat"/>
                <a:cs typeface="Montserrat"/>
                <a:sym typeface="Montserrat"/>
              </a:defRPr>
            </a:lvl1pPr>
            <a:lvl2pPr lvl="1" rtl="0" algn="l">
              <a:lnSpc>
                <a:spcPct val="100000"/>
              </a:lnSpc>
              <a:spcBef>
                <a:spcPts val="0"/>
              </a:spcBef>
              <a:spcAft>
                <a:spcPts val="0"/>
              </a:spcAft>
              <a:buClr>
                <a:schemeClr val="dk1"/>
              </a:buClr>
              <a:buSzPts val="1900"/>
              <a:buFont typeface="Montserrat"/>
              <a:buNone/>
              <a:defRPr sz="1900">
                <a:solidFill>
                  <a:schemeClr val="dk1"/>
                </a:solidFill>
                <a:latin typeface="Montserrat"/>
                <a:ea typeface="Montserrat"/>
                <a:cs typeface="Montserrat"/>
                <a:sym typeface="Montserrat"/>
              </a:defRPr>
            </a:lvl2pPr>
            <a:lvl3pPr lvl="2" rtl="0" algn="l">
              <a:lnSpc>
                <a:spcPct val="100000"/>
              </a:lnSpc>
              <a:spcBef>
                <a:spcPts val="0"/>
              </a:spcBef>
              <a:spcAft>
                <a:spcPts val="0"/>
              </a:spcAft>
              <a:buClr>
                <a:schemeClr val="dk1"/>
              </a:buClr>
              <a:buSzPts val="1900"/>
              <a:buFont typeface="Montserrat"/>
              <a:buNone/>
              <a:defRPr sz="1900">
                <a:solidFill>
                  <a:schemeClr val="dk1"/>
                </a:solidFill>
                <a:latin typeface="Montserrat"/>
                <a:ea typeface="Montserrat"/>
                <a:cs typeface="Montserrat"/>
                <a:sym typeface="Montserrat"/>
              </a:defRPr>
            </a:lvl3pPr>
            <a:lvl4pPr lvl="3" rtl="0" algn="l">
              <a:lnSpc>
                <a:spcPct val="100000"/>
              </a:lnSpc>
              <a:spcBef>
                <a:spcPts val="0"/>
              </a:spcBef>
              <a:spcAft>
                <a:spcPts val="0"/>
              </a:spcAft>
              <a:buClr>
                <a:schemeClr val="dk1"/>
              </a:buClr>
              <a:buSzPts val="1900"/>
              <a:buFont typeface="Montserrat"/>
              <a:buNone/>
              <a:defRPr sz="1900">
                <a:solidFill>
                  <a:schemeClr val="dk1"/>
                </a:solidFill>
                <a:latin typeface="Montserrat"/>
                <a:ea typeface="Montserrat"/>
                <a:cs typeface="Montserrat"/>
                <a:sym typeface="Montserrat"/>
              </a:defRPr>
            </a:lvl4pPr>
            <a:lvl5pPr lvl="4" rtl="0" algn="l">
              <a:lnSpc>
                <a:spcPct val="100000"/>
              </a:lnSpc>
              <a:spcBef>
                <a:spcPts val="0"/>
              </a:spcBef>
              <a:spcAft>
                <a:spcPts val="0"/>
              </a:spcAft>
              <a:buClr>
                <a:schemeClr val="dk1"/>
              </a:buClr>
              <a:buSzPts val="1900"/>
              <a:buFont typeface="Montserrat"/>
              <a:buNone/>
              <a:defRPr sz="1900">
                <a:solidFill>
                  <a:schemeClr val="dk1"/>
                </a:solidFill>
                <a:latin typeface="Montserrat"/>
                <a:ea typeface="Montserrat"/>
                <a:cs typeface="Montserrat"/>
                <a:sym typeface="Montserrat"/>
              </a:defRPr>
            </a:lvl5pPr>
            <a:lvl6pPr lvl="5" rtl="0" algn="l">
              <a:lnSpc>
                <a:spcPct val="100000"/>
              </a:lnSpc>
              <a:spcBef>
                <a:spcPts val="0"/>
              </a:spcBef>
              <a:spcAft>
                <a:spcPts val="0"/>
              </a:spcAft>
              <a:buClr>
                <a:schemeClr val="dk1"/>
              </a:buClr>
              <a:buSzPts val="1900"/>
              <a:buFont typeface="Montserrat"/>
              <a:buNone/>
              <a:defRPr sz="1900">
                <a:solidFill>
                  <a:schemeClr val="dk1"/>
                </a:solidFill>
                <a:latin typeface="Montserrat"/>
                <a:ea typeface="Montserrat"/>
                <a:cs typeface="Montserrat"/>
                <a:sym typeface="Montserrat"/>
              </a:defRPr>
            </a:lvl6pPr>
            <a:lvl7pPr lvl="6" rtl="0" algn="l">
              <a:lnSpc>
                <a:spcPct val="100000"/>
              </a:lnSpc>
              <a:spcBef>
                <a:spcPts val="0"/>
              </a:spcBef>
              <a:spcAft>
                <a:spcPts val="0"/>
              </a:spcAft>
              <a:buClr>
                <a:schemeClr val="dk1"/>
              </a:buClr>
              <a:buSzPts val="1900"/>
              <a:buFont typeface="Montserrat"/>
              <a:buNone/>
              <a:defRPr sz="1900">
                <a:solidFill>
                  <a:schemeClr val="dk1"/>
                </a:solidFill>
                <a:latin typeface="Montserrat"/>
                <a:ea typeface="Montserrat"/>
                <a:cs typeface="Montserrat"/>
                <a:sym typeface="Montserrat"/>
              </a:defRPr>
            </a:lvl7pPr>
            <a:lvl8pPr lvl="7" rtl="0" algn="l">
              <a:lnSpc>
                <a:spcPct val="100000"/>
              </a:lnSpc>
              <a:spcBef>
                <a:spcPts val="0"/>
              </a:spcBef>
              <a:spcAft>
                <a:spcPts val="0"/>
              </a:spcAft>
              <a:buClr>
                <a:schemeClr val="dk1"/>
              </a:buClr>
              <a:buSzPts val="1900"/>
              <a:buFont typeface="Montserrat"/>
              <a:buNone/>
              <a:defRPr sz="1900">
                <a:solidFill>
                  <a:schemeClr val="dk1"/>
                </a:solidFill>
                <a:latin typeface="Montserrat"/>
                <a:ea typeface="Montserrat"/>
                <a:cs typeface="Montserrat"/>
                <a:sym typeface="Montserrat"/>
              </a:defRPr>
            </a:lvl8pPr>
            <a:lvl9pPr lvl="8" rtl="0" algn="l">
              <a:lnSpc>
                <a:spcPct val="100000"/>
              </a:lnSpc>
              <a:spcBef>
                <a:spcPts val="0"/>
              </a:spcBef>
              <a:spcAft>
                <a:spcPts val="0"/>
              </a:spcAft>
              <a:buClr>
                <a:schemeClr val="dk1"/>
              </a:buClr>
              <a:buSzPts val="1900"/>
              <a:buFont typeface="Montserrat"/>
              <a:buNone/>
              <a:defRPr sz="1900">
                <a:solidFill>
                  <a:schemeClr val="dk1"/>
                </a:solidFill>
                <a:latin typeface="Montserrat"/>
                <a:ea typeface="Montserrat"/>
                <a:cs typeface="Montserrat"/>
                <a:sym typeface="Montserrat"/>
              </a:defRPr>
            </a:lvl9pPr>
          </a:lstStyle>
          <a:p/>
        </p:txBody>
      </p:sp>
      <p:sp>
        <p:nvSpPr>
          <p:cNvPr id="782" name="Google Shape;782;p69"/>
          <p:cNvSpPr txBox="1"/>
          <p:nvPr>
            <p:ph idx="1" type="body"/>
          </p:nvPr>
        </p:nvSpPr>
        <p:spPr>
          <a:xfrm>
            <a:off x="6396636" y="1710025"/>
            <a:ext cx="5592900" cy="4823700"/>
          </a:xfrm>
          <a:prstGeom prst="rect">
            <a:avLst/>
          </a:prstGeom>
          <a:noFill/>
          <a:ln>
            <a:noFill/>
          </a:ln>
        </p:spPr>
        <p:txBody>
          <a:bodyPr anchorCtr="0" anchor="t" bIns="121900" lIns="121900" spcFirstLastPara="1" rIns="121900" wrap="square" tIns="121900">
            <a:noAutofit/>
          </a:bodyPr>
          <a:lstStyle>
            <a:lvl1pPr indent="-406400" lvl="0" marL="457200" marR="0" rtl="0" algn="l">
              <a:lnSpc>
                <a:spcPct val="90000"/>
              </a:lnSpc>
              <a:spcBef>
                <a:spcPts val="1100"/>
              </a:spcBef>
              <a:spcAft>
                <a:spcPts val="0"/>
              </a:spcAft>
              <a:buClr>
                <a:schemeClr val="dk1"/>
              </a:buClr>
              <a:buSzPts val="2800"/>
              <a:buFont typeface="Source Sans Pro"/>
              <a:buChar char="•"/>
              <a:defRPr i="0" sz="2800" u="none" cap="none" strike="noStrike">
                <a:solidFill>
                  <a:schemeClr val="dk1"/>
                </a:solidFill>
                <a:latin typeface="Source Sans Pro"/>
                <a:ea typeface="Source Sans Pro"/>
                <a:cs typeface="Source Sans Pro"/>
                <a:sym typeface="Source Sans Pro"/>
              </a:defRPr>
            </a:lvl1pPr>
            <a:lvl2pPr indent="-381000" lvl="1" marL="914400" marR="0" rtl="0" algn="l">
              <a:lnSpc>
                <a:spcPct val="90000"/>
              </a:lnSpc>
              <a:spcBef>
                <a:spcPts val="500"/>
              </a:spcBef>
              <a:spcAft>
                <a:spcPts val="0"/>
              </a:spcAft>
              <a:buClr>
                <a:schemeClr val="dk1"/>
              </a:buClr>
              <a:buSzPts val="2400"/>
              <a:buFont typeface="Source Sans Pro"/>
              <a:buChar char="•"/>
              <a:defRPr i="0" sz="2400" u="none" cap="none" strike="noStrike">
                <a:solidFill>
                  <a:schemeClr val="dk1"/>
                </a:solidFill>
                <a:latin typeface="Source Sans Pro"/>
                <a:ea typeface="Source Sans Pro"/>
                <a:cs typeface="Source Sans Pro"/>
                <a:sym typeface="Source Sans Pro"/>
              </a:defRPr>
            </a:lvl2pPr>
            <a:lvl3pPr indent="-355600" lvl="2" marL="1371600" marR="0" rtl="0" algn="l">
              <a:lnSpc>
                <a:spcPct val="90000"/>
              </a:lnSpc>
              <a:spcBef>
                <a:spcPts val="500"/>
              </a:spcBef>
              <a:spcAft>
                <a:spcPts val="0"/>
              </a:spcAft>
              <a:buClr>
                <a:schemeClr val="dk1"/>
              </a:buClr>
              <a:buSzPts val="2000"/>
              <a:buFont typeface="Source Sans Pro"/>
              <a:buChar char="•"/>
              <a:defRPr i="0" sz="2000" u="none" cap="none" strike="noStrike">
                <a:solidFill>
                  <a:schemeClr val="dk1"/>
                </a:solidFill>
                <a:latin typeface="Source Sans Pro"/>
                <a:ea typeface="Source Sans Pro"/>
                <a:cs typeface="Source Sans Pro"/>
                <a:sym typeface="Source Sans Pro"/>
              </a:defRPr>
            </a:lvl3pPr>
            <a:lvl4pPr indent="-349250" lvl="3" marL="1828800" marR="0" rtl="0" algn="l">
              <a:lnSpc>
                <a:spcPct val="90000"/>
              </a:lnSpc>
              <a:spcBef>
                <a:spcPts val="500"/>
              </a:spcBef>
              <a:spcAft>
                <a:spcPts val="0"/>
              </a:spcAft>
              <a:buClr>
                <a:schemeClr val="dk1"/>
              </a:buClr>
              <a:buSzPts val="1900"/>
              <a:buFont typeface="Source Sans Pro"/>
              <a:buChar char="•"/>
              <a:defRPr i="0" sz="1900" u="none" cap="none" strike="noStrike">
                <a:solidFill>
                  <a:schemeClr val="dk1"/>
                </a:solidFill>
                <a:latin typeface="Source Sans Pro"/>
                <a:ea typeface="Source Sans Pro"/>
                <a:cs typeface="Source Sans Pro"/>
                <a:sym typeface="Source Sans Pro"/>
              </a:defRPr>
            </a:lvl4pPr>
            <a:lvl5pPr indent="-349250" lvl="4" marL="2286000" marR="0" rtl="0" algn="l">
              <a:lnSpc>
                <a:spcPct val="90000"/>
              </a:lnSpc>
              <a:spcBef>
                <a:spcPts val="500"/>
              </a:spcBef>
              <a:spcAft>
                <a:spcPts val="0"/>
              </a:spcAft>
              <a:buClr>
                <a:schemeClr val="dk1"/>
              </a:buClr>
              <a:buSzPts val="1900"/>
              <a:buFont typeface="Source Sans Pro"/>
              <a:buChar char="•"/>
              <a:defRPr i="0" sz="1900" u="none" cap="none" strike="noStrike">
                <a:solidFill>
                  <a:schemeClr val="dk1"/>
                </a:solidFill>
                <a:latin typeface="Source Sans Pro"/>
                <a:ea typeface="Source Sans Pro"/>
                <a:cs typeface="Source Sans Pro"/>
                <a:sym typeface="Source Sans Pro"/>
              </a:defRPr>
            </a:lvl5pPr>
            <a:lvl6pPr indent="-349250" lvl="5" marL="2743200" marR="0" rtl="0" algn="l">
              <a:lnSpc>
                <a:spcPct val="90000"/>
              </a:lnSpc>
              <a:spcBef>
                <a:spcPts val="500"/>
              </a:spcBef>
              <a:spcAft>
                <a:spcPts val="0"/>
              </a:spcAft>
              <a:buSzPts val="1900"/>
              <a:buFont typeface="Source Sans Pro"/>
              <a:buChar char="•"/>
              <a:defRPr i="0" sz="1900" u="none" cap="none" strike="noStrike">
                <a:latin typeface="Source Sans Pro"/>
                <a:ea typeface="Source Sans Pro"/>
                <a:cs typeface="Source Sans Pro"/>
                <a:sym typeface="Source Sans Pro"/>
              </a:defRPr>
            </a:lvl6pPr>
            <a:lvl7pPr indent="-349250" lvl="6" marL="3200400" marR="0" rtl="0" algn="l">
              <a:lnSpc>
                <a:spcPct val="90000"/>
              </a:lnSpc>
              <a:spcBef>
                <a:spcPts val="500"/>
              </a:spcBef>
              <a:spcAft>
                <a:spcPts val="0"/>
              </a:spcAft>
              <a:buSzPts val="1900"/>
              <a:buFont typeface="Source Sans Pro"/>
              <a:buChar char="•"/>
              <a:defRPr i="0" sz="1900" u="none" cap="none" strike="noStrike">
                <a:latin typeface="Source Sans Pro"/>
                <a:ea typeface="Source Sans Pro"/>
                <a:cs typeface="Source Sans Pro"/>
                <a:sym typeface="Source Sans Pro"/>
              </a:defRPr>
            </a:lvl7pPr>
            <a:lvl8pPr indent="-349250" lvl="7" marL="3657600" marR="0" rtl="0" algn="l">
              <a:lnSpc>
                <a:spcPct val="90000"/>
              </a:lnSpc>
              <a:spcBef>
                <a:spcPts val="500"/>
              </a:spcBef>
              <a:spcAft>
                <a:spcPts val="0"/>
              </a:spcAft>
              <a:buSzPts val="1900"/>
              <a:buFont typeface="Source Sans Pro"/>
              <a:buChar char="•"/>
              <a:defRPr i="0" sz="1900" u="none" cap="none" strike="noStrike">
                <a:latin typeface="Source Sans Pro"/>
                <a:ea typeface="Source Sans Pro"/>
                <a:cs typeface="Source Sans Pro"/>
                <a:sym typeface="Source Sans Pro"/>
              </a:defRPr>
            </a:lvl8pPr>
            <a:lvl9pPr indent="-349250" lvl="8" marL="4114800" marR="0" rtl="0" algn="l">
              <a:lnSpc>
                <a:spcPct val="90000"/>
              </a:lnSpc>
              <a:spcBef>
                <a:spcPts val="500"/>
              </a:spcBef>
              <a:spcAft>
                <a:spcPts val="0"/>
              </a:spcAft>
              <a:buSzPts val="1900"/>
              <a:buFont typeface="Source Sans Pro"/>
              <a:buChar char="•"/>
              <a:defRPr i="0" sz="1900" u="none" cap="none" strike="noStrike">
                <a:latin typeface="Source Sans Pro"/>
                <a:ea typeface="Source Sans Pro"/>
                <a:cs typeface="Source Sans Pro"/>
                <a:sym typeface="Source Sans Pro"/>
              </a:defRPr>
            </a:lvl9pPr>
          </a:lstStyle>
          <a:p/>
        </p:txBody>
      </p:sp>
      <p:sp>
        <p:nvSpPr>
          <p:cNvPr id="783" name="Google Shape;783;p69"/>
          <p:cNvSpPr txBox="1"/>
          <p:nvPr>
            <p:ph idx="12" type="sldNum"/>
          </p:nvPr>
        </p:nvSpPr>
        <p:spPr>
          <a:xfrm>
            <a:off x="10474967" y="6492867"/>
            <a:ext cx="16137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chemeClr val="lt2"/>
              </a:buClr>
              <a:buSzPts val="300"/>
              <a:buFont typeface="Arial"/>
              <a:buNone/>
              <a:defRPr b="1" i="0" sz="1200" u="none" cap="none" strike="noStrike">
                <a:solidFill>
                  <a:schemeClr val="lt2"/>
                </a:solidFill>
                <a:latin typeface="Arial"/>
                <a:ea typeface="Arial"/>
                <a:cs typeface="Arial"/>
                <a:sym typeface="Arial"/>
              </a:defRPr>
            </a:lvl1pPr>
            <a:lvl2pPr indent="0" lvl="1" marL="0" marR="0" rtl="0" algn="r">
              <a:lnSpc>
                <a:spcPct val="100000"/>
              </a:lnSpc>
              <a:spcBef>
                <a:spcPts val="0"/>
              </a:spcBef>
              <a:spcAft>
                <a:spcPts val="0"/>
              </a:spcAft>
              <a:buClr>
                <a:schemeClr val="lt2"/>
              </a:buClr>
              <a:buSzPts val="300"/>
              <a:buFont typeface="Arial"/>
              <a:buNone/>
              <a:defRPr b="1" i="0" sz="1200" u="none" cap="none" strike="noStrike">
                <a:solidFill>
                  <a:schemeClr val="lt2"/>
                </a:solidFill>
                <a:latin typeface="Arial"/>
                <a:ea typeface="Arial"/>
                <a:cs typeface="Arial"/>
                <a:sym typeface="Arial"/>
              </a:defRPr>
            </a:lvl2pPr>
            <a:lvl3pPr indent="0" lvl="2" marL="0" marR="0" rtl="0" algn="r">
              <a:lnSpc>
                <a:spcPct val="100000"/>
              </a:lnSpc>
              <a:spcBef>
                <a:spcPts val="0"/>
              </a:spcBef>
              <a:spcAft>
                <a:spcPts val="0"/>
              </a:spcAft>
              <a:buClr>
                <a:schemeClr val="lt2"/>
              </a:buClr>
              <a:buSzPts val="300"/>
              <a:buFont typeface="Arial"/>
              <a:buNone/>
              <a:defRPr b="1" i="0" sz="1200" u="none" cap="none" strike="noStrike">
                <a:solidFill>
                  <a:schemeClr val="lt2"/>
                </a:solidFill>
                <a:latin typeface="Arial"/>
                <a:ea typeface="Arial"/>
                <a:cs typeface="Arial"/>
                <a:sym typeface="Arial"/>
              </a:defRPr>
            </a:lvl3pPr>
            <a:lvl4pPr indent="0" lvl="3" marL="0" marR="0" rtl="0" algn="r">
              <a:lnSpc>
                <a:spcPct val="100000"/>
              </a:lnSpc>
              <a:spcBef>
                <a:spcPts val="0"/>
              </a:spcBef>
              <a:spcAft>
                <a:spcPts val="0"/>
              </a:spcAft>
              <a:buClr>
                <a:schemeClr val="lt2"/>
              </a:buClr>
              <a:buSzPts val="300"/>
              <a:buFont typeface="Arial"/>
              <a:buNone/>
              <a:defRPr b="1" i="0" sz="1200" u="none" cap="none" strike="noStrike">
                <a:solidFill>
                  <a:schemeClr val="lt2"/>
                </a:solidFill>
                <a:latin typeface="Arial"/>
                <a:ea typeface="Arial"/>
                <a:cs typeface="Arial"/>
                <a:sym typeface="Arial"/>
              </a:defRPr>
            </a:lvl4pPr>
            <a:lvl5pPr indent="0" lvl="4" marL="0" marR="0" rtl="0" algn="r">
              <a:lnSpc>
                <a:spcPct val="100000"/>
              </a:lnSpc>
              <a:spcBef>
                <a:spcPts val="0"/>
              </a:spcBef>
              <a:spcAft>
                <a:spcPts val="0"/>
              </a:spcAft>
              <a:buClr>
                <a:schemeClr val="lt2"/>
              </a:buClr>
              <a:buSzPts val="300"/>
              <a:buFont typeface="Arial"/>
              <a:buNone/>
              <a:defRPr b="1" i="0" sz="1200" u="none" cap="none" strike="noStrike">
                <a:solidFill>
                  <a:schemeClr val="lt2"/>
                </a:solidFill>
                <a:latin typeface="Arial"/>
                <a:ea typeface="Arial"/>
                <a:cs typeface="Arial"/>
                <a:sym typeface="Arial"/>
              </a:defRPr>
            </a:lvl5pPr>
            <a:lvl6pPr indent="0" lvl="5" marL="0" marR="0" rtl="0" algn="r">
              <a:lnSpc>
                <a:spcPct val="100000"/>
              </a:lnSpc>
              <a:spcBef>
                <a:spcPts val="0"/>
              </a:spcBef>
              <a:spcAft>
                <a:spcPts val="0"/>
              </a:spcAft>
              <a:buClr>
                <a:schemeClr val="lt2"/>
              </a:buClr>
              <a:buSzPts val="300"/>
              <a:buFont typeface="Arial"/>
              <a:buNone/>
              <a:defRPr b="1" i="0" sz="1200" u="none" cap="none" strike="noStrike">
                <a:solidFill>
                  <a:schemeClr val="lt2"/>
                </a:solidFill>
                <a:latin typeface="Arial"/>
                <a:ea typeface="Arial"/>
                <a:cs typeface="Arial"/>
                <a:sym typeface="Arial"/>
              </a:defRPr>
            </a:lvl6pPr>
            <a:lvl7pPr indent="0" lvl="6" marL="0" marR="0" rtl="0" algn="r">
              <a:lnSpc>
                <a:spcPct val="100000"/>
              </a:lnSpc>
              <a:spcBef>
                <a:spcPts val="0"/>
              </a:spcBef>
              <a:spcAft>
                <a:spcPts val="0"/>
              </a:spcAft>
              <a:buClr>
                <a:schemeClr val="lt2"/>
              </a:buClr>
              <a:buSzPts val="300"/>
              <a:buFont typeface="Arial"/>
              <a:buNone/>
              <a:defRPr b="1" i="0" sz="1200" u="none" cap="none" strike="noStrike">
                <a:solidFill>
                  <a:schemeClr val="lt2"/>
                </a:solidFill>
                <a:latin typeface="Arial"/>
                <a:ea typeface="Arial"/>
                <a:cs typeface="Arial"/>
                <a:sym typeface="Arial"/>
              </a:defRPr>
            </a:lvl7pPr>
            <a:lvl8pPr indent="0" lvl="7" marL="0" marR="0" rtl="0" algn="r">
              <a:lnSpc>
                <a:spcPct val="100000"/>
              </a:lnSpc>
              <a:spcBef>
                <a:spcPts val="0"/>
              </a:spcBef>
              <a:spcAft>
                <a:spcPts val="0"/>
              </a:spcAft>
              <a:buClr>
                <a:schemeClr val="lt2"/>
              </a:buClr>
              <a:buSzPts val="300"/>
              <a:buFont typeface="Arial"/>
              <a:buNone/>
              <a:defRPr b="1" i="0" sz="1200" u="none" cap="none" strike="noStrike">
                <a:solidFill>
                  <a:schemeClr val="lt2"/>
                </a:solidFill>
                <a:latin typeface="Arial"/>
                <a:ea typeface="Arial"/>
                <a:cs typeface="Arial"/>
                <a:sym typeface="Arial"/>
              </a:defRPr>
            </a:lvl8pPr>
            <a:lvl9pPr indent="0" lvl="8" marL="0" marR="0" rtl="0" algn="r">
              <a:lnSpc>
                <a:spcPct val="100000"/>
              </a:lnSpc>
              <a:spcBef>
                <a:spcPts val="0"/>
              </a:spcBef>
              <a:spcAft>
                <a:spcPts val="0"/>
              </a:spcAft>
              <a:buClr>
                <a:schemeClr val="lt2"/>
              </a:buClr>
              <a:buSzPts val="300"/>
              <a:buFont typeface="Arial"/>
              <a:buNone/>
              <a:defRPr b="1" i="0" sz="12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784" name="Google Shape;784;p69"/>
          <p:cNvSpPr txBox="1"/>
          <p:nvPr>
            <p:ph idx="2" type="title"/>
          </p:nvPr>
        </p:nvSpPr>
        <p:spPr>
          <a:xfrm>
            <a:off x="203425" y="416225"/>
            <a:ext cx="5592900" cy="1168800"/>
          </a:xfrm>
          <a:prstGeom prst="rect">
            <a:avLst/>
          </a:prstGeom>
          <a:noFill/>
          <a:ln>
            <a:noFill/>
          </a:ln>
        </p:spPr>
        <p:txBody>
          <a:bodyPr anchorCtr="0" anchor="t" bIns="121900" lIns="121900" spcFirstLastPara="1" rIns="121900" wrap="square" tIns="121900">
            <a:noAutofit/>
          </a:bodyPr>
          <a:lstStyle>
            <a:lvl1pPr lvl="0" marR="0" rtl="0" algn="l">
              <a:lnSpc>
                <a:spcPct val="90000"/>
              </a:lnSpc>
              <a:spcBef>
                <a:spcPts val="0"/>
              </a:spcBef>
              <a:spcAft>
                <a:spcPts val="0"/>
              </a:spcAft>
              <a:buClr>
                <a:srgbClr val="FFFFFF"/>
              </a:buClr>
              <a:buSzPts val="3600"/>
              <a:buFont typeface="Montserrat"/>
              <a:buNone/>
              <a:defRPr b="1" i="0" sz="3600" u="none" cap="none" strike="noStrike">
                <a:solidFill>
                  <a:srgbClr val="FFFFFF"/>
                </a:solidFill>
                <a:latin typeface="Montserrat"/>
                <a:ea typeface="Montserrat"/>
                <a:cs typeface="Montserrat"/>
                <a:sym typeface="Montserrat"/>
              </a:defRPr>
            </a:lvl1pPr>
            <a:lvl2pPr lvl="1" rtl="0" algn="l">
              <a:lnSpc>
                <a:spcPct val="100000"/>
              </a:lnSpc>
              <a:spcBef>
                <a:spcPts val="0"/>
              </a:spcBef>
              <a:spcAft>
                <a:spcPts val="0"/>
              </a:spcAft>
              <a:buClr>
                <a:srgbClr val="FFFFFF"/>
              </a:buClr>
              <a:buSzPts val="1900"/>
              <a:buFont typeface="Montserrat"/>
              <a:buNone/>
              <a:defRPr sz="1900">
                <a:solidFill>
                  <a:srgbClr val="FFFFFF"/>
                </a:solidFill>
                <a:latin typeface="Montserrat"/>
                <a:ea typeface="Montserrat"/>
                <a:cs typeface="Montserrat"/>
                <a:sym typeface="Montserrat"/>
              </a:defRPr>
            </a:lvl2pPr>
            <a:lvl3pPr lvl="2" rtl="0" algn="l">
              <a:lnSpc>
                <a:spcPct val="100000"/>
              </a:lnSpc>
              <a:spcBef>
                <a:spcPts val="0"/>
              </a:spcBef>
              <a:spcAft>
                <a:spcPts val="0"/>
              </a:spcAft>
              <a:buClr>
                <a:srgbClr val="FFFFFF"/>
              </a:buClr>
              <a:buSzPts val="1900"/>
              <a:buFont typeface="Montserrat"/>
              <a:buNone/>
              <a:defRPr sz="1900">
                <a:solidFill>
                  <a:srgbClr val="FFFFFF"/>
                </a:solidFill>
                <a:latin typeface="Montserrat"/>
                <a:ea typeface="Montserrat"/>
                <a:cs typeface="Montserrat"/>
                <a:sym typeface="Montserrat"/>
              </a:defRPr>
            </a:lvl3pPr>
            <a:lvl4pPr lvl="3" rtl="0" algn="l">
              <a:lnSpc>
                <a:spcPct val="100000"/>
              </a:lnSpc>
              <a:spcBef>
                <a:spcPts val="0"/>
              </a:spcBef>
              <a:spcAft>
                <a:spcPts val="0"/>
              </a:spcAft>
              <a:buClr>
                <a:srgbClr val="FFFFFF"/>
              </a:buClr>
              <a:buSzPts val="1900"/>
              <a:buFont typeface="Montserrat"/>
              <a:buNone/>
              <a:defRPr sz="1900">
                <a:solidFill>
                  <a:srgbClr val="FFFFFF"/>
                </a:solidFill>
                <a:latin typeface="Montserrat"/>
                <a:ea typeface="Montserrat"/>
                <a:cs typeface="Montserrat"/>
                <a:sym typeface="Montserrat"/>
              </a:defRPr>
            </a:lvl4pPr>
            <a:lvl5pPr lvl="4" rtl="0" algn="l">
              <a:lnSpc>
                <a:spcPct val="100000"/>
              </a:lnSpc>
              <a:spcBef>
                <a:spcPts val="0"/>
              </a:spcBef>
              <a:spcAft>
                <a:spcPts val="0"/>
              </a:spcAft>
              <a:buClr>
                <a:srgbClr val="FFFFFF"/>
              </a:buClr>
              <a:buSzPts val="1900"/>
              <a:buFont typeface="Montserrat"/>
              <a:buNone/>
              <a:defRPr sz="1900">
                <a:solidFill>
                  <a:srgbClr val="FFFFFF"/>
                </a:solidFill>
                <a:latin typeface="Montserrat"/>
                <a:ea typeface="Montserrat"/>
                <a:cs typeface="Montserrat"/>
                <a:sym typeface="Montserrat"/>
              </a:defRPr>
            </a:lvl5pPr>
            <a:lvl6pPr lvl="5" rtl="0" algn="l">
              <a:lnSpc>
                <a:spcPct val="100000"/>
              </a:lnSpc>
              <a:spcBef>
                <a:spcPts val="0"/>
              </a:spcBef>
              <a:spcAft>
                <a:spcPts val="0"/>
              </a:spcAft>
              <a:buClr>
                <a:srgbClr val="FFFFFF"/>
              </a:buClr>
              <a:buSzPts val="1900"/>
              <a:buFont typeface="Montserrat"/>
              <a:buNone/>
              <a:defRPr sz="1900">
                <a:solidFill>
                  <a:srgbClr val="FFFFFF"/>
                </a:solidFill>
                <a:latin typeface="Montserrat"/>
                <a:ea typeface="Montserrat"/>
                <a:cs typeface="Montserrat"/>
                <a:sym typeface="Montserrat"/>
              </a:defRPr>
            </a:lvl6pPr>
            <a:lvl7pPr lvl="6" rtl="0" algn="l">
              <a:lnSpc>
                <a:spcPct val="100000"/>
              </a:lnSpc>
              <a:spcBef>
                <a:spcPts val="0"/>
              </a:spcBef>
              <a:spcAft>
                <a:spcPts val="0"/>
              </a:spcAft>
              <a:buClr>
                <a:srgbClr val="FFFFFF"/>
              </a:buClr>
              <a:buSzPts val="1900"/>
              <a:buFont typeface="Montserrat"/>
              <a:buNone/>
              <a:defRPr sz="1900">
                <a:solidFill>
                  <a:srgbClr val="FFFFFF"/>
                </a:solidFill>
                <a:latin typeface="Montserrat"/>
                <a:ea typeface="Montserrat"/>
                <a:cs typeface="Montserrat"/>
                <a:sym typeface="Montserrat"/>
              </a:defRPr>
            </a:lvl7pPr>
            <a:lvl8pPr lvl="7" rtl="0" algn="l">
              <a:lnSpc>
                <a:spcPct val="100000"/>
              </a:lnSpc>
              <a:spcBef>
                <a:spcPts val="0"/>
              </a:spcBef>
              <a:spcAft>
                <a:spcPts val="0"/>
              </a:spcAft>
              <a:buClr>
                <a:srgbClr val="FFFFFF"/>
              </a:buClr>
              <a:buSzPts val="1900"/>
              <a:buFont typeface="Montserrat"/>
              <a:buNone/>
              <a:defRPr sz="1900">
                <a:solidFill>
                  <a:srgbClr val="FFFFFF"/>
                </a:solidFill>
                <a:latin typeface="Montserrat"/>
                <a:ea typeface="Montserrat"/>
                <a:cs typeface="Montserrat"/>
                <a:sym typeface="Montserrat"/>
              </a:defRPr>
            </a:lvl8pPr>
            <a:lvl9pPr lvl="8" rtl="0" algn="l">
              <a:lnSpc>
                <a:spcPct val="100000"/>
              </a:lnSpc>
              <a:spcBef>
                <a:spcPts val="0"/>
              </a:spcBef>
              <a:spcAft>
                <a:spcPts val="0"/>
              </a:spcAft>
              <a:buClr>
                <a:srgbClr val="FFFFFF"/>
              </a:buClr>
              <a:buSzPts val="1900"/>
              <a:buFont typeface="Montserrat"/>
              <a:buNone/>
              <a:defRPr sz="1900">
                <a:solidFill>
                  <a:srgbClr val="FFFFFF"/>
                </a:solidFill>
                <a:latin typeface="Montserrat"/>
                <a:ea typeface="Montserrat"/>
                <a:cs typeface="Montserrat"/>
                <a:sym typeface="Montserrat"/>
              </a:defRPr>
            </a:lvl9pPr>
          </a:lstStyle>
          <a:p/>
        </p:txBody>
      </p:sp>
      <p:sp>
        <p:nvSpPr>
          <p:cNvPr id="785" name="Google Shape;785;p69"/>
          <p:cNvSpPr txBox="1"/>
          <p:nvPr>
            <p:ph idx="3" type="body"/>
          </p:nvPr>
        </p:nvSpPr>
        <p:spPr>
          <a:xfrm>
            <a:off x="203425" y="1710025"/>
            <a:ext cx="5592900" cy="4823700"/>
          </a:xfrm>
          <a:prstGeom prst="rect">
            <a:avLst/>
          </a:prstGeom>
          <a:noFill/>
          <a:ln>
            <a:noFill/>
          </a:ln>
        </p:spPr>
        <p:txBody>
          <a:bodyPr anchorCtr="0" anchor="t" bIns="121900" lIns="121900" spcFirstLastPara="1" rIns="121900" wrap="square" tIns="121900">
            <a:noAutofit/>
          </a:bodyPr>
          <a:lstStyle>
            <a:lvl1pPr indent="-406400" lvl="0" marL="457200" marR="0" rtl="0" algn="l">
              <a:lnSpc>
                <a:spcPct val="90000"/>
              </a:lnSpc>
              <a:spcBef>
                <a:spcPts val="1100"/>
              </a:spcBef>
              <a:spcAft>
                <a:spcPts val="0"/>
              </a:spcAft>
              <a:buClr>
                <a:srgbClr val="FFFFFF"/>
              </a:buClr>
              <a:buSzPts val="2800"/>
              <a:buFont typeface="Source Sans Pro"/>
              <a:buChar char="•"/>
              <a:defRPr i="0" sz="2800" u="none" cap="none" strike="noStrike">
                <a:solidFill>
                  <a:srgbClr val="FFFFFF"/>
                </a:solidFill>
                <a:latin typeface="Source Sans Pro"/>
                <a:ea typeface="Source Sans Pro"/>
                <a:cs typeface="Source Sans Pro"/>
                <a:sym typeface="Source Sans Pro"/>
              </a:defRPr>
            </a:lvl1pPr>
            <a:lvl2pPr indent="-381000" lvl="1" marL="914400" marR="0" rtl="0" algn="l">
              <a:lnSpc>
                <a:spcPct val="90000"/>
              </a:lnSpc>
              <a:spcBef>
                <a:spcPts val="500"/>
              </a:spcBef>
              <a:spcAft>
                <a:spcPts val="0"/>
              </a:spcAft>
              <a:buClr>
                <a:srgbClr val="FFFFFF"/>
              </a:buClr>
              <a:buSzPts val="2400"/>
              <a:buFont typeface="Source Sans Pro"/>
              <a:buChar char="•"/>
              <a:defRPr i="0" sz="2400" u="none" cap="none" strike="noStrike">
                <a:solidFill>
                  <a:srgbClr val="FFFFFF"/>
                </a:solidFill>
                <a:latin typeface="Source Sans Pro"/>
                <a:ea typeface="Source Sans Pro"/>
                <a:cs typeface="Source Sans Pro"/>
                <a:sym typeface="Source Sans Pro"/>
              </a:defRPr>
            </a:lvl2pPr>
            <a:lvl3pPr indent="-355600" lvl="2" marL="1371600" marR="0" rtl="0" algn="l">
              <a:lnSpc>
                <a:spcPct val="90000"/>
              </a:lnSpc>
              <a:spcBef>
                <a:spcPts val="500"/>
              </a:spcBef>
              <a:spcAft>
                <a:spcPts val="0"/>
              </a:spcAft>
              <a:buClr>
                <a:srgbClr val="FFFFFF"/>
              </a:buClr>
              <a:buSzPts val="2000"/>
              <a:buFont typeface="Source Sans Pro"/>
              <a:buChar char="•"/>
              <a:defRPr i="0" sz="2000" u="none" cap="none" strike="noStrike">
                <a:solidFill>
                  <a:srgbClr val="FFFFFF"/>
                </a:solidFill>
                <a:latin typeface="Source Sans Pro"/>
                <a:ea typeface="Source Sans Pro"/>
                <a:cs typeface="Source Sans Pro"/>
                <a:sym typeface="Source Sans Pro"/>
              </a:defRPr>
            </a:lvl3pPr>
            <a:lvl4pPr indent="-349250" lvl="3" marL="1828800" marR="0" rtl="0" algn="l">
              <a:lnSpc>
                <a:spcPct val="90000"/>
              </a:lnSpc>
              <a:spcBef>
                <a:spcPts val="500"/>
              </a:spcBef>
              <a:spcAft>
                <a:spcPts val="0"/>
              </a:spcAft>
              <a:buClr>
                <a:srgbClr val="FFFFFF"/>
              </a:buClr>
              <a:buSzPts val="1900"/>
              <a:buFont typeface="Source Sans Pro"/>
              <a:buChar char="•"/>
              <a:defRPr i="0" sz="1900" u="none" cap="none" strike="noStrike">
                <a:solidFill>
                  <a:srgbClr val="FFFFFF"/>
                </a:solidFill>
                <a:latin typeface="Source Sans Pro"/>
                <a:ea typeface="Source Sans Pro"/>
                <a:cs typeface="Source Sans Pro"/>
                <a:sym typeface="Source Sans Pro"/>
              </a:defRPr>
            </a:lvl4pPr>
            <a:lvl5pPr indent="-349250" lvl="4" marL="2286000" marR="0" rtl="0" algn="l">
              <a:lnSpc>
                <a:spcPct val="90000"/>
              </a:lnSpc>
              <a:spcBef>
                <a:spcPts val="500"/>
              </a:spcBef>
              <a:spcAft>
                <a:spcPts val="0"/>
              </a:spcAft>
              <a:buClr>
                <a:srgbClr val="FFFFFF"/>
              </a:buClr>
              <a:buSzPts val="1900"/>
              <a:buFont typeface="Source Sans Pro"/>
              <a:buChar char="•"/>
              <a:defRPr i="0" sz="1900" u="none" cap="none" strike="noStrike">
                <a:solidFill>
                  <a:srgbClr val="FFFFFF"/>
                </a:solidFill>
                <a:latin typeface="Source Sans Pro"/>
                <a:ea typeface="Source Sans Pro"/>
                <a:cs typeface="Source Sans Pro"/>
                <a:sym typeface="Source Sans Pro"/>
              </a:defRPr>
            </a:lvl5pPr>
            <a:lvl6pPr indent="-349250" lvl="5" marL="2743200" marR="0" rtl="0" algn="l">
              <a:lnSpc>
                <a:spcPct val="90000"/>
              </a:lnSpc>
              <a:spcBef>
                <a:spcPts val="500"/>
              </a:spcBef>
              <a:spcAft>
                <a:spcPts val="0"/>
              </a:spcAft>
              <a:buClr>
                <a:srgbClr val="FFFFFF"/>
              </a:buClr>
              <a:buSzPts val="1900"/>
              <a:buFont typeface="Source Sans Pro"/>
              <a:buChar char="•"/>
              <a:defRPr i="0" sz="1900" u="none" cap="none" strike="noStrike">
                <a:solidFill>
                  <a:srgbClr val="FFFFFF"/>
                </a:solidFill>
                <a:latin typeface="Source Sans Pro"/>
                <a:ea typeface="Source Sans Pro"/>
                <a:cs typeface="Source Sans Pro"/>
                <a:sym typeface="Source Sans Pro"/>
              </a:defRPr>
            </a:lvl6pPr>
            <a:lvl7pPr indent="-349250" lvl="6" marL="3200400" marR="0" rtl="0" algn="l">
              <a:lnSpc>
                <a:spcPct val="90000"/>
              </a:lnSpc>
              <a:spcBef>
                <a:spcPts val="500"/>
              </a:spcBef>
              <a:spcAft>
                <a:spcPts val="0"/>
              </a:spcAft>
              <a:buClr>
                <a:srgbClr val="FFFFFF"/>
              </a:buClr>
              <a:buSzPts val="1900"/>
              <a:buFont typeface="Source Sans Pro"/>
              <a:buChar char="•"/>
              <a:defRPr i="0" sz="1900" u="none" cap="none" strike="noStrike">
                <a:solidFill>
                  <a:srgbClr val="FFFFFF"/>
                </a:solidFill>
                <a:latin typeface="Source Sans Pro"/>
                <a:ea typeface="Source Sans Pro"/>
                <a:cs typeface="Source Sans Pro"/>
                <a:sym typeface="Source Sans Pro"/>
              </a:defRPr>
            </a:lvl7pPr>
            <a:lvl8pPr indent="-349250" lvl="7" marL="3657600" marR="0" rtl="0" algn="l">
              <a:lnSpc>
                <a:spcPct val="90000"/>
              </a:lnSpc>
              <a:spcBef>
                <a:spcPts val="500"/>
              </a:spcBef>
              <a:spcAft>
                <a:spcPts val="0"/>
              </a:spcAft>
              <a:buClr>
                <a:srgbClr val="FFFFFF"/>
              </a:buClr>
              <a:buSzPts val="1900"/>
              <a:buFont typeface="Source Sans Pro"/>
              <a:buChar char="•"/>
              <a:defRPr i="0" sz="1900" u="none" cap="none" strike="noStrike">
                <a:solidFill>
                  <a:srgbClr val="FFFFFF"/>
                </a:solidFill>
                <a:latin typeface="Source Sans Pro"/>
                <a:ea typeface="Source Sans Pro"/>
                <a:cs typeface="Source Sans Pro"/>
                <a:sym typeface="Source Sans Pro"/>
              </a:defRPr>
            </a:lvl8pPr>
            <a:lvl9pPr indent="-349250" lvl="8" marL="4114800" marR="0" rtl="0" algn="l">
              <a:lnSpc>
                <a:spcPct val="90000"/>
              </a:lnSpc>
              <a:spcBef>
                <a:spcPts val="500"/>
              </a:spcBef>
              <a:spcAft>
                <a:spcPts val="0"/>
              </a:spcAft>
              <a:buClr>
                <a:srgbClr val="FFFFFF"/>
              </a:buClr>
              <a:buSzPts val="1900"/>
              <a:buFont typeface="Source Sans Pro"/>
              <a:buChar char="•"/>
              <a:defRPr i="0" sz="1900" u="none" cap="none" strike="noStrike">
                <a:solidFill>
                  <a:srgbClr val="FFFFFF"/>
                </a:solidFill>
                <a:latin typeface="Source Sans Pro"/>
                <a:ea typeface="Source Sans Pro"/>
                <a:cs typeface="Source Sans Pro"/>
                <a:sym typeface="Source Sans Pro"/>
              </a:defRPr>
            </a:lvl9pPr>
          </a:lstStyle>
          <a:p/>
        </p:txBody>
      </p:sp>
      <p:grpSp>
        <p:nvGrpSpPr>
          <p:cNvPr id="786" name="Google Shape;786;p69"/>
          <p:cNvGrpSpPr/>
          <p:nvPr/>
        </p:nvGrpSpPr>
        <p:grpSpPr>
          <a:xfrm>
            <a:off x="0" y="5980278"/>
            <a:ext cx="12191479" cy="127050"/>
            <a:chOff x="0" y="9863563"/>
            <a:chExt cx="20104682" cy="209550"/>
          </a:xfrm>
        </p:grpSpPr>
        <p:sp>
          <p:nvSpPr>
            <p:cNvPr id="787" name="Google Shape;787;p69"/>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88" name="Google Shape;788;p69"/>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89" name="Google Shape;789;p69"/>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90" name="Google Shape;790;p69"/>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791" name="Google Shape;791;p69"/>
          <p:cNvGrpSpPr/>
          <p:nvPr/>
        </p:nvGrpSpPr>
        <p:grpSpPr>
          <a:xfrm>
            <a:off x="10472612" y="6300976"/>
            <a:ext cx="1450594" cy="352728"/>
            <a:chOff x="17270138" y="10392506"/>
            <a:chExt cx="2392141" cy="581772"/>
          </a:xfrm>
        </p:grpSpPr>
        <p:grpSp>
          <p:nvGrpSpPr>
            <p:cNvPr id="792" name="Google Shape;792;p69"/>
            <p:cNvGrpSpPr/>
            <p:nvPr/>
          </p:nvGrpSpPr>
          <p:grpSpPr>
            <a:xfrm>
              <a:off x="17879688" y="10615449"/>
              <a:ext cx="479402" cy="221678"/>
              <a:chOff x="17879688" y="10615449"/>
              <a:chExt cx="479402" cy="221678"/>
            </a:xfrm>
          </p:grpSpPr>
          <p:pic>
            <p:nvPicPr>
              <p:cNvPr id="793" name="Google Shape;793;p69"/>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794" name="Google Shape;794;p69"/>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795" name="Google Shape;795;p69"/>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96" name="Google Shape;796;p69"/>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97" name="Google Shape;797;p69"/>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798" name="Google Shape;798;p69"/>
            <p:cNvGrpSpPr/>
            <p:nvPr/>
          </p:nvGrpSpPr>
          <p:grpSpPr>
            <a:xfrm>
              <a:off x="17270138" y="10697205"/>
              <a:ext cx="448309" cy="277073"/>
              <a:chOff x="17270138" y="10697205"/>
              <a:chExt cx="448309" cy="277073"/>
            </a:xfrm>
          </p:grpSpPr>
          <p:sp>
            <p:nvSpPr>
              <p:cNvPr id="799" name="Google Shape;799;p69"/>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00" name="Google Shape;800;p69"/>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01" name="Google Shape;801;p69"/>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802" name="Google Shape;802;p69"/>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xplanation">
  <p:cSld name="SECTION_HEADER_1_1_1_1_1">
    <p:bg>
      <p:bgPr>
        <a:solidFill>
          <a:schemeClr val="lt1"/>
        </a:solidFill>
      </p:bgPr>
    </p:bg>
    <p:spTree>
      <p:nvGrpSpPr>
        <p:cNvPr id="803" name="Shape 803"/>
        <p:cNvGrpSpPr/>
        <p:nvPr/>
      </p:nvGrpSpPr>
      <p:grpSpPr>
        <a:xfrm>
          <a:off x="0" y="0"/>
          <a:ext cx="0" cy="0"/>
          <a:chOff x="0" y="0"/>
          <a:chExt cx="0" cy="0"/>
        </a:xfrm>
      </p:grpSpPr>
      <p:sp>
        <p:nvSpPr>
          <p:cNvPr id="804" name="Google Shape;804;p70"/>
          <p:cNvSpPr txBox="1"/>
          <p:nvPr>
            <p:ph type="title"/>
          </p:nvPr>
        </p:nvSpPr>
        <p:spPr>
          <a:xfrm>
            <a:off x="838200" y="916800"/>
            <a:ext cx="10515600" cy="642600"/>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2"/>
              </a:buClr>
              <a:buSzPts val="1400"/>
              <a:buFont typeface="Montserrat"/>
              <a:buNone/>
              <a:defRPr b="1" i="0" u="none" cap="none" strike="noStrike">
                <a:solidFill>
                  <a:schemeClr val="dk2"/>
                </a:solidFill>
                <a:latin typeface="Montserrat"/>
                <a:ea typeface="Montserrat"/>
                <a:cs typeface="Montserrat"/>
                <a:sym typeface="Montserrat"/>
              </a:defRPr>
            </a:lvl1pPr>
            <a:lvl2pPr lvl="1" rtl="0" algn="l">
              <a:lnSpc>
                <a:spcPct val="100000"/>
              </a:lnSpc>
              <a:spcBef>
                <a:spcPts val="0"/>
              </a:spcBef>
              <a:spcAft>
                <a:spcPts val="0"/>
              </a:spcAft>
              <a:buSzPts val="2400"/>
              <a:buNone/>
              <a:defRPr sz="2400"/>
            </a:lvl2pPr>
            <a:lvl3pPr lvl="2" rtl="0" algn="l">
              <a:lnSpc>
                <a:spcPct val="100000"/>
              </a:lnSpc>
              <a:spcBef>
                <a:spcPts val="0"/>
              </a:spcBef>
              <a:spcAft>
                <a:spcPts val="0"/>
              </a:spcAft>
              <a:buSzPts val="2400"/>
              <a:buNone/>
              <a:defRPr sz="2400"/>
            </a:lvl3pPr>
            <a:lvl4pPr lvl="3" rtl="0" algn="l">
              <a:lnSpc>
                <a:spcPct val="100000"/>
              </a:lnSpc>
              <a:spcBef>
                <a:spcPts val="0"/>
              </a:spcBef>
              <a:spcAft>
                <a:spcPts val="0"/>
              </a:spcAft>
              <a:buSzPts val="2400"/>
              <a:buNone/>
              <a:defRPr sz="2400"/>
            </a:lvl4pPr>
            <a:lvl5pPr lvl="4" rtl="0" algn="l">
              <a:lnSpc>
                <a:spcPct val="100000"/>
              </a:lnSpc>
              <a:spcBef>
                <a:spcPts val="0"/>
              </a:spcBef>
              <a:spcAft>
                <a:spcPts val="0"/>
              </a:spcAft>
              <a:buSzPts val="2400"/>
              <a:buNone/>
              <a:defRPr sz="2400"/>
            </a:lvl5pPr>
            <a:lvl6pPr lvl="5" rtl="0" algn="l">
              <a:lnSpc>
                <a:spcPct val="100000"/>
              </a:lnSpc>
              <a:spcBef>
                <a:spcPts val="0"/>
              </a:spcBef>
              <a:spcAft>
                <a:spcPts val="0"/>
              </a:spcAft>
              <a:buSzPts val="2400"/>
              <a:buNone/>
              <a:defRPr sz="2400"/>
            </a:lvl6pPr>
            <a:lvl7pPr lvl="6" rtl="0" algn="l">
              <a:lnSpc>
                <a:spcPct val="100000"/>
              </a:lnSpc>
              <a:spcBef>
                <a:spcPts val="0"/>
              </a:spcBef>
              <a:spcAft>
                <a:spcPts val="0"/>
              </a:spcAft>
              <a:buSzPts val="2400"/>
              <a:buNone/>
              <a:defRPr sz="2400"/>
            </a:lvl7pPr>
            <a:lvl8pPr lvl="7" rtl="0" algn="l">
              <a:lnSpc>
                <a:spcPct val="100000"/>
              </a:lnSpc>
              <a:spcBef>
                <a:spcPts val="0"/>
              </a:spcBef>
              <a:spcAft>
                <a:spcPts val="0"/>
              </a:spcAft>
              <a:buSzPts val="2400"/>
              <a:buNone/>
              <a:defRPr sz="2400"/>
            </a:lvl8pPr>
            <a:lvl9pPr lvl="8" rtl="0" algn="l">
              <a:lnSpc>
                <a:spcPct val="100000"/>
              </a:lnSpc>
              <a:spcBef>
                <a:spcPts val="0"/>
              </a:spcBef>
              <a:spcAft>
                <a:spcPts val="0"/>
              </a:spcAft>
              <a:buSzPts val="2400"/>
              <a:buNone/>
              <a:defRPr sz="2400"/>
            </a:lvl9pPr>
          </a:lstStyle>
          <a:p/>
        </p:txBody>
      </p:sp>
      <p:cxnSp>
        <p:nvCxnSpPr>
          <p:cNvPr id="805" name="Google Shape;805;p70"/>
          <p:cNvCxnSpPr/>
          <p:nvPr/>
        </p:nvCxnSpPr>
        <p:spPr>
          <a:xfrm>
            <a:off x="958286" y="1692500"/>
            <a:ext cx="10338300" cy="0"/>
          </a:xfrm>
          <a:prstGeom prst="straightConnector1">
            <a:avLst/>
          </a:prstGeom>
          <a:noFill/>
          <a:ln cap="flat" cmpd="sng" w="38100">
            <a:solidFill>
              <a:schemeClr val="dk1"/>
            </a:solidFill>
            <a:prstDash val="solid"/>
            <a:round/>
            <a:headEnd len="sm" w="sm" type="none"/>
            <a:tailEnd len="sm" w="sm" type="none"/>
          </a:ln>
        </p:spPr>
      </p:cxnSp>
      <p:sp>
        <p:nvSpPr>
          <p:cNvPr id="806" name="Google Shape;806;p70"/>
          <p:cNvSpPr txBox="1"/>
          <p:nvPr>
            <p:ph idx="1" type="body"/>
          </p:nvPr>
        </p:nvSpPr>
        <p:spPr>
          <a:xfrm>
            <a:off x="838200" y="2122375"/>
            <a:ext cx="10515600" cy="3969600"/>
          </a:xfrm>
          <a:prstGeom prst="rect">
            <a:avLst/>
          </a:prstGeom>
          <a:noFill/>
          <a:ln>
            <a:noFill/>
          </a:ln>
        </p:spPr>
        <p:txBody>
          <a:bodyPr anchorCtr="0" anchor="t" bIns="121900" lIns="121900" spcFirstLastPara="1" rIns="121900" wrap="square" tIns="121900">
            <a:noAutofit/>
          </a:bodyPr>
          <a:lstStyle>
            <a:lvl1pPr indent="-381000" lvl="0" marL="457200" rtl="0" algn="l">
              <a:lnSpc>
                <a:spcPct val="115000"/>
              </a:lnSpc>
              <a:spcBef>
                <a:spcPts val="0"/>
              </a:spcBef>
              <a:spcAft>
                <a:spcPts val="0"/>
              </a:spcAft>
              <a:buClr>
                <a:srgbClr val="323232"/>
              </a:buClr>
              <a:buSzPts val="2400"/>
              <a:buFont typeface="Source Sans Pro"/>
              <a:buChar char="■"/>
              <a:defRPr sz="2400">
                <a:solidFill>
                  <a:srgbClr val="323232"/>
                </a:solidFill>
                <a:latin typeface="Source Sans Pro"/>
                <a:ea typeface="Source Sans Pro"/>
                <a:cs typeface="Source Sans Pro"/>
                <a:sym typeface="Source Sans Pro"/>
              </a:defRPr>
            </a:lvl1pPr>
            <a:lvl2pPr indent="-349250" lvl="1" marL="914400" rtl="0" algn="l">
              <a:lnSpc>
                <a:spcPct val="115000"/>
              </a:lnSpc>
              <a:spcBef>
                <a:spcPts val="2100"/>
              </a:spcBef>
              <a:spcAft>
                <a:spcPts val="0"/>
              </a:spcAft>
              <a:buClr>
                <a:srgbClr val="323232"/>
              </a:buClr>
              <a:buSzPts val="1900"/>
              <a:buFont typeface="Source Sans Pro"/>
              <a:buChar char="□"/>
              <a:defRPr sz="1900">
                <a:solidFill>
                  <a:srgbClr val="323232"/>
                </a:solidFill>
                <a:latin typeface="Source Sans Pro"/>
                <a:ea typeface="Source Sans Pro"/>
                <a:cs typeface="Source Sans Pro"/>
                <a:sym typeface="Source Sans Pro"/>
              </a:defRPr>
            </a:lvl2pPr>
            <a:lvl3pPr indent="-349250" lvl="2" marL="1371600" rtl="0" algn="l">
              <a:lnSpc>
                <a:spcPct val="115000"/>
              </a:lnSpc>
              <a:spcBef>
                <a:spcPts val="2100"/>
              </a:spcBef>
              <a:spcAft>
                <a:spcPts val="0"/>
              </a:spcAft>
              <a:buClr>
                <a:srgbClr val="323232"/>
              </a:buClr>
              <a:buSzPts val="1900"/>
              <a:buFont typeface="Source Sans Pro"/>
              <a:buChar char="■"/>
              <a:defRPr sz="1900">
                <a:solidFill>
                  <a:srgbClr val="323232"/>
                </a:solidFill>
                <a:latin typeface="Source Sans Pro"/>
                <a:ea typeface="Source Sans Pro"/>
                <a:cs typeface="Source Sans Pro"/>
                <a:sym typeface="Source Sans Pro"/>
              </a:defRPr>
            </a:lvl3pPr>
            <a:lvl4pPr indent="-349250" lvl="3" marL="1828800" rtl="0" algn="l">
              <a:lnSpc>
                <a:spcPct val="115000"/>
              </a:lnSpc>
              <a:spcBef>
                <a:spcPts val="2100"/>
              </a:spcBef>
              <a:spcAft>
                <a:spcPts val="0"/>
              </a:spcAft>
              <a:buClr>
                <a:srgbClr val="323232"/>
              </a:buClr>
              <a:buSzPts val="1900"/>
              <a:buFont typeface="Source Sans Pro"/>
              <a:buChar char="■"/>
              <a:defRPr sz="1900">
                <a:solidFill>
                  <a:srgbClr val="323232"/>
                </a:solidFill>
                <a:latin typeface="Source Sans Pro"/>
                <a:ea typeface="Source Sans Pro"/>
                <a:cs typeface="Source Sans Pro"/>
                <a:sym typeface="Source Sans Pro"/>
              </a:defRPr>
            </a:lvl4pPr>
            <a:lvl5pPr indent="-349250" lvl="4" marL="2286000" rtl="0" algn="l">
              <a:lnSpc>
                <a:spcPct val="115000"/>
              </a:lnSpc>
              <a:spcBef>
                <a:spcPts val="2100"/>
              </a:spcBef>
              <a:spcAft>
                <a:spcPts val="0"/>
              </a:spcAft>
              <a:buClr>
                <a:srgbClr val="323232"/>
              </a:buClr>
              <a:buSzPts val="1900"/>
              <a:buFont typeface="Source Sans Pro"/>
              <a:buChar char="□"/>
              <a:defRPr sz="1900">
                <a:solidFill>
                  <a:srgbClr val="323232"/>
                </a:solidFill>
                <a:latin typeface="Source Sans Pro"/>
                <a:ea typeface="Source Sans Pro"/>
                <a:cs typeface="Source Sans Pro"/>
                <a:sym typeface="Source Sans Pro"/>
              </a:defRPr>
            </a:lvl5pPr>
            <a:lvl6pPr indent="-349250" lvl="5" marL="2743200" rtl="0" algn="l">
              <a:lnSpc>
                <a:spcPct val="115000"/>
              </a:lnSpc>
              <a:spcBef>
                <a:spcPts val="2100"/>
              </a:spcBef>
              <a:spcAft>
                <a:spcPts val="0"/>
              </a:spcAft>
              <a:buClr>
                <a:srgbClr val="323232"/>
              </a:buClr>
              <a:buSzPts val="1900"/>
              <a:buFont typeface="Source Sans Pro"/>
              <a:buChar char="■"/>
              <a:defRPr sz="1900">
                <a:solidFill>
                  <a:srgbClr val="323232"/>
                </a:solidFill>
                <a:latin typeface="Source Sans Pro"/>
                <a:ea typeface="Source Sans Pro"/>
                <a:cs typeface="Source Sans Pro"/>
                <a:sym typeface="Source Sans Pro"/>
              </a:defRPr>
            </a:lvl6pPr>
            <a:lvl7pPr indent="-349250" lvl="6" marL="3200400" rtl="0" algn="l">
              <a:lnSpc>
                <a:spcPct val="115000"/>
              </a:lnSpc>
              <a:spcBef>
                <a:spcPts val="2100"/>
              </a:spcBef>
              <a:spcAft>
                <a:spcPts val="0"/>
              </a:spcAft>
              <a:buClr>
                <a:srgbClr val="323232"/>
              </a:buClr>
              <a:buSzPts val="1900"/>
              <a:buFont typeface="Source Sans Pro"/>
              <a:buChar char="■"/>
              <a:defRPr sz="1900">
                <a:solidFill>
                  <a:srgbClr val="323232"/>
                </a:solidFill>
                <a:latin typeface="Source Sans Pro"/>
                <a:ea typeface="Source Sans Pro"/>
                <a:cs typeface="Source Sans Pro"/>
                <a:sym typeface="Source Sans Pro"/>
              </a:defRPr>
            </a:lvl7pPr>
            <a:lvl8pPr indent="-349250" lvl="7" marL="3657600" rtl="0" algn="l">
              <a:lnSpc>
                <a:spcPct val="115000"/>
              </a:lnSpc>
              <a:spcBef>
                <a:spcPts val="2100"/>
              </a:spcBef>
              <a:spcAft>
                <a:spcPts val="0"/>
              </a:spcAft>
              <a:buClr>
                <a:srgbClr val="323232"/>
              </a:buClr>
              <a:buSzPts val="1900"/>
              <a:buFont typeface="Source Sans Pro"/>
              <a:buChar char="□"/>
              <a:defRPr sz="1900">
                <a:solidFill>
                  <a:srgbClr val="323232"/>
                </a:solidFill>
                <a:latin typeface="Source Sans Pro"/>
                <a:ea typeface="Source Sans Pro"/>
                <a:cs typeface="Source Sans Pro"/>
                <a:sym typeface="Source Sans Pro"/>
              </a:defRPr>
            </a:lvl8pPr>
            <a:lvl9pPr indent="-349250" lvl="8" marL="4114800" rtl="0" algn="l">
              <a:lnSpc>
                <a:spcPct val="115000"/>
              </a:lnSpc>
              <a:spcBef>
                <a:spcPts val="2100"/>
              </a:spcBef>
              <a:spcAft>
                <a:spcPts val="2100"/>
              </a:spcAft>
              <a:buClr>
                <a:srgbClr val="323232"/>
              </a:buClr>
              <a:buSzPts val="1900"/>
              <a:buFont typeface="Source Sans Pro"/>
              <a:buChar char="■"/>
              <a:defRPr sz="1900">
                <a:solidFill>
                  <a:srgbClr val="323232"/>
                </a:solidFill>
                <a:latin typeface="Source Sans Pro"/>
                <a:ea typeface="Source Sans Pro"/>
                <a:cs typeface="Source Sans Pro"/>
                <a:sym typeface="Source Sans Pro"/>
              </a:defRPr>
            </a:lvl9pPr>
          </a:lstStyle>
          <a:p/>
        </p:txBody>
      </p:sp>
      <p:sp>
        <p:nvSpPr>
          <p:cNvPr id="807" name="Google Shape;807;p70"/>
          <p:cNvSpPr txBox="1"/>
          <p:nvPr>
            <p:ph idx="12" type="sldNum"/>
          </p:nvPr>
        </p:nvSpPr>
        <p:spPr>
          <a:xfrm>
            <a:off x="8615362" y="6072187"/>
            <a:ext cx="27432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0C2334"/>
                </a:solidFill>
                <a:latin typeface="Source Sans Pro"/>
                <a:ea typeface="Source Sans Pro"/>
                <a:cs typeface="Source Sans Pro"/>
                <a:sym typeface="Source Sans Pro"/>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0C2334"/>
                </a:solidFill>
                <a:latin typeface="Source Sans Pro"/>
                <a:ea typeface="Source Sans Pro"/>
                <a:cs typeface="Source Sans Pro"/>
                <a:sym typeface="Source Sans Pro"/>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0C2334"/>
                </a:solidFill>
                <a:latin typeface="Source Sans Pro"/>
                <a:ea typeface="Source Sans Pro"/>
                <a:cs typeface="Source Sans Pro"/>
                <a:sym typeface="Source Sans Pro"/>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0C2334"/>
                </a:solidFill>
                <a:latin typeface="Source Sans Pro"/>
                <a:ea typeface="Source Sans Pro"/>
                <a:cs typeface="Source Sans Pro"/>
                <a:sym typeface="Source Sans Pro"/>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0C2334"/>
                </a:solidFill>
                <a:latin typeface="Source Sans Pro"/>
                <a:ea typeface="Source Sans Pro"/>
                <a:cs typeface="Source Sans Pro"/>
                <a:sym typeface="Source Sans Pro"/>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0C2334"/>
                </a:solidFill>
                <a:latin typeface="Source Sans Pro"/>
                <a:ea typeface="Source Sans Pro"/>
                <a:cs typeface="Source Sans Pro"/>
                <a:sym typeface="Source Sans Pro"/>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0C2334"/>
                </a:solidFill>
                <a:latin typeface="Source Sans Pro"/>
                <a:ea typeface="Source Sans Pro"/>
                <a:cs typeface="Source Sans Pro"/>
                <a:sym typeface="Source Sans Pro"/>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0C2334"/>
                </a:solidFill>
                <a:latin typeface="Source Sans Pro"/>
                <a:ea typeface="Source Sans Pro"/>
                <a:cs typeface="Source Sans Pro"/>
                <a:sym typeface="Source Sans Pro"/>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0C2334"/>
                </a:solidFill>
                <a:latin typeface="Source Sans Pro"/>
                <a:ea typeface="Source Sans Pro"/>
                <a:cs typeface="Source Sans Pro"/>
                <a:sym typeface="Source Sans Pro"/>
              </a:defRPr>
            </a:lvl9pPr>
          </a:lstStyle>
          <a:p>
            <a:pPr indent="0" lvl="0" marL="0" rtl="0" algn="r">
              <a:spcBef>
                <a:spcPts val="0"/>
              </a:spcBef>
              <a:spcAft>
                <a:spcPts val="0"/>
              </a:spcAft>
              <a:buNone/>
            </a:pPr>
            <a:fld id="{00000000-1234-1234-1234-123412341234}" type="slidenum">
              <a:rPr lang="en-US"/>
              <a:t>‹#›</a:t>
            </a:fld>
            <a:endParaRPr/>
          </a:p>
        </p:txBody>
      </p:sp>
      <p:grpSp>
        <p:nvGrpSpPr>
          <p:cNvPr id="808" name="Google Shape;808;p70"/>
          <p:cNvGrpSpPr/>
          <p:nvPr/>
        </p:nvGrpSpPr>
        <p:grpSpPr>
          <a:xfrm>
            <a:off x="0" y="5980278"/>
            <a:ext cx="12191479" cy="127050"/>
            <a:chOff x="0" y="9863563"/>
            <a:chExt cx="20104682" cy="209550"/>
          </a:xfrm>
        </p:grpSpPr>
        <p:sp>
          <p:nvSpPr>
            <p:cNvPr id="809" name="Google Shape;809;p70"/>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10" name="Google Shape;810;p70"/>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11" name="Google Shape;811;p70"/>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12" name="Google Shape;812;p70"/>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813" name="Google Shape;813;p70"/>
          <p:cNvGrpSpPr/>
          <p:nvPr/>
        </p:nvGrpSpPr>
        <p:grpSpPr>
          <a:xfrm>
            <a:off x="10472612" y="6300976"/>
            <a:ext cx="1450594" cy="352728"/>
            <a:chOff x="17270138" y="10392506"/>
            <a:chExt cx="2392141" cy="581772"/>
          </a:xfrm>
        </p:grpSpPr>
        <p:grpSp>
          <p:nvGrpSpPr>
            <p:cNvPr id="814" name="Google Shape;814;p70"/>
            <p:cNvGrpSpPr/>
            <p:nvPr/>
          </p:nvGrpSpPr>
          <p:grpSpPr>
            <a:xfrm>
              <a:off x="17879688" y="10615449"/>
              <a:ext cx="479402" cy="221678"/>
              <a:chOff x="17879688" y="10615449"/>
              <a:chExt cx="479402" cy="221678"/>
            </a:xfrm>
          </p:grpSpPr>
          <p:pic>
            <p:nvPicPr>
              <p:cNvPr id="815" name="Google Shape;815;p70"/>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816" name="Google Shape;816;p70"/>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817" name="Google Shape;817;p70"/>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18" name="Google Shape;818;p70"/>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19" name="Google Shape;819;p70"/>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820" name="Google Shape;820;p70"/>
            <p:cNvGrpSpPr/>
            <p:nvPr/>
          </p:nvGrpSpPr>
          <p:grpSpPr>
            <a:xfrm>
              <a:off x="17270138" y="10697205"/>
              <a:ext cx="448309" cy="277073"/>
              <a:chOff x="17270138" y="10697205"/>
              <a:chExt cx="448309" cy="277073"/>
            </a:xfrm>
          </p:grpSpPr>
          <p:sp>
            <p:nvSpPr>
              <p:cNvPr id="821" name="Google Shape;821;p70"/>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22" name="Google Shape;822;p70"/>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23" name="Google Shape;823;p70"/>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824" name="Google Shape;824;p70"/>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strast &amp; Compare 1">
  <p:cSld name="Title and Content_1_4">
    <p:spTree>
      <p:nvGrpSpPr>
        <p:cNvPr id="825" name="Shape 825"/>
        <p:cNvGrpSpPr/>
        <p:nvPr/>
      </p:nvGrpSpPr>
      <p:grpSpPr>
        <a:xfrm>
          <a:off x="0" y="0"/>
          <a:ext cx="0" cy="0"/>
          <a:chOff x="0" y="0"/>
          <a:chExt cx="0" cy="0"/>
        </a:xfrm>
      </p:grpSpPr>
      <p:sp>
        <p:nvSpPr>
          <p:cNvPr id="826" name="Google Shape;826;p71"/>
          <p:cNvSpPr/>
          <p:nvPr/>
        </p:nvSpPr>
        <p:spPr>
          <a:xfrm>
            <a:off x="5986150" y="12725"/>
            <a:ext cx="6205800" cy="6858000"/>
          </a:xfrm>
          <a:prstGeom prst="rect">
            <a:avLst/>
          </a:prstGeom>
          <a:solidFill>
            <a:srgbClr val="479AC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7" name="Google Shape;827;p71"/>
          <p:cNvSpPr txBox="1"/>
          <p:nvPr>
            <p:ph idx="1" type="subTitle"/>
          </p:nvPr>
        </p:nvSpPr>
        <p:spPr>
          <a:xfrm>
            <a:off x="1003810" y="2149031"/>
            <a:ext cx="4170900" cy="402900"/>
          </a:xfrm>
          <a:prstGeom prst="rect">
            <a:avLst/>
          </a:prstGeom>
          <a:noFill/>
          <a:ln>
            <a:noFill/>
          </a:ln>
        </p:spPr>
        <p:txBody>
          <a:bodyPr anchorCtr="0" anchor="t" bIns="91425" lIns="91425" spcFirstLastPara="1" rIns="91425" wrap="square" tIns="91425">
            <a:noAutofit/>
          </a:bodyPr>
          <a:lstStyle>
            <a:lvl1pPr lvl="0" rtl="0" algn="l">
              <a:lnSpc>
                <a:spcPct val="115000"/>
              </a:lnSpc>
              <a:spcBef>
                <a:spcPts val="0"/>
              </a:spcBef>
              <a:spcAft>
                <a:spcPts val="0"/>
              </a:spcAft>
              <a:buSzPts val="1800"/>
              <a:buNone/>
              <a:defRPr sz="2000">
                <a:solidFill>
                  <a:srgbClr val="353535"/>
                </a:solidFill>
                <a:latin typeface="Arial"/>
                <a:ea typeface="Arial"/>
                <a:cs typeface="Arial"/>
                <a:sym typeface="Arial"/>
              </a:defRPr>
            </a:lvl1pPr>
            <a:lvl2pPr lvl="1" rtl="0" algn="l">
              <a:lnSpc>
                <a:spcPct val="115000"/>
              </a:lnSpc>
              <a:spcBef>
                <a:spcPts val="0"/>
              </a:spcBef>
              <a:spcAft>
                <a:spcPts val="0"/>
              </a:spcAft>
              <a:buSzPts val="1800"/>
              <a:buNone/>
              <a:defRPr/>
            </a:lvl2pPr>
            <a:lvl3pPr lvl="2" rtl="0" algn="l">
              <a:lnSpc>
                <a:spcPct val="115000"/>
              </a:lnSpc>
              <a:spcBef>
                <a:spcPts val="0"/>
              </a:spcBef>
              <a:spcAft>
                <a:spcPts val="0"/>
              </a:spcAft>
              <a:buSzPts val="1800"/>
              <a:buNone/>
              <a:defRPr/>
            </a:lvl3pPr>
            <a:lvl4pPr lvl="3" rtl="0" algn="l">
              <a:lnSpc>
                <a:spcPct val="115000"/>
              </a:lnSpc>
              <a:spcBef>
                <a:spcPts val="0"/>
              </a:spcBef>
              <a:spcAft>
                <a:spcPts val="0"/>
              </a:spcAft>
              <a:buSzPts val="1800"/>
              <a:buNone/>
              <a:defRPr/>
            </a:lvl4pPr>
            <a:lvl5pPr lvl="4" rtl="0" algn="l">
              <a:lnSpc>
                <a:spcPct val="115000"/>
              </a:lnSpc>
              <a:spcBef>
                <a:spcPts val="0"/>
              </a:spcBef>
              <a:spcAft>
                <a:spcPts val="0"/>
              </a:spcAft>
              <a:buSzPts val="1800"/>
              <a:buNone/>
              <a:defRPr/>
            </a:lvl5pPr>
            <a:lvl6pPr lvl="5" rtl="0" algn="l">
              <a:lnSpc>
                <a:spcPct val="115000"/>
              </a:lnSpc>
              <a:spcBef>
                <a:spcPts val="0"/>
              </a:spcBef>
              <a:spcAft>
                <a:spcPts val="0"/>
              </a:spcAft>
              <a:buSzPts val="1800"/>
              <a:buNone/>
              <a:defRPr/>
            </a:lvl6pPr>
            <a:lvl7pPr lvl="6" rtl="0" algn="l">
              <a:lnSpc>
                <a:spcPct val="115000"/>
              </a:lnSpc>
              <a:spcBef>
                <a:spcPts val="0"/>
              </a:spcBef>
              <a:spcAft>
                <a:spcPts val="0"/>
              </a:spcAft>
              <a:buSzPts val="1800"/>
              <a:buNone/>
              <a:defRPr/>
            </a:lvl7pPr>
            <a:lvl8pPr lvl="7" rtl="0" algn="l">
              <a:lnSpc>
                <a:spcPct val="115000"/>
              </a:lnSpc>
              <a:spcBef>
                <a:spcPts val="0"/>
              </a:spcBef>
              <a:spcAft>
                <a:spcPts val="0"/>
              </a:spcAft>
              <a:buSzPts val="1800"/>
              <a:buNone/>
              <a:defRPr/>
            </a:lvl8pPr>
            <a:lvl9pPr lvl="8" rtl="0" algn="l">
              <a:lnSpc>
                <a:spcPct val="115000"/>
              </a:lnSpc>
              <a:spcBef>
                <a:spcPts val="0"/>
              </a:spcBef>
              <a:spcAft>
                <a:spcPts val="0"/>
              </a:spcAft>
              <a:buSzPts val="1800"/>
              <a:buNone/>
              <a:defRPr/>
            </a:lvl9pPr>
          </a:lstStyle>
          <a:p/>
        </p:txBody>
      </p:sp>
      <p:sp>
        <p:nvSpPr>
          <p:cNvPr id="828" name="Google Shape;828;p71"/>
          <p:cNvSpPr txBox="1"/>
          <p:nvPr>
            <p:ph idx="2" type="body"/>
          </p:nvPr>
        </p:nvSpPr>
        <p:spPr>
          <a:xfrm>
            <a:off x="1003810" y="2608031"/>
            <a:ext cx="4240800" cy="1192200"/>
          </a:xfrm>
          <a:prstGeom prst="rect">
            <a:avLst/>
          </a:prstGeom>
          <a:noFill/>
          <a:ln>
            <a:noFill/>
          </a:ln>
        </p:spPr>
        <p:txBody>
          <a:bodyPr anchorCtr="0" anchor="t" bIns="91425" lIns="91425" spcFirstLastPara="1" rIns="91425" wrap="square" tIns="91425">
            <a:noAutofit/>
          </a:bodyPr>
          <a:lstStyle>
            <a:lvl1pPr indent="-342900" lvl="0" marL="457200" rtl="0" algn="l">
              <a:lnSpc>
                <a:spcPct val="115000"/>
              </a:lnSpc>
              <a:spcBef>
                <a:spcPts val="0"/>
              </a:spcBef>
              <a:spcAft>
                <a:spcPts val="0"/>
              </a:spcAft>
              <a:buClr>
                <a:srgbClr val="363636"/>
              </a:buClr>
              <a:buSzPts val="1800"/>
              <a:buChar char="■"/>
              <a:defRPr>
                <a:solidFill>
                  <a:srgbClr val="363636"/>
                </a:solidFill>
              </a:defRPr>
            </a:lvl1pPr>
            <a:lvl2pPr indent="-342900" lvl="1" marL="914400" rtl="0" algn="l">
              <a:lnSpc>
                <a:spcPct val="115000"/>
              </a:lnSpc>
              <a:spcBef>
                <a:spcPts val="0"/>
              </a:spcBef>
              <a:spcAft>
                <a:spcPts val="0"/>
              </a:spcAft>
              <a:buClr>
                <a:srgbClr val="363636"/>
              </a:buClr>
              <a:buSzPts val="1800"/>
              <a:buChar char="□"/>
              <a:defRPr>
                <a:solidFill>
                  <a:srgbClr val="363636"/>
                </a:solidFill>
              </a:defRPr>
            </a:lvl2pPr>
            <a:lvl3pPr indent="-342900" lvl="2" marL="1371600" rtl="0" algn="l">
              <a:lnSpc>
                <a:spcPct val="115000"/>
              </a:lnSpc>
              <a:spcBef>
                <a:spcPts val="0"/>
              </a:spcBef>
              <a:spcAft>
                <a:spcPts val="0"/>
              </a:spcAft>
              <a:buClr>
                <a:srgbClr val="363636"/>
              </a:buClr>
              <a:buSzPts val="1800"/>
              <a:buChar char="■"/>
              <a:defRPr>
                <a:solidFill>
                  <a:srgbClr val="363636"/>
                </a:solidFill>
              </a:defRPr>
            </a:lvl3pPr>
            <a:lvl4pPr indent="-342900" lvl="3" marL="1828800" rtl="0" algn="l">
              <a:lnSpc>
                <a:spcPct val="115000"/>
              </a:lnSpc>
              <a:spcBef>
                <a:spcPts val="0"/>
              </a:spcBef>
              <a:spcAft>
                <a:spcPts val="0"/>
              </a:spcAft>
              <a:buClr>
                <a:srgbClr val="363636"/>
              </a:buClr>
              <a:buSzPts val="1800"/>
              <a:buChar char="■"/>
              <a:defRPr>
                <a:solidFill>
                  <a:srgbClr val="363636"/>
                </a:solidFill>
              </a:defRPr>
            </a:lvl4pPr>
            <a:lvl5pPr indent="-342900" lvl="4" marL="2286000" rtl="0" algn="l">
              <a:lnSpc>
                <a:spcPct val="115000"/>
              </a:lnSpc>
              <a:spcBef>
                <a:spcPts val="0"/>
              </a:spcBef>
              <a:spcAft>
                <a:spcPts val="0"/>
              </a:spcAft>
              <a:buClr>
                <a:srgbClr val="363636"/>
              </a:buClr>
              <a:buSzPts val="1800"/>
              <a:buChar char="□"/>
              <a:defRPr>
                <a:solidFill>
                  <a:srgbClr val="363636"/>
                </a:solidFill>
              </a:defRPr>
            </a:lvl5pPr>
            <a:lvl6pPr indent="-342900" lvl="5" marL="2743200" rtl="0" algn="l">
              <a:lnSpc>
                <a:spcPct val="115000"/>
              </a:lnSpc>
              <a:spcBef>
                <a:spcPts val="0"/>
              </a:spcBef>
              <a:spcAft>
                <a:spcPts val="0"/>
              </a:spcAft>
              <a:buClr>
                <a:srgbClr val="363636"/>
              </a:buClr>
              <a:buSzPts val="1800"/>
              <a:buChar char="■"/>
              <a:defRPr>
                <a:solidFill>
                  <a:srgbClr val="363636"/>
                </a:solidFill>
              </a:defRPr>
            </a:lvl6pPr>
            <a:lvl7pPr indent="-342900" lvl="6" marL="3200400" rtl="0" algn="l">
              <a:lnSpc>
                <a:spcPct val="115000"/>
              </a:lnSpc>
              <a:spcBef>
                <a:spcPts val="0"/>
              </a:spcBef>
              <a:spcAft>
                <a:spcPts val="0"/>
              </a:spcAft>
              <a:buClr>
                <a:srgbClr val="363636"/>
              </a:buClr>
              <a:buSzPts val="1800"/>
              <a:buChar char="■"/>
              <a:defRPr>
                <a:solidFill>
                  <a:srgbClr val="363636"/>
                </a:solidFill>
              </a:defRPr>
            </a:lvl7pPr>
            <a:lvl8pPr indent="-342900" lvl="7" marL="3657600" rtl="0" algn="l">
              <a:lnSpc>
                <a:spcPct val="115000"/>
              </a:lnSpc>
              <a:spcBef>
                <a:spcPts val="0"/>
              </a:spcBef>
              <a:spcAft>
                <a:spcPts val="0"/>
              </a:spcAft>
              <a:buClr>
                <a:srgbClr val="363636"/>
              </a:buClr>
              <a:buSzPts val="1800"/>
              <a:buChar char="□"/>
              <a:defRPr>
                <a:solidFill>
                  <a:srgbClr val="363636"/>
                </a:solidFill>
              </a:defRPr>
            </a:lvl8pPr>
            <a:lvl9pPr indent="-342900" lvl="8" marL="4114800" rtl="0" algn="l">
              <a:lnSpc>
                <a:spcPct val="115000"/>
              </a:lnSpc>
              <a:spcBef>
                <a:spcPts val="0"/>
              </a:spcBef>
              <a:spcAft>
                <a:spcPts val="0"/>
              </a:spcAft>
              <a:buClr>
                <a:srgbClr val="363636"/>
              </a:buClr>
              <a:buSzPts val="1800"/>
              <a:buChar char="■"/>
              <a:defRPr>
                <a:solidFill>
                  <a:srgbClr val="363636"/>
                </a:solidFill>
              </a:defRPr>
            </a:lvl9pPr>
          </a:lstStyle>
          <a:p/>
        </p:txBody>
      </p:sp>
      <p:sp>
        <p:nvSpPr>
          <p:cNvPr id="829" name="Google Shape;829;p71"/>
          <p:cNvSpPr txBox="1"/>
          <p:nvPr>
            <p:ph idx="3" type="subTitle"/>
          </p:nvPr>
        </p:nvSpPr>
        <p:spPr>
          <a:xfrm>
            <a:off x="7090050" y="2165192"/>
            <a:ext cx="4170900" cy="2903100"/>
          </a:xfrm>
          <a:prstGeom prst="rect">
            <a:avLst/>
          </a:prstGeom>
          <a:noFill/>
          <a:ln>
            <a:noFill/>
          </a:ln>
        </p:spPr>
        <p:txBody>
          <a:bodyPr anchorCtr="0" anchor="t" bIns="91425" lIns="91425" spcFirstLastPara="1" rIns="91425" wrap="square" tIns="91425">
            <a:noAutofit/>
          </a:bodyPr>
          <a:lstStyle>
            <a:lvl1pPr lvl="0" rtl="0" algn="l">
              <a:lnSpc>
                <a:spcPct val="115000"/>
              </a:lnSpc>
              <a:spcBef>
                <a:spcPts val="0"/>
              </a:spcBef>
              <a:spcAft>
                <a:spcPts val="0"/>
              </a:spcAft>
              <a:buSzPts val="1800"/>
              <a:buNone/>
              <a:defRPr sz="2000">
                <a:solidFill>
                  <a:srgbClr val="FFFFFF"/>
                </a:solidFill>
                <a:latin typeface="Arial"/>
                <a:ea typeface="Arial"/>
                <a:cs typeface="Arial"/>
                <a:sym typeface="Arial"/>
              </a:defRPr>
            </a:lvl1pPr>
            <a:lvl2pPr lvl="1" rtl="0" algn="l">
              <a:lnSpc>
                <a:spcPct val="115000"/>
              </a:lnSpc>
              <a:spcBef>
                <a:spcPts val="0"/>
              </a:spcBef>
              <a:spcAft>
                <a:spcPts val="0"/>
              </a:spcAft>
              <a:buSzPts val="1800"/>
              <a:buNone/>
              <a:defRPr>
                <a:solidFill>
                  <a:srgbClr val="FFFFFF"/>
                </a:solidFill>
              </a:defRPr>
            </a:lvl2pPr>
            <a:lvl3pPr lvl="2" rtl="0" algn="l">
              <a:lnSpc>
                <a:spcPct val="115000"/>
              </a:lnSpc>
              <a:spcBef>
                <a:spcPts val="0"/>
              </a:spcBef>
              <a:spcAft>
                <a:spcPts val="0"/>
              </a:spcAft>
              <a:buSzPts val="1800"/>
              <a:buNone/>
              <a:defRPr>
                <a:solidFill>
                  <a:srgbClr val="FFFFFF"/>
                </a:solidFill>
              </a:defRPr>
            </a:lvl3pPr>
            <a:lvl4pPr lvl="3" rtl="0" algn="l">
              <a:lnSpc>
                <a:spcPct val="115000"/>
              </a:lnSpc>
              <a:spcBef>
                <a:spcPts val="0"/>
              </a:spcBef>
              <a:spcAft>
                <a:spcPts val="0"/>
              </a:spcAft>
              <a:buSzPts val="1800"/>
              <a:buNone/>
              <a:defRPr>
                <a:solidFill>
                  <a:srgbClr val="FFFFFF"/>
                </a:solidFill>
              </a:defRPr>
            </a:lvl4pPr>
            <a:lvl5pPr lvl="4" rtl="0" algn="l">
              <a:lnSpc>
                <a:spcPct val="115000"/>
              </a:lnSpc>
              <a:spcBef>
                <a:spcPts val="0"/>
              </a:spcBef>
              <a:spcAft>
                <a:spcPts val="0"/>
              </a:spcAft>
              <a:buSzPts val="1800"/>
              <a:buNone/>
              <a:defRPr>
                <a:solidFill>
                  <a:srgbClr val="FFFFFF"/>
                </a:solidFill>
              </a:defRPr>
            </a:lvl5pPr>
            <a:lvl6pPr lvl="5" rtl="0" algn="l">
              <a:lnSpc>
                <a:spcPct val="115000"/>
              </a:lnSpc>
              <a:spcBef>
                <a:spcPts val="0"/>
              </a:spcBef>
              <a:spcAft>
                <a:spcPts val="0"/>
              </a:spcAft>
              <a:buSzPts val="1800"/>
              <a:buNone/>
              <a:defRPr>
                <a:solidFill>
                  <a:srgbClr val="FFFFFF"/>
                </a:solidFill>
              </a:defRPr>
            </a:lvl6pPr>
            <a:lvl7pPr lvl="6" rtl="0" algn="l">
              <a:lnSpc>
                <a:spcPct val="115000"/>
              </a:lnSpc>
              <a:spcBef>
                <a:spcPts val="0"/>
              </a:spcBef>
              <a:spcAft>
                <a:spcPts val="0"/>
              </a:spcAft>
              <a:buSzPts val="1800"/>
              <a:buNone/>
              <a:defRPr>
                <a:solidFill>
                  <a:srgbClr val="FFFFFF"/>
                </a:solidFill>
              </a:defRPr>
            </a:lvl7pPr>
            <a:lvl8pPr lvl="7" rtl="0" algn="l">
              <a:lnSpc>
                <a:spcPct val="115000"/>
              </a:lnSpc>
              <a:spcBef>
                <a:spcPts val="0"/>
              </a:spcBef>
              <a:spcAft>
                <a:spcPts val="0"/>
              </a:spcAft>
              <a:buSzPts val="1800"/>
              <a:buNone/>
              <a:defRPr>
                <a:solidFill>
                  <a:srgbClr val="FFFFFF"/>
                </a:solidFill>
              </a:defRPr>
            </a:lvl8pPr>
            <a:lvl9pPr lvl="8" rtl="0" algn="l">
              <a:lnSpc>
                <a:spcPct val="115000"/>
              </a:lnSpc>
              <a:spcBef>
                <a:spcPts val="0"/>
              </a:spcBef>
              <a:spcAft>
                <a:spcPts val="0"/>
              </a:spcAft>
              <a:buSzPts val="1800"/>
              <a:buNone/>
              <a:defRPr>
                <a:solidFill>
                  <a:srgbClr val="FFFFFF"/>
                </a:solidFill>
              </a:defRPr>
            </a:lvl9pPr>
          </a:lstStyle>
          <a:p/>
        </p:txBody>
      </p:sp>
      <p:sp>
        <p:nvSpPr>
          <p:cNvPr id="830" name="Google Shape;830;p71"/>
          <p:cNvSpPr txBox="1"/>
          <p:nvPr>
            <p:ph idx="4" type="body"/>
          </p:nvPr>
        </p:nvSpPr>
        <p:spPr>
          <a:xfrm>
            <a:off x="7055110" y="2624181"/>
            <a:ext cx="4240800" cy="1192200"/>
          </a:xfrm>
          <a:prstGeom prst="rect">
            <a:avLst/>
          </a:prstGeom>
          <a:noFill/>
          <a:ln>
            <a:noFill/>
          </a:ln>
        </p:spPr>
        <p:txBody>
          <a:bodyPr anchorCtr="0" anchor="t" bIns="91425" lIns="91425" spcFirstLastPara="1" rIns="91425" wrap="square" tIns="91425">
            <a:noAutofit/>
          </a:bodyPr>
          <a:lstStyle>
            <a:lvl1pPr indent="-342900" lvl="0" marL="457200" rtl="0" algn="l">
              <a:lnSpc>
                <a:spcPct val="115000"/>
              </a:lnSpc>
              <a:spcBef>
                <a:spcPts val="0"/>
              </a:spcBef>
              <a:spcAft>
                <a:spcPts val="0"/>
              </a:spcAft>
              <a:buClr>
                <a:srgbClr val="FFFFFF"/>
              </a:buClr>
              <a:buSzPts val="1800"/>
              <a:buChar char="■"/>
              <a:defRPr>
                <a:solidFill>
                  <a:srgbClr val="FFFFFF"/>
                </a:solidFill>
              </a:defRPr>
            </a:lvl1pPr>
            <a:lvl2pPr indent="-342900" lvl="1" marL="914400" rtl="0" algn="l">
              <a:lnSpc>
                <a:spcPct val="115000"/>
              </a:lnSpc>
              <a:spcBef>
                <a:spcPts val="0"/>
              </a:spcBef>
              <a:spcAft>
                <a:spcPts val="0"/>
              </a:spcAft>
              <a:buClr>
                <a:srgbClr val="FFFFFF"/>
              </a:buClr>
              <a:buSzPts val="1800"/>
              <a:buChar char="□"/>
              <a:defRPr>
                <a:solidFill>
                  <a:srgbClr val="FFFFFF"/>
                </a:solidFill>
              </a:defRPr>
            </a:lvl2pPr>
            <a:lvl3pPr indent="-342900" lvl="2" marL="1371600" rtl="0" algn="l">
              <a:lnSpc>
                <a:spcPct val="115000"/>
              </a:lnSpc>
              <a:spcBef>
                <a:spcPts val="0"/>
              </a:spcBef>
              <a:spcAft>
                <a:spcPts val="0"/>
              </a:spcAft>
              <a:buClr>
                <a:srgbClr val="FFFFFF"/>
              </a:buClr>
              <a:buSzPts val="1800"/>
              <a:buChar char="■"/>
              <a:defRPr>
                <a:solidFill>
                  <a:srgbClr val="FFFFFF"/>
                </a:solidFill>
              </a:defRPr>
            </a:lvl3pPr>
            <a:lvl4pPr indent="-342900" lvl="3" marL="1828800" rtl="0" algn="l">
              <a:lnSpc>
                <a:spcPct val="115000"/>
              </a:lnSpc>
              <a:spcBef>
                <a:spcPts val="0"/>
              </a:spcBef>
              <a:spcAft>
                <a:spcPts val="0"/>
              </a:spcAft>
              <a:buClr>
                <a:srgbClr val="FFFFFF"/>
              </a:buClr>
              <a:buSzPts val="1800"/>
              <a:buChar char="■"/>
              <a:defRPr>
                <a:solidFill>
                  <a:srgbClr val="FFFFFF"/>
                </a:solidFill>
              </a:defRPr>
            </a:lvl4pPr>
            <a:lvl5pPr indent="-342900" lvl="4" marL="2286000" rtl="0" algn="l">
              <a:lnSpc>
                <a:spcPct val="115000"/>
              </a:lnSpc>
              <a:spcBef>
                <a:spcPts val="0"/>
              </a:spcBef>
              <a:spcAft>
                <a:spcPts val="0"/>
              </a:spcAft>
              <a:buClr>
                <a:srgbClr val="FFFFFF"/>
              </a:buClr>
              <a:buSzPts val="1800"/>
              <a:buChar char="□"/>
              <a:defRPr>
                <a:solidFill>
                  <a:srgbClr val="FFFFFF"/>
                </a:solidFill>
              </a:defRPr>
            </a:lvl5pPr>
            <a:lvl6pPr indent="-342900" lvl="5" marL="2743200" rtl="0" algn="l">
              <a:lnSpc>
                <a:spcPct val="115000"/>
              </a:lnSpc>
              <a:spcBef>
                <a:spcPts val="0"/>
              </a:spcBef>
              <a:spcAft>
                <a:spcPts val="0"/>
              </a:spcAft>
              <a:buClr>
                <a:srgbClr val="FFFFFF"/>
              </a:buClr>
              <a:buSzPts val="1800"/>
              <a:buChar char="■"/>
              <a:defRPr>
                <a:solidFill>
                  <a:srgbClr val="FFFFFF"/>
                </a:solidFill>
              </a:defRPr>
            </a:lvl6pPr>
            <a:lvl7pPr indent="-342900" lvl="6" marL="3200400" rtl="0" algn="l">
              <a:lnSpc>
                <a:spcPct val="115000"/>
              </a:lnSpc>
              <a:spcBef>
                <a:spcPts val="0"/>
              </a:spcBef>
              <a:spcAft>
                <a:spcPts val="0"/>
              </a:spcAft>
              <a:buClr>
                <a:srgbClr val="FFFFFF"/>
              </a:buClr>
              <a:buSzPts val="1800"/>
              <a:buChar char="■"/>
              <a:defRPr>
                <a:solidFill>
                  <a:srgbClr val="FFFFFF"/>
                </a:solidFill>
              </a:defRPr>
            </a:lvl7pPr>
            <a:lvl8pPr indent="-342900" lvl="7" marL="3657600" rtl="0" algn="l">
              <a:lnSpc>
                <a:spcPct val="115000"/>
              </a:lnSpc>
              <a:spcBef>
                <a:spcPts val="0"/>
              </a:spcBef>
              <a:spcAft>
                <a:spcPts val="0"/>
              </a:spcAft>
              <a:buClr>
                <a:srgbClr val="FFFFFF"/>
              </a:buClr>
              <a:buSzPts val="1800"/>
              <a:buChar char="□"/>
              <a:defRPr>
                <a:solidFill>
                  <a:srgbClr val="FFFFFF"/>
                </a:solidFill>
              </a:defRPr>
            </a:lvl8pPr>
            <a:lvl9pPr indent="-342900" lvl="8" marL="4114800" rtl="0" algn="l">
              <a:lnSpc>
                <a:spcPct val="115000"/>
              </a:lnSpc>
              <a:spcBef>
                <a:spcPts val="0"/>
              </a:spcBef>
              <a:spcAft>
                <a:spcPts val="0"/>
              </a:spcAft>
              <a:buClr>
                <a:srgbClr val="FFFFFF"/>
              </a:buClr>
              <a:buSzPts val="1800"/>
              <a:buChar char="■"/>
              <a:defRPr>
                <a:solidFill>
                  <a:srgbClr val="FFFFFF"/>
                </a:solidFill>
              </a:defRPr>
            </a:lvl9pPr>
          </a:lstStyle>
          <a:p/>
        </p:txBody>
      </p:sp>
      <p:sp>
        <p:nvSpPr>
          <p:cNvPr id="831" name="Google Shape;831;p71"/>
          <p:cNvSpPr txBox="1"/>
          <p:nvPr>
            <p:ph idx="12" type="sldNum"/>
          </p:nvPr>
        </p:nvSpPr>
        <p:spPr>
          <a:xfrm>
            <a:off x="10955126" y="6068075"/>
            <a:ext cx="428400" cy="5250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0"/>
              </a:spcBef>
              <a:spcAft>
                <a:spcPts val="0"/>
              </a:spcAft>
              <a:buClr>
                <a:srgbClr val="000000"/>
              </a:buClr>
              <a:buSzPts val="1300"/>
              <a:buFont typeface="Arial"/>
              <a:buNone/>
              <a:defRPr b="0" i="0" sz="1300" u="none" cap="none" strike="noStrike">
                <a:solidFill>
                  <a:srgbClr val="363636"/>
                </a:solidFill>
                <a:latin typeface="Arial"/>
                <a:ea typeface="Arial"/>
                <a:cs typeface="Arial"/>
                <a:sym typeface="Arial"/>
              </a:defRPr>
            </a:lvl1pPr>
            <a:lvl2pPr indent="0" lvl="1" marL="0" marR="0" rtl="0" algn="ctr">
              <a:lnSpc>
                <a:spcPct val="100000"/>
              </a:lnSpc>
              <a:spcBef>
                <a:spcPts val="0"/>
              </a:spcBef>
              <a:spcAft>
                <a:spcPts val="0"/>
              </a:spcAft>
              <a:buClr>
                <a:srgbClr val="000000"/>
              </a:buClr>
              <a:buSzPts val="1300"/>
              <a:buFont typeface="Arial"/>
              <a:buNone/>
              <a:defRPr b="0" i="0" sz="1300" u="none" cap="none" strike="noStrike">
                <a:solidFill>
                  <a:srgbClr val="363636"/>
                </a:solidFill>
                <a:latin typeface="Arial"/>
                <a:ea typeface="Arial"/>
                <a:cs typeface="Arial"/>
                <a:sym typeface="Arial"/>
              </a:defRPr>
            </a:lvl2pPr>
            <a:lvl3pPr indent="0" lvl="2" marL="0" marR="0" rtl="0" algn="ctr">
              <a:lnSpc>
                <a:spcPct val="100000"/>
              </a:lnSpc>
              <a:spcBef>
                <a:spcPts val="0"/>
              </a:spcBef>
              <a:spcAft>
                <a:spcPts val="0"/>
              </a:spcAft>
              <a:buClr>
                <a:srgbClr val="000000"/>
              </a:buClr>
              <a:buSzPts val="1300"/>
              <a:buFont typeface="Arial"/>
              <a:buNone/>
              <a:defRPr b="0" i="0" sz="1300" u="none" cap="none" strike="noStrike">
                <a:solidFill>
                  <a:srgbClr val="363636"/>
                </a:solidFill>
                <a:latin typeface="Arial"/>
                <a:ea typeface="Arial"/>
                <a:cs typeface="Arial"/>
                <a:sym typeface="Arial"/>
              </a:defRPr>
            </a:lvl3pPr>
            <a:lvl4pPr indent="0" lvl="3" marL="0" marR="0" rtl="0" algn="ctr">
              <a:lnSpc>
                <a:spcPct val="100000"/>
              </a:lnSpc>
              <a:spcBef>
                <a:spcPts val="0"/>
              </a:spcBef>
              <a:spcAft>
                <a:spcPts val="0"/>
              </a:spcAft>
              <a:buClr>
                <a:srgbClr val="000000"/>
              </a:buClr>
              <a:buSzPts val="1300"/>
              <a:buFont typeface="Arial"/>
              <a:buNone/>
              <a:defRPr b="0" i="0" sz="1300" u="none" cap="none" strike="noStrike">
                <a:solidFill>
                  <a:srgbClr val="363636"/>
                </a:solidFill>
                <a:latin typeface="Arial"/>
                <a:ea typeface="Arial"/>
                <a:cs typeface="Arial"/>
                <a:sym typeface="Arial"/>
              </a:defRPr>
            </a:lvl4pPr>
            <a:lvl5pPr indent="0" lvl="4" marL="0" marR="0" rtl="0" algn="ctr">
              <a:lnSpc>
                <a:spcPct val="100000"/>
              </a:lnSpc>
              <a:spcBef>
                <a:spcPts val="0"/>
              </a:spcBef>
              <a:spcAft>
                <a:spcPts val="0"/>
              </a:spcAft>
              <a:buClr>
                <a:srgbClr val="000000"/>
              </a:buClr>
              <a:buSzPts val="1300"/>
              <a:buFont typeface="Arial"/>
              <a:buNone/>
              <a:defRPr b="0" i="0" sz="1300" u="none" cap="none" strike="noStrike">
                <a:solidFill>
                  <a:srgbClr val="363636"/>
                </a:solidFill>
                <a:latin typeface="Arial"/>
                <a:ea typeface="Arial"/>
                <a:cs typeface="Arial"/>
                <a:sym typeface="Arial"/>
              </a:defRPr>
            </a:lvl5pPr>
            <a:lvl6pPr indent="0" lvl="5" marL="0" marR="0" rtl="0" algn="ctr">
              <a:lnSpc>
                <a:spcPct val="100000"/>
              </a:lnSpc>
              <a:spcBef>
                <a:spcPts val="0"/>
              </a:spcBef>
              <a:spcAft>
                <a:spcPts val="0"/>
              </a:spcAft>
              <a:buClr>
                <a:srgbClr val="000000"/>
              </a:buClr>
              <a:buSzPts val="1300"/>
              <a:buFont typeface="Arial"/>
              <a:buNone/>
              <a:defRPr b="0" i="0" sz="1300" u="none" cap="none" strike="noStrike">
                <a:solidFill>
                  <a:srgbClr val="363636"/>
                </a:solidFill>
                <a:latin typeface="Arial"/>
                <a:ea typeface="Arial"/>
                <a:cs typeface="Arial"/>
                <a:sym typeface="Arial"/>
              </a:defRPr>
            </a:lvl6pPr>
            <a:lvl7pPr indent="0" lvl="6" marL="0" marR="0" rtl="0" algn="ctr">
              <a:lnSpc>
                <a:spcPct val="100000"/>
              </a:lnSpc>
              <a:spcBef>
                <a:spcPts val="0"/>
              </a:spcBef>
              <a:spcAft>
                <a:spcPts val="0"/>
              </a:spcAft>
              <a:buClr>
                <a:srgbClr val="000000"/>
              </a:buClr>
              <a:buSzPts val="1300"/>
              <a:buFont typeface="Arial"/>
              <a:buNone/>
              <a:defRPr b="0" i="0" sz="1300" u="none" cap="none" strike="noStrike">
                <a:solidFill>
                  <a:srgbClr val="363636"/>
                </a:solidFill>
                <a:latin typeface="Arial"/>
                <a:ea typeface="Arial"/>
                <a:cs typeface="Arial"/>
                <a:sym typeface="Arial"/>
              </a:defRPr>
            </a:lvl7pPr>
            <a:lvl8pPr indent="0" lvl="7" marL="0" marR="0" rtl="0" algn="ctr">
              <a:lnSpc>
                <a:spcPct val="100000"/>
              </a:lnSpc>
              <a:spcBef>
                <a:spcPts val="0"/>
              </a:spcBef>
              <a:spcAft>
                <a:spcPts val="0"/>
              </a:spcAft>
              <a:buClr>
                <a:srgbClr val="000000"/>
              </a:buClr>
              <a:buSzPts val="1300"/>
              <a:buFont typeface="Arial"/>
              <a:buNone/>
              <a:defRPr b="0" i="0" sz="1300" u="none" cap="none" strike="noStrike">
                <a:solidFill>
                  <a:srgbClr val="363636"/>
                </a:solidFill>
                <a:latin typeface="Arial"/>
                <a:ea typeface="Arial"/>
                <a:cs typeface="Arial"/>
                <a:sym typeface="Arial"/>
              </a:defRPr>
            </a:lvl8pPr>
            <a:lvl9pPr indent="0" lvl="8" marL="0" marR="0" rtl="0" algn="ctr">
              <a:lnSpc>
                <a:spcPct val="100000"/>
              </a:lnSpc>
              <a:spcBef>
                <a:spcPts val="0"/>
              </a:spcBef>
              <a:spcAft>
                <a:spcPts val="0"/>
              </a:spcAft>
              <a:buClr>
                <a:srgbClr val="000000"/>
              </a:buClr>
              <a:buSzPts val="1300"/>
              <a:buFont typeface="Arial"/>
              <a:buNone/>
              <a:defRPr b="0" i="0" sz="1300" u="none" cap="none" strike="noStrike">
                <a:solidFill>
                  <a:srgbClr val="363636"/>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sp>
        <p:nvSpPr>
          <p:cNvPr id="832" name="Google Shape;832;p71"/>
          <p:cNvSpPr txBox="1"/>
          <p:nvPr>
            <p:ph type="title"/>
          </p:nvPr>
        </p:nvSpPr>
        <p:spPr>
          <a:xfrm>
            <a:off x="685800" y="533400"/>
            <a:ext cx="4876800" cy="6096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2"/>
              </a:buClr>
              <a:buSzPts val="1400"/>
              <a:buFont typeface="Arial"/>
              <a:buNone/>
              <a:defRPr i="0" sz="3000" u="none" cap="none" strike="noStrike">
                <a:solidFill>
                  <a:schemeClr val="dk2"/>
                </a:solidFill>
                <a:latin typeface="Arial"/>
                <a:ea typeface="Arial"/>
                <a:cs typeface="Arial"/>
                <a:sym typeface="Arial"/>
              </a:defRPr>
            </a:lvl1pPr>
            <a:lvl2pPr lvl="1" rtl="0" algn="l">
              <a:lnSpc>
                <a:spcPct val="100000"/>
              </a:lnSpc>
              <a:spcBef>
                <a:spcPts val="0"/>
              </a:spcBef>
              <a:spcAft>
                <a:spcPts val="0"/>
              </a:spcAft>
              <a:buSzPts val="1400"/>
              <a:buFont typeface="Arial"/>
              <a:buNone/>
              <a:defRPr sz="1800">
                <a:latin typeface="Arial"/>
                <a:ea typeface="Arial"/>
                <a:cs typeface="Arial"/>
                <a:sym typeface="Arial"/>
              </a:defRPr>
            </a:lvl2pPr>
            <a:lvl3pPr lvl="2" rtl="0" algn="l">
              <a:lnSpc>
                <a:spcPct val="100000"/>
              </a:lnSpc>
              <a:spcBef>
                <a:spcPts val="0"/>
              </a:spcBef>
              <a:spcAft>
                <a:spcPts val="0"/>
              </a:spcAft>
              <a:buSzPts val="1400"/>
              <a:buFont typeface="Arial"/>
              <a:buNone/>
              <a:defRPr sz="1800">
                <a:latin typeface="Arial"/>
                <a:ea typeface="Arial"/>
                <a:cs typeface="Arial"/>
                <a:sym typeface="Arial"/>
              </a:defRPr>
            </a:lvl3pPr>
            <a:lvl4pPr lvl="3" rtl="0" algn="l">
              <a:lnSpc>
                <a:spcPct val="100000"/>
              </a:lnSpc>
              <a:spcBef>
                <a:spcPts val="0"/>
              </a:spcBef>
              <a:spcAft>
                <a:spcPts val="0"/>
              </a:spcAft>
              <a:buSzPts val="1400"/>
              <a:buFont typeface="Arial"/>
              <a:buNone/>
              <a:defRPr sz="1800">
                <a:latin typeface="Arial"/>
                <a:ea typeface="Arial"/>
                <a:cs typeface="Arial"/>
                <a:sym typeface="Arial"/>
              </a:defRPr>
            </a:lvl4pPr>
            <a:lvl5pPr lvl="4" rtl="0" algn="l">
              <a:lnSpc>
                <a:spcPct val="100000"/>
              </a:lnSpc>
              <a:spcBef>
                <a:spcPts val="0"/>
              </a:spcBef>
              <a:spcAft>
                <a:spcPts val="0"/>
              </a:spcAft>
              <a:buSzPts val="1400"/>
              <a:buFont typeface="Arial"/>
              <a:buNone/>
              <a:defRPr sz="1800">
                <a:latin typeface="Arial"/>
                <a:ea typeface="Arial"/>
                <a:cs typeface="Arial"/>
                <a:sym typeface="Arial"/>
              </a:defRPr>
            </a:lvl5pPr>
            <a:lvl6pPr lvl="5" rtl="0" algn="l">
              <a:lnSpc>
                <a:spcPct val="100000"/>
              </a:lnSpc>
              <a:spcBef>
                <a:spcPts val="0"/>
              </a:spcBef>
              <a:spcAft>
                <a:spcPts val="0"/>
              </a:spcAft>
              <a:buSzPts val="1400"/>
              <a:buFont typeface="Arial"/>
              <a:buNone/>
              <a:defRPr sz="1800">
                <a:latin typeface="Arial"/>
                <a:ea typeface="Arial"/>
                <a:cs typeface="Arial"/>
                <a:sym typeface="Arial"/>
              </a:defRPr>
            </a:lvl6pPr>
            <a:lvl7pPr lvl="6" rtl="0" algn="l">
              <a:lnSpc>
                <a:spcPct val="100000"/>
              </a:lnSpc>
              <a:spcBef>
                <a:spcPts val="0"/>
              </a:spcBef>
              <a:spcAft>
                <a:spcPts val="0"/>
              </a:spcAft>
              <a:buSzPts val="1400"/>
              <a:buFont typeface="Arial"/>
              <a:buNone/>
              <a:defRPr sz="1800">
                <a:latin typeface="Arial"/>
                <a:ea typeface="Arial"/>
                <a:cs typeface="Arial"/>
                <a:sym typeface="Arial"/>
              </a:defRPr>
            </a:lvl7pPr>
            <a:lvl8pPr lvl="7" rtl="0" algn="l">
              <a:lnSpc>
                <a:spcPct val="100000"/>
              </a:lnSpc>
              <a:spcBef>
                <a:spcPts val="0"/>
              </a:spcBef>
              <a:spcAft>
                <a:spcPts val="0"/>
              </a:spcAft>
              <a:buSzPts val="1400"/>
              <a:buFont typeface="Arial"/>
              <a:buNone/>
              <a:defRPr sz="1800">
                <a:latin typeface="Arial"/>
                <a:ea typeface="Arial"/>
                <a:cs typeface="Arial"/>
                <a:sym typeface="Arial"/>
              </a:defRPr>
            </a:lvl8pPr>
            <a:lvl9pPr lvl="8" rtl="0" algn="l">
              <a:lnSpc>
                <a:spcPct val="100000"/>
              </a:lnSpc>
              <a:spcBef>
                <a:spcPts val="0"/>
              </a:spcBef>
              <a:spcAft>
                <a:spcPts val="0"/>
              </a:spcAft>
              <a:buSzPts val="1400"/>
              <a:buFont typeface="Arial"/>
              <a:buNone/>
              <a:defRPr sz="1800">
                <a:latin typeface="Arial"/>
                <a:ea typeface="Arial"/>
                <a:cs typeface="Arial"/>
                <a:sym typeface="Arial"/>
              </a:defRPr>
            </a:lvl9pPr>
          </a:lstStyle>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xplain 4 points  1">
  <p:cSld name="Title and Content_6">
    <p:spTree>
      <p:nvGrpSpPr>
        <p:cNvPr id="833" name="Shape 833"/>
        <p:cNvGrpSpPr/>
        <p:nvPr/>
      </p:nvGrpSpPr>
      <p:grpSpPr>
        <a:xfrm>
          <a:off x="0" y="0"/>
          <a:ext cx="0" cy="0"/>
          <a:chOff x="0" y="0"/>
          <a:chExt cx="0" cy="0"/>
        </a:xfrm>
      </p:grpSpPr>
      <p:graphicFrame>
        <p:nvGraphicFramePr>
          <p:cNvPr id="834" name="Google Shape;834;p72"/>
          <p:cNvGraphicFramePr/>
          <p:nvPr/>
        </p:nvGraphicFramePr>
        <p:xfrm>
          <a:off x="0" y="0"/>
          <a:ext cx="3000000" cy="3000000"/>
        </p:xfrm>
        <a:graphic>
          <a:graphicData uri="http://schemas.openxmlformats.org/drawingml/2006/table">
            <a:tbl>
              <a:tblPr>
                <a:noFill/>
                <a:tableStyleId>{262E1363-65C2-4F17-9714-5480F7C83880}</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835" name="Google Shape;835;p72"/>
          <p:cNvSpPr txBox="1"/>
          <p:nvPr>
            <p:ph idx="1" type="subTitle"/>
          </p:nvPr>
        </p:nvSpPr>
        <p:spPr>
          <a:xfrm>
            <a:off x="1399360" y="1710821"/>
            <a:ext cx="4170900" cy="4029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SzPts val="1900"/>
              <a:buNone/>
              <a:defRPr sz="2000">
                <a:solidFill>
                  <a:srgbClr val="353535"/>
                </a:solidFill>
                <a:latin typeface="Muli"/>
                <a:ea typeface="Muli"/>
                <a:cs typeface="Muli"/>
                <a:sym typeface="Muli"/>
              </a:defRPr>
            </a:lvl1pPr>
            <a:lvl2pPr lvl="1" algn="l">
              <a:lnSpc>
                <a:spcPct val="115000"/>
              </a:lnSpc>
              <a:spcBef>
                <a:spcPts val="0"/>
              </a:spcBef>
              <a:spcAft>
                <a:spcPts val="0"/>
              </a:spcAft>
              <a:buSzPts val="1900"/>
              <a:buNone/>
              <a:defRPr/>
            </a:lvl2pPr>
            <a:lvl3pPr lvl="2" algn="l">
              <a:lnSpc>
                <a:spcPct val="115000"/>
              </a:lnSpc>
              <a:spcBef>
                <a:spcPts val="0"/>
              </a:spcBef>
              <a:spcAft>
                <a:spcPts val="0"/>
              </a:spcAft>
              <a:buSzPts val="1900"/>
              <a:buNone/>
              <a:defRPr/>
            </a:lvl3pPr>
            <a:lvl4pPr lvl="3" algn="l">
              <a:lnSpc>
                <a:spcPct val="115000"/>
              </a:lnSpc>
              <a:spcBef>
                <a:spcPts val="0"/>
              </a:spcBef>
              <a:spcAft>
                <a:spcPts val="0"/>
              </a:spcAft>
              <a:buSzPts val="1900"/>
              <a:buNone/>
              <a:defRPr/>
            </a:lvl4pPr>
            <a:lvl5pPr lvl="4" algn="l">
              <a:lnSpc>
                <a:spcPct val="115000"/>
              </a:lnSpc>
              <a:spcBef>
                <a:spcPts val="0"/>
              </a:spcBef>
              <a:spcAft>
                <a:spcPts val="0"/>
              </a:spcAft>
              <a:buSzPts val="1900"/>
              <a:buNone/>
              <a:defRPr/>
            </a:lvl5pPr>
            <a:lvl6pPr lvl="5" algn="l">
              <a:lnSpc>
                <a:spcPct val="115000"/>
              </a:lnSpc>
              <a:spcBef>
                <a:spcPts val="0"/>
              </a:spcBef>
              <a:spcAft>
                <a:spcPts val="0"/>
              </a:spcAft>
              <a:buSzPts val="1900"/>
              <a:buNone/>
              <a:defRPr/>
            </a:lvl6pPr>
            <a:lvl7pPr lvl="6" algn="l">
              <a:lnSpc>
                <a:spcPct val="115000"/>
              </a:lnSpc>
              <a:spcBef>
                <a:spcPts val="0"/>
              </a:spcBef>
              <a:spcAft>
                <a:spcPts val="0"/>
              </a:spcAft>
              <a:buSzPts val="1900"/>
              <a:buNone/>
              <a:defRPr/>
            </a:lvl7pPr>
            <a:lvl8pPr lvl="7" algn="l">
              <a:lnSpc>
                <a:spcPct val="115000"/>
              </a:lnSpc>
              <a:spcBef>
                <a:spcPts val="0"/>
              </a:spcBef>
              <a:spcAft>
                <a:spcPts val="0"/>
              </a:spcAft>
              <a:buSzPts val="1900"/>
              <a:buNone/>
              <a:defRPr/>
            </a:lvl8pPr>
            <a:lvl9pPr lvl="8" algn="l">
              <a:lnSpc>
                <a:spcPct val="115000"/>
              </a:lnSpc>
              <a:spcBef>
                <a:spcPts val="0"/>
              </a:spcBef>
              <a:spcAft>
                <a:spcPts val="0"/>
              </a:spcAft>
              <a:buSzPts val="1900"/>
              <a:buNone/>
              <a:defRPr/>
            </a:lvl9pPr>
          </a:lstStyle>
          <a:p/>
        </p:txBody>
      </p:sp>
      <p:sp>
        <p:nvSpPr>
          <p:cNvPr id="836" name="Google Shape;836;p72"/>
          <p:cNvSpPr txBox="1"/>
          <p:nvPr>
            <p:ph idx="2" type="body"/>
          </p:nvPr>
        </p:nvSpPr>
        <p:spPr>
          <a:xfrm>
            <a:off x="1399360" y="2169821"/>
            <a:ext cx="4240800" cy="1192500"/>
          </a:xfrm>
          <a:prstGeom prst="rect">
            <a:avLst/>
          </a:prstGeom>
          <a:noFill/>
          <a:ln>
            <a:noFill/>
          </a:ln>
        </p:spPr>
        <p:txBody>
          <a:bodyPr anchorCtr="0" anchor="t" bIns="91425" lIns="91425" spcFirstLastPara="1" rIns="91425" wrap="square" tIns="91425">
            <a:noAutofit/>
          </a:bodyPr>
          <a:lstStyle>
            <a:lvl1pPr indent="-349250" lvl="0" marL="457200" algn="l">
              <a:lnSpc>
                <a:spcPct val="115000"/>
              </a:lnSpc>
              <a:spcBef>
                <a:spcPts val="0"/>
              </a:spcBef>
              <a:spcAft>
                <a:spcPts val="0"/>
              </a:spcAft>
              <a:buSzPts val="1900"/>
              <a:buChar char="■"/>
              <a:defRPr>
                <a:solidFill>
                  <a:srgbClr val="353535"/>
                </a:solidFill>
              </a:defRPr>
            </a:lvl1pPr>
            <a:lvl2pPr indent="-349250" lvl="1" marL="914400" algn="l">
              <a:lnSpc>
                <a:spcPct val="115000"/>
              </a:lnSpc>
              <a:spcBef>
                <a:spcPts val="0"/>
              </a:spcBef>
              <a:spcAft>
                <a:spcPts val="0"/>
              </a:spcAft>
              <a:buSzPts val="1900"/>
              <a:buChar char="□"/>
              <a:defRPr/>
            </a:lvl2pPr>
            <a:lvl3pPr indent="-349250" lvl="2" marL="1371600" algn="l">
              <a:lnSpc>
                <a:spcPct val="115000"/>
              </a:lnSpc>
              <a:spcBef>
                <a:spcPts val="0"/>
              </a:spcBef>
              <a:spcAft>
                <a:spcPts val="0"/>
              </a:spcAft>
              <a:buSzPts val="1900"/>
              <a:buChar char="■"/>
              <a:defRPr/>
            </a:lvl3pPr>
            <a:lvl4pPr indent="-349250" lvl="3" marL="1828800" algn="l">
              <a:lnSpc>
                <a:spcPct val="115000"/>
              </a:lnSpc>
              <a:spcBef>
                <a:spcPts val="0"/>
              </a:spcBef>
              <a:spcAft>
                <a:spcPts val="0"/>
              </a:spcAft>
              <a:buSzPts val="1900"/>
              <a:buChar char="■"/>
              <a:defRPr/>
            </a:lvl4pPr>
            <a:lvl5pPr indent="-349250" lvl="4" marL="2286000" algn="l">
              <a:lnSpc>
                <a:spcPct val="115000"/>
              </a:lnSpc>
              <a:spcBef>
                <a:spcPts val="0"/>
              </a:spcBef>
              <a:spcAft>
                <a:spcPts val="0"/>
              </a:spcAft>
              <a:buSzPts val="1900"/>
              <a:buChar char="□"/>
              <a:defRPr/>
            </a:lvl5pPr>
            <a:lvl6pPr indent="-349250" lvl="5" marL="2743200" algn="l">
              <a:lnSpc>
                <a:spcPct val="115000"/>
              </a:lnSpc>
              <a:spcBef>
                <a:spcPts val="0"/>
              </a:spcBef>
              <a:spcAft>
                <a:spcPts val="0"/>
              </a:spcAft>
              <a:buSzPts val="1900"/>
              <a:buChar char="■"/>
              <a:defRPr/>
            </a:lvl6pPr>
            <a:lvl7pPr indent="-349250" lvl="6" marL="3200400" algn="l">
              <a:lnSpc>
                <a:spcPct val="115000"/>
              </a:lnSpc>
              <a:spcBef>
                <a:spcPts val="0"/>
              </a:spcBef>
              <a:spcAft>
                <a:spcPts val="0"/>
              </a:spcAft>
              <a:buSzPts val="1900"/>
              <a:buChar char="■"/>
              <a:defRPr/>
            </a:lvl7pPr>
            <a:lvl8pPr indent="-349250" lvl="7" marL="3657600" algn="l">
              <a:lnSpc>
                <a:spcPct val="115000"/>
              </a:lnSpc>
              <a:spcBef>
                <a:spcPts val="0"/>
              </a:spcBef>
              <a:spcAft>
                <a:spcPts val="0"/>
              </a:spcAft>
              <a:buSzPts val="1900"/>
              <a:buChar char="□"/>
              <a:defRPr/>
            </a:lvl8pPr>
            <a:lvl9pPr indent="-349250" lvl="8" marL="4114800" algn="l">
              <a:lnSpc>
                <a:spcPct val="115000"/>
              </a:lnSpc>
              <a:spcBef>
                <a:spcPts val="0"/>
              </a:spcBef>
              <a:spcAft>
                <a:spcPts val="0"/>
              </a:spcAft>
              <a:buSzPts val="1900"/>
              <a:buChar char="■"/>
              <a:defRPr/>
            </a:lvl9pPr>
          </a:lstStyle>
          <a:p/>
        </p:txBody>
      </p:sp>
      <p:cxnSp>
        <p:nvCxnSpPr>
          <p:cNvPr id="837" name="Google Shape;837;p72"/>
          <p:cNvCxnSpPr/>
          <p:nvPr/>
        </p:nvCxnSpPr>
        <p:spPr>
          <a:xfrm>
            <a:off x="1148533" y="1792207"/>
            <a:ext cx="0" cy="1678500"/>
          </a:xfrm>
          <a:prstGeom prst="straightConnector1">
            <a:avLst/>
          </a:prstGeom>
          <a:noFill/>
          <a:ln cap="flat" cmpd="sng" w="38100">
            <a:solidFill>
              <a:srgbClr val="E07838"/>
            </a:solidFill>
            <a:prstDash val="solid"/>
            <a:round/>
            <a:headEnd len="sm" w="sm" type="none"/>
            <a:tailEnd len="sm" w="sm" type="none"/>
          </a:ln>
        </p:spPr>
      </p:cxnSp>
      <p:sp>
        <p:nvSpPr>
          <p:cNvPr id="838" name="Google Shape;838;p72"/>
          <p:cNvSpPr txBox="1"/>
          <p:nvPr>
            <p:ph idx="3" type="subTitle"/>
          </p:nvPr>
        </p:nvSpPr>
        <p:spPr>
          <a:xfrm>
            <a:off x="1399360" y="3869021"/>
            <a:ext cx="4170900" cy="4029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SzPts val="1900"/>
              <a:buNone/>
              <a:defRPr sz="2000">
                <a:solidFill>
                  <a:srgbClr val="353535"/>
                </a:solidFill>
                <a:latin typeface="Muli"/>
                <a:ea typeface="Muli"/>
                <a:cs typeface="Muli"/>
                <a:sym typeface="Muli"/>
              </a:defRPr>
            </a:lvl1pPr>
            <a:lvl2pPr lvl="1" algn="l">
              <a:lnSpc>
                <a:spcPct val="115000"/>
              </a:lnSpc>
              <a:spcBef>
                <a:spcPts val="0"/>
              </a:spcBef>
              <a:spcAft>
                <a:spcPts val="0"/>
              </a:spcAft>
              <a:buSzPts val="1900"/>
              <a:buNone/>
              <a:defRPr/>
            </a:lvl2pPr>
            <a:lvl3pPr lvl="2" algn="l">
              <a:lnSpc>
                <a:spcPct val="115000"/>
              </a:lnSpc>
              <a:spcBef>
                <a:spcPts val="0"/>
              </a:spcBef>
              <a:spcAft>
                <a:spcPts val="0"/>
              </a:spcAft>
              <a:buSzPts val="1900"/>
              <a:buNone/>
              <a:defRPr/>
            </a:lvl3pPr>
            <a:lvl4pPr lvl="3" algn="l">
              <a:lnSpc>
                <a:spcPct val="115000"/>
              </a:lnSpc>
              <a:spcBef>
                <a:spcPts val="0"/>
              </a:spcBef>
              <a:spcAft>
                <a:spcPts val="0"/>
              </a:spcAft>
              <a:buSzPts val="1900"/>
              <a:buNone/>
              <a:defRPr/>
            </a:lvl4pPr>
            <a:lvl5pPr lvl="4" algn="l">
              <a:lnSpc>
                <a:spcPct val="115000"/>
              </a:lnSpc>
              <a:spcBef>
                <a:spcPts val="0"/>
              </a:spcBef>
              <a:spcAft>
                <a:spcPts val="0"/>
              </a:spcAft>
              <a:buSzPts val="1900"/>
              <a:buNone/>
              <a:defRPr/>
            </a:lvl5pPr>
            <a:lvl6pPr lvl="5" algn="l">
              <a:lnSpc>
                <a:spcPct val="115000"/>
              </a:lnSpc>
              <a:spcBef>
                <a:spcPts val="0"/>
              </a:spcBef>
              <a:spcAft>
                <a:spcPts val="0"/>
              </a:spcAft>
              <a:buSzPts val="1900"/>
              <a:buNone/>
              <a:defRPr/>
            </a:lvl6pPr>
            <a:lvl7pPr lvl="6" algn="l">
              <a:lnSpc>
                <a:spcPct val="115000"/>
              </a:lnSpc>
              <a:spcBef>
                <a:spcPts val="0"/>
              </a:spcBef>
              <a:spcAft>
                <a:spcPts val="0"/>
              </a:spcAft>
              <a:buSzPts val="1900"/>
              <a:buNone/>
              <a:defRPr/>
            </a:lvl7pPr>
            <a:lvl8pPr lvl="7" algn="l">
              <a:lnSpc>
                <a:spcPct val="115000"/>
              </a:lnSpc>
              <a:spcBef>
                <a:spcPts val="0"/>
              </a:spcBef>
              <a:spcAft>
                <a:spcPts val="0"/>
              </a:spcAft>
              <a:buSzPts val="1900"/>
              <a:buNone/>
              <a:defRPr/>
            </a:lvl8pPr>
            <a:lvl9pPr lvl="8" algn="l">
              <a:lnSpc>
                <a:spcPct val="115000"/>
              </a:lnSpc>
              <a:spcBef>
                <a:spcPts val="0"/>
              </a:spcBef>
              <a:spcAft>
                <a:spcPts val="0"/>
              </a:spcAft>
              <a:buSzPts val="1900"/>
              <a:buNone/>
              <a:defRPr/>
            </a:lvl9pPr>
          </a:lstStyle>
          <a:p/>
        </p:txBody>
      </p:sp>
      <p:sp>
        <p:nvSpPr>
          <p:cNvPr id="839" name="Google Shape;839;p72"/>
          <p:cNvSpPr txBox="1"/>
          <p:nvPr>
            <p:ph idx="4" type="body"/>
          </p:nvPr>
        </p:nvSpPr>
        <p:spPr>
          <a:xfrm>
            <a:off x="1399360" y="4328021"/>
            <a:ext cx="4240800" cy="1192500"/>
          </a:xfrm>
          <a:prstGeom prst="rect">
            <a:avLst/>
          </a:prstGeom>
          <a:noFill/>
          <a:ln>
            <a:noFill/>
          </a:ln>
        </p:spPr>
        <p:txBody>
          <a:bodyPr anchorCtr="0" anchor="t" bIns="91425" lIns="91425" spcFirstLastPara="1" rIns="91425" wrap="square" tIns="91425">
            <a:noAutofit/>
          </a:bodyPr>
          <a:lstStyle>
            <a:lvl1pPr indent="-349250" lvl="0" marL="457200" algn="l">
              <a:lnSpc>
                <a:spcPct val="115000"/>
              </a:lnSpc>
              <a:spcBef>
                <a:spcPts val="0"/>
              </a:spcBef>
              <a:spcAft>
                <a:spcPts val="0"/>
              </a:spcAft>
              <a:buSzPts val="1900"/>
              <a:buChar char="■"/>
              <a:defRPr>
                <a:solidFill>
                  <a:srgbClr val="353535"/>
                </a:solidFill>
              </a:defRPr>
            </a:lvl1pPr>
            <a:lvl2pPr indent="-349250" lvl="1" marL="914400" algn="l">
              <a:lnSpc>
                <a:spcPct val="115000"/>
              </a:lnSpc>
              <a:spcBef>
                <a:spcPts val="0"/>
              </a:spcBef>
              <a:spcAft>
                <a:spcPts val="0"/>
              </a:spcAft>
              <a:buSzPts val="1900"/>
              <a:buChar char="□"/>
              <a:defRPr/>
            </a:lvl2pPr>
            <a:lvl3pPr indent="-349250" lvl="2" marL="1371600" algn="l">
              <a:lnSpc>
                <a:spcPct val="115000"/>
              </a:lnSpc>
              <a:spcBef>
                <a:spcPts val="0"/>
              </a:spcBef>
              <a:spcAft>
                <a:spcPts val="0"/>
              </a:spcAft>
              <a:buSzPts val="1900"/>
              <a:buChar char="■"/>
              <a:defRPr/>
            </a:lvl3pPr>
            <a:lvl4pPr indent="-349250" lvl="3" marL="1828800" algn="l">
              <a:lnSpc>
                <a:spcPct val="115000"/>
              </a:lnSpc>
              <a:spcBef>
                <a:spcPts val="0"/>
              </a:spcBef>
              <a:spcAft>
                <a:spcPts val="0"/>
              </a:spcAft>
              <a:buSzPts val="1900"/>
              <a:buChar char="■"/>
              <a:defRPr/>
            </a:lvl4pPr>
            <a:lvl5pPr indent="-349250" lvl="4" marL="2286000" algn="l">
              <a:lnSpc>
                <a:spcPct val="115000"/>
              </a:lnSpc>
              <a:spcBef>
                <a:spcPts val="0"/>
              </a:spcBef>
              <a:spcAft>
                <a:spcPts val="0"/>
              </a:spcAft>
              <a:buSzPts val="1900"/>
              <a:buChar char="□"/>
              <a:defRPr/>
            </a:lvl5pPr>
            <a:lvl6pPr indent="-349250" lvl="5" marL="2743200" algn="l">
              <a:lnSpc>
                <a:spcPct val="115000"/>
              </a:lnSpc>
              <a:spcBef>
                <a:spcPts val="0"/>
              </a:spcBef>
              <a:spcAft>
                <a:spcPts val="0"/>
              </a:spcAft>
              <a:buSzPts val="1900"/>
              <a:buChar char="■"/>
              <a:defRPr/>
            </a:lvl6pPr>
            <a:lvl7pPr indent="-349250" lvl="6" marL="3200400" algn="l">
              <a:lnSpc>
                <a:spcPct val="115000"/>
              </a:lnSpc>
              <a:spcBef>
                <a:spcPts val="0"/>
              </a:spcBef>
              <a:spcAft>
                <a:spcPts val="0"/>
              </a:spcAft>
              <a:buSzPts val="1900"/>
              <a:buChar char="■"/>
              <a:defRPr/>
            </a:lvl7pPr>
            <a:lvl8pPr indent="-349250" lvl="7" marL="3657600" algn="l">
              <a:lnSpc>
                <a:spcPct val="115000"/>
              </a:lnSpc>
              <a:spcBef>
                <a:spcPts val="0"/>
              </a:spcBef>
              <a:spcAft>
                <a:spcPts val="0"/>
              </a:spcAft>
              <a:buSzPts val="1900"/>
              <a:buChar char="□"/>
              <a:defRPr/>
            </a:lvl8pPr>
            <a:lvl9pPr indent="-349250" lvl="8" marL="4114800" algn="l">
              <a:lnSpc>
                <a:spcPct val="115000"/>
              </a:lnSpc>
              <a:spcBef>
                <a:spcPts val="0"/>
              </a:spcBef>
              <a:spcAft>
                <a:spcPts val="0"/>
              </a:spcAft>
              <a:buSzPts val="1900"/>
              <a:buChar char="■"/>
              <a:defRPr/>
            </a:lvl9pPr>
          </a:lstStyle>
          <a:p/>
        </p:txBody>
      </p:sp>
      <p:cxnSp>
        <p:nvCxnSpPr>
          <p:cNvPr id="840" name="Google Shape;840;p72"/>
          <p:cNvCxnSpPr/>
          <p:nvPr/>
        </p:nvCxnSpPr>
        <p:spPr>
          <a:xfrm>
            <a:off x="1148533" y="3950407"/>
            <a:ext cx="0" cy="1678500"/>
          </a:xfrm>
          <a:prstGeom prst="straightConnector1">
            <a:avLst/>
          </a:prstGeom>
          <a:noFill/>
          <a:ln cap="flat" cmpd="sng" w="38100">
            <a:solidFill>
              <a:srgbClr val="E07838"/>
            </a:solidFill>
            <a:prstDash val="solid"/>
            <a:round/>
            <a:headEnd len="sm" w="sm" type="none"/>
            <a:tailEnd len="sm" w="sm" type="none"/>
          </a:ln>
        </p:spPr>
      </p:cxnSp>
      <p:sp>
        <p:nvSpPr>
          <p:cNvPr id="841" name="Google Shape;841;p72"/>
          <p:cNvSpPr txBox="1"/>
          <p:nvPr>
            <p:ph idx="5" type="subTitle"/>
          </p:nvPr>
        </p:nvSpPr>
        <p:spPr>
          <a:xfrm>
            <a:off x="6409960" y="1710821"/>
            <a:ext cx="4170900" cy="4029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SzPts val="1900"/>
              <a:buNone/>
              <a:defRPr sz="2000">
                <a:solidFill>
                  <a:srgbClr val="353535"/>
                </a:solidFill>
                <a:latin typeface="Muli"/>
                <a:ea typeface="Muli"/>
                <a:cs typeface="Muli"/>
                <a:sym typeface="Muli"/>
              </a:defRPr>
            </a:lvl1pPr>
            <a:lvl2pPr lvl="1" algn="l">
              <a:lnSpc>
                <a:spcPct val="115000"/>
              </a:lnSpc>
              <a:spcBef>
                <a:spcPts val="0"/>
              </a:spcBef>
              <a:spcAft>
                <a:spcPts val="0"/>
              </a:spcAft>
              <a:buSzPts val="1900"/>
              <a:buNone/>
              <a:defRPr/>
            </a:lvl2pPr>
            <a:lvl3pPr lvl="2" algn="l">
              <a:lnSpc>
                <a:spcPct val="115000"/>
              </a:lnSpc>
              <a:spcBef>
                <a:spcPts val="0"/>
              </a:spcBef>
              <a:spcAft>
                <a:spcPts val="0"/>
              </a:spcAft>
              <a:buSzPts val="1900"/>
              <a:buNone/>
              <a:defRPr/>
            </a:lvl3pPr>
            <a:lvl4pPr lvl="3" algn="l">
              <a:lnSpc>
                <a:spcPct val="115000"/>
              </a:lnSpc>
              <a:spcBef>
                <a:spcPts val="0"/>
              </a:spcBef>
              <a:spcAft>
                <a:spcPts val="0"/>
              </a:spcAft>
              <a:buSzPts val="1900"/>
              <a:buNone/>
              <a:defRPr/>
            </a:lvl4pPr>
            <a:lvl5pPr lvl="4" algn="l">
              <a:lnSpc>
                <a:spcPct val="115000"/>
              </a:lnSpc>
              <a:spcBef>
                <a:spcPts val="0"/>
              </a:spcBef>
              <a:spcAft>
                <a:spcPts val="0"/>
              </a:spcAft>
              <a:buSzPts val="1900"/>
              <a:buNone/>
              <a:defRPr/>
            </a:lvl5pPr>
            <a:lvl6pPr lvl="5" algn="l">
              <a:lnSpc>
                <a:spcPct val="115000"/>
              </a:lnSpc>
              <a:spcBef>
                <a:spcPts val="0"/>
              </a:spcBef>
              <a:spcAft>
                <a:spcPts val="0"/>
              </a:spcAft>
              <a:buSzPts val="1900"/>
              <a:buNone/>
              <a:defRPr/>
            </a:lvl6pPr>
            <a:lvl7pPr lvl="6" algn="l">
              <a:lnSpc>
                <a:spcPct val="115000"/>
              </a:lnSpc>
              <a:spcBef>
                <a:spcPts val="0"/>
              </a:spcBef>
              <a:spcAft>
                <a:spcPts val="0"/>
              </a:spcAft>
              <a:buSzPts val="1900"/>
              <a:buNone/>
              <a:defRPr/>
            </a:lvl7pPr>
            <a:lvl8pPr lvl="7" algn="l">
              <a:lnSpc>
                <a:spcPct val="115000"/>
              </a:lnSpc>
              <a:spcBef>
                <a:spcPts val="0"/>
              </a:spcBef>
              <a:spcAft>
                <a:spcPts val="0"/>
              </a:spcAft>
              <a:buSzPts val="1900"/>
              <a:buNone/>
              <a:defRPr/>
            </a:lvl8pPr>
            <a:lvl9pPr lvl="8" algn="l">
              <a:lnSpc>
                <a:spcPct val="115000"/>
              </a:lnSpc>
              <a:spcBef>
                <a:spcPts val="0"/>
              </a:spcBef>
              <a:spcAft>
                <a:spcPts val="0"/>
              </a:spcAft>
              <a:buSzPts val="1900"/>
              <a:buNone/>
              <a:defRPr/>
            </a:lvl9pPr>
          </a:lstStyle>
          <a:p/>
        </p:txBody>
      </p:sp>
      <p:sp>
        <p:nvSpPr>
          <p:cNvPr id="842" name="Google Shape;842;p72"/>
          <p:cNvSpPr txBox="1"/>
          <p:nvPr>
            <p:ph idx="6" type="body"/>
          </p:nvPr>
        </p:nvSpPr>
        <p:spPr>
          <a:xfrm>
            <a:off x="6409960" y="2169821"/>
            <a:ext cx="4240800" cy="1192500"/>
          </a:xfrm>
          <a:prstGeom prst="rect">
            <a:avLst/>
          </a:prstGeom>
          <a:noFill/>
          <a:ln>
            <a:noFill/>
          </a:ln>
        </p:spPr>
        <p:txBody>
          <a:bodyPr anchorCtr="0" anchor="t" bIns="91425" lIns="91425" spcFirstLastPara="1" rIns="91425" wrap="square" tIns="91425">
            <a:noAutofit/>
          </a:bodyPr>
          <a:lstStyle>
            <a:lvl1pPr indent="-349250" lvl="0" marL="457200" algn="l">
              <a:lnSpc>
                <a:spcPct val="115000"/>
              </a:lnSpc>
              <a:spcBef>
                <a:spcPts val="0"/>
              </a:spcBef>
              <a:spcAft>
                <a:spcPts val="0"/>
              </a:spcAft>
              <a:buSzPts val="1900"/>
              <a:buChar char="■"/>
              <a:defRPr>
                <a:solidFill>
                  <a:srgbClr val="353535"/>
                </a:solidFill>
              </a:defRPr>
            </a:lvl1pPr>
            <a:lvl2pPr indent="-349250" lvl="1" marL="914400" algn="l">
              <a:lnSpc>
                <a:spcPct val="115000"/>
              </a:lnSpc>
              <a:spcBef>
                <a:spcPts val="0"/>
              </a:spcBef>
              <a:spcAft>
                <a:spcPts val="0"/>
              </a:spcAft>
              <a:buSzPts val="1900"/>
              <a:buChar char="□"/>
              <a:defRPr/>
            </a:lvl2pPr>
            <a:lvl3pPr indent="-349250" lvl="2" marL="1371600" algn="l">
              <a:lnSpc>
                <a:spcPct val="115000"/>
              </a:lnSpc>
              <a:spcBef>
                <a:spcPts val="0"/>
              </a:spcBef>
              <a:spcAft>
                <a:spcPts val="0"/>
              </a:spcAft>
              <a:buSzPts val="1900"/>
              <a:buChar char="■"/>
              <a:defRPr/>
            </a:lvl3pPr>
            <a:lvl4pPr indent="-349250" lvl="3" marL="1828800" algn="l">
              <a:lnSpc>
                <a:spcPct val="115000"/>
              </a:lnSpc>
              <a:spcBef>
                <a:spcPts val="0"/>
              </a:spcBef>
              <a:spcAft>
                <a:spcPts val="0"/>
              </a:spcAft>
              <a:buSzPts val="1900"/>
              <a:buChar char="■"/>
              <a:defRPr/>
            </a:lvl4pPr>
            <a:lvl5pPr indent="-349250" lvl="4" marL="2286000" algn="l">
              <a:lnSpc>
                <a:spcPct val="115000"/>
              </a:lnSpc>
              <a:spcBef>
                <a:spcPts val="0"/>
              </a:spcBef>
              <a:spcAft>
                <a:spcPts val="0"/>
              </a:spcAft>
              <a:buSzPts val="1900"/>
              <a:buChar char="□"/>
              <a:defRPr/>
            </a:lvl5pPr>
            <a:lvl6pPr indent="-349250" lvl="5" marL="2743200" algn="l">
              <a:lnSpc>
                <a:spcPct val="115000"/>
              </a:lnSpc>
              <a:spcBef>
                <a:spcPts val="0"/>
              </a:spcBef>
              <a:spcAft>
                <a:spcPts val="0"/>
              </a:spcAft>
              <a:buSzPts val="1900"/>
              <a:buChar char="■"/>
              <a:defRPr/>
            </a:lvl6pPr>
            <a:lvl7pPr indent="-349250" lvl="6" marL="3200400" algn="l">
              <a:lnSpc>
                <a:spcPct val="115000"/>
              </a:lnSpc>
              <a:spcBef>
                <a:spcPts val="0"/>
              </a:spcBef>
              <a:spcAft>
                <a:spcPts val="0"/>
              </a:spcAft>
              <a:buSzPts val="1900"/>
              <a:buChar char="■"/>
              <a:defRPr/>
            </a:lvl7pPr>
            <a:lvl8pPr indent="-349250" lvl="7" marL="3657600" algn="l">
              <a:lnSpc>
                <a:spcPct val="115000"/>
              </a:lnSpc>
              <a:spcBef>
                <a:spcPts val="0"/>
              </a:spcBef>
              <a:spcAft>
                <a:spcPts val="0"/>
              </a:spcAft>
              <a:buSzPts val="1900"/>
              <a:buChar char="□"/>
              <a:defRPr/>
            </a:lvl8pPr>
            <a:lvl9pPr indent="-349250" lvl="8" marL="4114800" algn="l">
              <a:lnSpc>
                <a:spcPct val="115000"/>
              </a:lnSpc>
              <a:spcBef>
                <a:spcPts val="0"/>
              </a:spcBef>
              <a:spcAft>
                <a:spcPts val="0"/>
              </a:spcAft>
              <a:buSzPts val="1900"/>
              <a:buChar char="■"/>
              <a:defRPr/>
            </a:lvl9pPr>
          </a:lstStyle>
          <a:p/>
        </p:txBody>
      </p:sp>
      <p:cxnSp>
        <p:nvCxnSpPr>
          <p:cNvPr id="843" name="Google Shape;843;p72"/>
          <p:cNvCxnSpPr/>
          <p:nvPr/>
        </p:nvCxnSpPr>
        <p:spPr>
          <a:xfrm>
            <a:off x="6159133" y="1792207"/>
            <a:ext cx="0" cy="1678500"/>
          </a:xfrm>
          <a:prstGeom prst="straightConnector1">
            <a:avLst/>
          </a:prstGeom>
          <a:noFill/>
          <a:ln cap="flat" cmpd="sng" w="38100">
            <a:solidFill>
              <a:srgbClr val="E07838"/>
            </a:solidFill>
            <a:prstDash val="solid"/>
            <a:round/>
            <a:headEnd len="sm" w="sm" type="none"/>
            <a:tailEnd len="sm" w="sm" type="none"/>
          </a:ln>
        </p:spPr>
      </p:cxnSp>
      <p:sp>
        <p:nvSpPr>
          <p:cNvPr id="844" name="Google Shape;844;p72"/>
          <p:cNvSpPr txBox="1"/>
          <p:nvPr>
            <p:ph idx="7" type="subTitle"/>
          </p:nvPr>
        </p:nvSpPr>
        <p:spPr>
          <a:xfrm>
            <a:off x="6409960" y="3869021"/>
            <a:ext cx="4170900" cy="4029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SzPts val="1900"/>
              <a:buNone/>
              <a:defRPr sz="2000">
                <a:solidFill>
                  <a:srgbClr val="353535"/>
                </a:solidFill>
                <a:latin typeface="Muli"/>
                <a:ea typeface="Muli"/>
                <a:cs typeface="Muli"/>
                <a:sym typeface="Muli"/>
              </a:defRPr>
            </a:lvl1pPr>
            <a:lvl2pPr lvl="1" algn="l">
              <a:lnSpc>
                <a:spcPct val="115000"/>
              </a:lnSpc>
              <a:spcBef>
                <a:spcPts val="0"/>
              </a:spcBef>
              <a:spcAft>
                <a:spcPts val="0"/>
              </a:spcAft>
              <a:buSzPts val="1900"/>
              <a:buNone/>
              <a:defRPr/>
            </a:lvl2pPr>
            <a:lvl3pPr lvl="2" algn="l">
              <a:lnSpc>
                <a:spcPct val="115000"/>
              </a:lnSpc>
              <a:spcBef>
                <a:spcPts val="0"/>
              </a:spcBef>
              <a:spcAft>
                <a:spcPts val="0"/>
              </a:spcAft>
              <a:buSzPts val="1900"/>
              <a:buNone/>
              <a:defRPr/>
            </a:lvl3pPr>
            <a:lvl4pPr lvl="3" algn="l">
              <a:lnSpc>
                <a:spcPct val="115000"/>
              </a:lnSpc>
              <a:spcBef>
                <a:spcPts val="0"/>
              </a:spcBef>
              <a:spcAft>
                <a:spcPts val="0"/>
              </a:spcAft>
              <a:buSzPts val="1900"/>
              <a:buNone/>
              <a:defRPr/>
            </a:lvl4pPr>
            <a:lvl5pPr lvl="4" algn="l">
              <a:lnSpc>
                <a:spcPct val="115000"/>
              </a:lnSpc>
              <a:spcBef>
                <a:spcPts val="0"/>
              </a:spcBef>
              <a:spcAft>
                <a:spcPts val="0"/>
              </a:spcAft>
              <a:buSzPts val="1900"/>
              <a:buNone/>
              <a:defRPr/>
            </a:lvl5pPr>
            <a:lvl6pPr lvl="5" algn="l">
              <a:lnSpc>
                <a:spcPct val="115000"/>
              </a:lnSpc>
              <a:spcBef>
                <a:spcPts val="0"/>
              </a:spcBef>
              <a:spcAft>
                <a:spcPts val="0"/>
              </a:spcAft>
              <a:buSzPts val="1900"/>
              <a:buNone/>
              <a:defRPr/>
            </a:lvl6pPr>
            <a:lvl7pPr lvl="6" algn="l">
              <a:lnSpc>
                <a:spcPct val="115000"/>
              </a:lnSpc>
              <a:spcBef>
                <a:spcPts val="0"/>
              </a:spcBef>
              <a:spcAft>
                <a:spcPts val="0"/>
              </a:spcAft>
              <a:buSzPts val="1900"/>
              <a:buNone/>
              <a:defRPr/>
            </a:lvl7pPr>
            <a:lvl8pPr lvl="7" algn="l">
              <a:lnSpc>
                <a:spcPct val="115000"/>
              </a:lnSpc>
              <a:spcBef>
                <a:spcPts val="0"/>
              </a:spcBef>
              <a:spcAft>
                <a:spcPts val="0"/>
              </a:spcAft>
              <a:buSzPts val="1900"/>
              <a:buNone/>
              <a:defRPr/>
            </a:lvl8pPr>
            <a:lvl9pPr lvl="8" algn="l">
              <a:lnSpc>
                <a:spcPct val="115000"/>
              </a:lnSpc>
              <a:spcBef>
                <a:spcPts val="0"/>
              </a:spcBef>
              <a:spcAft>
                <a:spcPts val="0"/>
              </a:spcAft>
              <a:buSzPts val="1900"/>
              <a:buNone/>
              <a:defRPr/>
            </a:lvl9pPr>
          </a:lstStyle>
          <a:p/>
        </p:txBody>
      </p:sp>
      <p:sp>
        <p:nvSpPr>
          <p:cNvPr id="845" name="Google Shape;845;p72"/>
          <p:cNvSpPr txBox="1"/>
          <p:nvPr>
            <p:ph idx="8" type="body"/>
          </p:nvPr>
        </p:nvSpPr>
        <p:spPr>
          <a:xfrm>
            <a:off x="6409960" y="4328021"/>
            <a:ext cx="4240800" cy="1192500"/>
          </a:xfrm>
          <a:prstGeom prst="rect">
            <a:avLst/>
          </a:prstGeom>
          <a:noFill/>
          <a:ln>
            <a:noFill/>
          </a:ln>
        </p:spPr>
        <p:txBody>
          <a:bodyPr anchorCtr="0" anchor="t" bIns="91425" lIns="91425" spcFirstLastPara="1" rIns="91425" wrap="square" tIns="91425">
            <a:noAutofit/>
          </a:bodyPr>
          <a:lstStyle>
            <a:lvl1pPr indent="-349250" lvl="0" marL="457200" algn="l">
              <a:lnSpc>
                <a:spcPct val="115000"/>
              </a:lnSpc>
              <a:spcBef>
                <a:spcPts val="0"/>
              </a:spcBef>
              <a:spcAft>
                <a:spcPts val="0"/>
              </a:spcAft>
              <a:buSzPts val="1900"/>
              <a:buChar char="■"/>
              <a:defRPr>
                <a:solidFill>
                  <a:srgbClr val="353535"/>
                </a:solidFill>
              </a:defRPr>
            </a:lvl1pPr>
            <a:lvl2pPr indent="-349250" lvl="1" marL="914400" algn="l">
              <a:lnSpc>
                <a:spcPct val="115000"/>
              </a:lnSpc>
              <a:spcBef>
                <a:spcPts val="0"/>
              </a:spcBef>
              <a:spcAft>
                <a:spcPts val="0"/>
              </a:spcAft>
              <a:buSzPts val="1900"/>
              <a:buChar char="□"/>
              <a:defRPr/>
            </a:lvl2pPr>
            <a:lvl3pPr indent="-349250" lvl="2" marL="1371600" algn="l">
              <a:lnSpc>
                <a:spcPct val="115000"/>
              </a:lnSpc>
              <a:spcBef>
                <a:spcPts val="0"/>
              </a:spcBef>
              <a:spcAft>
                <a:spcPts val="0"/>
              </a:spcAft>
              <a:buSzPts val="1900"/>
              <a:buChar char="■"/>
              <a:defRPr/>
            </a:lvl3pPr>
            <a:lvl4pPr indent="-349250" lvl="3" marL="1828800" algn="l">
              <a:lnSpc>
                <a:spcPct val="115000"/>
              </a:lnSpc>
              <a:spcBef>
                <a:spcPts val="0"/>
              </a:spcBef>
              <a:spcAft>
                <a:spcPts val="0"/>
              </a:spcAft>
              <a:buSzPts val="1900"/>
              <a:buChar char="■"/>
              <a:defRPr/>
            </a:lvl4pPr>
            <a:lvl5pPr indent="-349250" lvl="4" marL="2286000" algn="l">
              <a:lnSpc>
                <a:spcPct val="115000"/>
              </a:lnSpc>
              <a:spcBef>
                <a:spcPts val="0"/>
              </a:spcBef>
              <a:spcAft>
                <a:spcPts val="0"/>
              </a:spcAft>
              <a:buSzPts val="1900"/>
              <a:buChar char="□"/>
              <a:defRPr/>
            </a:lvl5pPr>
            <a:lvl6pPr indent="-349250" lvl="5" marL="2743200" algn="l">
              <a:lnSpc>
                <a:spcPct val="115000"/>
              </a:lnSpc>
              <a:spcBef>
                <a:spcPts val="0"/>
              </a:spcBef>
              <a:spcAft>
                <a:spcPts val="0"/>
              </a:spcAft>
              <a:buSzPts val="1900"/>
              <a:buChar char="■"/>
              <a:defRPr/>
            </a:lvl6pPr>
            <a:lvl7pPr indent="-349250" lvl="6" marL="3200400" algn="l">
              <a:lnSpc>
                <a:spcPct val="115000"/>
              </a:lnSpc>
              <a:spcBef>
                <a:spcPts val="0"/>
              </a:spcBef>
              <a:spcAft>
                <a:spcPts val="0"/>
              </a:spcAft>
              <a:buSzPts val="1900"/>
              <a:buChar char="■"/>
              <a:defRPr/>
            </a:lvl7pPr>
            <a:lvl8pPr indent="-349250" lvl="7" marL="3657600" algn="l">
              <a:lnSpc>
                <a:spcPct val="115000"/>
              </a:lnSpc>
              <a:spcBef>
                <a:spcPts val="0"/>
              </a:spcBef>
              <a:spcAft>
                <a:spcPts val="0"/>
              </a:spcAft>
              <a:buSzPts val="1900"/>
              <a:buChar char="□"/>
              <a:defRPr/>
            </a:lvl8pPr>
            <a:lvl9pPr indent="-349250" lvl="8" marL="4114800" algn="l">
              <a:lnSpc>
                <a:spcPct val="115000"/>
              </a:lnSpc>
              <a:spcBef>
                <a:spcPts val="0"/>
              </a:spcBef>
              <a:spcAft>
                <a:spcPts val="0"/>
              </a:spcAft>
              <a:buSzPts val="1900"/>
              <a:buChar char="■"/>
              <a:defRPr/>
            </a:lvl9pPr>
          </a:lstStyle>
          <a:p/>
        </p:txBody>
      </p:sp>
      <p:cxnSp>
        <p:nvCxnSpPr>
          <p:cNvPr id="846" name="Google Shape;846;p72"/>
          <p:cNvCxnSpPr/>
          <p:nvPr/>
        </p:nvCxnSpPr>
        <p:spPr>
          <a:xfrm>
            <a:off x="6159133" y="3950407"/>
            <a:ext cx="0" cy="1678500"/>
          </a:xfrm>
          <a:prstGeom prst="straightConnector1">
            <a:avLst/>
          </a:prstGeom>
          <a:noFill/>
          <a:ln cap="flat" cmpd="sng" w="38100">
            <a:solidFill>
              <a:srgbClr val="E07838"/>
            </a:solidFill>
            <a:prstDash val="solid"/>
            <a:round/>
            <a:headEnd len="sm" w="sm" type="none"/>
            <a:tailEnd len="sm" w="sm" type="none"/>
          </a:ln>
        </p:spPr>
      </p:cxnSp>
      <p:sp>
        <p:nvSpPr>
          <p:cNvPr id="847" name="Google Shape;847;p72"/>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algn="l">
              <a:lnSpc>
                <a:spcPct val="100000"/>
              </a:lnSpc>
              <a:spcBef>
                <a:spcPts val="0"/>
              </a:spcBef>
              <a:spcAft>
                <a:spcPts val="0"/>
              </a:spcAft>
              <a:buClr>
                <a:schemeClr val="dk2"/>
              </a:buClr>
              <a:buSzPts val="1500"/>
              <a:buFont typeface="Muli"/>
              <a:buNone/>
              <a:defRPr i="0" sz="3100" u="none" cap="none" strike="noStrike">
                <a:solidFill>
                  <a:schemeClr val="dk2"/>
                </a:solidFill>
                <a:latin typeface="Muli"/>
                <a:ea typeface="Muli"/>
                <a:cs typeface="Muli"/>
                <a:sym typeface="Muli"/>
              </a:defRPr>
            </a:lvl1pPr>
            <a:lvl2pPr lvl="1" algn="l">
              <a:lnSpc>
                <a:spcPct val="100000"/>
              </a:lnSpc>
              <a:spcBef>
                <a:spcPts val="0"/>
              </a:spcBef>
              <a:spcAft>
                <a:spcPts val="0"/>
              </a:spcAft>
              <a:buSzPts val="1500"/>
              <a:buFont typeface="Muli"/>
              <a:buNone/>
              <a:defRPr sz="1900">
                <a:latin typeface="Muli"/>
                <a:ea typeface="Muli"/>
                <a:cs typeface="Muli"/>
                <a:sym typeface="Muli"/>
              </a:defRPr>
            </a:lvl2pPr>
            <a:lvl3pPr lvl="2" algn="l">
              <a:lnSpc>
                <a:spcPct val="100000"/>
              </a:lnSpc>
              <a:spcBef>
                <a:spcPts val="0"/>
              </a:spcBef>
              <a:spcAft>
                <a:spcPts val="0"/>
              </a:spcAft>
              <a:buSzPts val="1500"/>
              <a:buFont typeface="Muli"/>
              <a:buNone/>
              <a:defRPr sz="1900">
                <a:latin typeface="Muli"/>
                <a:ea typeface="Muli"/>
                <a:cs typeface="Muli"/>
                <a:sym typeface="Muli"/>
              </a:defRPr>
            </a:lvl3pPr>
            <a:lvl4pPr lvl="3" algn="l">
              <a:lnSpc>
                <a:spcPct val="100000"/>
              </a:lnSpc>
              <a:spcBef>
                <a:spcPts val="0"/>
              </a:spcBef>
              <a:spcAft>
                <a:spcPts val="0"/>
              </a:spcAft>
              <a:buSzPts val="1500"/>
              <a:buFont typeface="Muli"/>
              <a:buNone/>
              <a:defRPr sz="1900">
                <a:latin typeface="Muli"/>
                <a:ea typeface="Muli"/>
                <a:cs typeface="Muli"/>
                <a:sym typeface="Muli"/>
              </a:defRPr>
            </a:lvl4pPr>
            <a:lvl5pPr lvl="4" algn="l">
              <a:lnSpc>
                <a:spcPct val="100000"/>
              </a:lnSpc>
              <a:spcBef>
                <a:spcPts val="0"/>
              </a:spcBef>
              <a:spcAft>
                <a:spcPts val="0"/>
              </a:spcAft>
              <a:buSzPts val="1500"/>
              <a:buFont typeface="Muli"/>
              <a:buNone/>
              <a:defRPr sz="1900">
                <a:latin typeface="Muli"/>
                <a:ea typeface="Muli"/>
                <a:cs typeface="Muli"/>
                <a:sym typeface="Muli"/>
              </a:defRPr>
            </a:lvl5pPr>
            <a:lvl6pPr lvl="5" algn="l">
              <a:lnSpc>
                <a:spcPct val="100000"/>
              </a:lnSpc>
              <a:spcBef>
                <a:spcPts val="0"/>
              </a:spcBef>
              <a:spcAft>
                <a:spcPts val="0"/>
              </a:spcAft>
              <a:buSzPts val="1500"/>
              <a:buFont typeface="Muli"/>
              <a:buNone/>
              <a:defRPr sz="1900">
                <a:latin typeface="Muli"/>
                <a:ea typeface="Muli"/>
                <a:cs typeface="Muli"/>
                <a:sym typeface="Muli"/>
              </a:defRPr>
            </a:lvl6pPr>
            <a:lvl7pPr lvl="6" algn="l">
              <a:lnSpc>
                <a:spcPct val="100000"/>
              </a:lnSpc>
              <a:spcBef>
                <a:spcPts val="0"/>
              </a:spcBef>
              <a:spcAft>
                <a:spcPts val="0"/>
              </a:spcAft>
              <a:buSzPts val="1500"/>
              <a:buFont typeface="Muli"/>
              <a:buNone/>
              <a:defRPr sz="1900">
                <a:latin typeface="Muli"/>
                <a:ea typeface="Muli"/>
                <a:cs typeface="Muli"/>
                <a:sym typeface="Muli"/>
              </a:defRPr>
            </a:lvl7pPr>
            <a:lvl8pPr lvl="7" algn="l">
              <a:lnSpc>
                <a:spcPct val="100000"/>
              </a:lnSpc>
              <a:spcBef>
                <a:spcPts val="0"/>
              </a:spcBef>
              <a:spcAft>
                <a:spcPts val="0"/>
              </a:spcAft>
              <a:buSzPts val="1500"/>
              <a:buFont typeface="Muli"/>
              <a:buNone/>
              <a:defRPr sz="1900">
                <a:latin typeface="Muli"/>
                <a:ea typeface="Muli"/>
                <a:cs typeface="Muli"/>
                <a:sym typeface="Muli"/>
              </a:defRPr>
            </a:lvl8pPr>
            <a:lvl9pPr lvl="8" algn="l">
              <a:lnSpc>
                <a:spcPct val="100000"/>
              </a:lnSpc>
              <a:spcBef>
                <a:spcPts val="0"/>
              </a:spcBef>
              <a:spcAft>
                <a:spcPts val="0"/>
              </a:spcAft>
              <a:buSzPts val="1500"/>
              <a:buFont typeface="Muli"/>
              <a:buNone/>
              <a:defRPr sz="1900">
                <a:latin typeface="Muli"/>
                <a:ea typeface="Muli"/>
                <a:cs typeface="Muli"/>
                <a:sym typeface="Muli"/>
              </a:defRPr>
            </a:lvl9pPr>
          </a:lstStyle>
          <a:p/>
        </p:txBody>
      </p:sp>
      <p:sp>
        <p:nvSpPr>
          <p:cNvPr id="848" name="Google Shape;848;p72"/>
          <p:cNvSpPr txBox="1"/>
          <p:nvPr>
            <p:ph idx="12" type="sldNum"/>
          </p:nvPr>
        </p:nvSpPr>
        <p:spPr>
          <a:xfrm>
            <a:off x="10668000" y="6295225"/>
            <a:ext cx="762000" cy="2805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1300"/>
              <a:buFont typeface="Arial"/>
              <a:buNone/>
              <a:defRPr b="0" i="0" sz="1300" u="none" cap="none" strike="noStrike">
                <a:solidFill>
                  <a:srgbClr val="FFFFFF"/>
                </a:solidFill>
                <a:latin typeface="Muli"/>
                <a:ea typeface="Muli"/>
                <a:cs typeface="Muli"/>
                <a:sym typeface="Muli"/>
              </a:defRPr>
            </a:lvl1pPr>
            <a:lvl2pPr indent="0" lvl="1" marL="0" marR="0" algn="ctr">
              <a:lnSpc>
                <a:spcPct val="100000"/>
              </a:lnSpc>
              <a:spcBef>
                <a:spcPts val="0"/>
              </a:spcBef>
              <a:spcAft>
                <a:spcPts val="0"/>
              </a:spcAft>
              <a:buClr>
                <a:srgbClr val="000000"/>
              </a:buClr>
              <a:buSzPts val="1300"/>
              <a:buFont typeface="Arial"/>
              <a:buNone/>
              <a:defRPr b="0" i="0" sz="1300" u="none" cap="none" strike="noStrike">
                <a:solidFill>
                  <a:srgbClr val="FFFFFF"/>
                </a:solidFill>
                <a:latin typeface="Muli"/>
                <a:ea typeface="Muli"/>
                <a:cs typeface="Muli"/>
                <a:sym typeface="Muli"/>
              </a:defRPr>
            </a:lvl2pPr>
            <a:lvl3pPr indent="0" lvl="2" marL="0" marR="0" algn="ctr">
              <a:lnSpc>
                <a:spcPct val="100000"/>
              </a:lnSpc>
              <a:spcBef>
                <a:spcPts val="0"/>
              </a:spcBef>
              <a:spcAft>
                <a:spcPts val="0"/>
              </a:spcAft>
              <a:buClr>
                <a:srgbClr val="000000"/>
              </a:buClr>
              <a:buSzPts val="1300"/>
              <a:buFont typeface="Arial"/>
              <a:buNone/>
              <a:defRPr b="0" i="0" sz="1300" u="none" cap="none" strike="noStrike">
                <a:solidFill>
                  <a:srgbClr val="FFFFFF"/>
                </a:solidFill>
                <a:latin typeface="Muli"/>
                <a:ea typeface="Muli"/>
                <a:cs typeface="Muli"/>
                <a:sym typeface="Muli"/>
              </a:defRPr>
            </a:lvl3pPr>
            <a:lvl4pPr indent="0" lvl="3" marL="0" marR="0" algn="ctr">
              <a:lnSpc>
                <a:spcPct val="100000"/>
              </a:lnSpc>
              <a:spcBef>
                <a:spcPts val="0"/>
              </a:spcBef>
              <a:spcAft>
                <a:spcPts val="0"/>
              </a:spcAft>
              <a:buClr>
                <a:srgbClr val="000000"/>
              </a:buClr>
              <a:buSzPts val="1300"/>
              <a:buFont typeface="Arial"/>
              <a:buNone/>
              <a:defRPr b="0" i="0" sz="1300" u="none" cap="none" strike="noStrike">
                <a:solidFill>
                  <a:srgbClr val="FFFFFF"/>
                </a:solidFill>
                <a:latin typeface="Muli"/>
                <a:ea typeface="Muli"/>
                <a:cs typeface="Muli"/>
                <a:sym typeface="Muli"/>
              </a:defRPr>
            </a:lvl4pPr>
            <a:lvl5pPr indent="0" lvl="4" marL="0" marR="0" algn="ctr">
              <a:lnSpc>
                <a:spcPct val="100000"/>
              </a:lnSpc>
              <a:spcBef>
                <a:spcPts val="0"/>
              </a:spcBef>
              <a:spcAft>
                <a:spcPts val="0"/>
              </a:spcAft>
              <a:buClr>
                <a:srgbClr val="000000"/>
              </a:buClr>
              <a:buSzPts val="1300"/>
              <a:buFont typeface="Arial"/>
              <a:buNone/>
              <a:defRPr b="0" i="0" sz="1300" u="none" cap="none" strike="noStrike">
                <a:solidFill>
                  <a:srgbClr val="FFFFFF"/>
                </a:solidFill>
                <a:latin typeface="Muli"/>
                <a:ea typeface="Muli"/>
                <a:cs typeface="Muli"/>
                <a:sym typeface="Muli"/>
              </a:defRPr>
            </a:lvl5pPr>
            <a:lvl6pPr indent="0" lvl="5" marL="0" marR="0" algn="ctr">
              <a:lnSpc>
                <a:spcPct val="100000"/>
              </a:lnSpc>
              <a:spcBef>
                <a:spcPts val="0"/>
              </a:spcBef>
              <a:spcAft>
                <a:spcPts val="0"/>
              </a:spcAft>
              <a:buClr>
                <a:srgbClr val="000000"/>
              </a:buClr>
              <a:buSzPts val="1300"/>
              <a:buFont typeface="Arial"/>
              <a:buNone/>
              <a:defRPr b="0" i="0" sz="1300" u="none" cap="none" strike="noStrike">
                <a:solidFill>
                  <a:srgbClr val="FFFFFF"/>
                </a:solidFill>
                <a:latin typeface="Muli"/>
                <a:ea typeface="Muli"/>
                <a:cs typeface="Muli"/>
                <a:sym typeface="Muli"/>
              </a:defRPr>
            </a:lvl6pPr>
            <a:lvl7pPr indent="0" lvl="6" marL="0" marR="0" algn="ctr">
              <a:lnSpc>
                <a:spcPct val="100000"/>
              </a:lnSpc>
              <a:spcBef>
                <a:spcPts val="0"/>
              </a:spcBef>
              <a:spcAft>
                <a:spcPts val="0"/>
              </a:spcAft>
              <a:buClr>
                <a:srgbClr val="000000"/>
              </a:buClr>
              <a:buSzPts val="1300"/>
              <a:buFont typeface="Arial"/>
              <a:buNone/>
              <a:defRPr b="0" i="0" sz="1300" u="none" cap="none" strike="noStrike">
                <a:solidFill>
                  <a:srgbClr val="FFFFFF"/>
                </a:solidFill>
                <a:latin typeface="Muli"/>
                <a:ea typeface="Muli"/>
                <a:cs typeface="Muli"/>
                <a:sym typeface="Muli"/>
              </a:defRPr>
            </a:lvl7pPr>
            <a:lvl8pPr indent="0" lvl="7" marL="0" marR="0" algn="ctr">
              <a:lnSpc>
                <a:spcPct val="100000"/>
              </a:lnSpc>
              <a:spcBef>
                <a:spcPts val="0"/>
              </a:spcBef>
              <a:spcAft>
                <a:spcPts val="0"/>
              </a:spcAft>
              <a:buClr>
                <a:srgbClr val="000000"/>
              </a:buClr>
              <a:buSzPts val="1300"/>
              <a:buFont typeface="Arial"/>
              <a:buNone/>
              <a:defRPr b="0" i="0" sz="1300" u="none" cap="none" strike="noStrike">
                <a:solidFill>
                  <a:srgbClr val="FFFFFF"/>
                </a:solidFill>
                <a:latin typeface="Muli"/>
                <a:ea typeface="Muli"/>
                <a:cs typeface="Muli"/>
                <a:sym typeface="Muli"/>
              </a:defRPr>
            </a:lvl8pPr>
            <a:lvl9pPr indent="0" lvl="8" marL="0" marR="0" algn="ctr">
              <a:lnSpc>
                <a:spcPct val="100000"/>
              </a:lnSpc>
              <a:spcBef>
                <a:spcPts val="0"/>
              </a:spcBef>
              <a:spcAft>
                <a:spcPts val="0"/>
              </a:spcAft>
              <a:buClr>
                <a:srgbClr val="000000"/>
              </a:buClr>
              <a:buSzPts val="1300"/>
              <a:buFont typeface="Arial"/>
              <a:buNone/>
              <a:defRPr b="0" i="0" sz="1300" u="none" cap="none" strike="noStrike">
                <a:solidFill>
                  <a:srgbClr val="FFFFFF"/>
                </a:solidFill>
                <a:latin typeface="Muli"/>
                <a:ea typeface="Muli"/>
                <a:cs typeface="Muli"/>
                <a:sym typeface="Muli"/>
              </a:defRPr>
            </a:lvl9pPr>
          </a:lstStyle>
          <a:p>
            <a:pPr indent="0" lvl="0" marL="0" rtl="0" algn="ctr">
              <a:spcBef>
                <a:spcPts val="0"/>
              </a:spcBef>
              <a:spcAft>
                <a:spcPts val="0"/>
              </a:spcAft>
              <a:buNone/>
            </a:pPr>
            <a:fld id="{00000000-1234-1234-1234-123412341234}" type="slidenum">
              <a:rPr lang="en-US"/>
              <a:t>‹#›</a:t>
            </a:fld>
            <a:endParaRPr/>
          </a:p>
        </p:txBody>
      </p:sp>
      <p:sp>
        <p:nvSpPr>
          <p:cNvPr id="849" name="Google Shape;849;p72"/>
          <p:cNvSpPr/>
          <p:nvPr/>
        </p:nvSpPr>
        <p:spPr>
          <a:xfrm>
            <a:off x="10535200" y="5951025"/>
            <a:ext cx="996600" cy="906900"/>
          </a:xfrm>
          <a:prstGeom prst="roundRect">
            <a:avLst>
              <a:gd fmla="val 16667" name="adj"/>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
              <a:ea typeface="Muli"/>
              <a:cs typeface="Muli"/>
              <a:sym typeface="Muli"/>
            </a:endParaRPr>
          </a:p>
        </p:txBody>
      </p:sp>
      <p:grpSp>
        <p:nvGrpSpPr>
          <p:cNvPr id="850" name="Google Shape;850;p72"/>
          <p:cNvGrpSpPr/>
          <p:nvPr/>
        </p:nvGrpSpPr>
        <p:grpSpPr>
          <a:xfrm>
            <a:off x="263" y="6027228"/>
            <a:ext cx="12191479" cy="127050"/>
            <a:chOff x="0" y="9863563"/>
            <a:chExt cx="20104682" cy="209550"/>
          </a:xfrm>
        </p:grpSpPr>
        <p:sp>
          <p:nvSpPr>
            <p:cNvPr id="851" name="Google Shape;851;p72"/>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52" name="Google Shape;852;p72"/>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53" name="Google Shape;853;p72"/>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54" name="Google Shape;854;p72"/>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855" name="Google Shape;855;p72"/>
          <p:cNvGrpSpPr/>
          <p:nvPr/>
        </p:nvGrpSpPr>
        <p:grpSpPr>
          <a:xfrm>
            <a:off x="10472612" y="6300976"/>
            <a:ext cx="1450594" cy="352728"/>
            <a:chOff x="17270138" y="10392506"/>
            <a:chExt cx="2392141" cy="581772"/>
          </a:xfrm>
        </p:grpSpPr>
        <p:grpSp>
          <p:nvGrpSpPr>
            <p:cNvPr id="856" name="Google Shape;856;p72"/>
            <p:cNvGrpSpPr/>
            <p:nvPr/>
          </p:nvGrpSpPr>
          <p:grpSpPr>
            <a:xfrm>
              <a:off x="17879688" y="10615449"/>
              <a:ext cx="479402" cy="221678"/>
              <a:chOff x="17879688" y="10615449"/>
              <a:chExt cx="479402" cy="221678"/>
            </a:xfrm>
          </p:grpSpPr>
          <p:pic>
            <p:nvPicPr>
              <p:cNvPr id="857" name="Google Shape;857;p72"/>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858" name="Google Shape;858;p72"/>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859" name="Google Shape;859;p72"/>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60" name="Google Shape;860;p72"/>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61" name="Google Shape;861;p72"/>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862" name="Google Shape;862;p72"/>
            <p:cNvGrpSpPr/>
            <p:nvPr/>
          </p:nvGrpSpPr>
          <p:grpSpPr>
            <a:xfrm>
              <a:off x="17270138" y="10697205"/>
              <a:ext cx="448309" cy="277073"/>
              <a:chOff x="17270138" y="10697205"/>
              <a:chExt cx="448309" cy="277073"/>
            </a:xfrm>
          </p:grpSpPr>
          <p:sp>
            <p:nvSpPr>
              <p:cNvPr id="863" name="Google Shape;863;p72"/>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64" name="Google Shape;864;p72"/>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65" name="Google Shape;865;p72"/>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866" name="Google Shape;866;p72"/>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strast &amp; Compare 2">
  <p:cSld name="Title and Content_1_5">
    <p:spTree>
      <p:nvGrpSpPr>
        <p:cNvPr id="867" name="Shape 867"/>
        <p:cNvGrpSpPr/>
        <p:nvPr/>
      </p:nvGrpSpPr>
      <p:grpSpPr>
        <a:xfrm>
          <a:off x="0" y="0"/>
          <a:ext cx="0" cy="0"/>
          <a:chOff x="0" y="0"/>
          <a:chExt cx="0" cy="0"/>
        </a:xfrm>
      </p:grpSpPr>
      <p:sp>
        <p:nvSpPr>
          <p:cNvPr id="868" name="Google Shape;868;p73"/>
          <p:cNvSpPr/>
          <p:nvPr/>
        </p:nvSpPr>
        <p:spPr>
          <a:xfrm>
            <a:off x="5986150" y="12725"/>
            <a:ext cx="6206100" cy="6858000"/>
          </a:xfrm>
          <a:prstGeom prst="rect">
            <a:avLst/>
          </a:prstGeom>
          <a:solidFill>
            <a:srgbClr val="479AC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Arial"/>
              <a:ea typeface="Arial"/>
              <a:cs typeface="Arial"/>
              <a:sym typeface="Arial"/>
            </a:endParaRPr>
          </a:p>
        </p:txBody>
      </p:sp>
      <p:sp>
        <p:nvSpPr>
          <p:cNvPr id="869" name="Google Shape;869;p73"/>
          <p:cNvSpPr txBox="1"/>
          <p:nvPr>
            <p:ph idx="1" type="subTitle"/>
          </p:nvPr>
        </p:nvSpPr>
        <p:spPr>
          <a:xfrm>
            <a:off x="1003810" y="2149031"/>
            <a:ext cx="4170900" cy="4029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SzPts val="1900"/>
              <a:buNone/>
              <a:defRPr sz="2000">
                <a:solidFill>
                  <a:srgbClr val="353535"/>
                </a:solidFill>
                <a:latin typeface="Muli"/>
                <a:ea typeface="Muli"/>
                <a:cs typeface="Muli"/>
                <a:sym typeface="Muli"/>
              </a:defRPr>
            </a:lvl1pPr>
            <a:lvl2pPr lvl="1" algn="l">
              <a:lnSpc>
                <a:spcPct val="115000"/>
              </a:lnSpc>
              <a:spcBef>
                <a:spcPts val="0"/>
              </a:spcBef>
              <a:spcAft>
                <a:spcPts val="0"/>
              </a:spcAft>
              <a:buSzPts val="1900"/>
              <a:buNone/>
              <a:defRPr/>
            </a:lvl2pPr>
            <a:lvl3pPr lvl="2" algn="l">
              <a:lnSpc>
                <a:spcPct val="115000"/>
              </a:lnSpc>
              <a:spcBef>
                <a:spcPts val="0"/>
              </a:spcBef>
              <a:spcAft>
                <a:spcPts val="0"/>
              </a:spcAft>
              <a:buSzPts val="1900"/>
              <a:buNone/>
              <a:defRPr/>
            </a:lvl3pPr>
            <a:lvl4pPr lvl="3" algn="l">
              <a:lnSpc>
                <a:spcPct val="115000"/>
              </a:lnSpc>
              <a:spcBef>
                <a:spcPts val="0"/>
              </a:spcBef>
              <a:spcAft>
                <a:spcPts val="0"/>
              </a:spcAft>
              <a:buSzPts val="1900"/>
              <a:buNone/>
              <a:defRPr/>
            </a:lvl4pPr>
            <a:lvl5pPr lvl="4" algn="l">
              <a:lnSpc>
                <a:spcPct val="115000"/>
              </a:lnSpc>
              <a:spcBef>
                <a:spcPts val="0"/>
              </a:spcBef>
              <a:spcAft>
                <a:spcPts val="0"/>
              </a:spcAft>
              <a:buSzPts val="1900"/>
              <a:buNone/>
              <a:defRPr/>
            </a:lvl5pPr>
            <a:lvl6pPr lvl="5" algn="l">
              <a:lnSpc>
                <a:spcPct val="115000"/>
              </a:lnSpc>
              <a:spcBef>
                <a:spcPts val="0"/>
              </a:spcBef>
              <a:spcAft>
                <a:spcPts val="0"/>
              </a:spcAft>
              <a:buSzPts val="1900"/>
              <a:buNone/>
              <a:defRPr/>
            </a:lvl6pPr>
            <a:lvl7pPr lvl="6" algn="l">
              <a:lnSpc>
                <a:spcPct val="115000"/>
              </a:lnSpc>
              <a:spcBef>
                <a:spcPts val="0"/>
              </a:spcBef>
              <a:spcAft>
                <a:spcPts val="0"/>
              </a:spcAft>
              <a:buSzPts val="1900"/>
              <a:buNone/>
              <a:defRPr/>
            </a:lvl7pPr>
            <a:lvl8pPr lvl="7" algn="l">
              <a:lnSpc>
                <a:spcPct val="115000"/>
              </a:lnSpc>
              <a:spcBef>
                <a:spcPts val="0"/>
              </a:spcBef>
              <a:spcAft>
                <a:spcPts val="0"/>
              </a:spcAft>
              <a:buSzPts val="1900"/>
              <a:buNone/>
              <a:defRPr/>
            </a:lvl8pPr>
            <a:lvl9pPr lvl="8" algn="l">
              <a:lnSpc>
                <a:spcPct val="115000"/>
              </a:lnSpc>
              <a:spcBef>
                <a:spcPts val="0"/>
              </a:spcBef>
              <a:spcAft>
                <a:spcPts val="0"/>
              </a:spcAft>
              <a:buSzPts val="1900"/>
              <a:buNone/>
              <a:defRPr/>
            </a:lvl9pPr>
          </a:lstStyle>
          <a:p/>
        </p:txBody>
      </p:sp>
      <p:sp>
        <p:nvSpPr>
          <p:cNvPr id="870" name="Google Shape;870;p73"/>
          <p:cNvSpPr txBox="1"/>
          <p:nvPr>
            <p:ph idx="2" type="body"/>
          </p:nvPr>
        </p:nvSpPr>
        <p:spPr>
          <a:xfrm>
            <a:off x="1003810" y="2608031"/>
            <a:ext cx="4240800" cy="1192500"/>
          </a:xfrm>
          <a:prstGeom prst="rect">
            <a:avLst/>
          </a:prstGeom>
          <a:noFill/>
          <a:ln>
            <a:noFill/>
          </a:ln>
        </p:spPr>
        <p:txBody>
          <a:bodyPr anchorCtr="0" anchor="t" bIns="91425" lIns="91425" spcFirstLastPara="1" rIns="91425" wrap="square" tIns="91425">
            <a:noAutofit/>
          </a:bodyPr>
          <a:lstStyle>
            <a:lvl1pPr indent="-349250" lvl="0" marL="457200" algn="l">
              <a:lnSpc>
                <a:spcPct val="115000"/>
              </a:lnSpc>
              <a:spcBef>
                <a:spcPts val="0"/>
              </a:spcBef>
              <a:spcAft>
                <a:spcPts val="0"/>
              </a:spcAft>
              <a:buClr>
                <a:srgbClr val="363636"/>
              </a:buClr>
              <a:buSzPts val="1900"/>
              <a:buChar char="■"/>
              <a:defRPr>
                <a:solidFill>
                  <a:srgbClr val="363636"/>
                </a:solidFill>
              </a:defRPr>
            </a:lvl1pPr>
            <a:lvl2pPr indent="-349250" lvl="1" marL="914400" algn="l">
              <a:lnSpc>
                <a:spcPct val="115000"/>
              </a:lnSpc>
              <a:spcBef>
                <a:spcPts val="0"/>
              </a:spcBef>
              <a:spcAft>
                <a:spcPts val="0"/>
              </a:spcAft>
              <a:buClr>
                <a:srgbClr val="363636"/>
              </a:buClr>
              <a:buSzPts val="1900"/>
              <a:buChar char="□"/>
              <a:defRPr>
                <a:solidFill>
                  <a:srgbClr val="363636"/>
                </a:solidFill>
              </a:defRPr>
            </a:lvl2pPr>
            <a:lvl3pPr indent="-349250" lvl="2" marL="1371600" algn="l">
              <a:lnSpc>
                <a:spcPct val="115000"/>
              </a:lnSpc>
              <a:spcBef>
                <a:spcPts val="0"/>
              </a:spcBef>
              <a:spcAft>
                <a:spcPts val="0"/>
              </a:spcAft>
              <a:buClr>
                <a:srgbClr val="363636"/>
              </a:buClr>
              <a:buSzPts val="1900"/>
              <a:buChar char="■"/>
              <a:defRPr>
                <a:solidFill>
                  <a:srgbClr val="363636"/>
                </a:solidFill>
              </a:defRPr>
            </a:lvl3pPr>
            <a:lvl4pPr indent="-349250" lvl="3" marL="1828800" algn="l">
              <a:lnSpc>
                <a:spcPct val="115000"/>
              </a:lnSpc>
              <a:spcBef>
                <a:spcPts val="0"/>
              </a:spcBef>
              <a:spcAft>
                <a:spcPts val="0"/>
              </a:spcAft>
              <a:buClr>
                <a:srgbClr val="363636"/>
              </a:buClr>
              <a:buSzPts val="1900"/>
              <a:buChar char="■"/>
              <a:defRPr>
                <a:solidFill>
                  <a:srgbClr val="363636"/>
                </a:solidFill>
              </a:defRPr>
            </a:lvl4pPr>
            <a:lvl5pPr indent="-349250" lvl="4" marL="2286000" algn="l">
              <a:lnSpc>
                <a:spcPct val="115000"/>
              </a:lnSpc>
              <a:spcBef>
                <a:spcPts val="0"/>
              </a:spcBef>
              <a:spcAft>
                <a:spcPts val="0"/>
              </a:spcAft>
              <a:buClr>
                <a:srgbClr val="363636"/>
              </a:buClr>
              <a:buSzPts val="1900"/>
              <a:buChar char="□"/>
              <a:defRPr>
                <a:solidFill>
                  <a:srgbClr val="363636"/>
                </a:solidFill>
              </a:defRPr>
            </a:lvl5pPr>
            <a:lvl6pPr indent="-349250" lvl="5" marL="2743200" algn="l">
              <a:lnSpc>
                <a:spcPct val="115000"/>
              </a:lnSpc>
              <a:spcBef>
                <a:spcPts val="0"/>
              </a:spcBef>
              <a:spcAft>
                <a:spcPts val="0"/>
              </a:spcAft>
              <a:buClr>
                <a:srgbClr val="363636"/>
              </a:buClr>
              <a:buSzPts val="1900"/>
              <a:buChar char="■"/>
              <a:defRPr>
                <a:solidFill>
                  <a:srgbClr val="363636"/>
                </a:solidFill>
              </a:defRPr>
            </a:lvl6pPr>
            <a:lvl7pPr indent="-349250" lvl="6" marL="3200400" algn="l">
              <a:lnSpc>
                <a:spcPct val="115000"/>
              </a:lnSpc>
              <a:spcBef>
                <a:spcPts val="0"/>
              </a:spcBef>
              <a:spcAft>
                <a:spcPts val="0"/>
              </a:spcAft>
              <a:buClr>
                <a:srgbClr val="363636"/>
              </a:buClr>
              <a:buSzPts val="1900"/>
              <a:buChar char="■"/>
              <a:defRPr>
                <a:solidFill>
                  <a:srgbClr val="363636"/>
                </a:solidFill>
              </a:defRPr>
            </a:lvl7pPr>
            <a:lvl8pPr indent="-349250" lvl="7" marL="3657600" algn="l">
              <a:lnSpc>
                <a:spcPct val="115000"/>
              </a:lnSpc>
              <a:spcBef>
                <a:spcPts val="0"/>
              </a:spcBef>
              <a:spcAft>
                <a:spcPts val="0"/>
              </a:spcAft>
              <a:buClr>
                <a:srgbClr val="363636"/>
              </a:buClr>
              <a:buSzPts val="1900"/>
              <a:buChar char="□"/>
              <a:defRPr>
                <a:solidFill>
                  <a:srgbClr val="363636"/>
                </a:solidFill>
              </a:defRPr>
            </a:lvl8pPr>
            <a:lvl9pPr indent="-349250" lvl="8" marL="4114800" algn="l">
              <a:lnSpc>
                <a:spcPct val="115000"/>
              </a:lnSpc>
              <a:spcBef>
                <a:spcPts val="0"/>
              </a:spcBef>
              <a:spcAft>
                <a:spcPts val="0"/>
              </a:spcAft>
              <a:buClr>
                <a:srgbClr val="363636"/>
              </a:buClr>
              <a:buSzPts val="1900"/>
              <a:buChar char="■"/>
              <a:defRPr>
                <a:solidFill>
                  <a:srgbClr val="363636"/>
                </a:solidFill>
              </a:defRPr>
            </a:lvl9pPr>
          </a:lstStyle>
          <a:p/>
        </p:txBody>
      </p:sp>
      <p:sp>
        <p:nvSpPr>
          <p:cNvPr id="871" name="Google Shape;871;p73"/>
          <p:cNvSpPr txBox="1"/>
          <p:nvPr>
            <p:ph idx="3" type="subTitle"/>
          </p:nvPr>
        </p:nvSpPr>
        <p:spPr>
          <a:xfrm>
            <a:off x="7090050" y="2165192"/>
            <a:ext cx="4170900" cy="29031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SzPts val="1900"/>
              <a:buNone/>
              <a:defRPr sz="2000">
                <a:solidFill>
                  <a:srgbClr val="FFFFFF"/>
                </a:solidFill>
                <a:latin typeface="Muli"/>
                <a:ea typeface="Muli"/>
                <a:cs typeface="Muli"/>
                <a:sym typeface="Muli"/>
              </a:defRPr>
            </a:lvl1pPr>
            <a:lvl2pPr lvl="1" algn="l">
              <a:lnSpc>
                <a:spcPct val="115000"/>
              </a:lnSpc>
              <a:spcBef>
                <a:spcPts val="0"/>
              </a:spcBef>
              <a:spcAft>
                <a:spcPts val="0"/>
              </a:spcAft>
              <a:buSzPts val="1900"/>
              <a:buNone/>
              <a:defRPr>
                <a:solidFill>
                  <a:srgbClr val="FFFFFF"/>
                </a:solidFill>
              </a:defRPr>
            </a:lvl2pPr>
            <a:lvl3pPr lvl="2" algn="l">
              <a:lnSpc>
                <a:spcPct val="115000"/>
              </a:lnSpc>
              <a:spcBef>
                <a:spcPts val="0"/>
              </a:spcBef>
              <a:spcAft>
                <a:spcPts val="0"/>
              </a:spcAft>
              <a:buSzPts val="1900"/>
              <a:buNone/>
              <a:defRPr>
                <a:solidFill>
                  <a:srgbClr val="FFFFFF"/>
                </a:solidFill>
              </a:defRPr>
            </a:lvl3pPr>
            <a:lvl4pPr lvl="3" algn="l">
              <a:lnSpc>
                <a:spcPct val="115000"/>
              </a:lnSpc>
              <a:spcBef>
                <a:spcPts val="0"/>
              </a:spcBef>
              <a:spcAft>
                <a:spcPts val="0"/>
              </a:spcAft>
              <a:buSzPts val="1900"/>
              <a:buNone/>
              <a:defRPr>
                <a:solidFill>
                  <a:srgbClr val="FFFFFF"/>
                </a:solidFill>
              </a:defRPr>
            </a:lvl4pPr>
            <a:lvl5pPr lvl="4" algn="l">
              <a:lnSpc>
                <a:spcPct val="115000"/>
              </a:lnSpc>
              <a:spcBef>
                <a:spcPts val="0"/>
              </a:spcBef>
              <a:spcAft>
                <a:spcPts val="0"/>
              </a:spcAft>
              <a:buSzPts val="1900"/>
              <a:buNone/>
              <a:defRPr>
                <a:solidFill>
                  <a:srgbClr val="FFFFFF"/>
                </a:solidFill>
              </a:defRPr>
            </a:lvl5pPr>
            <a:lvl6pPr lvl="5" algn="l">
              <a:lnSpc>
                <a:spcPct val="115000"/>
              </a:lnSpc>
              <a:spcBef>
                <a:spcPts val="0"/>
              </a:spcBef>
              <a:spcAft>
                <a:spcPts val="0"/>
              </a:spcAft>
              <a:buSzPts val="1900"/>
              <a:buNone/>
              <a:defRPr>
                <a:solidFill>
                  <a:srgbClr val="FFFFFF"/>
                </a:solidFill>
              </a:defRPr>
            </a:lvl6pPr>
            <a:lvl7pPr lvl="6" algn="l">
              <a:lnSpc>
                <a:spcPct val="115000"/>
              </a:lnSpc>
              <a:spcBef>
                <a:spcPts val="0"/>
              </a:spcBef>
              <a:spcAft>
                <a:spcPts val="0"/>
              </a:spcAft>
              <a:buSzPts val="1900"/>
              <a:buNone/>
              <a:defRPr>
                <a:solidFill>
                  <a:srgbClr val="FFFFFF"/>
                </a:solidFill>
              </a:defRPr>
            </a:lvl7pPr>
            <a:lvl8pPr lvl="7" algn="l">
              <a:lnSpc>
                <a:spcPct val="115000"/>
              </a:lnSpc>
              <a:spcBef>
                <a:spcPts val="0"/>
              </a:spcBef>
              <a:spcAft>
                <a:spcPts val="0"/>
              </a:spcAft>
              <a:buSzPts val="1900"/>
              <a:buNone/>
              <a:defRPr>
                <a:solidFill>
                  <a:srgbClr val="FFFFFF"/>
                </a:solidFill>
              </a:defRPr>
            </a:lvl8pPr>
            <a:lvl9pPr lvl="8" algn="l">
              <a:lnSpc>
                <a:spcPct val="115000"/>
              </a:lnSpc>
              <a:spcBef>
                <a:spcPts val="0"/>
              </a:spcBef>
              <a:spcAft>
                <a:spcPts val="0"/>
              </a:spcAft>
              <a:buSzPts val="1900"/>
              <a:buNone/>
              <a:defRPr>
                <a:solidFill>
                  <a:srgbClr val="FFFFFF"/>
                </a:solidFill>
              </a:defRPr>
            </a:lvl9pPr>
          </a:lstStyle>
          <a:p/>
        </p:txBody>
      </p:sp>
      <p:sp>
        <p:nvSpPr>
          <p:cNvPr id="872" name="Google Shape;872;p73"/>
          <p:cNvSpPr txBox="1"/>
          <p:nvPr>
            <p:ph idx="4" type="body"/>
          </p:nvPr>
        </p:nvSpPr>
        <p:spPr>
          <a:xfrm>
            <a:off x="7055110" y="2624181"/>
            <a:ext cx="4240800" cy="1192500"/>
          </a:xfrm>
          <a:prstGeom prst="rect">
            <a:avLst/>
          </a:prstGeom>
          <a:noFill/>
          <a:ln>
            <a:noFill/>
          </a:ln>
        </p:spPr>
        <p:txBody>
          <a:bodyPr anchorCtr="0" anchor="t" bIns="91425" lIns="91425" spcFirstLastPara="1" rIns="91425" wrap="square" tIns="91425">
            <a:noAutofit/>
          </a:bodyPr>
          <a:lstStyle>
            <a:lvl1pPr indent="-349250" lvl="0" marL="457200" algn="l">
              <a:lnSpc>
                <a:spcPct val="115000"/>
              </a:lnSpc>
              <a:spcBef>
                <a:spcPts val="0"/>
              </a:spcBef>
              <a:spcAft>
                <a:spcPts val="0"/>
              </a:spcAft>
              <a:buClr>
                <a:srgbClr val="FFFFFF"/>
              </a:buClr>
              <a:buSzPts val="1900"/>
              <a:buChar char="■"/>
              <a:defRPr>
                <a:solidFill>
                  <a:srgbClr val="FFFFFF"/>
                </a:solidFill>
              </a:defRPr>
            </a:lvl1pPr>
            <a:lvl2pPr indent="-349250" lvl="1" marL="914400" algn="l">
              <a:lnSpc>
                <a:spcPct val="115000"/>
              </a:lnSpc>
              <a:spcBef>
                <a:spcPts val="0"/>
              </a:spcBef>
              <a:spcAft>
                <a:spcPts val="0"/>
              </a:spcAft>
              <a:buClr>
                <a:srgbClr val="FFFFFF"/>
              </a:buClr>
              <a:buSzPts val="1900"/>
              <a:buChar char="□"/>
              <a:defRPr>
                <a:solidFill>
                  <a:srgbClr val="FFFFFF"/>
                </a:solidFill>
              </a:defRPr>
            </a:lvl2pPr>
            <a:lvl3pPr indent="-349250" lvl="2" marL="1371600" algn="l">
              <a:lnSpc>
                <a:spcPct val="115000"/>
              </a:lnSpc>
              <a:spcBef>
                <a:spcPts val="0"/>
              </a:spcBef>
              <a:spcAft>
                <a:spcPts val="0"/>
              </a:spcAft>
              <a:buClr>
                <a:srgbClr val="FFFFFF"/>
              </a:buClr>
              <a:buSzPts val="1900"/>
              <a:buChar char="■"/>
              <a:defRPr>
                <a:solidFill>
                  <a:srgbClr val="FFFFFF"/>
                </a:solidFill>
              </a:defRPr>
            </a:lvl3pPr>
            <a:lvl4pPr indent="-349250" lvl="3" marL="1828800" algn="l">
              <a:lnSpc>
                <a:spcPct val="115000"/>
              </a:lnSpc>
              <a:spcBef>
                <a:spcPts val="0"/>
              </a:spcBef>
              <a:spcAft>
                <a:spcPts val="0"/>
              </a:spcAft>
              <a:buClr>
                <a:srgbClr val="FFFFFF"/>
              </a:buClr>
              <a:buSzPts val="1900"/>
              <a:buChar char="■"/>
              <a:defRPr>
                <a:solidFill>
                  <a:srgbClr val="FFFFFF"/>
                </a:solidFill>
              </a:defRPr>
            </a:lvl4pPr>
            <a:lvl5pPr indent="-349250" lvl="4" marL="2286000" algn="l">
              <a:lnSpc>
                <a:spcPct val="115000"/>
              </a:lnSpc>
              <a:spcBef>
                <a:spcPts val="0"/>
              </a:spcBef>
              <a:spcAft>
                <a:spcPts val="0"/>
              </a:spcAft>
              <a:buClr>
                <a:srgbClr val="FFFFFF"/>
              </a:buClr>
              <a:buSzPts val="1900"/>
              <a:buChar char="□"/>
              <a:defRPr>
                <a:solidFill>
                  <a:srgbClr val="FFFFFF"/>
                </a:solidFill>
              </a:defRPr>
            </a:lvl5pPr>
            <a:lvl6pPr indent="-349250" lvl="5" marL="2743200" algn="l">
              <a:lnSpc>
                <a:spcPct val="115000"/>
              </a:lnSpc>
              <a:spcBef>
                <a:spcPts val="0"/>
              </a:spcBef>
              <a:spcAft>
                <a:spcPts val="0"/>
              </a:spcAft>
              <a:buClr>
                <a:srgbClr val="FFFFFF"/>
              </a:buClr>
              <a:buSzPts val="1900"/>
              <a:buChar char="■"/>
              <a:defRPr>
                <a:solidFill>
                  <a:srgbClr val="FFFFFF"/>
                </a:solidFill>
              </a:defRPr>
            </a:lvl6pPr>
            <a:lvl7pPr indent="-349250" lvl="6" marL="3200400" algn="l">
              <a:lnSpc>
                <a:spcPct val="115000"/>
              </a:lnSpc>
              <a:spcBef>
                <a:spcPts val="0"/>
              </a:spcBef>
              <a:spcAft>
                <a:spcPts val="0"/>
              </a:spcAft>
              <a:buClr>
                <a:srgbClr val="FFFFFF"/>
              </a:buClr>
              <a:buSzPts val="1900"/>
              <a:buChar char="■"/>
              <a:defRPr>
                <a:solidFill>
                  <a:srgbClr val="FFFFFF"/>
                </a:solidFill>
              </a:defRPr>
            </a:lvl7pPr>
            <a:lvl8pPr indent="-349250" lvl="7" marL="3657600" algn="l">
              <a:lnSpc>
                <a:spcPct val="115000"/>
              </a:lnSpc>
              <a:spcBef>
                <a:spcPts val="0"/>
              </a:spcBef>
              <a:spcAft>
                <a:spcPts val="0"/>
              </a:spcAft>
              <a:buClr>
                <a:srgbClr val="FFFFFF"/>
              </a:buClr>
              <a:buSzPts val="1900"/>
              <a:buChar char="□"/>
              <a:defRPr>
                <a:solidFill>
                  <a:srgbClr val="FFFFFF"/>
                </a:solidFill>
              </a:defRPr>
            </a:lvl8pPr>
            <a:lvl9pPr indent="-349250" lvl="8" marL="4114800" algn="l">
              <a:lnSpc>
                <a:spcPct val="115000"/>
              </a:lnSpc>
              <a:spcBef>
                <a:spcPts val="0"/>
              </a:spcBef>
              <a:spcAft>
                <a:spcPts val="0"/>
              </a:spcAft>
              <a:buClr>
                <a:srgbClr val="FFFFFF"/>
              </a:buClr>
              <a:buSzPts val="1900"/>
              <a:buChar char="■"/>
              <a:defRPr>
                <a:solidFill>
                  <a:srgbClr val="FFFFFF"/>
                </a:solidFill>
              </a:defRPr>
            </a:lvl9pPr>
          </a:lstStyle>
          <a:p/>
        </p:txBody>
      </p:sp>
      <p:sp>
        <p:nvSpPr>
          <p:cNvPr id="873" name="Google Shape;873;p73"/>
          <p:cNvSpPr txBox="1"/>
          <p:nvPr>
            <p:ph idx="12" type="sldNum"/>
          </p:nvPr>
        </p:nvSpPr>
        <p:spPr>
          <a:xfrm>
            <a:off x="10955126" y="6068075"/>
            <a:ext cx="428400" cy="5247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1300"/>
              <a:buFont typeface="Arial"/>
              <a:buNone/>
              <a:defRPr b="0" i="0" sz="1300" u="none" cap="none" strike="noStrike">
                <a:solidFill>
                  <a:srgbClr val="363636"/>
                </a:solidFill>
                <a:latin typeface="Muli"/>
                <a:ea typeface="Muli"/>
                <a:cs typeface="Muli"/>
                <a:sym typeface="Muli"/>
              </a:defRPr>
            </a:lvl1pPr>
            <a:lvl2pPr indent="0" lvl="1" marL="0" marR="0" algn="ctr">
              <a:lnSpc>
                <a:spcPct val="100000"/>
              </a:lnSpc>
              <a:spcBef>
                <a:spcPts val="0"/>
              </a:spcBef>
              <a:spcAft>
                <a:spcPts val="0"/>
              </a:spcAft>
              <a:buClr>
                <a:srgbClr val="000000"/>
              </a:buClr>
              <a:buSzPts val="1300"/>
              <a:buFont typeface="Arial"/>
              <a:buNone/>
              <a:defRPr b="0" i="0" sz="1300" u="none" cap="none" strike="noStrike">
                <a:solidFill>
                  <a:srgbClr val="363636"/>
                </a:solidFill>
                <a:latin typeface="Muli"/>
                <a:ea typeface="Muli"/>
                <a:cs typeface="Muli"/>
                <a:sym typeface="Muli"/>
              </a:defRPr>
            </a:lvl2pPr>
            <a:lvl3pPr indent="0" lvl="2" marL="0" marR="0" algn="ctr">
              <a:lnSpc>
                <a:spcPct val="100000"/>
              </a:lnSpc>
              <a:spcBef>
                <a:spcPts val="0"/>
              </a:spcBef>
              <a:spcAft>
                <a:spcPts val="0"/>
              </a:spcAft>
              <a:buClr>
                <a:srgbClr val="000000"/>
              </a:buClr>
              <a:buSzPts val="1300"/>
              <a:buFont typeface="Arial"/>
              <a:buNone/>
              <a:defRPr b="0" i="0" sz="1300" u="none" cap="none" strike="noStrike">
                <a:solidFill>
                  <a:srgbClr val="363636"/>
                </a:solidFill>
                <a:latin typeface="Muli"/>
                <a:ea typeface="Muli"/>
                <a:cs typeface="Muli"/>
                <a:sym typeface="Muli"/>
              </a:defRPr>
            </a:lvl3pPr>
            <a:lvl4pPr indent="0" lvl="3" marL="0" marR="0" algn="ctr">
              <a:lnSpc>
                <a:spcPct val="100000"/>
              </a:lnSpc>
              <a:spcBef>
                <a:spcPts val="0"/>
              </a:spcBef>
              <a:spcAft>
                <a:spcPts val="0"/>
              </a:spcAft>
              <a:buClr>
                <a:srgbClr val="000000"/>
              </a:buClr>
              <a:buSzPts val="1300"/>
              <a:buFont typeface="Arial"/>
              <a:buNone/>
              <a:defRPr b="0" i="0" sz="1300" u="none" cap="none" strike="noStrike">
                <a:solidFill>
                  <a:srgbClr val="363636"/>
                </a:solidFill>
                <a:latin typeface="Muli"/>
                <a:ea typeface="Muli"/>
                <a:cs typeface="Muli"/>
                <a:sym typeface="Muli"/>
              </a:defRPr>
            </a:lvl4pPr>
            <a:lvl5pPr indent="0" lvl="4" marL="0" marR="0" algn="ctr">
              <a:lnSpc>
                <a:spcPct val="100000"/>
              </a:lnSpc>
              <a:spcBef>
                <a:spcPts val="0"/>
              </a:spcBef>
              <a:spcAft>
                <a:spcPts val="0"/>
              </a:spcAft>
              <a:buClr>
                <a:srgbClr val="000000"/>
              </a:buClr>
              <a:buSzPts val="1300"/>
              <a:buFont typeface="Arial"/>
              <a:buNone/>
              <a:defRPr b="0" i="0" sz="1300" u="none" cap="none" strike="noStrike">
                <a:solidFill>
                  <a:srgbClr val="363636"/>
                </a:solidFill>
                <a:latin typeface="Muli"/>
                <a:ea typeface="Muli"/>
                <a:cs typeface="Muli"/>
                <a:sym typeface="Muli"/>
              </a:defRPr>
            </a:lvl5pPr>
            <a:lvl6pPr indent="0" lvl="5" marL="0" marR="0" algn="ctr">
              <a:lnSpc>
                <a:spcPct val="100000"/>
              </a:lnSpc>
              <a:spcBef>
                <a:spcPts val="0"/>
              </a:spcBef>
              <a:spcAft>
                <a:spcPts val="0"/>
              </a:spcAft>
              <a:buClr>
                <a:srgbClr val="000000"/>
              </a:buClr>
              <a:buSzPts val="1300"/>
              <a:buFont typeface="Arial"/>
              <a:buNone/>
              <a:defRPr b="0" i="0" sz="1300" u="none" cap="none" strike="noStrike">
                <a:solidFill>
                  <a:srgbClr val="363636"/>
                </a:solidFill>
                <a:latin typeface="Muli"/>
                <a:ea typeface="Muli"/>
                <a:cs typeface="Muli"/>
                <a:sym typeface="Muli"/>
              </a:defRPr>
            </a:lvl6pPr>
            <a:lvl7pPr indent="0" lvl="6" marL="0" marR="0" algn="ctr">
              <a:lnSpc>
                <a:spcPct val="100000"/>
              </a:lnSpc>
              <a:spcBef>
                <a:spcPts val="0"/>
              </a:spcBef>
              <a:spcAft>
                <a:spcPts val="0"/>
              </a:spcAft>
              <a:buClr>
                <a:srgbClr val="000000"/>
              </a:buClr>
              <a:buSzPts val="1300"/>
              <a:buFont typeface="Arial"/>
              <a:buNone/>
              <a:defRPr b="0" i="0" sz="1300" u="none" cap="none" strike="noStrike">
                <a:solidFill>
                  <a:srgbClr val="363636"/>
                </a:solidFill>
                <a:latin typeface="Muli"/>
                <a:ea typeface="Muli"/>
                <a:cs typeface="Muli"/>
                <a:sym typeface="Muli"/>
              </a:defRPr>
            </a:lvl7pPr>
            <a:lvl8pPr indent="0" lvl="7" marL="0" marR="0" algn="ctr">
              <a:lnSpc>
                <a:spcPct val="100000"/>
              </a:lnSpc>
              <a:spcBef>
                <a:spcPts val="0"/>
              </a:spcBef>
              <a:spcAft>
                <a:spcPts val="0"/>
              </a:spcAft>
              <a:buClr>
                <a:srgbClr val="000000"/>
              </a:buClr>
              <a:buSzPts val="1300"/>
              <a:buFont typeface="Arial"/>
              <a:buNone/>
              <a:defRPr b="0" i="0" sz="1300" u="none" cap="none" strike="noStrike">
                <a:solidFill>
                  <a:srgbClr val="363636"/>
                </a:solidFill>
                <a:latin typeface="Muli"/>
                <a:ea typeface="Muli"/>
                <a:cs typeface="Muli"/>
                <a:sym typeface="Muli"/>
              </a:defRPr>
            </a:lvl8pPr>
            <a:lvl9pPr indent="0" lvl="8" marL="0" marR="0" algn="ctr">
              <a:lnSpc>
                <a:spcPct val="100000"/>
              </a:lnSpc>
              <a:spcBef>
                <a:spcPts val="0"/>
              </a:spcBef>
              <a:spcAft>
                <a:spcPts val="0"/>
              </a:spcAft>
              <a:buClr>
                <a:srgbClr val="000000"/>
              </a:buClr>
              <a:buSzPts val="1300"/>
              <a:buFont typeface="Arial"/>
              <a:buNone/>
              <a:defRPr b="0" i="0" sz="1300" u="none" cap="none" strike="noStrike">
                <a:solidFill>
                  <a:srgbClr val="363636"/>
                </a:solidFill>
                <a:latin typeface="Muli"/>
                <a:ea typeface="Muli"/>
                <a:cs typeface="Muli"/>
                <a:sym typeface="Muli"/>
              </a:defRPr>
            </a:lvl9pPr>
          </a:lstStyle>
          <a:p>
            <a:pPr indent="0" lvl="0" marL="0" rtl="0" algn="ctr">
              <a:spcBef>
                <a:spcPts val="0"/>
              </a:spcBef>
              <a:spcAft>
                <a:spcPts val="0"/>
              </a:spcAft>
              <a:buNone/>
            </a:pPr>
            <a:fld id="{00000000-1234-1234-1234-123412341234}" type="slidenum">
              <a:rPr lang="en-US"/>
              <a:t>‹#›</a:t>
            </a:fld>
            <a:endParaRPr/>
          </a:p>
        </p:txBody>
      </p:sp>
      <p:sp>
        <p:nvSpPr>
          <p:cNvPr id="874" name="Google Shape;874;p73"/>
          <p:cNvSpPr txBox="1"/>
          <p:nvPr>
            <p:ph type="title"/>
          </p:nvPr>
        </p:nvSpPr>
        <p:spPr>
          <a:xfrm>
            <a:off x="685800" y="533400"/>
            <a:ext cx="4876800" cy="609600"/>
          </a:xfrm>
          <a:prstGeom prst="rect">
            <a:avLst/>
          </a:prstGeom>
          <a:noFill/>
          <a:ln>
            <a:noFill/>
          </a:ln>
        </p:spPr>
        <p:txBody>
          <a:bodyPr anchorCtr="0" anchor="t" bIns="91425" lIns="91425" spcFirstLastPara="1" rIns="91425" wrap="square" tIns="91425">
            <a:noAutofit/>
          </a:bodyPr>
          <a:lstStyle>
            <a:lvl1pPr lvl="0" marR="0" algn="l">
              <a:lnSpc>
                <a:spcPct val="100000"/>
              </a:lnSpc>
              <a:spcBef>
                <a:spcPts val="0"/>
              </a:spcBef>
              <a:spcAft>
                <a:spcPts val="0"/>
              </a:spcAft>
              <a:buClr>
                <a:schemeClr val="dk2"/>
              </a:buClr>
              <a:buSzPts val="1500"/>
              <a:buFont typeface="Muli"/>
              <a:buNone/>
              <a:defRPr i="0" sz="3100" u="none" cap="none" strike="noStrike">
                <a:solidFill>
                  <a:schemeClr val="dk2"/>
                </a:solidFill>
                <a:latin typeface="Muli"/>
                <a:ea typeface="Muli"/>
                <a:cs typeface="Muli"/>
                <a:sym typeface="Muli"/>
              </a:defRPr>
            </a:lvl1pPr>
            <a:lvl2pPr lvl="1" algn="l">
              <a:lnSpc>
                <a:spcPct val="100000"/>
              </a:lnSpc>
              <a:spcBef>
                <a:spcPts val="0"/>
              </a:spcBef>
              <a:spcAft>
                <a:spcPts val="0"/>
              </a:spcAft>
              <a:buSzPts val="1500"/>
              <a:buFont typeface="Muli"/>
              <a:buNone/>
              <a:defRPr sz="1900">
                <a:latin typeface="Muli"/>
                <a:ea typeface="Muli"/>
                <a:cs typeface="Muli"/>
                <a:sym typeface="Muli"/>
              </a:defRPr>
            </a:lvl2pPr>
            <a:lvl3pPr lvl="2" algn="l">
              <a:lnSpc>
                <a:spcPct val="100000"/>
              </a:lnSpc>
              <a:spcBef>
                <a:spcPts val="0"/>
              </a:spcBef>
              <a:spcAft>
                <a:spcPts val="0"/>
              </a:spcAft>
              <a:buSzPts val="1500"/>
              <a:buFont typeface="Muli"/>
              <a:buNone/>
              <a:defRPr sz="1900">
                <a:latin typeface="Muli"/>
                <a:ea typeface="Muli"/>
                <a:cs typeface="Muli"/>
                <a:sym typeface="Muli"/>
              </a:defRPr>
            </a:lvl3pPr>
            <a:lvl4pPr lvl="3" algn="l">
              <a:lnSpc>
                <a:spcPct val="100000"/>
              </a:lnSpc>
              <a:spcBef>
                <a:spcPts val="0"/>
              </a:spcBef>
              <a:spcAft>
                <a:spcPts val="0"/>
              </a:spcAft>
              <a:buSzPts val="1500"/>
              <a:buFont typeface="Muli"/>
              <a:buNone/>
              <a:defRPr sz="1900">
                <a:latin typeface="Muli"/>
                <a:ea typeface="Muli"/>
                <a:cs typeface="Muli"/>
                <a:sym typeface="Muli"/>
              </a:defRPr>
            </a:lvl4pPr>
            <a:lvl5pPr lvl="4" algn="l">
              <a:lnSpc>
                <a:spcPct val="100000"/>
              </a:lnSpc>
              <a:spcBef>
                <a:spcPts val="0"/>
              </a:spcBef>
              <a:spcAft>
                <a:spcPts val="0"/>
              </a:spcAft>
              <a:buSzPts val="1500"/>
              <a:buFont typeface="Muli"/>
              <a:buNone/>
              <a:defRPr sz="1900">
                <a:latin typeface="Muli"/>
                <a:ea typeface="Muli"/>
                <a:cs typeface="Muli"/>
                <a:sym typeface="Muli"/>
              </a:defRPr>
            </a:lvl5pPr>
            <a:lvl6pPr lvl="5" algn="l">
              <a:lnSpc>
                <a:spcPct val="100000"/>
              </a:lnSpc>
              <a:spcBef>
                <a:spcPts val="0"/>
              </a:spcBef>
              <a:spcAft>
                <a:spcPts val="0"/>
              </a:spcAft>
              <a:buSzPts val="1500"/>
              <a:buFont typeface="Muli"/>
              <a:buNone/>
              <a:defRPr sz="1900">
                <a:latin typeface="Muli"/>
                <a:ea typeface="Muli"/>
                <a:cs typeface="Muli"/>
                <a:sym typeface="Muli"/>
              </a:defRPr>
            </a:lvl6pPr>
            <a:lvl7pPr lvl="6" algn="l">
              <a:lnSpc>
                <a:spcPct val="100000"/>
              </a:lnSpc>
              <a:spcBef>
                <a:spcPts val="0"/>
              </a:spcBef>
              <a:spcAft>
                <a:spcPts val="0"/>
              </a:spcAft>
              <a:buSzPts val="1500"/>
              <a:buFont typeface="Muli"/>
              <a:buNone/>
              <a:defRPr sz="1900">
                <a:latin typeface="Muli"/>
                <a:ea typeface="Muli"/>
                <a:cs typeface="Muli"/>
                <a:sym typeface="Muli"/>
              </a:defRPr>
            </a:lvl7pPr>
            <a:lvl8pPr lvl="7" algn="l">
              <a:lnSpc>
                <a:spcPct val="100000"/>
              </a:lnSpc>
              <a:spcBef>
                <a:spcPts val="0"/>
              </a:spcBef>
              <a:spcAft>
                <a:spcPts val="0"/>
              </a:spcAft>
              <a:buSzPts val="1500"/>
              <a:buFont typeface="Muli"/>
              <a:buNone/>
              <a:defRPr sz="1900">
                <a:latin typeface="Muli"/>
                <a:ea typeface="Muli"/>
                <a:cs typeface="Muli"/>
                <a:sym typeface="Muli"/>
              </a:defRPr>
            </a:lvl8pPr>
            <a:lvl9pPr lvl="8" algn="l">
              <a:lnSpc>
                <a:spcPct val="100000"/>
              </a:lnSpc>
              <a:spcBef>
                <a:spcPts val="0"/>
              </a:spcBef>
              <a:spcAft>
                <a:spcPts val="0"/>
              </a:spcAft>
              <a:buSzPts val="1500"/>
              <a:buFont typeface="Muli"/>
              <a:buNone/>
              <a:defRPr sz="1900">
                <a:latin typeface="Muli"/>
                <a:ea typeface="Muli"/>
                <a:cs typeface="Muli"/>
                <a:sym typeface="Muli"/>
              </a:defRPr>
            </a:lvl9pPr>
          </a:lstStyle>
          <a:p/>
        </p:txBody>
      </p:sp>
      <p:grpSp>
        <p:nvGrpSpPr>
          <p:cNvPr id="875" name="Google Shape;875;p73"/>
          <p:cNvGrpSpPr/>
          <p:nvPr/>
        </p:nvGrpSpPr>
        <p:grpSpPr>
          <a:xfrm>
            <a:off x="0" y="5980278"/>
            <a:ext cx="12191479" cy="127050"/>
            <a:chOff x="0" y="9863563"/>
            <a:chExt cx="20104682" cy="209550"/>
          </a:xfrm>
        </p:grpSpPr>
        <p:sp>
          <p:nvSpPr>
            <p:cNvPr id="876" name="Google Shape;876;p73"/>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77" name="Google Shape;877;p73"/>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78" name="Google Shape;878;p73"/>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79" name="Google Shape;879;p73"/>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880" name="Google Shape;880;p73"/>
          <p:cNvGrpSpPr/>
          <p:nvPr/>
        </p:nvGrpSpPr>
        <p:grpSpPr>
          <a:xfrm>
            <a:off x="10472612" y="6300976"/>
            <a:ext cx="1450594" cy="352728"/>
            <a:chOff x="17270138" y="10392506"/>
            <a:chExt cx="2392141" cy="581772"/>
          </a:xfrm>
        </p:grpSpPr>
        <p:grpSp>
          <p:nvGrpSpPr>
            <p:cNvPr id="881" name="Google Shape;881;p73"/>
            <p:cNvGrpSpPr/>
            <p:nvPr/>
          </p:nvGrpSpPr>
          <p:grpSpPr>
            <a:xfrm>
              <a:off x="17879688" y="10615449"/>
              <a:ext cx="479402" cy="221678"/>
              <a:chOff x="17879688" y="10615449"/>
              <a:chExt cx="479402" cy="221678"/>
            </a:xfrm>
          </p:grpSpPr>
          <p:pic>
            <p:nvPicPr>
              <p:cNvPr id="882" name="Google Shape;882;p73"/>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883" name="Google Shape;883;p73"/>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884" name="Google Shape;884;p73"/>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85" name="Google Shape;885;p73"/>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86" name="Google Shape;886;p73"/>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887" name="Google Shape;887;p73"/>
            <p:cNvGrpSpPr/>
            <p:nvPr/>
          </p:nvGrpSpPr>
          <p:grpSpPr>
            <a:xfrm>
              <a:off x="17270138" y="10697205"/>
              <a:ext cx="448309" cy="277073"/>
              <a:chOff x="17270138" y="10697205"/>
              <a:chExt cx="448309" cy="277073"/>
            </a:xfrm>
          </p:grpSpPr>
          <p:sp>
            <p:nvSpPr>
              <p:cNvPr id="888" name="Google Shape;888;p73"/>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89" name="Google Shape;889;p73"/>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90" name="Google Shape;890;p73"/>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891" name="Google Shape;891;p73"/>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2">
  <p:cSld name="Title and Content_1_5_1">
    <p:spTree>
      <p:nvGrpSpPr>
        <p:cNvPr id="892" name="Shape 892"/>
        <p:cNvGrpSpPr/>
        <p:nvPr/>
      </p:nvGrpSpPr>
      <p:grpSpPr>
        <a:xfrm>
          <a:off x="0" y="0"/>
          <a:ext cx="0" cy="0"/>
          <a:chOff x="0" y="0"/>
          <a:chExt cx="0" cy="0"/>
        </a:xfrm>
      </p:grpSpPr>
      <p:sp>
        <p:nvSpPr>
          <p:cNvPr id="893" name="Google Shape;893;p74"/>
          <p:cNvSpPr txBox="1"/>
          <p:nvPr>
            <p:ph idx="12" type="sldNum"/>
          </p:nvPr>
        </p:nvSpPr>
        <p:spPr>
          <a:xfrm>
            <a:off x="8615362" y="6072187"/>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0C2334"/>
                </a:solidFill>
                <a:latin typeface="Source Sans Pro"/>
                <a:ea typeface="Source Sans Pro"/>
                <a:cs typeface="Source Sans Pro"/>
                <a:sym typeface="Source Sans Pro"/>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0C2334"/>
                </a:solidFill>
                <a:latin typeface="Source Sans Pro"/>
                <a:ea typeface="Source Sans Pro"/>
                <a:cs typeface="Source Sans Pro"/>
                <a:sym typeface="Source Sans Pro"/>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0C2334"/>
                </a:solidFill>
                <a:latin typeface="Source Sans Pro"/>
                <a:ea typeface="Source Sans Pro"/>
                <a:cs typeface="Source Sans Pro"/>
                <a:sym typeface="Source Sans Pro"/>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0C2334"/>
                </a:solidFill>
                <a:latin typeface="Source Sans Pro"/>
                <a:ea typeface="Source Sans Pro"/>
                <a:cs typeface="Source Sans Pro"/>
                <a:sym typeface="Source Sans Pro"/>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0C2334"/>
                </a:solidFill>
                <a:latin typeface="Source Sans Pro"/>
                <a:ea typeface="Source Sans Pro"/>
                <a:cs typeface="Source Sans Pro"/>
                <a:sym typeface="Source Sans Pro"/>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0C2334"/>
                </a:solidFill>
                <a:latin typeface="Source Sans Pro"/>
                <a:ea typeface="Source Sans Pro"/>
                <a:cs typeface="Source Sans Pro"/>
                <a:sym typeface="Source Sans Pro"/>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0C2334"/>
                </a:solidFill>
                <a:latin typeface="Source Sans Pro"/>
                <a:ea typeface="Source Sans Pro"/>
                <a:cs typeface="Source Sans Pro"/>
                <a:sym typeface="Source Sans Pro"/>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0C2334"/>
                </a:solidFill>
                <a:latin typeface="Source Sans Pro"/>
                <a:ea typeface="Source Sans Pro"/>
                <a:cs typeface="Source Sans Pro"/>
                <a:sym typeface="Source Sans Pro"/>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0C2334"/>
                </a:solidFill>
                <a:latin typeface="Source Sans Pro"/>
                <a:ea typeface="Source Sans Pro"/>
                <a:cs typeface="Source Sans Pro"/>
                <a:sym typeface="Source Sans Pro"/>
              </a:defRPr>
            </a:lvl9pPr>
          </a:lstStyle>
          <a:p>
            <a:pPr indent="0" lvl="0" marL="0" rtl="0" algn="r">
              <a:spcBef>
                <a:spcPts val="0"/>
              </a:spcBef>
              <a:spcAft>
                <a:spcPts val="0"/>
              </a:spcAft>
              <a:buNone/>
            </a:pPr>
            <a:fld id="{00000000-1234-1234-1234-123412341234}" type="slidenum">
              <a:rPr lang="en-US"/>
              <a:t>‹#›</a:t>
            </a:fld>
            <a:endParaRPr/>
          </a:p>
        </p:txBody>
      </p:sp>
      <p:sp>
        <p:nvSpPr>
          <p:cNvPr id="894" name="Google Shape;894;p74"/>
          <p:cNvSpPr/>
          <p:nvPr/>
        </p:nvSpPr>
        <p:spPr>
          <a:xfrm>
            <a:off x="-17350" y="5833650"/>
            <a:ext cx="12209100" cy="10245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Arial"/>
              <a:ea typeface="Arial"/>
              <a:cs typeface="Arial"/>
              <a:sym typeface="Arial"/>
            </a:endParaRPr>
          </a:p>
        </p:txBody>
      </p:sp>
      <p:grpSp>
        <p:nvGrpSpPr>
          <p:cNvPr id="895" name="Google Shape;895;p74"/>
          <p:cNvGrpSpPr/>
          <p:nvPr/>
        </p:nvGrpSpPr>
        <p:grpSpPr>
          <a:xfrm>
            <a:off x="0" y="5980278"/>
            <a:ext cx="12191479" cy="127050"/>
            <a:chOff x="0" y="9863563"/>
            <a:chExt cx="20104682" cy="209550"/>
          </a:xfrm>
        </p:grpSpPr>
        <p:sp>
          <p:nvSpPr>
            <p:cNvPr id="896" name="Google Shape;896;p74"/>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97" name="Google Shape;897;p74"/>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98" name="Google Shape;898;p74"/>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99" name="Google Shape;899;p74"/>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900" name="Google Shape;900;p74"/>
          <p:cNvGrpSpPr/>
          <p:nvPr/>
        </p:nvGrpSpPr>
        <p:grpSpPr>
          <a:xfrm>
            <a:off x="10472612" y="6300976"/>
            <a:ext cx="1450594" cy="352728"/>
            <a:chOff x="17270138" y="10392506"/>
            <a:chExt cx="2392141" cy="581772"/>
          </a:xfrm>
        </p:grpSpPr>
        <p:grpSp>
          <p:nvGrpSpPr>
            <p:cNvPr id="901" name="Google Shape;901;p74"/>
            <p:cNvGrpSpPr/>
            <p:nvPr/>
          </p:nvGrpSpPr>
          <p:grpSpPr>
            <a:xfrm>
              <a:off x="17879688" y="10615449"/>
              <a:ext cx="479402" cy="221678"/>
              <a:chOff x="17879688" y="10615449"/>
              <a:chExt cx="479402" cy="221678"/>
            </a:xfrm>
          </p:grpSpPr>
          <p:pic>
            <p:nvPicPr>
              <p:cNvPr id="902" name="Google Shape;902;p74"/>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903" name="Google Shape;903;p74"/>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904" name="Google Shape;904;p74"/>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05" name="Google Shape;905;p74"/>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06" name="Google Shape;906;p74"/>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907" name="Google Shape;907;p74"/>
            <p:cNvGrpSpPr/>
            <p:nvPr/>
          </p:nvGrpSpPr>
          <p:grpSpPr>
            <a:xfrm>
              <a:off x="17270138" y="10697205"/>
              <a:ext cx="448309" cy="277073"/>
              <a:chOff x="17270138" y="10697205"/>
              <a:chExt cx="448309" cy="277073"/>
            </a:xfrm>
          </p:grpSpPr>
          <p:sp>
            <p:nvSpPr>
              <p:cNvPr id="908" name="Google Shape;908;p74"/>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09" name="Google Shape;909;p74"/>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10" name="Google Shape;910;p74"/>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911" name="Google Shape;911;p74"/>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2 1">
  <p:cSld name="Title and Content_1_5_2">
    <p:spTree>
      <p:nvGrpSpPr>
        <p:cNvPr id="912" name="Shape 912"/>
        <p:cNvGrpSpPr/>
        <p:nvPr/>
      </p:nvGrpSpPr>
      <p:grpSpPr>
        <a:xfrm>
          <a:off x="0" y="0"/>
          <a:ext cx="0" cy="0"/>
          <a:chOff x="0" y="0"/>
          <a:chExt cx="0" cy="0"/>
        </a:xfrm>
      </p:grpSpPr>
      <p:sp>
        <p:nvSpPr>
          <p:cNvPr id="913" name="Google Shape;913;p75"/>
          <p:cNvSpPr txBox="1"/>
          <p:nvPr>
            <p:ph idx="12" type="sldNum"/>
          </p:nvPr>
        </p:nvSpPr>
        <p:spPr>
          <a:xfrm>
            <a:off x="8615362" y="6072187"/>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0C2334"/>
                </a:solidFill>
                <a:latin typeface="Source Sans Pro"/>
                <a:ea typeface="Source Sans Pro"/>
                <a:cs typeface="Source Sans Pro"/>
                <a:sym typeface="Source Sans Pro"/>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0C2334"/>
                </a:solidFill>
                <a:latin typeface="Source Sans Pro"/>
                <a:ea typeface="Source Sans Pro"/>
                <a:cs typeface="Source Sans Pro"/>
                <a:sym typeface="Source Sans Pro"/>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0C2334"/>
                </a:solidFill>
                <a:latin typeface="Source Sans Pro"/>
                <a:ea typeface="Source Sans Pro"/>
                <a:cs typeface="Source Sans Pro"/>
                <a:sym typeface="Source Sans Pro"/>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0C2334"/>
                </a:solidFill>
                <a:latin typeface="Source Sans Pro"/>
                <a:ea typeface="Source Sans Pro"/>
                <a:cs typeface="Source Sans Pro"/>
                <a:sym typeface="Source Sans Pro"/>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0C2334"/>
                </a:solidFill>
                <a:latin typeface="Source Sans Pro"/>
                <a:ea typeface="Source Sans Pro"/>
                <a:cs typeface="Source Sans Pro"/>
                <a:sym typeface="Source Sans Pro"/>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0C2334"/>
                </a:solidFill>
                <a:latin typeface="Source Sans Pro"/>
                <a:ea typeface="Source Sans Pro"/>
                <a:cs typeface="Source Sans Pro"/>
                <a:sym typeface="Source Sans Pro"/>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0C2334"/>
                </a:solidFill>
                <a:latin typeface="Source Sans Pro"/>
                <a:ea typeface="Source Sans Pro"/>
                <a:cs typeface="Source Sans Pro"/>
                <a:sym typeface="Source Sans Pro"/>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0C2334"/>
                </a:solidFill>
                <a:latin typeface="Source Sans Pro"/>
                <a:ea typeface="Source Sans Pro"/>
                <a:cs typeface="Source Sans Pro"/>
                <a:sym typeface="Source Sans Pro"/>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0C2334"/>
                </a:solidFill>
                <a:latin typeface="Source Sans Pro"/>
                <a:ea typeface="Source Sans Pro"/>
                <a:cs typeface="Source Sans Pro"/>
                <a:sym typeface="Source Sans Pro"/>
              </a:defRPr>
            </a:lvl9pPr>
          </a:lstStyle>
          <a:p>
            <a:pPr indent="0" lvl="0" marL="0" rtl="0" algn="r">
              <a:spcBef>
                <a:spcPts val="0"/>
              </a:spcBef>
              <a:spcAft>
                <a:spcPts val="0"/>
              </a:spcAft>
              <a:buNone/>
            </a:pPr>
            <a:fld id="{00000000-1234-1234-1234-123412341234}" type="slidenum">
              <a:rPr lang="en-US"/>
              <a:t>‹#›</a:t>
            </a:fld>
            <a:endParaRPr/>
          </a:p>
        </p:txBody>
      </p:sp>
      <p:sp>
        <p:nvSpPr>
          <p:cNvPr id="914" name="Google Shape;914;p75"/>
          <p:cNvSpPr/>
          <p:nvPr/>
        </p:nvSpPr>
        <p:spPr>
          <a:xfrm>
            <a:off x="-17350" y="5833650"/>
            <a:ext cx="12209100" cy="10245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Arial"/>
              <a:ea typeface="Arial"/>
              <a:cs typeface="Arial"/>
              <a:sym typeface="Arial"/>
            </a:endParaRPr>
          </a:p>
        </p:txBody>
      </p:sp>
      <p:grpSp>
        <p:nvGrpSpPr>
          <p:cNvPr id="915" name="Google Shape;915;p75"/>
          <p:cNvGrpSpPr/>
          <p:nvPr/>
        </p:nvGrpSpPr>
        <p:grpSpPr>
          <a:xfrm>
            <a:off x="0" y="5980278"/>
            <a:ext cx="12191479" cy="127050"/>
            <a:chOff x="0" y="9863563"/>
            <a:chExt cx="20104682" cy="209550"/>
          </a:xfrm>
        </p:grpSpPr>
        <p:sp>
          <p:nvSpPr>
            <p:cNvPr id="916" name="Google Shape;916;p75"/>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17" name="Google Shape;917;p75"/>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18" name="Google Shape;918;p75"/>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19" name="Google Shape;919;p75"/>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920" name="Google Shape;920;p75"/>
          <p:cNvGrpSpPr/>
          <p:nvPr/>
        </p:nvGrpSpPr>
        <p:grpSpPr>
          <a:xfrm>
            <a:off x="10472612" y="6300976"/>
            <a:ext cx="1450594" cy="352728"/>
            <a:chOff x="17270138" y="10392506"/>
            <a:chExt cx="2392141" cy="581772"/>
          </a:xfrm>
        </p:grpSpPr>
        <p:grpSp>
          <p:nvGrpSpPr>
            <p:cNvPr id="921" name="Google Shape;921;p75"/>
            <p:cNvGrpSpPr/>
            <p:nvPr/>
          </p:nvGrpSpPr>
          <p:grpSpPr>
            <a:xfrm>
              <a:off x="17879688" y="10615449"/>
              <a:ext cx="479402" cy="221678"/>
              <a:chOff x="17879688" y="10615449"/>
              <a:chExt cx="479402" cy="221678"/>
            </a:xfrm>
          </p:grpSpPr>
          <p:pic>
            <p:nvPicPr>
              <p:cNvPr id="922" name="Google Shape;922;p75"/>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923" name="Google Shape;923;p75"/>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924" name="Google Shape;924;p75"/>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25" name="Google Shape;925;p75"/>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26" name="Google Shape;926;p75"/>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927" name="Google Shape;927;p75"/>
            <p:cNvGrpSpPr/>
            <p:nvPr/>
          </p:nvGrpSpPr>
          <p:grpSpPr>
            <a:xfrm>
              <a:off x="17270138" y="10697205"/>
              <a:ext cx="448309" cy="277073"/>
              <a:chOff x="17270138" y="10697205"/>
              <a:chExt cx="448309" cy="277073"/>
            </a:xfrm>
          </p:grpSpPr>
          <p:sp>
            <p:nvSpPr>
              <p:cNvPr id="928" name="Google Shape;928;p75"/>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29" name="Google Shape;929;p75"/>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30" name="Google Shape;930;p75"/>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931" name="Google Shape;931;p75"/>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xplain 4 points  2">
  <p:cSld name="Title and Content_7">
    <p:spTree>
      <p:nvGrpSpPr>
        <p:cNvPr id="932" name="Shape 932"/>
        <p:cNvGrpSpPr/>
        <p:nvPr/>
      </p:nvGrpSpPr>
      <p:grpSpPr>
        <a:xfrm>
          <a:off x="0" y="0"/>
          <a:ext cx="0" cy="0"/>
          <a:chOff x="0" y="0"/>
          <a:chExt cx="0" cy="0"/>
        </a:xfrm>
      </p:grpSpPr>
      <p:graphicFrame>
        <p:nvGraphicFramePr>
          <p:cNvPr id="933" name="Google Shape;933;p76"/>
          <p:cNvGraphicFramePr/>
          <p:nvPr/>
        </p:nvGraphicFramePr>
        <p:xfrm>
          <a:off x="0" y="0"/>
          <a:ext cx="3000000" cy="3000000"/>
        </p:xfrm>
        <a:graphic>
          <a:graphicData uri="http://schemas.openxmlformats.org/drawingml/2006/table">
            <a:tbl>
              <a:tblPr>
                <a:noFill/>
                <a:tableStyleId>{262E1363-65C2-4F17-9714-5480F7C83880}</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934" name="Google Shape;934;p76"/>
          <p:cNvSpPr txBox="1"/>
          <p:nvPr>
            <p:ph idx="1" type="subTitle"/>
          </p:nvPr>
        </p:nvSpPr>
        <p:spPr>
          <a:xfrm>
            <a:off x="1399360" y="1710821"/>
            <a:ext cx="4170900" cy="4029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SzPts val="1900"/>
              <a:buNone/>
              <a:defRPr sz="2000">
                <a:solidFill>
                  <a:srgbClr val="353535"/>
                </a:solidFill>
                <a:latin typeface="Muli"/>
                <a:ea typeface="Muli"/>
                <a:cs typeface="Muli"/>
                <a:sym typeface="Muli"/>
              </a:defRPr>
            </a:lvl1pPr>
            <a:lvl2pPr lvl="1" algn="l">
              <a:lnSpc>
                <a:spcPct val="115000"/>
              </a:lnSpc>
              <a:spcBef>
                <a:spcPts val="0"/>
              </a:spcBef>
              <a:spcAft>
                <a:spcPts val="0"/>
              </a:spcAft>
              <a:buSzPts val="1900"/>
              <a:buNone/>
              <a:defRPr/>
            </a:lvl2pPr>
            <a:lvl3pPr lvl="2" algn="l">
              <a:lnSpc>
                <a:spcPct val="115000"/>
              </a:lnSpc>
              <a:spcBef>
                <a:spcPts val="0"/>
              </a:spcBef>
              <a:spcAft>
                <a:spcPts val="0"/>
              </a:spcAft>
              <a:buSzPts val="1900"/>
              <a:buNone/>
              <a:defRPr/>
            </a:lvl3pPr>
            <a:lvl4pPr lvl="3" algn="l">
              <a:lnSpc>
                <a:spcPct val="115000"/>
              </a:lnSpc>
              <a:spcBef>
                <a:spcPts val="0"/>
              </a:spcBef>
              <a:spcAft>
                <a:spcPts val="0"/>
              </a:spcAft>
              <a:buSzPts val="1900"/>
              <a:buNone/>
              <a:defRPr/>
            </a:lvl4pPr>
            <a:lvl5pPr lvl="4" algn="l">
              <a:lnSpc>
                <a:spcPct val="115000"/>
              </a:lnSpc>
              <a:spcBef>
                <a:spcPts val="0"/>
              </a:spcBef>
              <a:spcAft>
                <a:spcPts val="0"/>
              </a:spcAft>
              <a:buSzPts val="1900"/>
              <a:buNone/>
              <a:defRPr/>
            </a:lvl5pPr>
            <a:lvl6pPr lvl="5" algn="l">
              <a:lnSpc>
                <a:spcPct val="115000"/>
              </a:lnSpc>
              <a:spcBef>
                <a:spcPts val="0"/>
              </a:spcBef>
              <a:spcAft>
                <a:spcPts val="0"/>
              </a:spcAft>
              <a:buSzPts val="1900"/>
              <a:buNone/>
              <a:defRPr/>
            </a:lvl6pPr>
            <a:lvl7pPr lvl="6" algn="l">
              <a:lnSpc>
                <a:spcPct val="115000"/>
              </a:lnSpc>
              <a:spcBef>
                <a:spcPts val="0"/>
              </a:spcBef>
              <a:spcAft>
                <a:spcPts val="0"/>
              </a:spcAft>
              <a:buSzPts val="1900"/>
              <a:buNone/>
              <a:defRPr/>
            </a:lvl7pPr>
            <a:lvl8pPr lvl="7" algn="l">
              <a:lnSpc>
                <a:spcPct val="115000"/>
              </a:lnSpc>
              <a:spcBef>
                <a:spcPts val="0"/>
              </a:spcBef>
              <a:spcAft>
                <a:spcPts val="0"/>
              </a:spcAft>
              <a:buSzPts val="1900"/>
              <a:buNone/>
              <a:defRPr/>
            </a:lvl8pPr>
            <a:lvl9pPr lvl="8" algn="l">
              <a:lnSpc>
                <a:spcPct val="115000"/>
              </a:lnSpc>
              <a:spcBef>
                <a:spcPts val="0"/>
              </a:spcBef>
              <a:spcAft>
                <a:spcPts val="0"/>
              </a:spcAft>
              <a:buSzPts val="1900"/>
              <a:buNone/>
              <a:defRPr/>
            </a:lvl9pPr>
          </a:lstStyle>
          <a:p/>
        </p:txBody>
      </p:sp>
      <p:sp>
        <p:nvSpPr>
          <p:cNvPr id="935" name="Google Shape;935;p76"/>
          <p:cNvSpPr txBox="1"/>
          <p:nvPr>
            <p:ph idx="2" type="body"/>
          </p:nvPr>
        </p:nvSpPr>
        <p:spPr>
          <a:xfrm>
            <a:off x="1399360" y="2169821"/>
            <a:ext cx="4240800" cy="1192500"/>
          </a:xfrm>
          <a:prstGeom prst="rect">
            <a:avLst/>
          </a:prstGeom>
          <a:noFill/>
          <a:ln>
            <a:noFill/>
          </a:ln>
        </p:spPr>
        <p:txBody>
          <a:bodyPr anchorCtr="0" anchor="t" bIns="91425" lIns="91425" spcFirstLastPara="1" rIns="91425" wrap="square" tIns="91425">
            <a:noAutofit/>
          </a:bodyPr>
          <a:lstStyle>
            <a:lvl1pPr indent="-349250" lvl="0" marL="457200" algn="l">
              <a:lnSpc>
                <a:spcPct val="115000"/>
              </a:lnSpc>
              <a:spcBef>
                <a:spcPts val="0"/>
              </a:spcBef>
              <a:spcAft>
                <a:spcPts val="0"/>
              </a:spcAft>
              <a:buSzPts val="1900"/>
              <a:buChar char="■"/>
              <a:defRPr>
                <a:solidFill>
                  <a:srgbClr val="353535"/>
                </a:solidFill>
              </a:defRPr>
            </a:lvl1pPr>
            <a:lvl2pPr indent="-349250" lvl="1" marL="914400" algn="l">
              <a:lnSpc>
                <a:spcPct val="115000"/>
              </a:lnSpc>
              <a:spcBef>
                <a:spcPts val="0"/>
              </a:spcBef>
              <a:spcAft>
                <a:spcPts val="0"/>
              </a:spcAft>
              <a:buSzPts val="1900"/>
              <a:buChar char="□"/>
              <a:defRPr/>
            </a:lvl2pPr>
            <a:lvl3pPr indent="-349250" lvl="2" marL="1371600" algn="l">
              <a:lnSpc>
                <a:spcPct val="115000"/>
              </a:lnSpc>
              <a:spcBef>
                <a:spcPts val="0"/>
              </a:spcBef>
              <a:spcAft>
                <a:spcPts val="0"/>
              </a:spcAft>
              <a:buSzPts val="1900"/>
              <a:buChar char="■"/>
              <a:defRPr/>
            </a:lvl3pPr>
            <a:lvl4pPr indent="-349250" lvl="3" marL="1828800" algn="l">
              <a:lnSpc>
                <a:spcPct val="115000"/>
              </a:lnSpc>
              <a:spcBef>
                <a:spcPts val="0"/>
              </a:spcBef>
              <a:spcAft>
                <a:spcPts val="0"/>
              </a:spcAft>
              <a:buSzPts val="1900"/>
              <a:buChar char="■"/>
              <a:defRPr/>
            </a:lvl4pPr>
            <a:lvl5pPr indent="-349250" lvl="4" marL="2286000" algn="l">
              <a:lnSpc>
                <a:spcPct val="115000"/>
              </a:lnSpc>
              <a:spcBef>
                <a:spcPts val="0"/>
              </a:spcBef>
              <a:spcAft>
                <a:spcPts val="0"/>
              </a:spcAft>
              <a:buSzPts val="1900"/>
              <a:buChar char="□"/>
              <a:defRPr/>
            </a:lvl5pPr>
            <a:lvl6pPr indent="-349250" lvl="5" marL="2743200" algn="l">
              <a:lnSpc>
                <a:spcPct val="115000"/>
              </a:lnSpc>
              <a:spcBef>
                <a:spcPts val="0"/>
              </a:spcBef>
              <a:spcAft>
                <a:spcPts val="0"/>
              </a:spcAft>
              <a:buSzPts val="1900"/>
              <a:buChar char="■"/>
              <a:defRPr/>
            </a:lvl6pPr>
            <a:lvl7pPr indent="-349250" lvl="6" marL="3200400" algn="l">
              <a:lnSpc>
                <a:spcPct val="115000"/>
              </a:lnSpc>
              <a:spcBef>
                <a:spcPts val="0"/>
              </a:spcBef>
              <a:spcAft>
                <a:spcPts val="0"/>
              </a:spcAft>
              <a:buSzPts val="1900"/>
              <a:buChar char="■"/>
              <a:defRPr/>
            </a:lvl7pPr>
            <a:lvl8pPr indent="-349250" lvl="7" marL="3657600" algn="l">
              <a:lnSpc>
                <a:spcPct val="115000"/>
              </a:lnSpc>
              <a:spcBef>
                <a:spcPts val="0"/>
              </a:spcBef>
              <a:spcAft>
                <a:spcPts val="0"/>
              </a:spcAft>
              <a:buSzPts val="1900"/>
              <a:buChar char="□"/>
              <a:defRPr/>
            </a:lvl8pPr>
            <a:lvl9pPr indent="-349250" lvl="8" marL="4114800" algn="l">
              <a:lnSpc>
                <a:spcPct val="115000"/>
              </a:lnSpc>
              <a:spcBef>
                <a:spcPts val="0"/>
              </a:spcBef>
              <a:spcAft>
                <a:spcPts val="0"/>
              </a:spcAft>
              <a:buSzPts val="1900"/>
              <a:buChar char="■"/>
              <a:defRPr/>
            </a:lvl9pPr>
          </a:lstStyle>
          <a:p/>
        </p:txBody>
      </p:sp>
      <p:cxnSp>
        <p:nvCxnSpPr>
          <p:cNvPr id="936" name="Google Shape;936;p76"/>
          <p:cNvCxnSpPr/>
          <p:nvPr/>
        </p:nvCxnSpPr>
        <p:spPr>
          <a:xfrm>
            <a:off x="1148533" y="1792207"/>
            <a:ext cx="0" cy="1678500"/>
          </a:xfrm>
          <a:prstGeom prst="straightConnector1">
            <a:avLst/>
          </a:prstGeom>
          <a:noFill/>
          <a:ln cap="flat" cmpd="sng" w="38100">
            <a:solidFill>
              <a:srgbClr val="479AC8"/>
            </a:solidFill>
            <a:prstDash val="solid"/>
            <a:round/>
            <a:headEnd len="sm" w="sm" type="none"/>
            <a:tailEnd len="sm" w="sm" type="none"/>
          </a:ln>
        </p:spPr>
      </p:cxnSp>
      <p:sp>
        <p:nvSpPr>
          <p:cNvPr id="937" name="Google Shape;937;p76"/>
          <p:cNvSpPr txBox="1"/>
          <p:nvPr>
            <p:ph idx="3" type="subTitle"/>
          </p:nvPr>
        </p:nvSpPr>
        <p:spPr>
          <a:xfrm>
            <a:off x="1399360" y="3869021"/>
            <a:ext cx="4170900" cy="4029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SzPts val="1900"/>
              <a:buNone/>
              <a:defRPr sz="2000">
                <a:solidFill>
                  <a:srgbClr val="353535"/>
                </a:solidFill>
                <a:latin typeface="Muli"/>
                <a:ea typeface="Muli"/>
                <a:cs typeface="Muli"/>
                <a:sym typeface="Muli"/>
              </a:defRPr>
            </a:lvl1pPr>
            <a:lvl2pPr lvl="1" algn="l">
              <a:lnSpc>
                <a:spcPct val="115000"/>
              </a:lnSpc>
              <a:spcBef>
                <a:spcPts val="0"/>
              </a:spcBef>
              <a:spcAft>
                <a:spcPts val="0"/>
              </a:spcAft>
              <a:buSzPts val="1900"/>
              <a:buNone/>
              <a:defRPr/>
            </a:lvl2pPr>
            <a:lvl3pPr lvl="2" algn="l">
              <a:lnSpc>
                <a:spcPct val="115000"/>
              </a:lnSpc>
              <a:spcBef>
                <a:spcPts val="0"/>
              </a:spcBef>
              <a:spcAft>
                <a:spcPts val="0"/>
              </a:spcAft>
              <a:buSzPts val="1900"/>
              <a:buNone/>
              <a:defRPr/>
            </a:lvl3pPr>
            <a:lvl4pPr lvl="3" algn="l">
              <a:lnSpc>
                <a:spcPct val="115000"/>
              </a:lnSpc>
              <a:spcBef>
                <a:spcPts val="0"/>
              </a:spcBef>
              <a:spcAft>
                <a:spcPts val="0"/>
              </a:spcAft>
              <a:buSzPts val="1900"/>
              <a:buNone/>
              <a:defRPr/>
            </a:lvl4pPr>
            <a:lvl5pPr lvl="4" algn="l">
              <a:lnSpc>
                <a:spcPct val="115000"/>
              </a:lnSpc>
              <a:spcBef>
                <a:spcPts val="0"/>
              </a:spcBef>
              <a:spcAft>
                <a:spcPts val="0"/>
              </a:spcAft>
              <a:buSzPts val="1900"/>
              <a:buNone/>
              <a:defRPr/>
            </a:lvl5pPr>
            <a:lvl6pPr lvl="5" algn="l">
              <a:lnSpc>
                <a:spcPct val="115000"/>
              </a:lnSpc>
              <a:spcBef>
                <a:spcPts val="0"/>
              </a:spcBef>
              <a:spcAft>
                <a:spcPts val="0"/>
              </a:spcAft>
              <a:buSzPts val="1900"/>
              <a:buNone/>
              <a:defRPr/>
            </a:lvl6pPr>
            <a:lvl7pPr lvl="6" algn="l">
              <a:lnSpc>
                <a:spcPct val="115000"/>
              </a:lnSpc>
              <a:spcBef>
                <a:spcPts val="0"/>
              </a:spcBef>
              <a:spcAft>
                <a:spcPts val="0"/>
              </a:spcAft>
              <a:buSzPts val="1900"/>
              <a:buNone/>
              <a:defRPr/>
            </a:lvl7pPr>
            <a:lvl8pPr lvl="7" algn="l">
              <a:lnSpc>
                <a:spcPct val="115000"/>
              </a:lnSpc>
              <a:spcBef>
                <a:spcPts val="0"/>
              </a:spcBef>
              <a:spcAft>
                <a:spcPts val="0"/>
              </a:spcAft>
              <a:buSzPts val="1900"/>
              <a:buNone/>
              <a:defRPr/>
            </a:lvl8pPr>
            <a:lvl9pPr lvl="8" algn="l">
              <a:lnSpc>
                <a:spcPct val="115000"/>
              </a:lnSpc>
              <a:spcBef>
                <a:spcPts val="0"/>
              </a:spcBef>
              <a:spcAft>
                <a:spcPts val="0"/>
              </a:spcAft>
              <a:buSzPts val="1900"/>
              <a:buNone/>
              <a:defRPr/>
            </a:lvl9pPr>
          </a:lstStyle>
          <a:p/>
        </p:txBody>
      </p:sp>
      <p:sp>
        <p:nvSpPr>
          <p:cNvPr id="938" name="Google Shape;938;p76"/>
          <p:cNvSpPr txBox="1"/>
          <p:nvPr>
            <p:ph idx="4" type="body"/>
          </p:nvPr>
        </p:nvSpPr>
        <p:spPr>
          <a:xfrm>
            <a:off x="1399360" y="4328021"/>
            <a:ext cx="4240800" cy="1192500"/>
          </a:xfrm>
          <a:prstGeom prst="rect">
            <a:avLst/>
          </a:prstGeom>
          <a:noFill/>
          <a:ln>
            <a:noFill/>
          </a:ln>
        </p:spPr>
        <p:txBody>
          <a:bodyPr anchorCtr="0" anchor="t" bIns="91425" lIns="91425" spcFirstLastPara="1" rIns="91425" wrap="square" tIns="91425">
            <a:noAutofit/>
          </a:bodyPr>
          <a:lstStyle>
            <a:lvl1pPr indent="-349250" lvl="0" marL="457200" algn="l">
              <a:lnSpc>
                <a:spcPct val="115000"/>
              </a:lnSpc>
              <a:spcBef>
                <a:spcPts val="0"/>
              </a:spcBef>
              <a:spcAft>
                <a:spcPts val="0"/>
              </a:spcAft>
              <a:buSzPts val="1900"/>
              <a:buChar char="■"/>
              <a:defRPr>
                <a:solidFill>
                  <a:srgbClr val="353535"/>
                </a:solidFill>
              </a:defRPr>
            </a:lvl1pPr>
            <a:lvl2pPr indent="-349250" lvl="1" marL="914400" algn="l">
              <a:lnSpc>
                <a:spcPct val="115000"/>
              </a:lnSpc>
              <a:spcBef>
                <a:spcPts val="0"/>
              </a:spcBef>
              <a:spcAft>
                <a:spcPts val="0"/>
              </a:spcAft>
              <a:buSzPts val="1900"/>
              <a:buChar char="□"/>
              <a:defRPr/>
            </a:lvl2pPr>
            <a:lvl3pPr indent="-349250" lvl="2" marL="1371600" algn="l">
              <a:lnSpc>
                <a:spcPct val="115000"/>
              </a:lnSpc>
              <a:spcBef>
                <a:spcPts val="0"/>
              </a:spcBef>
              <a:spcAft>
                <a:spcPts val="0"/>
              </a:spcAft>
              <a:buSzPts val="1900"/>
              <a:buChar char="■"/>
              <a:defRPr/>
            </a:lvl3pPr>
            <a:lvl4pPr indent="-349250" lvl="3" marL="1828800" algn="l">
              <a:lnSpc>
                <a:spcPct val="115000"/>
              </a:lnSpc>
              <a:spcBef>
                <a:spcPts val="0"/>
              </a:spcBef>
              <a:spcAft>
                <a:spcPts val="0"/>
              </a:spcAft>
              <a:buSzPts val="1900"/>
              <a:buChar char="■"/>
              <a:defRPr/>
            </a:lvl4pPr>
            <a:lvl5pPr indent="-349250" lvl="4" marL="2286000" algn="l">
              <a:lnSpc>
                <a:spcPct val="115000"/>
              </a:lnSpc>
              <a:spcBef>
                <a:spcPts val="0"/>
              </a:spcBef>
              <a:spcAft>
                <a:spcPts val="0"/>
              </a:spcAft>
              <a:buSzPts val="1900"/>
              <a:buChar char="□"/>
              <a:defRPr/>
            </a:lvl5pPr>
            <a:lvl6pPr indent="-349250" lvl="5" marL="2743200" algn="l">
              <a:lnSpc>
                <a:spcPct val="115000"/>
              </a:lnSpc>
              <a:spcBef>
                <a:spcPts val="0"/>
              </a:spcBef>
              <a:spcAft>
                <a:spcPts val="0"/>
              </a:spcAft>
              <a:buSzPts val="1900"/>
              <a:buChar char="■"/>
              <a:defRPr/>
            </a:lvl6pPr>
            <a:lvl7pPr indent="-349250" lvl="6" marL="3200400" algn="l">
              <a:lnSpc>
                <a:spcPct val="115000"/>
              </a:lnSpc>
              <a:spcBef>
                <a:spcPts val="0"/>
              </a:spcBef>
              <a:spcAft>
                <a:spcPts val="0"/>
              </a:spcAft>
              <a:buSzPts val="1900"/>
              <a:buChar char="■"/>
              <a:defRPr/>
            </a:lvl7pPr>
            <a:lvl8pPr indent="-349250" lvl="7" marL="3657600" algn="l">
              <a:lnSpc>
                <a:spcPct val="115000"/>
              </a:lnSpc>
              <a:spcBef>
                <a:spcPts val="0"/>
              </a:spcBef>
              <a:spcAft>
                <a:spcPts val="0"/>
              </a:spcAft>
              <a:buSzPts val="1900"/>
              <a:buChar char="□"/>
              <a:defRPr/>
            </a:lvl8pPr>
            <a:lvl9pPr indent="-349250" lvl="8" marL="4114800" algn="l">
              <a:lnSpc>
                <a:spcPct val="115000"/>
              </a:lnSpc>
              <a:spcBef>
                <a:spcPts val="0"/>
              </a:spcBef>
              <a:spcAft>
                <a:spcPts val="0"/>
              </a:spcAft>
              <a:buSzPts val="1900"/>
              <a:buChar char="■"/>
              <a:defRPr/>
            </a:lvl9pPr>
          </a:lstStyle>
          <a:p/>
        </p:txBody>
      </p:sp>
      <p:cxnSp>
        <p:nvCxnSpPr>
          <p:cNvPr id="939" name="Google Shape;939;p76"/>
          <p:cNvCxnSpPr/>
          <p:nvPr/>
        </p:nvCxnSpPr>
        <p:spPr>
          <a:xfrm>
            <a:off x="1148533" y="3950407"/>
            <a:ext cx="0" cy="1678500"/>
          </a:xfrm>
          <a:prstGeom prst="straightConnector1">
            <a:avLst/>
          </a:prstGeom>
          <a:noFill/>
          <a:ln cap="flat" cmpd="sng" w="38100">
            <a:solidFill>
              <a:srgbClr val="479AC8"/>
            </a:solidFill>
            <a:prstDash val="solid"/>
            <a:round/>
            <a:headEnd len="sm" w="sm" type="none"/>
            <a:tailEnd len="sm" w="sm" type="none"/>
          </a:ln>
        </p:spPr>
      </p:cxnSp>
      <p:sp>
        <p:nvSpPr>
          <p:cNvPr id="940" name="Google Shape;940;p76"/>
          <p:cNvSpPr txBox="1"/>
          <p:nvPr>
            <p:ph idx="5" type="subTitle"/>
          </p:nvPr>
        </p:nvSpPr>
        <p:spPr>
          <a:xfrm>
            <a:off x="6409960" y="1710821"/>
            <a:ext cx="4170900" cy="4029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SzPts val="1900"/>
              <a:buNone/>
              <a:defRPr sz="2000">
                <a:solidFill>
                  <a:srgbClr val="353535"/>
                </a:solidFill>
                <a:latin typeface="Muli"/>
                <a:ea typeface="Muli"/>
                <a:cs typeface="Muli"/>
                <a:sym typeface="Muli"/>
              </a:defRPr>
            </a:lvl1pPr>
            <a:lvl2pPr lvl="1" algn="l">
              <a:lnSpc>
                <a:spcPct val="115000"/>
              </a:lnSpc>
              <a:spcBef>
                <a:spcPts val="0"/>
              </a:spcBef>
              <a:spcAft>
                <a:spcPts val="0"/>
              </a:spcAft>
              <a:buSzPts val="1900"/>
              <a:buNone/>
              <a:defRPr/>
            </a:lvl2pPr>
            <a:lvl3pPr lvl="2" algn="l">
              <a:lnSpc>
                <a:spcPct val="115000"/>
              </a:lnSpc>
              <a:spcBef>
                <a:spcPts val="0"/>
              </a:spcBef>
              <a:spcAft>
                <a:spcPts val="0"/>
              </a:spcAft>
              <a:buSzPts val="1900"/>
              <a:buNone/>
              <a:defRPr/>
            </a:lvl3pPr>
            <a:lvl4pPr lvl="3" algn="l">
              <a:lnSpc>
                <a:spcPct val="115000"/>
              </a:lnSpc>
              <a:spcBef>
                <a:spcPts val="0"/>
              </a:spcBef>
              <a:spcAft>
                <a:spcPts val="0"/>
              </a:spcAft>
              <a:buSzPts val="1900"/>
              <a:buNone/>
              <a:defRPr/>
            </a:lvl4pPr>
            <a:lvl5pPr lvl="4" algn="l">
              <a:lnSpc>
                <a:spcPct val="115000"/>
              </a:lnSpc>
              <a:spcBef>
                <a:spcPts val="0"/>
              </a:spcBef>
              <a:spcAft>
                <a:spcPts val="0"/>
              </a:spcAft>
              <a:buSzPts val="1900"/>
              <a:buNone/>
              <a:defRPr/>
            </a:lvl5pPr>
            <a:lvl6pPr lvl="5" algn="l">
              <a:lnSpc>
                <a:spcPct val="115000"/>
              </a:lnSpc>
              <a:spcBef>
                <a:spcPts val="0"/>
              </a:spcBef>
              <a:spcAft>
                <a:spcPts val="0"/>
              </a:spcAft>
              <a:buSzPts val="1900"/>
              <a:buNone/>
              <a:defRPr/>
            </a:lvl6pPr>
            <a:lvl7pPr lvl="6" algn="l">
              <a:lnSpc>
                <a:spcPct val="115000"/>
              </a:lnSpc>
              <a:spcBef>
                <a:spcPts val="0"/>
              </a:spcBef>
              <a:spcAft>
                <a:spcPts val="0"/>
              </a:spcAft>
              <a:buSzPts val="1900"/>
              <a:buNone/>
              <a:defRPr/>
            </a:lvl7pPr>
            <a:lvl8pPr lvl="7" algn="l">
              <a:lnSpc>
                <a:spcPct val="115000"/>
              </a:lnSpc>
              <a:spcBef>
                <a:spcPts val="0"/>
              </a:spcBef>
              <a:spcAft>
                <a:spcPts val="0"/>
              </a:spcAft>
              <a:buSzPts val="1900"/>
              <a:buNone/>
              <a:defRPr/>
            </a:lvl8pPr>
            <a:lvl9pPr lvl="8" algn="l">
              <a:lnSpc>
                <a:spcPct val="115000"/>
              </a:lnSpc>
              <a:spcBef>
                <a:spcPts val="0"/>
              </a:spcBef>
              <a:spcAft>
                <a:spcPts val="0"/>
              </a:spcAft>
              <a:buSzPts val="1900"/>
              <a:buNone/>
              <a:defRPr/>
            </a:lvl9pPr>
          </a:lstStyle>
          <a:p/>
        </p:txBody>
      </p:sp>
      <p:sp>
        <p:nvSpPr>
          <p:cNvPr id="941" name="Google Shape;941;p76"/>
          <p:cNvSpPr txBox="1"/>
          <p:nvPr>
            <p:ph idx="6" type="body"/>
          </p:nvPr>
        </p:nvSpPr>
        <p:spPr>
          <a:xfrm>
            <a:off x="6409960" y="2169821"/>
            <a:ext cx="4240800" cy="1192500"/>
          </a:xfrm>
          <a:prstGeom prst="rect">
            <a:avLst/>
          </a:prstGeom>
          <a:noFill/>
          <a:ln>
            <a:noFill/>
          </a:ln>
        </p:spPr>
        <p:txBody>
          <a:bodyPr anchorCtr="0" anchor="t" bIns="91425" lIns="91425" spcFirstLastPara="1" rIns="91425" wrap="square" tIns="91425">
            <a:noAutofit/>
          </a:bodyPr>
          <a:lstStyle>
            <a:lvl1pPr indent="-349250" lvl="0" marL="457200" algn="l">
              <a:lnSpc>
                <a:spcPct val="115000"/>
              </a:lnSpc>
              <a:spcBef>
                <a:spcPts val="0"/>
              </a:spcBef>
              <a:spcAft>
                <a:spcPts val="0"/>
              </a:spcAft>
              <a:buSzPts val="1900"/>
              <a:buChar char="■"/>
              <a:defRPr>
                <a:solidFill>
                  <a:srgbClr val="353535"/>
                </a:solidFill>
              </a:defRPr>
            </a:lvl1pPr>
            <a:lvl2pPr indent="-349250" lvl="1" marL="914400" algn="l">
              <a:lnSpc>
                <a:spcPct val="115000"/>
              </a:lnSpc>
              <a:spcBef>
                <a:spcPts val="0"/>
              </a:spcBef>
              <a:spcAft>
                <a:spcPts val="0"/>
              </a:spcAft>
              <a:buSzPts val="1900"/>
              <a:buChar char="□"/>
              <a:defRPr/>
            </a:lvl2pPr>
            <a:lvl3pPr indent="-349250" lvl="2" marL="1371600" algn="l">
              <a:lnSpc>
                <a:spcPct val="115000"/>
              </a:lnSpc>
              <a:spcBef>
                <a:spcPts val="0"/>
              </a:spcBef>
              <a:spcAft>
                <a:spcPts val="0"/>
              </a:spcAft>
              <a:buSzPts val="1900"/>
              <a:buChar char="■"/>
              <a:defRPr/>
            </a:lvl3pPr>
            <a:lvl4pPr indent="-349250" lvl="3" marL="1828800" algn="l">
              <a:lnSpc>
                <a:spcPct val="115000"/>
              </a:lnSpc>
              <a:spcBef>
                <a:spcPts val="0"/>
              </a:spcBef>
              <a:spcAft>
                <a:spcPts val="0"/>
              </a:spcAft>
              <a:buSzPts val="1900"/>
              <a:buChar char="■"/>
              <a:defRPr/>
            </a:lvl4pPr>
            <a:lvl5pPr indent="-349250" lvl="4" marL="2286000" algn="l">
              <a:lnSpc>
                <a:spcPct val="115000"/>
              </a:lnSpc>
              <a:spcBef>
                <a:spcPts val="0"/>
              </a:spcBef>
              <a:spcAft>
                <a:spcPts val="0"/>
              </a:spcAft>
              <a:buSzPts val="1900"/>
              <a:buChar char="□"/>
              <a:defRPr/>
            </a:lvl5pPr>
            <a:lvl6pPr indent="-349250" lvl="5" marL="2743200" algn="l">
              <a:lnSpc>
                <a:spcPct val="115000"/>
              </a:lnSpc>
              <a:spcBef>
                <a:spcPts val="0"/>
              </a:spcBef>
              <a:spcAft>
                <a:spcPts val="0"/>
              </a:spcAft>
              <a:buSzPts val="1900"/>
              <a:buChar char="■"/>
              <a:defRPr/>
            </a:lvl6pPr>
            <a:lvl7pPr indent="-349250" lvl="6" marL="3200400" algn="l">
              <a:lnSpc>
                <a:spcPct val="115000"/>
              </a:lnSpc>
              <a:spcBef>
                <a:spcPts val="0"/>
              </a:spcBef>
              <a:spcAft>
                <a:spcPts val="0"/>
              </a:spcAft>
              <a:buSzPts val="1900"/>
              <a:buChar char="■"/>
              <a:defRPr/>
            </a:lvl7pPr>
            <a:lvl8pPr indent="-349250" lvl="7" marL="3657600" algn="l">
              <a:lnSpc>
                <a:spcPct val="115000"/>
              </a:lnSpc>
              <a:spcBef>
                <a:spcPts val="0"/>
              </a:spcBef>
              <a:spcAft>
                <a:spcPts val="0"/>
              </a:spcAft>
              <a:buSzPts val="1900"/>
              <a:buChar char="□"/>
              <a:defRPr/>
            </a:lvl8pPr>
            <a:lvl9pPr indent="-349250" lvl="8" marL="4114800" algn="l">
              <a:lnSpc>
                <a:spcPct val="115000"/>
              </a:lnSpc>
              <a:spcBef>
                <a:spcPts val="0"/>
              </a:spcBef>
              <a:spcAft>
                <a:spcPts val="0"/>
              </a:spcAft>
              <a:buSzPts val="1900"/>
              <a:buChar char="■"/>
              <a:defRPr/>
            </a:lvl9pPr>
          </a:lstStyle>
          <a:p/>
        </p:txBody>
      </p:sp>
      <p:cxnSp>
        <p:nvCxnSpPr>
          <p:cNvPr id="942" name="Google Shape;942;p76"/>
          <p:cNvCxnSpPr/>
          <p:nvPr/>
        </p:nvCxnSpPr>
        <p:spPr>
          <a:xfrm>
            <a:off x="6159133" y="1792207"/>
            <a:ext cx="0" cy="1678500"/>
          </a:xfrm>
          <a:prstGeom prst="straightConnector1">
            <a:avLst/>
          </a:prstGeom>
          <a:noFill/>
          <a:ln cap="flat" cmpd="sng" w="38100">
            <a:solidFill>
              <a:srgbClr val="479AC8"/>
            </a:solidFill>
            <a:prstDash val="solid"/>
            <a:round/>
            <a:headEnd len="sm" w="sm" type="none"/>
            <a:tailEnd len="sm" w="sm" type="none"/>
          </a:ln>
        </p:spPr>
      </p:cxnSp>
      <p:sp>
        <p:nvSpPr>
          <p:cNvPr id="943" name="Google Shape;943;p76"/>
          <p:cNvSpPr txBox="1"/>
          <p:nvPr>
            <p:ph idx="7" type="subTitle"/>
          </p:nvPr>
        </p:nvSpPr>
        <p:spPr>
          <a:xfrm>
            <a:off x="6409960" y="3869021"/>
            <a:ext cx="4170900" cy="4029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SzPts val="1900"/>
              <a:buNone/>
              <a:defRPr sz="2000">
                <a:solidFill>
                  <a:srgbClr val="353535"/>
                </a:solidFill>
                <a:latin typeface="Muli"/>
                <a:ea typeface="Muli"/>
                <a:cs typeface="Muli"/>
                <a:sym typeface="Muli"/>
              </a:defRPr>
            </a:lvl1pPr>
            <a:lvl2pPr lvl="1" algn="l">
              <a:lnSpc>
                <a:spcPct val="115000"/>
              </a:lnSpc>
              <a:spcBef>
                <a:spcPts val="0"/>
              </a:spcBef>
              <a:spcAft>
                <a:spcPts val="0"/>
              </a:spcAft>
              <a:buSzPts val="1900"/>
              <a:buNone/>
              <a:defRPr/>
            </a:lvl2pPr>
            <a:lvl3pPr lvl="2" algn="l">
              <a:lnSpc>
                <a:spcPct val="115000"/>
              </a:lnSpc>
              <a:spcBef>
                <a:spcPts val="0"/>
              </a:spcBef>
              <a:spcAft>
                <a:spcPts val="0"/>
              </a:spcAft>
              <a:buSzPts val="1900"/>
              <a:buNone/>
              <a:defRPr/>
            </a:lvl3pPr>
            <a:lvl4pPr lvl="3" algn="l">
              <a:lnSpc>
                <a:spcPct val="115000"/>
              </a:lnSpc>
              <a:spcBef>
                <a:spcPts val="0"/>
              </a:spcBef>
              <a:spcAft>
                <a:spcPts val="0"/>
              </a:spcAft>
              <a:buSzPts val="1900"/>
              <a:buNone/>
              <a:defRPr/>
            </a:lvl4pPr>
            <a:lvl5pPr lvl="4" algn="l">
              <a:lnSpc>
                <a:spcPct val="115000"/>
              </a:lnSpc>
              <a:spcBef>
                <a:spcPts val="0"/>
              </a:spcBef>
              <a:spcAft>
                <a:spcPts val="0"/>
              </a:spcAft>
              <a:buSzPts val="1900"/>
              <a:buNone/>
              <a:defRPr/>
            </a:lvl5pPr>
            <a:lvl6pPr lvl="5" algn="l">
              <a:lnSpc>
                <a:spcPct val="115000"/>
              </a:lnSpc>
              <a:spcBef>
                <a:spcPts val="0"/>
              </a:spcBef>
              <a:spcAft>
                <a:spcPts val="0"/>
              </a:spcAft>
              <a:buSzPts val="1900"/>
              <a:buNone/>
              <a:defRPr/>
            </a:lvl6pPr>
            <a:lvl7pPr lvl="6" algn="l">
              <a:lnSpc>
                <a:spcPct val="115000"/>
              </a:lnSpc>
              <a:spcBef>
                <a:spcPts val="0"/>
              </a:spcBef>
              <a:spcAft>
                <a:spcPts val="0"/>
              </a:spcAft>
              <a:buSzPts val="1900"/>
              <a:buNone/>
              <a:defRPr/>
            </a:lvl7pPr>
            <a:lvl8pPr lvl="7" algn="l">
              <a:lnSpc>
                <a:spcPct val="115000"/>
              </a:lnSpc>
              <a:spcBef>
                <a:spcPts val="0"/>
              </a:spcBef>
              <a:spcAft>
                <a:spcPts val="0"/>
              </a:spcAft>
              <a:buSzPts val="1900"/>
              <a:buNone/>
              <a:defRPr/>
            </a:lvl8pPr>
            <a:lvl9pPr lvl="8" algn="l">
              <a:lnSpc>
                <a:spcPct val="115000"/>
              </a:lnSpc>
              <a:spcBef>
                <a:spcPts val="0"/>
              </a:spcBef>
              <a:spcAft>
                <a:spcPts val="0"/>
              </a:spcAft>
              <a:buSzPts val="1900"/>
              <a:buNone/>
              <a:defRPr/>
            </a:lvl9pPr>
          </a:lstStyle>
          <a:p/>
        </p:txBody>
      </p:sp>
      <p:sp>
        <p:nvSpPr>
          <p:cNvPr id="944" name="Google Shape;944;p76"/>
          <p:cNvSpPr txBox="1"/>
          <p:nvPr>
            <p:ph idx="8" type="body"/>
          </p:nvPr>
        </p:nvSpPr>
        <p:spPr>
          <a:xfrm>
            <a:off x="6409960" y="4328021"/>
            <a:ext cx="4240800" cy="1192500"/>
          </a:xfrm>
          <a:prstGeom prst="rect">
            <a:avLst/>
          </a:prstGeom>
          <a:noFill/>
          <a:ln>
            <a:noFill/>
          </a:ln>
        </p:spPr>
        <p:txBody>
          <a:bodyPr anchorCtr="0" anchor="t" bIns="91425" lIns="91425" spcFirstLastPara="1" rIns="91425" wrap="square" tIns="91425">
            <a:noAutofit/>
          </a:bodyPr>
          <a:lstStyle>
            <a:lvl1pPr indent="-349250" lvl="0" marL="457200" algn="l">
              <a:lnSpc>
                <a:spcPct val="115000"/>
              </a:lnSpc>
              <a:spcBef>
                <a:spcPts val="0"/>
              </a:spcBef>
              <a:spcAft>
                <a:spcPts val="0"/>
              </a:spcAft>
              <a:buSzPts val="1900"/>
              <a:buChar char="■"/>
              <a:defRPr>
                <a:solidFill>
                  <a:srgbClr val="353535"/>
                </a:solidFill>
              </a:defRPr>
            </a:lvl1pPr>
            <a:lvl2pPr indent="-349250" lvl="1" marL="914400" algn="l">
              <a:lnSpc>
                <a:spcPct val="115000"/>
              </a:lnSpc>
              <a:spcBef>
                <a:spcPts val="0"/>
              </a:spcBef>
              <a:spcAft>
                <a:spcPts val="0"/>
              </a:spcAft>
              <a:buSzPts val="1900"/>
              <a:buChar char="□"/>
              <a:defRPr/>
            </a:lvl2pPr>
            <a:lvl3pPr indent="-349250" lvl="2" marL="1371600" algn="l">
              <a:lnSpc>
                <a:spcPct val="115000"/>
              </a:lnSpc>
              <a:spcBef>
                <a:spcPts val="0"/>
              </a:spcBef>
              <a:spcAft>
                <a:spcPts val="0"/>
              </a:spcAft>
              <a:buSzPts val="1900"/>
              <a:buChar char="■"/>
              <a:defRPr/>
            </a:lvl3pPr>
            <a:lvl4pPr indent="-349250" lvl="3" marL="1828800" algn="l">
              <a:lnSpc>
                <a:spcPct val="115000"/>
              </a:lnSpc>
              <a:spcBef>
                <a:spcPts val="0"/>
              </a:spcBef>
              <a:spcAft>
                <a:spcPts val="0"/>
              </a:spcAft>
              <a:buSzPts val="1900"/>
              <a:buChar char="■"/>
              <a:defRPr/>
            </a:lvl4pPr>
            <a:lvl5pPr indent="-349250" lvl="4" marL="2286000" algn="l">
              <a:lnSpc>
                <a:spcPct val="115000"/>
              </a:lnSpc>
              <a:spcBef>
                <a:spcPts val="0"/>
              </a:spcBef>
              <a:spcAft>
                <a:spcPts val="0"/>
              </a:spcAft>
              <a:buSzPts val="1900"/>
              <a:buChar char="□"/>
              <a:defRPr/>
            </a:lvl5pPr>
            <a:lvl6pPr indent="-349250" lvl="5" marL="2743200" algn="l">
              <a:lnSpc>
                <a:spcPct val="115000"/>
              </a:lnSpc>
              <a:spcBef>
                <a:spcPts val="0"/>
              </a:spcBef>
              <a:spcAft>
                <a:spcPts val="0"/>
              </a:spcAft>
              <a:buSzPts val="1900"/>
              <a:buChar char="■"/>
              <a:defRPr/>
            </a:lvl6pPr>
            <a:lvl7pPr indent="-349250" lvl="6" marL="3200400" algn="l">
              <a:lnSpc>
                <a:spcPct val="115000"/>
              </a:lnSpc>
              <a:spcBef>
                <a:spcPts val="0"/>
              </a:spcBef>
              <a:spcAft>
                <a:spcPts val="0"/>
              </a:spcAft>
              <a:buSzPts val="1900"/>
              <a:buChar char="■"/>
              <a:defRPr/>
            </a:lvl7pPr>
            <a:lvl8pPr indent="-349250" lvl="7" marL="3657600" algn="l">
              <a:lnSpc>
                <a:spcPct val="115000"/>
              </a:lnSpc>
              <a:spcBef>
                <a:spcPts val="0"/>
              </a:spcBef>
              <a:spcAft>
                <a:spcPts val="0"/>
              </a:spcAft>
              <a:buSzPts val="1900"/>
              <a:buChar char="□"/>
              <a:defRPr/>
            </a:lvl8pPr>
            <a:lvl9pPr indent="-349250" lvl="8" marL="4114800" algn="l">
              <a:lnSpc>
                <a:spcPct val="115000"/>
              </a:lnSpc>
              <a:spcBef>
                <a:spcPts val="0"/>
              </a:spcBef>
              <a:spcAft>
                <a:spcPts val="0"/>
              </a:spcAft>
              <a:buSzPts val="1900"/>
              <a:buChar char="■"/>
              <a:defRPr/>
            </a:lvl9pPr>
          </a:lstStyle>
          <a:p/>
        </p:txBody>
      </p:sp>
      <p:cxnSp>
        <p:nvCxnSpPr>
          <p:cNvPr id="945" name="Google Shape;945;p76"/>
          <p:cNvCxnSpPr/>
          <p:nvPr/>
        </p:nvCxnSpPr>
        <p:spPr>
          <a:xfrm>
            <a:off x="6159133" y="3950407"/>
            <a:ext cx="0" cy="1678500"/>
          </a:xfrm>
          <a:prstGeom prst="straightConnector1">
            <a:avLst/>
          </a:prstGeom>
          <a:noFill/>
          <a:ln cap="flat" cmpd="sng" w="38100">
            <a:solidFill>
              <a:srgbClr val="479AC8"/>
            </a:solidFill>
            <a:prstDash val="solid"/>
            <a:round/>
            <a:headEnd len="sm" w="sm" type="none"/>
            <a:tailEnd len="sm" w="sm" type="none"/>
          </a:ln>
        </p:spPr>
      </p:cxnSp>
      <p:sp>
        <p:nvSpPr>
          <p:cNvPr id="946" name="Google Shape;946;p76"/>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algn="l">
              <a:lnSpc>
                <a:spcPct val="100000"/>
              </a:lnSpc>
              <a:spcBef>
                <a:spcPts val="0"/>
              </a:spcBef>
              <a:spcAft>
                <a:spcPts val="0"/>
              </a:spcAft>
              <a:buClr>
                <a:schemeClr val="dk2"/>
              </a:buClr>
              <a:buSzPts val="1500"/>
              <a:buFont typeface="Muli"/>
              <a:buNone/>
              <a:defRPr i="0" sz="3100" u="none" cap="none" strike="noStrike">
                <a:solidFill>
                  <a:schemeClr val="dk2"/>
                </a:solidFill>
                <a:latin typeface="Muli"/>
                <a:ea typeface="Muli"/>
                <a:cs typeface="Muli"/>
                <a:sym typeface="Muli"/>
              </a:defRPr>
            </a:lvl1pPr>
            <a:lvl2pPr lvl="1" algn="l">
              <a:lnSpc>
                <a:spcPct val="100000"/>
              </a:lnSpc>
              <a:spcBef>
                <a:spcPts val="0"/>
              </a:spcBef>
              <a:spcAft>
                <a:spcPts val="0"/>
              </a:spcAft>
              <a:buSzPts val="1500"/>
              <a:buFont typeface="Muli"/>
              <a:buNone/>
              <a:defRPr sz="1900">
                <a:latin typeface="Muli"/>
                <a:ea typeface="Muli"/>
                <a:cs typeface="Muli"/>
                <a:sym typeface="Muli"/>
              </a:defRPr>
            </a:lvl2pPr>
            <a:lvl3pPr lvl="2" algn="l">
              <a:lnSpc>
                <a:spcPct val="100000"/>
              </a:lnSpc>
              <a:spcBef>
                <a:spcPts val="0"/>
              </a:spcBef>
              <a:spcAft>
                <a:spcPts val="0"/>
              </a:spcAft>
              <a:buSzPts val="1500"/>
              <a:buFont typeface="Muli"/>
              <a:buNone/>
              <a:defRPr sz="1900">
                <a:latin typeface="Muli"/>
                <a:ea typeface="Muli"/>
                <a:cs typeface="Muli"/>
                <a:sym typeface="Muli"/>
              </a:defRPr>
            </a:lvl3pPr>
            <a:lvl4pPr lvl="3" algn="l">
              <a:lnSpc>
                <a:spcPct val="100000"/>
              </a:lnSpc>
              <a:spcBef>
                <a:spcPts val="0"/>
              </a:spcBef>
              <a:spcAft>
                <a:spcPts val="0"/>
              </a:spcAft>
              <a:buSzPts val="1500"/>
              <a:buFont typeface="Muli"/>
              <a:buNone/>
              <a:defRPr sz="1900">
                <a:latin typeface="Muli"/>
                <a:ea typeface="Muli"/>
                <a:cs typeface="Muli"/>
                <a:sym typeface="Muli"/>
              </a:defRPr>
            </a:lvl4pPr>
            <a:lvl5pPr lvl="4" algn="l">
              <a:lnSpc>
                <a:spcPct val="100000"/>
              </a:lnSpc>
              <a:spcBef>
                <a:spcPts val="0"/>
              </a:spcBef>
              <a:spcAft>
                <a:spcPts val="0"/>
              </a:spcAft>
              <a:buSzPts val="1500"/>
              <a:buFont typeface="Muli"/>
              <a:buNone/>
              <a:defRPr sz="1900">
                <a:latin typeface="Muli"/>
                <a:ea typeface="Muli"/>
                <a:cs typeface="Muli"/>
                <a:sym typeface="Muli"/>
              </a:defRPr>
            </a:lvl5pPr>
            <a:lvl6pPr lvl="5" algn="l">
              <a:lnSpc>
                <a:spcPct val="100000"/>
              </a:lnSpc>
              <a:spcBef>
                <a:spcPts val="0"/>
              </a:spcBef>
              <a:spcAft>
                <a:spcPts val="0"/>
              </a:spcAft>
              <a:buSzPts val="1500"/>
              <a:buFont typeface="Muli"/>
              <a:buNone/>
              <a:defRPr sz="1900">
                <a:latin typeface="Muli"/>
                <a:ea typeface="Muli"/>
                <a:cs typeface="Muli"/>
                <a:sym typeface="Muli"/>
              </a:defRPr>
            </a:lvl6pPr>
            <a:lvl7pPr lvl="6" algn="l">
              <a:lnSpc>
                <a:spcPct val="100000"/>
              </a:lnSpc>
              <a:spcBef>
                <a:spcPts val="0"/>
              </a:spcBef>
              <a:spcAft>
                <a:spcPts val="0"/>
              </a:spcAft>
              <a:buSzPts val="1500"/>
              <a:buFont typeface="Muli"/>
              <a:buNone/>
              <a:defRPr sz="1900">
                <a:latin typeface="Muli"/>
                <a:ea typeface="Muli"/>
                <a:cs typeface="Muli"/>
                <a:sym typeface="Muli"/>
              </a:defRPr>
            </a:lvl7pPr>
            <a:lvl8pPr lvl="7" algn="l">
              <a:lnSpc>
                <a:spcPct val="100000"/>
              </a:lnSpc>
              <a:spcBef>
                <a:spcPts val="0"/>
              </a:spcBef>
              <a:spcAft>
                <a:spcPts val="0"/>
              </a:spcAft>
              <a:buSzPts val="1500"/>
              <a:buFont typeface="Muli"/>
              <a:buNone/>
              <a:defRPr sz="1900">
                <a:latin typeface="Muli"/>
                <a:ea typeface="Muli"/>
                <a:cs typeface="Muli"/>
                <a:sym typeface="Muli"/>
              </a:defRPr>
            </a:lvl8pPr>
            <a:lvl9pPr lvl="8" algn="l">
              <a:lnSpc>
                <a:spcPct val="100000"/>
              </a:lnSpc>
              <a:spcBef>
                <a:spcPts val="0"/>
              </a:spcBef>
              <a:spcAft>
                <a:spcPts val="0"/>
              </a:spcAft>
              <a:buSzPts val="1500"/>
              <a:buFont typeface="Muli"/>
              <a:buNone/>
              <a:defRPr sz="1900">
                <a:latin typeface="Muli"/>
                <a:ea typeface="Muli"/>
                <a:cs typeface="Muli"/>
                <a:sym typeface="Muli"/>
              </a:defRPr>
            </a:lvl9pPr>
          </a:lstStyle>
          <a:p/>
        </p:txBody>
      </p:sp>
      <p:sp>
        <p:nvSpPr>
          <p:cNvPr id="947" name="Google Shape;947;p76"/>
          <p:cNvSpPr txBox="1"/>
          <p:nvPr>
            <p:ph idx="12" type="sldNum"/>
          </p:nvPr>
        </p:nvSpPr>
        <p:spPr>
          <a:xfrm>
            <a:off x="10668000" y="6295225"/>
            <a:ext cx="762000" cy="2805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1300"/>
              <a:buFont typeface="Arial"/>
              <a:buNone/>
              <a:defRPr b="0" i="0" sz="1300" u="none" cap="none" strike="noStrike">
                <a:solidFill>
                  <a:srgbClr val="FFFFFF"/>
                </a:solidFill>
                <a:latin typeface="Muli"/>
                <a:ea typeface="Muli"/>
                <a:cs typeface="Muli"/>
                <a:sym typeface="Muli"/>
              </a:defRPr>
            </a:lvl1pPr>
            <a:lvl2pPr indent="0" lvl="1" marL="0" marR="0" algn="ctr">
              <a:lnSpc>
                <a:spcPct val="100000"/>
              </a:lnSpc>
              <a:spcBef>
                <a:spcPts val="0"/>
              </a:spcBef>
              <a:spcAft>
                <a:spcPts val="0"/>
              </a:spcAft>
              <a:buClr>
                <a:srgbClr val="000000"/>
              </a:buClr>
              <a:buSzPts val="1300"/>
              <a:buFont typeface="Arial"/>
              <a:buNone/>
              <a:defRPr b="0" i="0" sz="1300" u="none" cap="none" strike="noStrike">
                <a:solidFill>
                  <a:srgbClr val="FFFFFF"/>
                </a:solidFill>
                <a:latin typeface="Muli"/>
                <a:ea typeface="Muli"/>
                <a:cs typeface="Muli"/>
                <a:sym typeface="Muli"/>
              </a:defRPr>
            </a:lvl2pPr>
            <a:lvl3pPr indent="0" lvl="2" marL="0" marR="0" algn="ctr">
              <a:lnSpc>
                <a:spcPct val="100000"/>
              </a:lnSpc>
              <a:spcBef>
                <a:spcPts val="0"/>
              </a:spcBef>
              <a:spcAft>
                <a:spcPts val="0"/>
              </a:spcAft>
              <a:buClr>
                <a:srgbClr val="000000"/>
              </a:buClr>
              <a:buSzPts val="1300"/>
              <a:buFont typeface="Arial"/>
              <a:buNone/>
              <a:defRPr b="0" i="0" sz="1300" u="none" cap="none" strike="noStrike">
                <a:solidFill>
                  <a:srgbClr val="FFFFFF"/>
                </a:solidFill>
                <a:latin typeface="Muli"/>
                <a:ea typeface="Muli"/>
                <a:cs typeface="Muli"/>
                <a:sym typeface="Muli"/>
              </a:defRPr>
            </a:lvl3pPr>
            <a:lvl4pPr indent="0" lvl="3" marL="0" marR="0" algn="ctr">
              <a:lnSpc>
                <a:spcPct val="100000"/>
              </a:lnSpc>
              <a:spcBef>
                <a:spcPts val="0"/>
              </a:spcBef>
              <a:spcAft>
                <a:spcPts val="0"/>
              </a:spcAft>
              <a:buClr>
                <a:srgbClr val="000000"/>
              </a:buClr>
              <a:buSzPts val="1300"/>
              <a:buFont typeface="Arial"/>
              <a:buNone/>
              <a:defRPr b="0" i="0" sz="1300" u="none" cap="none" strike="noStrike">
                <a:solidFill>
                  <a:srgbClr val="FFFFFF"/>
                </a:solidFill>
                <a:latin typeface="Muli"/>
                <a:ea typeface="Muli"/>
                <a:cs typeface="Muli"/>
                <a:sym typeface="Muli"/>
              </a:defRPr>
            </a:lvl4pPr>
            <a:lvl5pPr indent="0" lvl="4" marL="0" marR="0" algn="ctr">
              <a:lnSpc>
                <a:spcPct val="100000"/>
              </a:lnSpc>
              <a:spcBef>
                <a:spcPts val="0"/>
              </a:spcBef>
              <a:spcAft>
                <a:spcPts val="0"/>
              </a:spcAft>
              <a:buClr>
                <a:srgbClr val="000000"/>
              </a:buClr>
              <a:buSzPts val="1300"/>
              <a:buFont typeface="Arial"/>
              <a:buNone/>
              <a:defRPr b="0" i="0" sz="1300" u="none" cap="none" strike="noStrike">
                <a:solidFill>
                  <a:srgbClr val="FFFFFF"/>
                </a:solidFill>
                <a:latin typeface="Muli"/>
                <a:ea typeface="Muli"/>
                <a:cs typeface="Muli"/>
                <a:sym typeface="Muli"/>
              </a:defRPr>
            </a:lvl5pPr>
            <a:lvl6pPr indent="0" lvl="5" marL="0" marR="0" algn="ctr">
              <a:lnSpc>
                <a:spcPct val="100000"/>
              </a:lnSpc>
              <a:spcBef>
                <a:spcPts val="0"/>
              </a:spcBef>
              <a:spcAft>
                <a:spcPts val="0"/>
              </a:spcAft>
              <a:buClr>
                <a:srgbClr val="000000"/>
              </a:buClr>
              <a:buSzPts val="1300"/>
              <a:buFont typeface="Arial"/>
              <a:buNone/>
              <a:defRPr b="0" i="0" sz="1300" u="none" cap="none" strike="noStrike">
                <a:solidFill>
                  <a:srgbClr val="FFFFFF"/>
                </a:solidFill>
                <a:latin typeface="Muli"/>
                <a:ea typeface="Muli"/>
                <a:cs typeface="Muli"/>
                <a:sym typeface="Muli"/>
              </a:defRPr>
            </a:lvl6pPr>
            <a:lvl7pPr indent="0" lvl="6" marL="0" marR="0" algn="ctr">
              <a:lnSpc>
                <a:spcPct val="100000"/>
              </a:lnSpc>
              <a:spcBef>
                <a:spcPts val="0"/>
              </a:spcBef>
              <a:spcAft>
                <a:spcPts val="0"/>
              </a:spcAft>
              <a:buClr>
                <a:srgbClr val="000000"/>
              </a:buClr>
              <a:buSzPts val="1300"/>
              <a:buFont typeface="Arial"/>
              <a:buNone/>
              <a:defRPr b="0" i="0" sz="1300" u="none" cap="none" strike="noStrike">
                <a:solidFill>
                  <a:srgbClr val="FFFFFF"/>
                </a:solidFill>
                <a:latin typeface="Muli"/>
                <a:ea typeface="Muli"/>
                <a:cs typeface="Muli"/>
                <a:sym typeface="Muli"/>
              </a:defRPr>
            </a:lvl7pPr>
            <a:lvl8pPr indent="0" lvl="7" marL="0" marR="0" algn="ctr">
              <a:lnSpc>
                <a:spcPct val="100000"/>
              </a:lnSpc>
              <a:spcBef>
                <a:spcPts val="0"/>
              </a:spcBef>
              <a:spcAft>
                <a:spcPts val="0"/>
              </a:spcAft>
              <a:buClr>
                <a:srgbClr val="000000"/>
              </a:buClr>
              <a:buSzPts val="1300"/>
              <a:buFont typeface="Arial"/>
              <a:buNone/>
              <a:defRPr b="0" i="0" sz="1300" u="none" cap="none" strike="noStrike">
                <a:solidFill>
                  <a:srgbClr val="FFFFFF"/>
                </a:solidFill>
                <a:latin typeface="Muli"/>
                <a:ea typeface="Muli"/>
                <a:cs typeface="Muli"/>
                <a:sym typeface="Muli"/>
              </a:defRPr>
            </a:lvl8pPr>
            <a:lvl9pPr indent="0" lvl="8" marL="0" marR="0" algn="ctr">
              <a:lnSpc>
                <a:spcPct val="100000"/>
              </a:lnSpc>
              <a:spcBef>
                <a:spcPts val="0"/>
              </a:spcBef>
              <a:spcAft>
                <a:spcPts val="0"/>
              </a:spcAft>
              <a:buClr>
                <a:srgbClr val="000000"/>
              </a:buClr>
              <a:buSzPts val="1300"/>
              <a:buFont typeface="Arial"/>
              <a:buNone/>
              <a:defRPr b="0" i="0" sz="1300" u="none" cap="none" strike="noStrike">
                <a:solidFill>
                  <a:srgbClr val="FFFFFF"/>
                </a:solidFill>
                <a:latin typeface="Muli"/>
                <a:ea typeface="Muli"/>
                <a:cs typeface="Muli"/>
                <a:sym typeface="Muli"/>
              </a:defRPr>
            </a:lvl9pPr>
          </a:lstStyle>
          <a:p>
            <a:pPr indent="0" lvl="0" marL="0" rtl="0" algn="ctr">
              <a:spcBef>
                <a:spcPts val="0"/>
              </a:spcBef>
              <a:spcAft>
                <a:spcPts val="0"/>
              </a:spcAft>
              <a:buNone/>
            </a:pPr>
            <a:fld id="{00000000-1234-1234-1234-123412341234}" type="slidenum">
              <a:rPr lang="en-US"/>
              <a:t>‹#›</a:t>
            </a:fld>
            <a:endParaRPr/>
          </a:p>
        </p:txBody>
      </p:sp>
      <p:sp>
        <p:nvSpPr>
          <p:cNvPr id="948" name="Google Shape;948;p76"/>
          <p:cNvSpPr/>
          <p:nvPr/>
        </p:nvSpPr>
        <p:spPr>
          <a:xfrm>
            <a:off x="10547850" y="6020125"/>
            <a:ext cx="984000" cy="837900"/>
          </a:xfrm>
          <a:prstGeom prst="roundRect">
            <a:avLst>
              <a:gd fmla="val 16667" name="adj"/>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uli"/>
              <a:ea typeface="Muli"/>
              <a:cs typeface="Muli"/>
              <a:sym typeface="Muli"/>
            </a:endParaRPr>
          </a:p>
        </p:txBody>
      </p:sp>
      <p:grpSp>
        <p:nvGrpSpPr>
          <p:cNvPr id="949" name="Google Shape;949;p76"/>
          <p:cNvGrpSpPr/>
          <p:nvPr/>
        </p:nvGrpSpPr>
        <p:grpSpPr>
          <a:xfrm>
            <a:off x="0" y="5980278"/>
            <a:ext cx="12191479" cy="127050"/>
            <a:chOff x="0" y="9863563"/>
            <a:chExt cx="20104682" cy="209550"/>
          </a:xfrm>
        </p:grpSpPr>
        <p:sp>
          <p:nvSpPr>
            <p:cNvPr id="950" name="Google Shape;950;p76"/>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51" name="Google Shape;951;p76"/>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52" name="Google Shape;952;p76"/>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53" name="Google Shape;953;p76"/>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954" name="Google Shape;954;p76"/>
          <p:cNvGrpSpPr/>
          <p:nvPr/>
        </p:nvGrpSpPr>
        <p:grpSpPr>
          <a:xfrm>
            <a:off x="10472612" y="6300976"/>
            <a:ext cx="1450594" cy="352728"/>
            <a:chOff x="17270138" y="10392506"/>
            <a:chExt cx="2392141" cy="581772"/>
          </a:xfrm>
        </p:grpSpPr>
        <p:grpSp>
          <p:nvGrpSpPr>
            <p:cNvPr id="955" name="Google Shape;955;p76"/>
            <p:cNvGrpSpPr/>
            <p:nvPr/>
          </p:nvGrpSpPr>
          <p:grpSpPr>
            <a:xfrm>
              <a:off x="17879688" y="10615449"/>
              <a:ext cx="479402" cy="221678"/>
              <a:chOff x="17879688" y="10615449"/>
              <a:chExt cx="479402" cy="221678"/>
            </a:xfrm>
          </p:grpSpPr>
          <p:pic>
            <p:nvPicPr>
              <p:cNvPr id="956" name="Google Shape;956;p76"/>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957" name="Google Shape;957;p76"/>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958" name="Google Shape;958;p76"/>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59" name="Google Shape;959;p76"/>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60" name="Google Shape;960;p76"/>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961" name="Google Shape;961;p76"/>
            <p:cNvGrpSpPr/>
            <p:nvPr/>
          </p:nvGrpSpPr>
          <p:grpSpPr>
            <a:xfrm>
              <a:off x="17270138" y="10697205"/>
              <a:ext cx="448309" cy="277073"/>
              <a:chOff x="17270138" y="10697205"/>
              <a:chExt cx="448309" cy="277073"/>
            </a:xfrm>
          </p:grpSpPr>
          <p:sp>
            <p:nvSpPr>
              <p:cNvPr id="962" name="Google Shape;962;p76"/>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63" name="Google Shape;963;p76"/>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64" name="Google Shape;964;p76"/>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965" name="Google Shape;965;p76"/>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72" name="Shape 972"/>
        <p:cNvGrpSpPr/>
        <p:nvPr/>
      </p:nvGrpSpPr>
      <p:grpSpPr>
        <a:xfrm>
          <a:off x="0" y="0"/>
          <a:ext cx="0" cy="0"/>
          <a:chOff x="0" y="0"/>
          <a:chExt cx="0" cy="0"/>
        </a:xfrm>
      </p:grpSpPr>
      <p:sp>
        <p:nvSpPr>
          <p:cNvPr id="973" name="Google Shape;973;p78"/>
          <p:cNvSpPr txBox="1"/>
          <p:nvPr>
            <p:ph idx="10" type="dt"/>
          </p:nvPr>
        </p:nvSpPr>
        <p:spPr>
          <a:xfrm>
            <a:off x="838201" y="6356358"/>
            <a:ext cx="2743200" cy="365100"/>
          </a:xfrm>
          <a:prstGeom prst="rect">
            <a:avLst/>
          </a:prstGeom>
          <a:noFill/>
          <a:ln>
            <a:noFill/>
          </a:ln>
        </p:spPr>
        <p:txBody>
          <a:bodyPr anchorCtr="0" anchor="ctr" bIns="27700" lIns="55425" spcFirstLastPara="1" rIns="55425" wrap="square" tIns="27700">
            <a:noAutofit/>
          </a:bodyPr>
          <a:lstStyle>
            <a:lvl1pPr lvl="0" algn="l">
              <a:spcBef>
                <a:spcPts val="0"/>
              </a:spcBef>
              <a:spcAft>
                <a:spcPts val="0"/>
              </a:spcAft>
              <a:buSzPts val="800"/>
              <a:buNone/>
              <a:defRPr/>
            </a:lvl1pPr>
            <a:lvl2pPr lvl="1" algn="l">
              <a:spcBef>
                <a:spcPts val="0"/>
              </a:spcBef>
              <a:spcAft>
                <a:spcPts val="0"/>
              </a:spcAft>
              <a:buSzPts val="800"/>
              <a:buNone/>
              <a:defRPr/>
            </a:lvl2pPr>
            <a:lvl3pPr lvl="2" algn="l">
              <a:spcBef>
                <a:spcPts val="0"/>
              </a:spcBef>
              <a:spcAft>
                <a:spcPts val="0"/>
              </a:spcAft>
              <a:buSzPts val="800"/>
              <a:buNone/>
              <a:defRPr/>
            </a:lvl3pPr>
            <a:lvl4pPr lvl="3" algn="l">
              <a:spcBef>
                <a:spcPts val="0"/>
              </a:spcBef>
              <a:spcAft>
                <a:spcPts val="0"/>
              </a:spcAft>
              <a:buSzPts val="800"/>
              <a:buNone/>
              <a:defRPr/>
            </a:lvl4pPr>
            <a:lvl5pPr lvl="4" algn="l">
              <a:spcBef>
                <a:spcPts val="0"/>
              </a:spcBef>
              <a:spcAft>
                <a:spcPts val="0"/>
              </a:spcAft>
              <a:buSzPts val="800"/>
              <a:buNone/>
              <a:defRPr/>
            </a:lvl5pPr>
            <a:lvl6pPr lvl="5" algn="l">
              <a:spcBef>
                <a:spcPts val="0"/>
              </a:spcBef>
              <a:spcAft>
                <a:spcPts val="0"/>
              </a:spcAft>
              <a:buSzPts val="800"/>
              <a:buNone/>
              <a:defRPr/>
            </a:lvl6pPr>
            <a:lvl7pPr lvl="6" algn="l">
              <a:spcBef>
                <a:spcPts val="0"/>
              </a:spcBef>
              <a:spcAft>
                <a:spcPts val="0"/>
              </a:spcAft>
              <a:buSzPts val="800"/>
              <a:buNone/>
              <a:defRPr/>
            </a:lvl7pPr>
            <a:lvl8pPr lvl="7" algn="l">
              <a:spcBef>
                <a:spcPts val="0"/>
              </a:spcBef>
              <a:spcAft>
                <a:spcPts val="0"/>
              </a:spcAft>
              <a:buSzPts val="800"/>
              <a:buNone/>
              <a:defRPr/>
            </a:lvl8pPr>
            <a:lvl9pPr lvl="8" algn="l">
              <a:spcBef>
                <a:spcPts val="0"/>
              </a:spcBef>
              <a:spcAft>
                <a:spcPts val="0"/>
              </a:spcAft>
              <a:buSzPts val="800"/>
              <a:buNone/>
              <a:defRPr/>
            </a:lvl9pPr>
          </a:lstStyle>
          <a:p/>
        </p:txBody>
      </p:sp>
      <p:sp>
        <p:nvSpPr>
          <p:cNvPr id="974" name="Google Shape;974;p78"/>
          <p:cNvSpPr txBox="1"/>
          <p:nvPr>
            <p:ph idx="11" type="ftr"/>
          </p:nvPr>
        </p:nvSpPr>
        <p:spPr>
          <a:xfrm>
            <a:off x="4038603" y="6356358"/>
            <a:ext cx="4114800" cy="365100"/>
          </a:xfrm>
          <a:prstGeom prst="rect">
            <a:avLst/>
          </a:prstGeom>
          <a:noFill/>
          <a:ln>
            <a:noFill/>
          </a:ln>
        </p:spPr>
        <p:txBody>
          <a:bodyPr anchorCtr="0" anchor="ctr" bIns="27700" lIns="55425" spcFirstLastPara="1" rIns="55425" wrap="square" tIns="27700">
            <a:noAutofit/>
          </a:bodyPr>
          <a:lstStyle>
            <a:lvl1pPr lvl="0" algn="ctr">
              <a:spcBef>
                <a:spcPts val="0"/>
              </a:spcBef>
              <a:spcAft>
                <a:spcPts val="0"/>
              </a:spcAft>
              <a:buSzPts val="800"/>
              <a:buNone/>
              <a:defRPr/>
            </a:lvl1pPr>
            <a:lvl2pPr lvl="1" algn="l">
              <a:spcBef>
                <a:spcPts val="0"/>
              </a:spcBef>
              <a:spcAft>
                <a:spcPts val="0"/>
              </a:spcAft>
              <a:buSzPts val="800"/>
              <a:buNone/>
              <a:defRPr/>
            </a:lvl2pPr>
            <a:lvl3pPr lvl="2" algn="l">
              <a:spcBef>
                <a:spcPts val="0"/>
              </a:spcBef>
              <a:spcAft>
                <a:spcPts val="0"/>
              </a:spcAft>
              <a:buSzPts val="800"/>
              <a:buNone/>
              <a:defRPr/>
            </a:lvl3pPr>
            <a:lvl4pPr lvl="3" algn="l">
              <a:spcBef>
                <a:spcPts val="0"/>
              </a:spcBef>
              <a:spcAft>
                <a:spcPts val="0"/>
              </a:spcAft>
              <a:buSzPts val="800"/>
              <a:buNone/>
              <a:defRPr/>
            </a:lvl4pPr>
            <a:lvl5pPr lvl="4" algn="l">
              <a:spcBef>
                <a:spcPts val="0"/>
              </a:spcBef>
              <a:spcAft>
                <a:spcPts val="0"/>
              </a:spcAft>
              <a:buSzPts val="800"/>
              <a:buNone/>
              <a:defRPr/>
            </a:lvl5pPr>
            <a:lvl6pPr lvl="5" algn="l">
              <a:spcBef>
                <a:spcPts val="0"/>
              </a:spcBef>
              <a:spcAft>
                <a:spcPts val="0"/>
              </a:spcAft>
              <a:buSzPts val="800"/>
              <a:buNone/>
              <a:defRPr/>
            </a:lvl6pPr>
            <a:lvl7pPr lvl="6" algn="l">
              <a:spcBef>
                <a:spcPts val="0"/>
              </a:spcBef>
              <a:spcAft>
                <a:spcPts val="0"/>
              </a:spcAft>
              <a:buSzPts val="800"/>
              <a:buNone/>
              <a:defRPr/>
            </a:lvl7pPr>
            <a:lvl8pPr lvl="7" algn="l">
              <a:spcBef>
                <a:spcPts val="0"/>
              </a:spcBef>
              <a:spcAft>
                <a:spcPts val="0"/>
              </a:spcAft>
              <a:buSzPts val="800"/>
              <a:buNone/>
              <a:defRPr/>
            </a:lvl8pPr>
            <a:lvl9pPr lvl="8" algn="l">
              <a:spcBef>
                <a:spcPts val="0"/>
              </a:spcBef>
              <a:spcAft>
                <a:spcPts val="0"/>
              </a:spcAft>
              <a:buSzPts val="800"/>
              <a:buNone/>
              <a:defRPr/>
            </a:lvl9pPr>
          </a:lstStyle>
          <a:p/>
        </p:txBody>
      </p:sp>
      <p:sp>
        <p:nvSpPr>
          <p:cNvPr id="975" name="Google Shape;975;p78"/>
          <p:cNvSpPr txBox="1"/>
          <p:nvPr>
            <p:ph idx="12" type="sldNum"/>
          </p:nvPr>
        </p:nvSpPr>
        <p:spPr>
          <a:xfrm>
            <a:off x="8610605" y="6356358"/>
            <a:ext cx="2743200" cy="365100"/>
          </a:xfrm>
          <a:prstGeom prst="rect">
            <a:avLst/>
          </a:prstGeom>
          <a:noFill/>
          <a:ln>
            <a:noFill/>
          </a:ln>
        </p:spPr>
        <p:txBody>
          <a:bodyPr anchorCtr="0" anchor="ctr" bIns="27700" lIns="55425" spcFirstLastPara="1" rIns="55425" wrap="square" tIns="27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and Content">
  <p:cSld name="4_Title and Content">
    <p:spTree>
      <p:nvGrpSpPr>
        <p:cNvPr id="976" name="Shape 976"/>
        <p:cNvGrpSpPr/>
        <p:nvPr/>
      </p:nvGrpSpPr>
      <p:grpSpPr>
        <a:xfrm>
          <a:off x="0" y="0"/>
          <a:ext cx="0" cy="0"/>
          <a:chOff x="0" y="0"/>
          <a:chExt cx="0" cy="0"/>
        </a:xfrm>
      </p:grpSpPr>
      <p:grpSp>
        <p:nvGrpSpPr>
          <p:cNvPr id="977" name="Google Shape;977;p79"/>
          <p:cNvGrpSpPr/>
          <p:nvPr/>
        </p:nvGrpSpPr>
        <p:grpSpPr>
          <a:xfrm>
            <a:off x="0" y="5980278"/>
            <a:ext cx="12191479" cy="127050"/>
            <a:chOff x="0" y="9863563"/>
            <a:chExt cx="20104682" cy="209550"/>
          </a:xfrm>
        </p:grpSpPr>
        <p:sp>
          <p:nvSpPr>
            <p:cNvPr id="978" name="Google Shape;978;p79"/>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79" name="Google Shape;979;p79"/>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80" name="Google Shape;980;p79"/>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81" name="Google Shape;981;p79"/>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982" name="Google Shape;982;p79"/>
          <p:cNvGrpSpPr/>
          <p:nvPr/>
        </p:nvGrpSpPr>
        <p:grpSpPr>
          <a:xfrm>
            <a:off x="10472612" y="6300976"/>
            <a:ext cx="1450594" cy="352728"/>
            <a:chOff x="17270138" y="10392506"/>
            <a:chExt cx="2392141" cy="581772"/>
          </a:xfrm>
        </p:grpSpPr>
        <p:grpSp>
          <p:nvGrpSpPr>
            <p:cNvPr id="983" name="Google Shape;983;p79"/>
            <p:cNvGrpSpPr/>
            <p:nvPr/>
          </p:nvGrpSpPr>
          <p:grpSpPr>
            <a:xfrm>
              <a:off x="17879688" y="10615449"/>
              <a:ext cx="479402" cy="221678"/>
              <a:chOff x="17879688" y="10615449"/>
              <a:chExt cx="479402" cy="221678"/>
            </a:xfrm>
          </p:grpSpPr>
          <p:pic>
            <p:nvPicPr>
              <p:cNvPr id="984" name="Google Shape;984;p79"/>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985" name="Google Shape;985;p79"/>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986" name="Google Shape;986;p79"/>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87" name="Google Shape;987;p79"/>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88" name="Google Shape;988;p79"/>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989" name="Google Shape;989;p79"/>
            <p:cNvGrpSpPr/>
            <p:nvPr/>
          </p:nvGrpSpPr>
          <p:grpSpPr>
            <a:xfrm>
              <a:off x="17270138" y="10697205"/>
              <a:ext cx="448309" cy="277073"/>
              <a:chOff x="17270138" y="10697205"/>
              <a:chExt cx="448309" cy="277073"/>
            </a:xfrm>
          </p:grpSpPr>
          <p:sp>
            <p:nvSpPr>
              <p:cNvPr id="990" name="Google Shape;990;p79"/>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91" name="Google Shape;991;p79"/>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92" name="Google Shape;992;p79"/>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993" name="Google Shape;993;p79"/>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994" name="Google Shape;994;p79"/>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rgbClr val="040404"/>
              </a:buClr>
              <a:buSzPts val="3300"/>
              <a:buFont typeface="Arial"/>
              <a:buNone/>
              <a:defRPr b="1" i="0" sz="3300">
                <a:solidFill>
                  <a:srgbClr val="040404"/>
                </a:solidFill>
                <a:latin typeface="Arial"/>
                <a:ea typeface="Arial"/>
                <a:cs typeface="Arial"/>
                <a:sym typeface="Arial"/>
              </a:defRPr>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
        <p:nvSpPr>
          <p:cNvPr id="995" name="Google Shape;995;p79"/>
          <p:cNvSpPr txBox="1"/>
          <p:nvPr>
            <p:ph idx="1" type="subTitle"/>
          </p:nvPr>
        </p:nvSpPr>
        <p:spPr>
          <a:xfrm>
            <a:off x="616696" y="1194219"/>
            <a:ext cx="10965600" cy="193200"/>
          </a:xfrm>
          <a:prstGeom prst="rect">
            <a:avLst/>
          </a:prstGeom>
          <a:noFill/>
          <a:ln>
            <a:noFill/>
          </a:ln>
        </p:spPr>
        <p:txBody>
          <a:bodyPr anchorCtr="0" anchor="t" bIns="0" lIns="0" spcFirstLastPara="1" rIns="0" wrap="square" tIns="0">
            <a:spAutoFit/>
          </a:bodyPr>
          <a:lstStyle>
            <a:lvl1pPr lvl="0" algn="l">
              <a:lnSpc>
                <a:spcPct val="90000"/>
              </a:lnSpc>
              <a:spcBef>
                <a:spcPts val="900"/>
              </a:spcBef>
              <a:spcAft>
                <a:spcPts val="0"/>
              </a:spcAft>
              <a:buClr>
                <a:srgbClr val="07806F"/>
              </a:buClr>
              <a:buSzPts val="1300"/>
              <a:buNone/>
              <a:defRPr b="1" i="0" sz="1300">
                <a:solidFill>
                  <a:srgbClr val="07806F"/>
                </a:solidFill>
                <a:latin typeface="Arial"/>
                <a:ea typeface="Arial"/>
                <a:cs typeface="Arial"/>
                <a:sym typeface="Arial"/>
              </a:defRPr>
            </a:lvl1pPr>
            <a:lvl2pPr lvl="1" algn="l">
              <a:lnSpc>
                <a:spcPct val="90000"/>
              </a:lnSpc>
              <a:spcBef>
                <a:spcPts val="500"/>
              </a:spcBef>
              <a:spcAft>
                <a:spcPts val="0"/>
              </a:spcAft>
              <a:buClr>
                <a:schemeClr val="dk1"/>
              </a:buClr>
              <a:buSzPts val="1100"/>
              <a:buChar char="•"/>
              <a:defRPr/>
            </a:lvl2pPr>
            <a:lvl3pPr lvl="2" algn="l">
              <a:lnSpc>
                <a:spcPct val="90000"/>
              </a:lnSpc>
              <a:spcBef>
                <a:spcPts val="500"/>
              </a:spcBef>
              <a:spcAft>
                <a:spcPts val="0"/>
              </a:spcAft>
              <a:buClr>
                <a:schemeClr val="dk1"/>
              </a:buClr>
              <a:buSzPts val="1100"/>
              <a:buChar char="•"/>
              <a:defRPr/>
            </a:lvl3pPr>
            <a:lvl4pPr lvl="3" algn="l">
              <a:lnSpc>
                <a:spcPct val="90000"/>
              </a:lnSpc>
              <a:spcBef>
                <a:spcPts val="500"/>
              </a:spcBef>
              <a:spcAft>
                <a:spcPts val="0"/>
              </a:spcAft>
              <a:buClr>
                <a:schemeClr val="dk1"/>
              </a:buClr>
              <a:buSzPts val="1100"/>
              <a:buChar char="•"/>
              <a:defRPr/>
            </a:lvl4pPr>
            <a:lvl5pPr lvl="4" algn="l">
              <a:lnSpc>
                <a:spcPct val="90000"/>
              </a:lnSpc>
              <a:spcBef>
                <a:spcPts val="500"/>
              </a:spcBef>
              <a:spcAft>
                <a:spcPts val="0"/>
              </a:spcAft>
              <a:buClr>
                <a:schemeClr val="dk1"/>
              </a:buClr>
              <a:buSzPts val="1100"/>
              <a:buChar char="•"/>
              <a:defRPr/>
            </a:lvl5pPr>
            <a:lvl6pPr lvl="5" algn="l">
              <a:lnSpc>
                <a:spcPct val="90000"/>
              </a:lnSpc>
              <a:spcBef>
                <a:spcPts val="500"/>
              </a:spcBef>
              <a:spcAft>
                <a:spcPts val="0"/>
              </a:spcAft>
              <a:buClr>
                <a:schemeClr val="dk1"/>
              </a:buClr>
              <a:buSzPts val="1100"/>
              <a:buChar char="•"/>
              <a:defRPr/>
            </a:lvl6pPr>
            <a:lvl7pPr lvl="6" algn="l">
              <a:lnSpc>
                <a:spcPct val="90000"/>
              </a:lnSpc>
              <a:spcBef>
                <a:spcPts val="500"/>
              </a:spcBef>
              <a:spcAft>
                <a:spcPts val="0"/>
              </a:spcAft>
              <a:buClr>
                <a:schemeClr val="dk1"/>
              </a:buClr>
              <a:buSzPts val="1100"/>
              <a:buChar char="•"/>
              <a:defRPr/>
            </a:lvl7pPr>
            <a:lvl8pPr lvl="7" algn="l">
              <a:lnSpc>
                <a:spcPct val="90000"/>
              </a:lnSpc>
              <a:spcBef>
                <a:spcPts val="500"/>
              </a:spcBef>
              <a:spcAft>
                <a:spcPts val="0"/>
              </a:spcAft>
              <a:buClr>
                <a:schemeClr val="dk1"/>
              </a:buClr>
              <a:buSzPts val="1100"/>
              <a:buChar char="•"/>
              <a:defRPr/>
            </a:lvl8pPr>
            <a:lvl9pPr lvl="8" algn="l">
              <a:lnSpc>
                <a:spcPct val="90000"/>
              </a:lnSpc>
              <a:spcBef>
                <a:spcPts val="500"/>
              </a:spcBef>
              <a:spcAft>
                <a:spcPts val="0"/>
              </a:spcAft>
              <a:buClr>
                <a:schemeClr val="dk1"/>
              </a:buClr>
              <a:buSzPts val="1100"/>
              <a:buChar char="•"/>
              <a:defRPr/>
            </a:lvl9pPr>
          </a:lstStyle>
          <a:p/>
        </p:txBody>
      </p:sp>
      <p:sp>
        <p:nvSpPr>
          <p:cNvPr id="996" name="Google Shape;996;p79"/>
          <p:cNvSpPr txBox="1"/>
          <p:nvPr>
            <p:ph idx="2" type="body"/>
          </p:nvPr>
        </p:nvSpPr>
        <p:spPr>
          <a:xfrm>
            <a:off x="626047" y="1617361"/>
            <a:ext cx="10955700" cy="37836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900"/>
              </a:spcBef>
              <a:spcAft>
                <a:spcPts val="0"/>
              </a:spcAft>
              <a:buClr>
                <a:schemeClr val="dk1"/>
              </a:buClr>
              <a:buSzPts val="1200"/>
              <a:buNone/>
              <a:defRPr b="0" i="0" sz="1200">
                <a:solidFill>
                  <a:schemeClr val="dk1"/>
                </a:solidFill>
                <a:latin typeface="Arial"/>
                <a:ea typeface="Arial"/>
                <a:cs typeface="Arial"/>
                <a:sym typeface="Arial"/>
              </a:defRPr>
            </a:lvl1pPr>
            <a:lvl2pPr indent="-298450" lvl="1" marL="914400" algn="l">
              <a:lnSpc>
                <a:spcPct val="90000"/>
              </a:lnSpc>
              <a:spcBef>
                <a:spcPts val="500"/>
              </a:spcBef>
              <a:spcAft>
                <a:spcPts val="0"/>
              </a:spcAft>
              <a:buClr>
                <a:schemeClr val="dk1"/>
              </a:buClr>
              <a:buSzPts val="1100"/>
              <a:buChar char="•"/>
              <a:defRPr/>
            </a:lvl2pPr>
            <a:lvl3pPr indent="-298450" lvl="2" marL="1371600" algn="l">
              <a:lnSpc>
                <a:spcPct val="90000"/>
              </a:lnSpc>
              <a:spcBef>
                <a:spcPts val="500"/>
              </a:spcBef>
              <a:spcAft>
                <a:spcPts val="0"/>
              </a:spcAft>
              <a:buClr>
                <a:schemeClr val="dk1"/>
              </a:buClr>
              <a:buSzPts val="1100"/>
              <a:buChar char="•"/>
              <a:defRPr/>
            </a:lvl3pPr>
            <a:lvl4pPr indent="-298450" lvl="3" marL="1828800" algn="l">
              <a:lnSpc>
                <a:spcPct val="90000"/>
              </a:lnSpc>
              <a:spcBef>
                <a:spcPts val="500"/>
              </a:spcBef>
              <a:spcAft>
                <a:spcPts val="0"/>
              </a:spcAft>
              <a:buClr>
                <a:schemeClr val="dk1"/>
              </a:buClr>
              <a:buSzPts val="1100"/>
              <a:buChar char="•"/>
              <a:defRPr/>
            </a:lvl4pPr>
            <a:lvl5pPr indent="-298450" lvl="4" marL="2286000" algn="l">
              <a:lnSpc>
                <a:spcPct val="90000"/>
              </a:lnSpc>
              <a:spcBef>
                <a:spcPts val="500"/>
              </a:spcBef>
              <a:spcAft>
                <a:spcPts val="0"/>
              </a:spcAft>
              <a:buClr>
                <a:schemeClr val="dk1"/>
              </a:buClr>
              <a:buSzPts val="1100"/>
              <a:buChar char="•"/>
              <a:defRPr/>
            </a:lvl5pPr>
            <a:lvl6pPr indent="-298450" lvl="5" marL="2743200" algn="l">
              <a:lnSpc>
                <a:spcPct val="90000"/>
              </a:lnSpc>
              <a:spcBef>
                <a:spcPts val="500"/>
              </a:spcBef>
              <a:spcAft>
                <a:spcPts val="0"/>
              </a:spcAft>
              <a:buClr>
                <a:schemeClr val="dk1"/>
              </a:buClr>
              <a:buSzPts val="1100"/>
              <a:buChar char="•"/>
              <a:defRPr/>
            </a:lvl6pPr>
            <a:lvl7pPr indent="-298450" lvl="6" marL="3200400" algn="l">
              <a:lnSpc>
                <a:spcPct val="90000"/>
              </a:lnSpc>
              <a:spcBef>
                <a:spcPts val="500"/>
              </a:spcBef>
              <a:spcAft>
                <a:spcPts val="0"/>
              </a:spcAft>
              <a:buClr>
                <a:schemeClr val="dk1"/>
              </a:buClr>
              <a:buSzPts val="1100"/>
              <a:buChar char="•"/>
              <a:defRPr/>
            </a:lvl7pPr>
            <a:lvl8pPr indent="-298450" lvl="7" marL="3657600" algn="l">
              <a:lnSpc>
                <a:spcPct val="90000"/>
              </a:lnSpc>
              <a:spcBef>
                <a:spcPts val="500"/>
              </a:spcBef>
              <a:spcAft>
                <a:spcPts val="0"/>
              </a:spcAft>
              <a:buClr>
                <a:schemeClr val="dk1"/>
              </a:buClr>
              <a:buSzPts val="1100"/>
              <a:buChar char="•"/>
              <a:defRPr/>
            </a:lvl8pPr>
            <a:lvl9pPr indent="-298450" lvl="8" marL="4114800"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Black">
  <p:cSld name="Section Header Black">
    <p:spTree>
      <p:nvGrpSpPr>
        <p:cNvPr id="997" name="Shape 997"/>
        <p:cNvGrpSpPr/>
        <p:nvPr/>
      </p:nvGrpSpPr>
      <p:grpSpPr>
        <a:xfrm>
          <a:off x="0" y="0"/>
          <a:ext cx="0" cy="0"/>
          <a:chOff x="0" y="0"/>
          <a:chExt cx="0" cy="0"/>
        </a:xfrm>
      </p:grpSpPr>
      <p:sp>
        <p:nvSpPr>
          <p:cNvPr id="998" name="Google Shape;998;p80"/>
          <p:cNvSpPr/>
          <p:nvPr/>
        </p:nvSpPr>
        <p:spPr>
          <a:xfrm>
            <a:off x="0" y="0"/>
            <a:ext cx="12213241" cy="6106620"/>
          </a:xfrm>
          <a:custGeom>
            <a:rect b="b" l="l" r="r" t="t"/>
            <a:pathLst>
              <a:path extrusionOk="0" h="10052050" w="20104100">
                <a:moveTo>
                  <a:pt x="20104099" y="0"/>
                </a:moveTo>
                <a:lnTo>
                  <a:pt x="0" y="0"/>
                </a:lnTo>
                <a:lnTo>
                  <a:pt x="0" y="10052049"/>
                </a:lnTo>
                <a:lnTo>
                  <a:pt x="20104099" y="10052049"/>
                </a:lnTo>
                <a:lnTo>
                  <a:pt x="20104099"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999" name="Google Shape;999;p80"/>
          <p:cNvGrpSpPr/>
          <p:nvPr/>
        </p:nvGrpSpPr>
        <p:grpSpPr>
          <a:xfrm>
            <a:off x="10472612" y="6300976"/>
            <a:ext cx="1450594" cy="352728"/>
            <a:chOff x="17270138" y="10392506"/>
            <a:chExt cx="2392141" cy="581772"/>
          </a:xfrm>
        </p:grpSpPr>
        <p:pic>
          <p:nvPicPr>
            <p:cNvPr id="1000" name="Google Shape;1000;p80"/>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1001" name="Google Shape;1001;p80"/>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02" name="Google Shape;1002;p80"/>
            <p:cNvSpPr/>
            <p:nvPr/>
          </p:nvSpPr>
          <p:spPr>
            <a:xfrm>
              <a:off x="18087311"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03" name="Google Shape;1003;p80"/>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04" name="Google Shape;1004;p80"/>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1005" name="Google Shape;1005;p80"/>
            <p:cNvGrpSpPr/>
            <p:nvPr/>
          </p:nvGrpSpPr>
          <p:grpSpPr>
            <a:xfrm>
              <a:off x="17270138" y="10697205"/>
              <a:ext cx="448309" cy="277073"/>
              <a:chOff x="17270138" y="10697205"/>
              <a:chExt cx="448309" cy="277073"/>
            </a:xfrm>
          </p:grpSpPr>
          <p:sp>
            <p:nvSpPr>
              <p:cNvPr id="1006" name="Google Shape;1006;p80"/>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07" name="Google Shape;1007;p80"/>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08" name="Google Shape;1008;p80"/>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1009" name="Google Shape;1009;p80"/>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grpSp>
        <p:nvGrpSpPr>
          <p:cNvPr id="1010" name="Google Shape;1010;p80"/>
          <p:cNvGrpSpPr/>
          <p:nvPr/>
        </p:nvGrpSpPr>
        <p:grpSpPr>
          <a:xfrm>
            <a:off x="0" y="5980278"/>
            <a:ext cx="12191479" cy="127050"/>
            <a:chOff x="0" y="9863563"/>
            <a:chExt cx="20104682" cy="209550"/>
          </a:xfrm>
        </p:grpSpPr>
        <p:sp>
          <p:nvSpPr>
            <p:cNvPr id="1011" name="Google Shape;1011;p80"/>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12" name="Google Shape;1012;p80"/>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13" name="Google Shape;1013;p80"/>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14" name="Google Shape;1014;p80"/>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1015" name="Google Shape;1015;p80"/>
          <p:cNvSpPr txBox="1"/>
          <p:nvPr>
            <p:ph type="ctrTitle"/>
          </p:nvPr>
        </p:nvSpPr>
        <p:spPr>
          <a:xfrm>
            <a:off x="1176964" y="1289254"/>
            <a:ext cx="8533500" cy="933300"/>
          </a:xfrm>
          <a:prstGeom prst="rect">
            <a:avLst/>
          </a:prstGeom>
          <a:noFill/>
          <a:ln>
            <a:noFill/>
          </a:ln>
        </p:spPr>
        <p:txBody>
          <a:bodyPr anchorCtr="0" anchor="ctr" bIns="0" lIns="0" spcFirstLastPara="1" rIns="0" wrap="square" tIns="0">
            <a:spAutoFit/>
          </a:bodyPr>
          <a:lstStyle>
            <a:lvl1pPr lvl="0" algn="l">
              <a:lnSpc>
                <a:spcPct val="90000"/>
              </a:lnSpc>
              <a:spcBef>
                <a:spcPts val="0"/>
              </a:spcBef>
              <a:spcAft>
                <a:spcPts val="0"/>
              </a:spcAft>
              <a:buClr>
                <a:schemeClr val="lt1"/>
              </a:buClr>
              <a:buSzPts val="6000"/>
              <a:buFont typeface="Arial"/>
              <a:buNone/>
              <a:defRPr b="1" i="0" sz="6000">
                <a:solidFill>
                  <a:schemeClr val="lt1"/>
                </a:solidFill>
                <a:latin typeface="Arial"/>
                <a:ea typeface="Arial"/>
                <a:cs typeface="Arial"/>
                <a:sym typeface="Arial"/>
              </a:defRPr>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
        <p:nvSpPr>
          <p:cNvPr id="1016" name="Google Shape;1016;p80"/>
          <p:cNvSpPr txBox="1"/>
          <p:nvPr>
            <p:ph idx="1" type="subTitle"/>
          </p:nvPr>
        </p:nvSpPr>
        <p:spPr>
          <a:xfrm>
            <a:off x="1163212" y="2491862"/>
            <a:ext cx="8533500" cy="302400"/>
          </a:xfrm>
          <a:prstGeom prst="rect">
            <a:avLst/>
          </a:prstGeom>
          <a:noFill/>
          <a:ln>
            <a:noFill/>
          </a:ln>
        </p:spPr>
        <p:txBody>
          <a:bodyPr anchorCtr="0" anchor="t" bIns="0" lIns="0" spcFirstLastPara="1" rIns="0" wrap="square" tIns="0">
            <a:spAutoFit/>
          </a:bodyPr>
          <a:lstStyle>
            <a:lvl1pPr lvl="0" algn="l">
              <a:lnSpc>
                <a:spcPct val="90000"/>
              </a:lnSpc>
              <a:spcBef>
                <a:spcPts val="900"/>
              </a:spcBef>
              <a:spcAft>
                <a:spcPts val="0"/>
              </a:spcAft>
              <a:buClr>
                <a:srgbClr val="07806F"/>
              </a:buClr>
              <a:buSzPts val="2100"/>
              <a:buNone/>
              <a:defRPr b="1" i="0" sz="2100">
                <a:solidFill>
                  <a:srgbClr val="07806F"/>
                </a:solidFill>
                <a:latin typeface="Arial"/>
                <a:ea typeface="Arial"/>
                <a:cs typeface="Arial"/>
                <a:sym typeface="Arial"/>
              </a:defRPr>
            </a:lvl1pPr>
            <a:lvl2pPr lvl="1" algn="l">
              <a:lnSpc>
                <a:spcPct val="90000"/>
              </a:lnSpc>
              <a:spcBef>
                <a:spcPts val="500"/>
              </a:spcBef>
              <a:spcAft>
                <a:spcPts val="0"/>
              </a:spcAft>
              <a:buClr>
                <a:schemeClr val="dk1"/>
              </a:buClr>
              <a:buSzPts val="1100"/>
              <a:buChar char="•"/>
              <a:defRPr/>
            </a:lvl2pPr>
            <a:lvl3pPr lvl="2" algn="l">
              <a:lnSpc>
                <a:spcPct val="90000"/>
              </a:lnSpc>
              <a:spcBef>
                <a:spcPts val="500"/>
              </a:spcBef>
              <a:spcAft>
                <a:spcPts val="0"/>
              </a:spcAft>
              <a:buClr>
                <a:schemeClr val="dk1"/>
              </a:buClr>
              <a:buSzPts val="1100"/>
              <a:buChar char="•"/>
              <a:defRPr/>
            </a:lvl3pPr>
            <a:lvl4pPr lvl="3" algn="l">
              <a:lnSpc>
                <a:spcPct val="90000"/>
              </a:lnSpc>
              <a:spcBef>
                <a:spcPts val="500"/>
              </a:spcBef>
              <a:spcAft>
                <a:spcPts val="0"/>
              </a:spcAft>
              <a:buClr>
                <a:schemeClr val="dk1"/>
              </a:buClr>
              <a:buSzPts val="1100"/>
              <a:buChar char="•"/>
              <a:defRPr/>
            </a:lvl4pPr>
            <a:lvl5pPr lvl="4" algn="l">
              <a:lnSpc>
                <a:spcPct val="90000"/>
              </a:lnSpc>
              <a:spcBef>
                <a:spcPts val="500"/>
              </a:spcBef>
              <a:spcAft>
                <a:spcPts val="0"/>
              </a:spcAft>
              <a:buClr>
                <a:schemeClr val="dk1"/>
              </a:buClr>
              <a:buSzPts val="1100"/>
              <a:buChar char="•"/>
              <a:defRPr/>
            </a:lvl5pPr>
            <a:lvl6pPr lvl="5" algn="l">
              <a:lnSpc>
                <a:spcPct val="90000"/>
              </a:lnSpc>
              <a:spcBef>
                <a:spcPts val="500"/>
              </a:spcBef>
              <a:spcAft>
                <a:spcPts val="0"/>
              </a:spcAft>
              <a:buClr>
                <a:schemeClr val="dk1"/>
              </a:buClr>
              <a:buSzPts val="1100"/>
              <a:buChar char="•"/>
              <a:defRPr/>
            </a:lvl6pPr>
            <a:lvl7pPr lvl="6" algn="l">
              <a:lnSpc>
                <a:spcPct val="90000"/>
              </a:lnSpc>
              <a:spcBef>
                <a:spcPts val="500"/>
              </a:spcBef>
              <a:spcAft>
                <a:spcPts val="0"/>
              </a:spcAft>
              <a:buClr>
                <a:schemeClr val="dk1"/>
              </a:buClr>
              <a:buSzPts val="1100"/>
              <a:buChar char="•"/>
              <a:defRPr/>
            </a:lvl7pPr>
            <a:lvl8pPr lvl="7" algn="l">
              <a:lnSpc>
                <a:spcPct val="90000"/>
              </a:lnSpc>
              <a:spcBef>
                <a:spcPts val="500"/>
              </a:spcBef>
              <a:spcAft>
                <a:spcPts val="0"/>
              </a:spcAft>
              <a:buClr>
                <a:schemeClr val="dk1"/>
              </a:buClr>
              <a:buSzPts val="1100"/>
              <a:buChar char="•"/>
              <a:defRPr/>
            </a:lvl8pPr>
            <a:lvl9pPr lvl="8" algn="l">
              <a:lnSpc>
                <a:spcPct val="90000"/>
              </a:lnSpc>
              <a:spcBef>
                <a:spcPts val="500"/>
              </a:spcBef>
              <a:spcAft>
                <a:spcPts val="0"/>
              </a:spcAft>
              <a:buClr>
                <a:schemeClr val="dk1"/>
              </a:buClr>
              <a:buSzPts val="1100"/>
              <a:buChar char="•"/>
              <a:defRPr/>
            </a:lvl9pPr>
          </a:lstStyle>
          <a:p/>
        </p:txBody>
      </p:sp>
      <p:sp>
        <p:nvSpPr>
          <p:cNvPr id="1017" name="Google Shape;1017;p80"/>
          <p:cNvSpPr txBox="1"/>
          <p:nvPr>
            <p:ph idx="11" type="ftr"/>
          </p:nvPr>
        </p:nvSpPr>
        <p:spPr>
          <a:xfrm>
            <a:off x="4144955" y="6377052"/>
            <a:ext cx="3901200" cy="342900"/>
          </a:xfrm>
          <a:prstGeom prst="rect">
            <a:avLst/>
          </a:prstGeom>
          <a:noFill/>
          <a:ln>
            <a:noFill/>
          </a:ln>
        </p:spPr>
        <p:txBody>
          <a:bodyPr anchorCtr="0" anchor="ctr" bIns="0" lIns="0" spcFirstLastPara="1" rIns="0" wrap="square" tIns="0">
            <a:noAutofit/>
          </a:bodyPr>
          <a:lstStyle>
            <a:lvl1pPr lvl="0" algn="ctr">
              <a:spcBef>
                <a:spcPts val="0"/>
              </a:spcBef>
              <a:spcAft>
                <a:spcPts val="0"/>
              </a:spcAft>
              <a:buSzPts val="800"/>
              <a:buNone/>
              <a:defRPr>
                <a:solidFill>
                  <a:srgbClr val="888888"/>
                </a:solidFill>
              </a:defRPr>
            </a:lvl1pPr>
            <a:lvl2pPr lvl="1" algn="l">
              <a:spcBef>
                <a:spcPts val="0"/>
              </a:spcBef>
              <a:spcAft>
                <a:spcPts val="0"/>
              </a:spcAft>
              <a:buSzPts val="800"/>
              <a:buNone/>
              <a:defRPr/>
            </a:lvl2pPr>
            <a:lvl3pPr lvl="2" algn="l">
              <a:spcBef>
                <a:spcPts val="0"/>
              </a:spcBef>
              <a:spcAft>
                <a:spcPts val="0"/>
              </a:spcAft>
              <a:buSzPts val="800"/>
              <a:buNone/>
              <a:defRPr/>
            </a:lvl3pPr>
            <a:lvl4pPr lvl="3" algn="l">
              <a:spcBef>
                <a:spcPts val="0"/>
              </a:spcBef>
              <a:spcAft>
                <a:spcPts val="0"/>
              </a:spcAft>
              <a:buSzPts val="800"/>
              <a:buNone/>
              <a:defRPr/>
            </a:lvl4pPr>
            <a:lvl5pPr lvl="4" algn="l">
              <a:spcBef>
                <a:spcPts val="0"/>
              </a:spcBef>
              <a:spcAft>
                <a:spcPts val="0"/>
              </a:spcAft>
              <a:buSzPts val="800"/>
              <a:buNone/>
              <a:defRPr/>
            </a:lvl5pPr>
            <a:lvl6pPr lvl="5" algn="l">
              <a:spcBef>
                <a:spcPts val="0"/>
              </a:spcBef>
              <a:spcAft>
                <a:spcPts val="0"/>
              </a:spcAft>
              <a:buSzPts val="800"/>
              <a:buNone/>
              <a:defRPr/>
            </a:lvl6pPr>
            <a:lvl7pPr lvl="6" algn="l">
              <a:spcBef>
                <a:spcPts val="0"/>
              </a:spcBef>
              <a:spcAft>
                <a:spcPts val="0"/>
              </a:spcAft>
              <a:buSzPts val="800"/>
              <a:buNone/>
              <a:defRPr/>
            </a:lvl7pPr>
            <a:lvl8pPr lvl="7" algn="l">
              <a:spcBef>
                <a:spcPts val="0"/>
              </a:spcBef>
              <a:spcAft>
                <a:spcPts val="0"/>
              </a:spcAft>
              <a:buSzPts val="800"/>
              <a:buNone/>
              <a:defRPr/>
            </a:lvl8pPr>
            <a:lvl9pPr lvl="8" algn="l">
              <a:spcBef>
                <a:spcPts val="0"/>
              </a:spcBef>
              <a:spcAft>
                <a:spcPts val="0"/>
              </a:spcAft>
              <a:buSzPts val="800"/>
              <a:buNone/>
              <a:defRPr/>
            </a:lvl9pPr>
          </a:lstStyle>
          <a:p/>
        </p:txBody>
      </p:sp>
      <p:sp>
        <p:nvSpPr>
          <p:cNvPr id="1018" name="Google Shape;1018;p80"/>
          <p:cNvSpPr txBox="1"/>
          <p:nvPr>
            <p:ph idx="10" type="dt"/>
          </p:nvPr>
        </p:nvSpPr>
        <p:spPr>
          <a:xfrm>
            <a:off x="609552" y="6377052"/>
            <a:ext cx="2804100" cy="3429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800"/>
              <a:buNone/>
              <a:defRPr>
                <a:solidFill>
                  <a:srgbClr val="888888"/>
                </a:solidFill>
              </a:defRPr>
            </a:lvl1pPr>
            <a:lvl2pPr lvl="1" algn="l">
              <a:spcBef>
                <a:spcPts val="0"/>
              </a:spcBef>
              <a:spcAft>
                <a:spcPts val="0"/>
              </a:spcAft>
              <a:buSzPts val="800"/>
              <a:buNone/>
              <a:defRPr/>
            </a:lvl2pPr>
            <a:lvl3pPr lvl="2" algn="l">
              <a:spcBef>
                <a:spcPts val="0"/>
              </a:spcBef>
              <a:spcAft>
                <a:spcPts val="0"/>
              </a:spcAft>
              <a:buSzPts val="800"/>
              <a:buNone/>
              <a:defRPr/>
            </a:lvl3pPr>
            <a:lvl4pPr lvl="3" algn="l">
              <a:spcBef>
                <a:spcPts val="0"/>
              </a:spcBef>
              <a:spcAft>
                <a:spcPts val="0"/>
              </a:spcAft>
              <a:buSzPts val="800"/>
              <a:buNone/>
              <a:defRPr/>
            </a:lvl4pPr>
            <a:lvl5pPr lvl="4" algn="l">
              <a:spcBef>
                <a:spcPts val="0"/>
              </a:spcBef>
              <a:spcAft>
                <a:spcPts val="0"/>
              </a:spcAft>
              <a:buSzPts val="800"/>
              <a:buNone/>
              <a:defRPr/>
            </a:lvl5pPr>
            <a:lvl6pPr lvl="5" algn="l">
              <a:spcBef>
                <a:spcPts val="0"/>
              </a:spcBef>
              <a:spcAft>
                <a:spcPts val="0"/>
              </a:spcAft>
              <a:buSzPts val="800"/>
              <a:buNone/>
              <a:defRPr/>
            </a:lvl6pPr>
            <a:lvl7pPr lvl="6" algn="l">
              <a:spcBef>
                <a:spcPts val="0"/>
              </a:spcBef>
              <a:spcAft>
                <a:spcPts val="0"/>
              </a:spcAft>
              <a:buSzPts val="800"/>
              <a:buNone/>
              <a:defRPr/>
            </a:lvl7pPr>
            <a:lvl8pPr lvl="7" algn="l">
              <a:spcBef>
                <a:spcPts val="0"/>
              </a:spcBef>
              <a:spcAft>
                <a:spcPts val="0"/>
              </a:spcAft>
              <a:buSzPts val="800"/>
              <a:buNone/>
              <a:defRPr/>
            </a:lvl8pPr>
            <a:lvl9pPr lvl="8" algn="l">
              <a:spcBef>
                <a:spcPts val="0"/>
              </a:spcBef>
              <a:spcAft>
                <a:spcPts val="0"/>
              </a:spcAft>
              <a:buSzPts val="800"/>
              <a:buNone/>
              <a:defRPr/>
            </a:lvl9pPr>
          </a:lstStyle>
          <a:p/>
        </p:txBody>
      </p:sp>
      <p:sp>
        <p:nvSpPr>
          <p:cNvPr id="1019" name="Google Shape;1019;p80"/>
          <p:cNvSpPr txBox="1"/>
          <p:nvPr>
            <p:ph idx="12" type="sldNum"/>
          </p:nvPr>
        </p:nvSpPr>
        <p:spPr>
          <a:xfrm>
            <a:off x="8777553" y="6377052"/>
            <a:ext cx="2804100" cy="342900"/>
          </a:xfrm>
          <a:prstGeom prst="rect">
            <a:avLst/>
          </a:prstGeom>
          <a:noFill/>
          <a:ln>
            <a:noFill/>
          </a:ln>
        </p:spPr>
        <p:txBody>
          <a:bodyPr anchorCtr="0" anchor="ctr" bIns="0" lIns="0" spcFirstLastPara="1" rIns="0" wrap="square" tIns="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020" name="Shape 1020"/>
        <p:cNvGrpSpPr/>
        <p:nvPr/>
      </p:nvGrpSpPr>
      <p:grpSpPr>
        <a:xfrm>
          <a:off x="0" y="0"/>
          <a:ext cx="0" cy="0"/>
          <a:chOff x="0" y="0"/>
          <a:chExt cx="0" cy="0"/>
        </a:xfrm>
      </p:grpSpPr>
      <p:grpSp>
        <p:nvGrpSpPr>
          <p:cNvPr id="1021" name="Google Shape;1021;p81"/>
          <p:cNvGrpSpPr/>
          <p:nvPr/>
        </p:nvGrpSpPr>
        <p:grpSpPr>
          <a:xfrm>
            <a:off x="0" y="5980278"/>
            <a:ext cx="12191479" cy="127050"/>
            <a:chOff x="0" y="9863563"/>
            <a:chExt cx="20104682" cy="209550"/>
          </a:xfrm>
        </p:grpSpPr>
        <p:sp>
          <p:nvSpPr>
            <p:cNvPr id="1022" name="Google Shape;1022;p81"/>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23" name="Google Shape;1023;p81"/>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24" name="Google Shape;1024;p81"/>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25" name="Google Shape;1025;p81"/>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1026" name="Google Shape;1026;p81"/>
          <p:cNvGrpSpPr/>
          <p:nvPr/>
        </p:nvGrpSpPr>
        <p:grpSpPr>
          <a:xfrm>
            <a:off x="10472612" y="6300976"/>
            <a:ext cx="1450594" cy="352728"/>
            <a:chOff x="17270138" y="10392506"/>
            <a:chExt cx="2392141" cy="581772"/>
          </a:xfrm>
        </p:grpSpPr>
        <p:grpSp>
          <p:nvGrpSpPr>
            <p:cNvPr id="1027" name="Google Shape;1027;p81"/>
            <p:cNvGrpSpPr/>
            <p:nvPr/>
          </p:nvGrpSpPr>
          <p:grpSpPr>
            <a:xfrm>
              <a:off x="17879688" y="10615449"/>
              <a:ext cx="479402" cy="221678"/>
              <a:chOff x="17879688" y="10615449"/>
              <a:chExt cx="479402" cy="221678"/>
            </a:xfrm>
          </p:grpSpPr>
          <p:pic>
            <p:nvPicPr>
              <p:cNvPr id="1028" name="Google Shape;1028;p81"/>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1029" name="Google Shape;1029;p81"/>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1030" name="Google Shape;1030;p81"/>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31" name="Google Shape;1031;p81"/>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32" name="Google Shape;1032;p81"/>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1033" name="Google Shape;1033;p81"/>
            <p:cNvGrpSpPr/>
            <p:nvPr/>
          </p:nvGrpSpPr>
          <p:grpSpPr>
            <a:xfrm>
              <a:off x="17270138" y="10697205"/>
              <a:ext cx="448309" cy="277073"/>
              <a:chOff x="17270138" y="10697205"/>
              <a:chExt cx="448309" cy="277073"/>
            </a:xfrm>
          </p:grpSpPr>
          <p:sp>
            <p:nvSpPr>
              <p:cNvPr id="1034" name="Google Shape;1034;p81"/>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35" name="Google Shape;1035;p81"/>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36" name="Google Shape;1036;p81"/>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1037" name="Google Shape;1037;p81"/>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1038" name="Google Shape;1038;p81"/>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chemeClr val="dk1"/>
              </a:buClr>
              <a:buSzPts val="3300"/>
              <a:buFont typeface="Arial"/>
              <a:buNone/>
              <a:defRPr b="1" i="0" sz="3300">
                <a:solidFill>
                  <a:schemeClr val="dk1"/>
                </a:solidFill>
                <a:latin typeface="Arial"/>
                <a:ea typeface="Arial"/>
                <a:cs typeface="Arial"/>
                <a:sym typeface="Arial"/>
              </a:defRPr>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
        <p:nvSpPr>
          <p:cNvPr id="1039" name="Google Shape;1039;p81"/>
          <p:cNvSpPr txBox="1"/>
          <p:nvPr>
            <p:ph idx="1" type="subTitle"/>
          </p:nvPr>
        </p:nvSpPr>
        <p:spPr>
          <a:xfrm>
            <a:off x="616696" y="1194219"/>
            <a:ext cx="10965600" cy="193200"/>
          </a:xfrm>
          <a:prstGeom prst="rect">
            <a:avLst/>
          </a:prstGeom>
          <a:noFill/>
          <a:ln>
            <a:noFill/>
          </a:ln>
        </p:spPr>
        <p:txBody>
          <a:bodyPr anchorCtr="0" anchor="t" bIns="0" lIns="0" spcFirstLastPara="1" rIns="0" wrap="square" tIns="0">
            <a:spAutoFit/>
          </a:bodyPr>
          <a:lstStyle>
            <a:lvl1pPr lvl="0" algn="l">
              <a:lnSpc>
                <a:spcPct val="90000"/>
              </a:lnSpc>
              <a:spcBef>
                <a:spcPts val="900"/>
              </a:spcBef>
              <a:spcAft>
                <a:spcPts val="0"/>
              </a:spcAft>
              <a:buClr>
                <a:schemeClr val="accent2"/>
              </a:buClr>
              <a:buSzPts val="1300"/>
              <a:buNone/>
              <a:defRPr b="1" i="0" sz="1300">
                <a:solidFill>
                  <a:schemeClr val="accent2"/>
                </a:solidFill>
                <a:latin typeface="Arial"/>
                <a:ea typeface="Arial"/>
                <a:cs typeface="Arial"/>
                <a:sym typeface="Arial"/>
              </a:defRPr>
            </a:lvl1pPr>
            <a:lvl2pPr lvl="1" algn="l">
              <a:lnSpc>
                <a:spcPct val="90000"/>
              </a:lnSpc>
              <a:spcBef>
                <a:spcPts val="500"/>
              </a:spcBef>
              <a:spcAft>
                <a:spcPts val="0"/>
              </a:spcAft>
              <a:buClr>
                <a:schemeClr val="dk1"/>
              </a:buClr>
              <a:buSzPts val="1100"/>
              <a:buChar char="•"/>
              <a:defRPr/>
            </a:lvl2pPr>
            <a:lvl3pPr lvl="2" algn="l">
              <a:lnSpc>
                <a:spcPct val="90000"/>
              </a:lnSpc>
              <a:spcBef>
                <a:spcPts val="500"/>
              </a:spcBef>
              <a:spcAft>
                <a:spcPts val="0"/>
              </a:spcAft>
              <a:buClr>
                <a:schemeClr val="dk1"/>
              </a:buClr>
              <a:buSzPts val="1100"/>
              <a:buChar char="•"/>
              <a:defRPr/>
            </a:lvl3pPr>
            <a:lvl4pPr lvl="3" algn="l">
              <a:lnSpc>
                <a:spcPct val="90000"/>
              </a:lnSpc>
              <a:spcBef>
                <a:spcPts val="500"/>
              </a:spcBef>
              <a:spcAft>
                <a:spcPts val="0"/>
              </a:spcAft>
              <a:buClr>
                <a:schemeClr val="dk1"/>
              </a:buClr>
              <a:buSzPts val="1100"/>
              <a:buChar char="•"/>
              <a:defRPr/>
            </a:lvl4pPr>
            <a:lvl5pPr lvl="4" algn="l">
              <a:lnSpc>
                <a:spcPct val="90000"/>
              </a:lnSpc>
              <a:spcBef>
                <a:spcPts val="500"/>
              </a:spcBef>
              <a:spcAft>
                <a:spcPts val="0"/>
              </a:spcAft>
              <a:buClr>
                <a:schemeClr val="dk1"/>
              </a:buClr>
              <a:buSzPts val="1100"/>
              <a:buChar char="•"/>
              <a:defRPr/>
            </a:lvl5pPr>
            <a:lvl6pPr lvl="5" algn="l">
              <a:lnSpc>
                <a:spcPct val="90000"/>
              </a:lnSpc>
              <a:spcBef>
                <a:spcPts val="500"/>
              </a:spcBef>
              <a:spcAft>
                <a:spcPts val="0"/>
              </a:spcAft>
              <a:buClr>
                <a:schemeClr val="dk1"/>
              </a:buClr>
              <a:buSzPts val="1100"/>
              <a:buChar char="•"/>
              <a:defRPr/>
            </a:lvl6pPr>
            <a:lvl7pPr lvl="6" algn="l">
              <a:lnSpc>
                <a:spcPct val="90000"/>
              </a:lnSpc>
              <a:spcBef>
                <a:spcPts val="500"/>
              </a:spcBef>
              <a:spcAft>
                <a:spcPts val="0"/>
              </a:spcAft>
              <a:buClr>
                <a:schemeClr val="dk1"/>
              </a:buClr>
              <a:buSzPts val="1100"/>
              <a:buChar char="•"/>
              <a:defRPr/>
            </a:lvl7pPr>
            <a:lvl8pPr lvl="7" algn="l">
              <a:lnSpc>
                <a:spcPct val="90000"/>
              </a:lnSpc>
              <a:spcBef>
                <a:spcPts val="500"/>
              </a:spcBef>
              <a:spcAft>
                <a:spcPts val="0"/>
              </a:spcAft>
              <a:buClr>
                <a:schemeClr val="dk1"/>
              </a:buClr>
              <a:buSzPts val="1100"/>
              <a:buChar char="•"/>
              <a:defRPr/>
            </a:lvl8pPr>
            <a:lvl9pPr lvl="8"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_Picture">
  <p:cSld name="Section Header_Picture">
    <p:spTree>
      <p:nvGrpSpPr>
        <p:cNvPr id="1040" name="Shape 1040"/>
        <p:cNvGrpSpPr/>
        <p:nvPr/>
      </p:nvGrpSpPr>
      <p:grpSpPr>
        <a:xfrm>
          <a:off x="0" y="0"/>
          <a:ext cx="0" cy="0"/>
          <a:chOff x="0" y="0"/>
          <a:chExt cx="0" cy="0"/>
        </a:xfrm>
      </p:grpSpPr>
      <p:grpSp>
        <p:nvGrpSpPr>
          <p:cNvPr id="1041" name="Google Shape;1041;p82"/>
          <p:cNvGrpSpPr/>
          <p:nvPr/>
        </p:nvGrpSpPr>
        <p:grpSpPr>
          <a:xfrm>
            <a:off x="10472612" y="6300976"/>
            <a:ext cx="1450594" cy="352728"/>
            <a:chOff x="17270138" y="10392506"/>
            <a:chExt cx="2392141" cy="581772"/>
          </a:xfrm>
        </p:grpSpPr>
        <p:pic>
          <p:nvPicPr>
            <p:cNvPr id="1042" name="Google Shape;1042;p82"/>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1043" name="Google Shape;1043;p82"/>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44" name="Google Shape;1044;p82"/>
            <p:cNvSpPr/>
            <p:nvPr/>
          </p:nvSpPr>
          <p:spPr>
            <a:xfrm>
              <a:off x="18087311"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45" name="Google Shape;1045;p82"/>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46" name="Google Shape;1046;p82"/>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1047" name="Google Shape;1047;p82"/>
            <p:cNvGrpSpPr/>
            <p:nvPr/>
          </p:nvGrpSpPr>
          <p:grpSpPr>
            <a:xfrm>
              <a:off x="17270138" y="10697205"/>
              <a:ext cx="448309" cy="277073"/>
              <a:chOff x="17270138" y="10697205"/>
              <a:chExt cx="448309" cy="277073"/>
            </a:xfrm>
          </p:grpSpPr>
          <p:sp>
            <p:nvSpPr>
              <p:cNvPr id="1048" name="Google Shape;1048;p82"/>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49" name="Google Shape;1049;p82"/>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50" name="Google Shape;1050;p82"/>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1051" name="Google Shape;1051;p82"/>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grpSp>
        <p:nvGrpSpPr>
          <p:cNvPr id="1052" name="Google Shape;1052;p82"/>
          <p:cNvGrpSpPr/>
          <p:nvPr/>
        </p:nvGrpSpPr>
        <p:grpSpPr>
          <a:xfrm>
            <a:off x="0" y="5980278"/>
            <a:ext cx="12191479" cy="127050"/>
            <a:chOff x="0" y="9863563"/>
            <a:chExt cx="20104682" cy="209550"/>
          </a:xfrm>
        </p:grpSpPr>
        <p:sp>
          <p:nvSpPr>
            <p:cNvPr id="1053" name="Google Shape;1053;p82"/>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54" name="Google Shape;1054;p82"/>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55" name="Google Shape;1055;p82"/>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56" name="Google Shape;1056;p82"/>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1057" name="Google Shape;1057;p82"/>
          <p:cNvSpPr txBox="1"/>
          <p:nvPr>
            <p:ph type="ctrTitle"/>
          </p:nvPr>
        </p:nvSpPr>
        <p:spPr>
          <a:xfrm>
            <a:off x="1176964" y="1289254"/>
            <a:ext cx="8533500" cy="933300"/>
          </a:xfrm>
          <a:prstGeom prst="rect">
            <a:avLst/>
          </a:prstGeom>
          <a:noFill/>
          <a:ln>
            <a:noFill/>
          </a:ln>
        </p:spPr>
        <p:txBody>
          <a:bodyPr anchorCtr="0" anchor="ctr" bIns="0" lIns="0" spcFirstLastPara="1" rIns="0" wrap="square" tIns="0">
            <a:spAutoFit/>
          </a:bodyPr>
          <a:lstStyle>
            <a:lvl1pPr lvl="0" algn="l">
              <a:lnSpc>
                <a:spcPct val="90000"/>
              </a:lnSpc>
              <a:spcBef>
                <a:spcPts val="0"/>
              </a:spcBef>
              <a:spcAft>
                <a:spcPts val="0"/>
              </a:spcAft>
              <a:buClr>
                <a:schemeClr val="lt1"/>
              </a:buClr>
              <a:buSzPts val="6000"/>
              <a:buFont typeface="Arial"/>
              <a:buNone/>
              <a:defRPr b="1" i="0" sz="6000">
                <a:solidFill>
                  <a:schemeClr val="lt1"/>
                </a:solidFill>
                <a:latin typeface="Arial"/>
                <a:ea typeface="Arial"/>
                <a:cs typeface="Arial"/>
                <a:sym typeface="Arial"/>
              </a:defRPr>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
        <p:nvSpPr>
          <p:cNvPr id="1058" name="Google Shape;1058;p82"/>
          <p:cNvSpPr txBox="1"/>
          <p:nvPr>
            <p:ph idx="1" type="subTitle"/>
          </p:nvPr>
        </p:nvSpPr>
        <p:spPr>
          <a:xfrm>
            <a:off x="1163212" y="2491862"/>
            <a:ext cx="8533500" cy="336000"/>
          </a:xfrm>
          <a:prstGeom prst="rect">
            <a:avLst/>
          </a:prstGeom>
          <a:noFill/>
          <a:ln>
            <a:noFill/>
          </a:ln>
        </p:spPr>
        <p:txBody>
          <a:bodyPr anchorCtr="0" anchor="t" bIns="0" lIns="0" spcFirstLastPara="1" rIns="0" wrap="square" tIns="0">
            <a:spAutoFit/>
          </a:bodyPr>
          <a:lstStyle>
            <a:lvl1pPr lvl="0" algn="l">
              <a:lnSpc>
                <a:spcPct val="90000"/>
              </a:lnSpc>
              <a:spcBef>
                <a:spcPts val="900"/>
              </a:spcBef>
              <a:spcAft>
                <a:spcPts val="0"/>
              </a:spcAft>
              <a:buClr>
                <a:schemeClr val="lt1"/>
              </a:buClr>
              <a:buSzPts val="2100"/>
              <a:buChar char="•"/>
              <a:defRPr b="1" i="0" sz="2100">
                <a:solidFill>
                  <a:schemeClr val="lt1"/>
                </a:solidFill>
                <a:latin typeface="Arial"/>
                <a:ea typeface="Arial"/>
                <a:cs typeface="Arial"/>
                <a:sym typeface="Arial"/>
              </a:defRPr>
            </a:lvl1pPr>
            <a:lvl2pPr lvl="1" algn="l">
              <a:lnSpc>
                <a:spcPct val="90000"/>
              </a:lnSpc>
              <a:spcBef>
                <a:spcPts val="500"/>
              </a:spcBef>
              <a:spcAft>
                <a:spcPts val="0"/>
              </a:spcAft>
              <a:buClr>
                <a:schemeClr val="dk1"/>
              </a:buClr>
              <a:buSzPts val="1100"/>
              <a:buChar char="•"/>
              <a:defRPr/>
            </a:lvl2pPr>
            <a:lvl3pPr lvl="2" algn="l">
              <a:lnSpc>
                <a:spcPct val="90000"/>
              </a:lnSpc>
              <a:spcBef>
                <a:spcPts val="500"/>
              </a:spcBef>
              <a:spcAft>
                <a:spcPts val="0"/>
              </a:spcAft>
              <a:buClr>
                <a:schemeClr val="dk1"/>
              </a:buClr>
              <a:buSzPts val="1100"/>
              <a:buChar char="•"/>
              <a:defRPr/>
            </a:lvl3pPr>
            <a:lvl4pPr lvl="3" algn="l">
              <a:lnSpc>
                <a:spcPct val="90000"/>
              </a:lnSpc>
              <a:spcBef>
                <a:spcPts val="500"/>
              </a:spcBef>
              <a:spcAft>
                <a:spcPts val="0"/>
              </a:spcAft>
              <a:buClr>
                <a:schemeClr val="dk1"/>
              </a:buClr>
              <a:buSzPts val="1100"/>
              <a:buChar char="•"/>
              <a:defRPr/>
            </a:lvl4pPr>
            <a:lvl5pPr lvl="4" algn="l">
              <a:lnSpc>
                <a:spcPct val="90000"/>
              </a:lnSpc>
              <a:spcBef>
                <a:spcPts val="500"/>
              </a:spcBef>
              <a:spcAft>
                <a:spcPts val="0"/>
              </a:spcAft>
              <a:buClr>
                <a:schemeClr val="dk1"/>
              </a:buClr>
              <a:buSzPts val="1100"/>
              <a:buChar char="•"/>
              <a:defRPr/>
            </a:lvl5pPr>
            <a:lvl6pPr lvl="5" algn="l">
              <a:lnSpc>
                <a:spcPct val="90000"/>
              </a:lnSpc>
              <a:spcBef>
                <a:spcPts val="500"/>
              </a:spcBef>
              <a:spcAft>
                <a:spcPts val="0"/>
              </a:spcAft>
              <a:buClr>
                <a:schemeClr val="dk1"/>
              </a:buClr>
              <a:buSzPts val="1100"/>
              <a:buChar char="•"/>
              <a:defRPr/>
            </a:lvl6pPr>
            <a:lvl7pPr lvl="6" algn="l">
              <a:lnSpc>
                <a:spcPct val="90000"/>
              </a:lnSpc>
              <a:spcBef>
                <a:spcPts val="500"/>
              </a:spcBef>
              <a:spcAft>
                <a:spcPts val="0"/>
              </a:spcAft>
              <a:buClr>
                <a:schemeClr val="dk1"/>
              </a:buClr>
              <a:buSzPts val="1100"/>
              <a:buChar char="•"/>
              <a:defRPr/>
            </a:lvl7pPr>
            <a:lvl8pPr lvl="7" algn="l">
              <a:lnSpc>
                <a:spcPct val="90000"/>
              </a:lnSpc>
              <a:spcBef>
                <a:spcPts val="500"/>
              </a:spcBef>
              <a:spcAft>
                <a:spcPts val="0"/>
              </a:spcAft>
              <a:buClr>
                <a:schemeClr val="dk1"/>
              </a:buClr>
              <a:buSzPts val="1100"/>
              <a:buChar char="•"/>
              <a:defRPr/>
            </a:lvl8pPr>
            <a:lvl9pPr lvl="8" algn="l">
              <a:lnSpc>
                <a:spcPct val="90000"/>
              </a:lnSpc>
              <a:spcBef>
                <a:spcPts val="500"/>
              </a:spcBef>
              <a:spcAft>
                <a:spcPts val="0"/>
              </a:spcAft>
              <a:buClr>
                <a:schemeClr val="dk1"/>
              </a:buClr>
              <a:buSzPts val="1100"/>
              <a:buChar char="•"/>
              <a:defRPr/>
            </a:lvl9pPr>
          </a:lstStyle>
          <a:p/>
        </p:txBody>
      </p:sp>
      <p:sp>
        <p:nvSpPr>
          <p:cNvPr id="1059" name="Google Shape;1059;p82"/>
          <p:cNvSpPr txBox="1"/>
          <p:nvPr>
            <p:ph idx="11" type="ftr"/>
          </p:nvPr>
        </p:nvSpPr>
        <p:spPr>
          <a:xfrm>
            <a:off x="4144955" y="6377052"/>
            <a:ext cx="3901200" cy="342900"/>
          </a:xfrm>
          <a:prstGeom prst="rect">
            <a:avLst/>
          </a:prstGeom>
          <a:noFill/>
          <a:ln>
            <a:noFill/>
          </a:ln>
        </p:spPr>
        <p:txBody>
          <a:bodyPr anchorCtr="0" anchor="ctr" bIns="0" lIns="0" spcFirstLastPara="1" rIns="0" wrap="square" tIns="0">
            <a:noAutofit/>
          </a:bodyPr>
          <a:lstStyle>
            <a:lvl1pPr lvl="0" algn="ctr">
              <a:spcBef>
                <a:spcPts val="0"/>
              </a:spcBef>
              <a:spcAft>
                <a:spcPts val="0"/>
              </a:spcAft>
              <a:buSzPts val="800"/>
              <a:buNone/>
              <a:defRPr>
                <a:solidFill>
                  <a:srgbClr val="888888"/>
                </a:solidFill>
              </a:defRPr>
            </a:lvl1pPr>
            <a:lvl2pPr lvl="1" algn="l">
              <a:spcBef>
                <a:spcPts val="0"/>
              </a:spcBef>
              <a:spcAft>
                <a:spcPts val="0"/>
              </a:spcAft>
              <a:buSzPts val="800"/>
              <a:buNone/>
              <a:defRPr/>
            </a:lvl2pPr>
            <a:lvl3pPr lvl="2" algn="l">
              <a:spcBef>
                <a:spcPts val="0"/>
              </a:spcBef>
              <a:spcAft>
                <a:spcPts val="0"/>
              </a:spcAft>
              <a:buSzPts val="800"/>
              <a:buNone/>
              <a:defRPr/>
            </a:lvl3pPr>
            <a:lvl4pPr lvl="3" algn="l">
              <a:spcBef>
                <a:spcPts val="0"/>
              </a:spcBef>
              <a:spcAft>
                <a:spcPts val="0"/>
              </a:spcAft>
              <a:buSzPts val="800"/>
              <a:buNone/>
              <a:defRPr/>
            </a:lvl4pPr>
            <a:lvl5pPr lvl="4" algn="l">
              <a:spcBef>
                <a:spcPts val="0"/>
              </a:spcBef>
              <a:spcAft>
                <a:spcPts val="0"/>
              </a:spcAft>
              <a:buSzPts val="800"/>
              <a:buNone/>
              <a:defRPr/>
            </a:lvl5pPr>
            <a:lvl6pPr lvl="5" algn="l">
              <a:spcBef>
                <a:spcPts val="0"/>
              </a:spcBef>
              <a:spcAft>
                <a:spcPts val="0"/>
              </a:spcAft>
              <a:buSzPts val="800"/>
              <a:buNone/>
              <a:defRPr/>
            </a:lvl6pPr>
            <a:lvl7pPr lvl="6" algn="l">
              <a:spcBef>
                <a:spcPts val="0"/>
              </a:spcBef>
              <a:spcAft>
                <a:spcPts val="0"/>
              </a:spcAft>
              <a:buSzPts val="800"/>
              <a:buNone/>
              <a:defRPr/>
            </a:lvl7pPr>
            <a:lvl8pPr lvl="7" algn="l">
              <a:spcBef>
                <a:spcPts val="0"/>
              </a:spcBef>
              <a:spcAft>
                <a:spcPts val="0"/>
              </a:spcAft>
              <a:buSzPts val="800"/>
              <a:buNone/>
              <a:defRPr/>
            </a:lvl8pPr>
            <a:lvl9pPr lvl="8" algn="l">
              <a:spcBef>
                <a:spcPts val="0"/>
              </a:spcBef>
              <a:spcAft>
                <a:spcPts val="0"/>
              </a:spcAft>
              <a:buSzPts val="800"/>
              <a:buNone/>
              <a:defRPr/>
            </a:lvl9pPr>
          </a:lstStyle>
          <a:p/>
        </p:txBody>
      </p:sp>
      <p:sp>
        <p:nvSpPr>
          <p:cNvPr id="1060" name="Google Shape;1060;p82"/>
          <p:cNvSpPr txBox="1"/>
          <p:nvPr>
            <p:ph idx="10" type="dt"/>
          </p:nvPr>
        </p:nvSpPr>
        <p:spPr>
          <a:xfrm>
            <a:off x="609552" y="6377052"/>
            <a:ext cx="2804100" cy="3429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800"/>
              <a:buNone/>
              <a:defRPr>
                <a:solidFill>
                  <a:srgbClr val="888888"/>
                </a:solidFill>
              </a:defRPr>
            </a:lvl1pPr>
            <a:lvl2pPr lvl="1" algn="l">
              <a:spcBef>
                <a:spcPts val="0"/>
              </a:spcBef>
              <a:spcAft>
                <a:spcPts val="0"/>
              </a:spcAft>
              <a:buSzPts val="800"/>
              <a:buNone/>
              <a:defRPr/>
            </a:lvl2pPr>
            <a:lvl3pPr lvl="2" algn="l">
              <a:spcBef>
                <a:spcPts val="0"/>
              </a:spcBef>
              <a:spcAft>
                <a:spcPts val="0"/>
              </a:spcAft>
              <a:buSzPts val="800"/>
              <a:buNone/>
              <a:defRPr/>
            </a:lvl3pPr>
            <a:lvl4pPr lvl="3" algn="l">
              <a:spcBef>
                <a:spcPts val="0"/>
              </a:spcBef>
              <a:spcAft>
                <a:spcPts val="0"/>
              </a:spcAft>
              <a:buSzPts val="800"/>
              <a:buNone/>
              <a:defRPr/>
            </a:lvl4pPr>
            <a:lvl5pPr lvl="4" algn="l">
              <a:spcBef>
                <a:spcPts val="0"/>
              </a:spcBef>
              <a:spcAft>
                <a:spcPts val="0"/>
              </a:spcAft>
              <a:buSzPts val="800"/>
              <a:buNone/>
              <a:defRPr/>
            </a:lvl5pPr>
            <a:lvl6pPr lvl="5" algn="l">
              <a:spcBef>
                <a:spcPts val="0"/>
              </a:spcBef>
              <a:spcAft>
                <a:spcPts val="0"/>
              </a:spcAft>
              <a:buSzPts val="800"/>
              <a:buNone/>
              <a:defRPr/>
            </a:lvl6pPr>
            <a:lvl7pPr lvl="6" algn="l">
              <a:spcBef>
                <a:spcPts val="0"/>
              </a:spcBef>
              <a:spcAft>
                <a:spcPts val="0"/>
              </a:spcAft>
              <a:buSzPts val="800"/>
              <a:buNone/>
              <a:defRPr/>
            </a:lvl7pPr>
            <a:lvl8pPr lvl="7" algn="l">
              <a:spcBef>
                <a:spcPts val="0"/>
              </a:spcBef>
              <a:spcAft>
                <a:spcPts val="0"/>
              </a:spcAft>
              <a:buSzPts val="800"/>
              <a:buNone/>
              <a:defRPr/>
            </a:lvl8pPr>
            <a:lvl9pPr lvl="8" algn="l">
              <a:spcBef>
                <a:spcPts val="0"/>
              </a:spcBef>
              <a:spcAft>
                <a:spcPts val="0"/>
              </a:spcAft>
              <a:buSzPts val="800"/>
              <a:buNone/>
              <a:defRPr/>
            </a:lvl9pPr>
          </a:lstStyle>
          <a:p/>
        </p:txBody>
      </p:sp>
      <p:sp>
        <p:nvSpPr>
          <p:cNvPr id="1061" name="Google Shape;1061;p82"/>
          <p:cNvSpPr txBox="1"/>
          <p:nvPr>
            <p:ph idx="12" type="sldNum"/>
          </p:nvPr>
        </p:nvSpPr>
        <p:spPr>
          <a:xfrm>
            <a:off x="8777553" y="6377052"/>
            <a:ext cx="2804100" cy="342900"/>
          </a:xfrm>
          <a:prstGeom prst="rect">
            <a:avLst/>
          </a:prstGeom>
          <a:noFill/>
          <a:ln>
            <a:noFill/>
          </a:ln>
        </p:spPr>
        <p:txBody>
          <a:bodyPr anchorCtr="0" anchor="ctr" bIns="0" lIns="0" spcFirstLastPara="1" rIns="0" wrap="square" tIns="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
        <p:nvSpPr>
          <p:cNvPr id="1062" name="Google Shape;1062;p82"/>
          <p:cNvSpPr/>
          <p:nvPr>
            <p:ph idx="2" type="pic"/>
          </p:nvPr>
        </p:nvSpPr>
        <p:spPr>
          <a:xfrm>
            <a:off x="0" y="0"/>
            <a:ext cx="12191100" cy="5979900"/>
          </a:xfrm>
          <a:prstGeom prst="rect">
            <a:avLst/>
          </a:prstGeom>
          <a:noFill/>
          <a:ln>
            <a:noFill/>
          </a:ln>
        </p:spPr>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wo Content">
  <p:cSld name="2_Two Content">
    <p:spTree>
      <p:nvGrpSpPr>
        <p:cNvPr id="1063" name="Shape 1063"/>
        <p:cNvGrpSpPr/>
        <p:nvPr/>
      </p:nvGrpSpPr>
      <p:grpSpPr>
        <a:xfrm>
          <a:off x="0" y="0"/>
          <a:ext cx="0" cy="0"/>
          <a:chOff x="0" y="0"/>
          <a:chExt cx="0" cy="0"/>
        </a:xfrm>
      </p:grpSpPr>
      <p:sp>
        <p:nvSpPr>
          <p:cNvPr id="1064" name="Google Shape;1064;p83"/>
          <p:cNvSpPr txBox="1"/>
          <p:nvPr>
            <p:ph idx="11" type="ftr"/>
          </p:nvPr>
        </p:nvSpPr>
        <p:spPr>
          <a:xfrm>
            <a:off x="4038603" y="6356358"/>
            <a:ext cx="4114800" cy="365100"/>
          </a:xfrm>
          <a:prstGeom prst="rect">
            <a:avLst/>
          </a:prstGeom>
          <a:noFill/>
          <a:ln>
            <a:noFill/>
          </a:ln>
        </p:spPr>
        <p:txBody>
          <a:bodyPr anchorCtr="0" anchor="ctr" bIns="0" lIns="0" spcFirstLastPara="1" rIns="0" wrap="square" tIns="0">
            <a:noAutofit/>
          </a:bodyPr>
          <a:lstStyle>
            <a:lvl1pPr lvl="0" algn="ctr">
              <a:spcBef>
                <a:spcPts val="0"/>
              </a:spcBef>
              <a:spcAft>
                <a:spcPts val="0"/>
              </a:spcAft>
              <a:buSzPts val="800"/>
              <a:buNone/>
              <a:defRPr>
                <a:solidFill>
                  <a:srgbClr val="888888"/>
                </a:solidFill>
              </a:defRPr>
            </a:lvl1pPr>
            <a:lvl2pPr lvl="1" algn="l">
              <a:spcBef>
                <a:spcPts val="0"/>
              </a:spcBef>
              <a:spcAft>
                <a:spcPts val="0"/>
              </a:spcAft>
              <a:buSzPts val="800"/>
              <a:buNone/>
              <a:defRPr/>
            </a:lvl2pPr>
            <a:lvl3pPr lvl="2" algn="l">
              <a:spcBef>
                <a:spcPts val="0"/>
              </a:spcBef>
              <a:spcAft>
                <a:spcPts val="0"/>
              </a:spcAft>
              <a:buSzPts val="800"/>
              <a:buNone/>
              <a:defRPr/>
            </a:lvl3pPr>
            <a:lvl4pPr lvl="3" algn="l">
              <a:spcBef>
                <a:spcPts val="0"/>
              </a:spcBef>
              <a:spcAft>
                <a:spcPts val="0"/>
              </a:spcAft>
              <a:buSzPts val="800"/>
              <a:buNone/>
              <a:defRPr/>
            </a:lvl4pPr>
            <a:lvl5pPr lvl="4" algn="l">
              <a:spcBef>
                <a:spcPts val="0"/>
              </a:spcBef>
              <a:spcAft>
                <a:spcPts val="0"/>
              </a:spcAft>
              <a:buSzPts val="800"/>
              <a:buNone/>
              <a:defRPr/>
            </a:lvl5pPr>
            <a:lvl6pPr lvl="5" algn="l">
              <a:spcBef>
                <a:spcPts val="0"/>
              </a:spcBef>
              <a:spcAft>
                <a:spcPts val="0"/>
              </a:spcAft>
              <a:buSzPts val="800"/>
              <a:buNone/>
              <a:defRPr/>
            </a:lvl6pPr>
            <a:lvl7pPr lvl="6" algn="l">
              <a:spcBef>
                <a:spcPts val="0"/>
              </a:spcBef>
              <a:spcAft>
                <a:spcPts val="0"/>
              </a:spcAft>
              <a:buSzPts val="800"/>
              <a:buNone/>
              <a:defRPr/>
            </a:lvl7pPr>
            <a:lvl8pPr lvl="7" algn="l">
              <a:spcBef>
                <a:spcPts val="0"/>
              </a:spcBef>
              <a:spcAft>
                <a:spcPts val="0"/>
              </a:spcAft>
              <a:buSzPts val="800"/>
              <a:buNone/>
              <a:defRPr/>
            </a:lvl8pPr>
            <a:lvl9pPr lvl="8" algn="l">
              <a:spcBef>
                <a:spcPts val="0"/>
              </a:spcBef>
              <a:spcAft>
                <a:spcPts val="0"/>
              </a:spcAft>
              <a:buSzPts val="800"/>
              <a:buNone/>
              <a:defRPr/>
            </a:lvl9pPr>
          </a:lstStyle>
          <a:p/>
        </p:txBody>
      </p:sp>
      <p:sp>
        <p:nvSpPr>
          <p:cNvPr id="1065" name="Google Shape;1065;p83"/>
          <p:cNvSpPr txBox="1"/>
          <p:nvPr>
            <p:ph idx="10" type="dt"/>
          </p:nvPr>
        </p:nvSpPr>
        <p:spPr>
          <a:xfrm>
            <a:off x="838201" y="6356358"/>
            <a:ext cx="2743200" cy="3651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800"/>
              <a:buNone/>
              <a:defRPr>
                <a:solidFill>
                  <a:srgbClr val="888888"/>
                </a:solidFill>
              </a:defRPr>
            </a:lvl1pPr>
            <a:lvl2pPr lvl="1" algn="l">
              <a:spcBef>
                <a:spcPts val="0"/>
              </a:spcBef>
              <a:spcAft>
                <a:spcPts val="0"/>
              </a:spcAft>
              <a:buSzPts val="800"/>
              <a:buNone/>
              <a:defRPr/>
            </a:lvl2pPr>
            <a:lvl3pPr lvl="2" algn="l">
              <a:spcBef>
                <a:spcPts val="0"/>
              </a:spcBef>
              <a:spcAft>
                <a:spcPts val="0"/>
              </a:spcAft>
              <a:buSzPts val="800"/>
              <a:buNone/>
              <a:defRPr/>
            </a:lvl3pPr>
            <a:lvl4pPr lvl="3" algn="l">
              <a:spcBef>
                <a:spcPts val="0"/>
              </a:spcBef>
              <a:spcAft>
                <a:spcPts val="0"/>
              </a:spcAft>
              <a:buSzPts val="800"/>
              <a:buNone/>
              <a:defRPr/>
            </a:lvl4pPr>
            <a:lvl5pPr lvl="4" algn="l">
              <a:spcBef>
                <a:spcPts val="0"/>
              </a:spcBef>
              <a:spcAft>
                <a:spcPts val="0"/>
              </a:spcAft>
              <a:buSzPts val="800"/>
              <a:buNone/>
              <a:defRPr/>
            </a:lvl5pPr>
            <a:lvl6pPr lvl="5" algn="l">
              <a:spcBef>
                <a:spcPts val="0"/>
              </a:spcBef>
              <a:spcAft>
                <a:spcPts val="0"/>
              </a:spcAft>
              <a:buSzPts val="800"/>
              <a:buNone/>
              <a:defRPr/>
            </a:lvl6pPr>
            <a:lvl7pPr lvl="6" algn="l">
              <a:spcBef>
                <a:spcPts val="0"/>
              </a:spcBef>
              <a:spcAft>
                <a:spcPts val="0"/>
              </a:spcAft>
              <a:buSzPts val="800"/>
              <a:buNone/>
              <a:defRPr/>
            </a:lvl7pPr>
            <a:lvl8pPr lvl="7" algn="l">
              <a:spcBef>
                <a:spcPts val="0"/>
              </a:spcBef>
              <a:spcAft>
                <a:spcPts val="0"/>
              </a:spcAft>
              <a:buSzPts val="800"/>
              <a:buNone/>
              <a:defRPr/>
            </a:lvl8pPr>
            <a:lvl9pPr lvl="8" algn="l">
              <a:spcBef>
                <a:spcPts val="0"/>
              </a:spcBef>
              <a:spcAft>
                <a:spcPts val="0"/>
              </a:spcAft>
              <a:buSzPts val="800"/>
              <a:buNone/>
              <a:defRPr/>
            </a:lvl9pPr>
          </a:lstStyle>
          <a:p/>
        </p:txBody>
      </p:sp>
      <p:sp>
        <p:nvSpPr>
          <p:cNvPr id="1066" name="Google Shape;1066;p83"/>
          <p:cNvSpPr txBox="1"/>
          <p:nvPr>
            <p:ph idx="12" type="sldNum"/>
          </p:nvPr>
        </p:nvSpPr>
        <p:spPr>
          <a:xfrm>
            <a:off x="8610605" y="6356358"/>
            <a:ext cx="2743200" cy="365100"/>
          </a:xfrm>
          <a:prstGeom prst="rect">
            <a:avLst/>
          </a:prstGeom>
          <a:noFill/>
          <a:ln>
            <a:noFill/>
          </a:ln>
        </p:spPr>
        <p:txBody>
          <a:bodyPr anchorCtr="0" anchor="ctr" bIns="0" lIns="0" spcFirstLastPara="1" rIns="0" wrap="square" tIns="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
        <p:nvSpPr>
          <p:cNvPr id="1067" name="Google Shape;1067;p83"/>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rgbClr val="040404"/>
              </a:buClr>
              <a:buSzPts val="3300"/>
              <a:buFont typeface="Arial"/>
              <a:buNone/>
              <a:defRPr b="1" i="0" sz="3300">
                <a:solidFill>
                  <a:srgbClr val="040404"/>
                </a:solidFill>
                <a:latin typeface="Arial"/>
                <a:ea typeface="Arial"/>
                <a:cs typeface="Arial"/>
                <a:sym typeface="Arial"/>
              </a:defRPr>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
        <p:nvSpPr>
          <p:cNvPr id="1068" name="Google Shape;1068;p83"/>
          <p:cNvSpPr txBox="1"/>
          <p:nvPr>
            <p:ph idx="1" type="body"/>
          </p:nvPr>
        </p:nvSpPr>
        <p:spPr>
          <a:xfrm>
            <a:off x="626047" y="1617361"/>
            <a:ext cx="5176500" cy="37836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900"/>
              </a:spcBef>
              <a:spcAft>
                <a:spcPts val="0"/>
              </a:spcAft>
              <a:buClr>
                <a:schemeClr val="dk1"/>
              </a:buClr>
              <a:buSzPts val="1200"/>
              <a:buNone/>
              <a:defRPr b="0" i="0" sz="1200">
                <a:solidFill>
                  <a:schemeClr val="dk1"/>
                </a:solidFill>
                <a:latin typeface="Arial"/>
                <a:ea typeface="Arial"/>
                <a:cs typeface="Arial"/>
                <a:sym typeface="Arial"/>
              </a:defRPr>
            </a:lvl1pPr>
            <a:lvl2pPr indent="-298450" lvl="1" marL="914400" algn="l">
              <a:lnSpc>
                <a:spcPct val="90000"/>
              </a:lnSpc>
              <a:spcBef>
                <a:spcPts val="500"/>
              </a:spcBef>
              <a:spcAft>
                <a:spcPts val="0"/>
              </a:spcAft>
              <a:buClr>
                <a:schemeClr val="dk1"/>
              </a:buClr>
              <a:buSzPts val="1100"/>
              <a:buChar char="•"/>
              <a:defRPr/>
            </a:lvl2pPr>
            <a:lvl3pPr indent="-298450" lvl="2" marL="1371600" algn="l">
              <a:lnSpc>
                <a:spcPct val="90000"/>
              </a:lnSpc>
              <a:spcBef>
                <a:spcPts val="500"/>
              </a:spcBef>
              <a:spcAft>
                <a:spcPts val="0"/>
              </a:spcAft>
              <a:buClr>
                <a:schemeClr val="dk1"/>
              </a:buClr>
              <a:buSzPts val="1100"/>
              <a:buChar char="•"/>
              <a:defRPr/>
            </a:lvl3pPr>
            <a:lvl4pPr indent="-298450" lvl="3" marL="1828800" algn="l">
              <a:lnSpc>
                <a:spcPct val="90000"/>
              </a:lnSpc>
              <a:spcBef>
                <a:spcPts val="500"/>
              </a:spcBef>
              <a:spcAft>
                <a:spcPts val="0"/>
              </a:spcAft>
              <a:buClr>
                <a:schemeClr val="dk1"/>
              </a:buClr>
              <a:buSzPts val="1100"/>
              <a:buChar char="•"/>
              <a:defRPr/>
            </a:lvl4pPr>
            <a:lvl5pPr indent="-298450" lvl="4" marL="2286000" algn="l">
              <a:lnSpc>
                <a:spcPct val="90000"/>
              </a:lnSpc>
              <a:spcBef>
                <a:spcPts val="500"/>
              </a:spcBef>
              <a:spcAft>
                <a:spcPts val="0"/>
              </a:spcAft>
              <a:buClr>
                <a:schemeClr val="dk1"/>
              </a:buClr>
              <a:buSzPts val="1100"/>
              <a:buChar char="•"/>
              <a:defRPr/>
            </a:lvl5pPr>
            <a:lvl6pPr indent="-298450" lvl="5" marL="2743200" algn="l">
              <a:lnSpc>
                <a:spcPct val="90000"/>
              </a:lnSpc>
              <a:spcBef>
                <a:spcPts val="500"/>
              </a:spcBef>
              <a:spcAft>
                <a:spcPts val="0"/>
              </a:spcAft>
              <a:buClr>
                <a:schemeClr val="dk1"/>
              </a:buClr>
              <a:buSzPts val="1100"/>
              <a:buChar char="•"/>
              <a:defRPr/>
            </a:lvl6pPr>
            <a:lvl7pPr indent="-298450" lvl="6" marL="3200400" algn="l">
              <a:lnSpc>
                <a:spcPct val="90000"/>
              </a:lnSpc>
              <a:spcBef>
                <a:spcPts val="500"/>
              </a:spcBef>
              <a:spcAft>
                <a:spcPts val="0"/>
              </a:spcAft>
              <a:buClr>
                <a:schemeClr val="dk1"/>
              </a:buClr>
              <a:buSzPts val="1100"/>
              <a:buChar char="•"/>
              <a:defRPr/>
            </a:lvl7pPr>
            <a:lvl8pPr indent="-298450" lvl="7" marL="3657600" algn="l">
              <a:lnSpc>
                <a:spcPct val="90000"/>
              </a:lnSpc>
              <a:spcBef>
                <a:spcPts val="500"/>
              </a:spcBef>
              <a:spcAft>
                <a:spcPts val="0"/>
              </a:spcAft>
              <a:buClr>
                <a:schemeClr val="dk1"/>
              </a:buClr>
              <a:buSzPts val="1100"/>
              <a:buChar char="•"/>
              <a:defRPr/>
            </a:lvl8pPr>
            <a:lvl9pPr indent="-298450" lvl="8" marL="4114800" algn="l">
              <a:lnSpc>
                <a:spcPct val="90000"/>
              </a:lnSpc>
              <a:spcBef>
                <a:spcPts val="500"/>
              </a:spcBef>
              <a:spcAft>
                <a:spcPts val="0"/>
              </a:spcAft>
              <a:buClr>
                <a:schemeClr val="dk1"/>
              </a:buClr>
              <a:buSzPts val="1100"/>
              <a:buChar char="•"/>
              <a:defRPr/>
            </a:lvl9pPr>
          </a:lstStyle>
          <a:p/>
        </p:txBody>
      </p:sp>
      <p:sp>
        <p:nvSpPr>
          <p:cNvPr id="1069" name="Google Shape;1069;p83"/>
          <p:cNvSpPr txBox="1"/>
          <p:nvPr>
            <p:ph idx="2" type="subTitle"/>
          </p:nvPr>
        </p:nvSpPr>
        <p:spPr>
          <a:xfrm>
            <a:off x="616696" y="1194219"/>
            <a:ext cx="10965600" cy="193200"/>
          </a:xfrm>
          <a:prstGeom prst="rect">
            <a:avLst/>
          </a:prstGeom>
          <a:noFill/>
          <a:ln>
            <a:noFill/>
          </a:ln>
        </p:spPr>
        <p:txBody>
          <a:bodyPr anchorCtr="0" anchor="t" bIns="0" lIns="0" spcFirstLastPara="1" rIns="0" wrap="square" tIns="0">
            <a:spAutoFit/>
          </a:bodyPr>
          <a:lstStyle>
            <a:lvl1pPr lvl="0" algn="l">
              <a:lnSpc>
                <a:spcPct val="90000"/>
              </a:lnSpc>
              <a:spcBef>
                <a:spcPts val="900"/>
              </a:spcBef>
              <a:spcAft>
                <a:spcPts val="0"/>
              </a:spcAft>
              <a:buClr>
                <a:srgbClr val="07806F"/>
              </a:buClr>
              <a:buSzPts val="1300"/>
              <a:buNone/>
              <a:defRPr b="1" i="0" sz="1300">
                <a:solidFill>
                  <a:srgbClr val="07806F"/>
                </a:solidFill>
                <a:latin typeface="Arial"/>
                <a:ea typeface="Arial"/>
                <a:cs typeface="Arial"/>
                <a:sym typeface="Arial"/>
              </a:defRPr>
            </a:lvl1pPr>
            <a:lvl2pPr lvl="1" algn="l">
              <a:lnSpc>
                <a:spcPct val="90000"/>
              </a:lnSpc>
              <a:spcBef>
                <a:spcPts val="500"/>
              </a:spcBef>
              <a:spcAft>
                <a:spcPts val="0"/>
              </a:spcAft>
              <a:buClr>
                <a:schemeClr val="dk1"/>
              </a:buClr>
              <a:buSzPts val="1100"/>
              <a:buChar char="•"/>
              <a:defRPr/>
            </a:lvl2pPr>
            <a:lvl3pPr lvl="2" algn="l">
              <a:lnSpc>
                <a:spcPct val="90000"/>
              </a:lnSpc>
              <a:spcBef>
                <a:spcPts val="500"/>
              </a:spcBef>
              <a:spcAft>
                <a:spcPts val="0"/>
              </a:spcAft>
              <a:buClr>
                <a:schemeClr val="dk1"/>
              </a:buClr>
              <a:buSzPts val="1100"/>
              <a:buChar char="•"/>
              <a:defRPr/>
            </a:lvl3pPr>
            <a:lvl4pPr lvl="3" algn="l">
              <a:lnSpc>
                <a:spcPct val="90000"/>
              </a:lnSpc>
              <a:spcBef>
                <a:spcPts val="500"/>
              </a:spcBef>
              <a:spcAft>
                <a:spcPts val="0"/>
              </a:spcAft>
              <a:buClr>
                <a:schemeClr val="dk1"/>
              </a:buClr>
              <a:buSzPts val="1100"/>
              <a:buChar char="•"/>
              <a:defRPr/>
            </a:lvl4pPr>
            <a:lvl5pPr lvl="4" algn="l">
              <a:lnSpc>
                <a:spcPct val="90000"/>
              </a:lnSpc>
              <a:spcBef>
                <a:spcPts val="500"/>
              </a:spcBef>
              <a:spcAft>
                <a:spcPts val="0"/>
              </a:spcAft>
              <a:buClr>
                <a:schemeClr val="dk1"/>
              </a:buClr>
              <a:buSzPts val="1100"/>
              <a:buChar char="•"/>
              <a:defRPr/>
            </a:lvl5pPr>
            <a:lvl6pPr lvl="5" algn="l">
              <a:lnSpc>
                <a:spcPct val="90000"/>
              </a:lnSpc>
              <a:spcBef>
                <a:spcPts val="500"/>
              </a:spcBef>
              <a:spcAft>
                <a:spcPts val="0"/>
              </a:spcAft>
              <a:buClr>
                <a:schemeClr val="dk1"/>
              </a:buClr>
              <a:buSzPts val="1100"/>
              <a:buChar char="•"/>
              <a:defRPr/>
            </a:lvl6pPr>
            <a:lvl7pPr lvl="6" algn="l">
              <a:lnSpc>
                <a:spcPct val="90000"/>
              </a:lnSpc>
              <a:spcBef>
                <a:spcPts val="500"/>
              </a:spcBef>
              <a:spcAft>
                <a:spcPts val="0"/>
              </a:spcAft>
              <a:buClr>
                <a:schemeClr val="dk1"/>
              </a:buClr>
              <a:buSzPts val="1100"/>
              <a:buChar char="•"/>
              <a:defRPr/>
            </a:lvl7pPr>
            <a:lvl8pPr lvl="7" algn="l">
              <a:lnSpc>
                <a:spcPct val="90000"/>
              </a:lnSpc>
              <a:spcBef>
                <a:spcPts val="500"/>
              </a:spcBef>
              <a:spcAft>
                <a:spcPts val="0"/>
              </a:spcAft>
              <a:buClr>
                <a:schemeClr val="dk1"/>
              </a:buClr>
              <a:buSzPts val="1100"/>
              <a:buChar char="•"/>
              <a:defRPr/>
            </a:lvl8pPr>
            <a:lvl9pPr lvl="8" algn="l">
              <a:lnSpc>
                <a:spcPct val="90000"/>
              </a:lnSpc>
              <a:spcBef>
                <a:spcPts val="500"/>
              </a:spcBef>
              <a:spcAft>
                <a:spcPts val="0"/>
              </a:spcAft>
              <a:buClr>
                <a:schemeClr val="dk1"/>
              </a:buClr>
              <a:buSzPts val="1100"/>
              <a:buChar char="•"/>
              <a:defRPr/>
            </a:lvl9pPr>
          </a:lstStyle>
          <a:p/>
        </p:txBody>
      </p:sp>
      <p:sp>
        <p:nvSpPr>
          <p:cNvPr id="1070" name="Google Shape;1070;p83"/>
          <p:cNvSpPr txBox="1"/>
          <p:nvPr>
            <p:ph idx="3" type="body"/>
          </p:nvPr>
        </p:nvSpPr>
        <p:spPr>
          <a:xfrm>
            <a:off x="6083061" y="1617361"/>
            <a:ext cx="5482800" cy="37836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900"/>
              </a:spcBef>
              <a:spcAft>
                <a:spcPts val="0"/>
              </a:spcAft>
              <a:buClr>
                <a:schemeClr val="dk1"/>
              </a:buClr>
              <a:buSzPts val="1200"/>
              <a:buNone/>
              <a:defRPr b="0" i="0" sz="1200">
                <a:solidFill>
                  <a:schemeClr val="dk1"/>
                </a:solidFill>
                <a:latin typeface="Arial"/>
                <a:ea typeface="Arial"/>
                <a:cs typeface="Arial"/>
                <a:sym typeface="Arial"/>
              </a:defRPr>
            </a:lvl1pPr>
            <a:lvl2pPr indent="-298450" lvl="1" marL="914400" algn="l">
              <a:lnSpc>
                <a:spcPct val="90000"/>
              </a:lnSpc>
              <a:spcBef>
                <a:spcPts val="500"/>
              </a:spcBef>
              <a:spcAft>
                <a:spcPts val="0"/>
              </a:spcAft>
              <a:buClr>
                <a:schemeClr val="dk1"/>
              </a:buClr>
              <a:buSzPts val="1100"/>
              <a:buChar char="•"/>
              <a:defRPr/>
            </a:lvl2pPr>
            <a:lvl3pPr indent="-298450" lvl="2" marL="1371600" algn="l">
              <a:lnSpc>
                <a:spcPct val="90000"/>
              </a:lnSpc>
              <a:spcBef>
                <a:spcPts val="500"/>
              </a:spcBef>
              <a:spcAft>
                <a:spcPts val="0"/>
              </a:spcAft>
              <a:buClr>
                <a:schemeClr val="dk1"/>
              </a:buClr>
              <a:buSzPts val="1100"/>
              <a:buChar char="•"/>
              <a:defRPr/>
            </a:lvl3pPr>
            <a:lvl4pPr indent="-298450" lvl="3" marL="1828800" algn="l">
              <a:lnSpc>
                <a:spcPct val="90000"/>
              </a:lnSpc>
              <a:spcBef>
                <a:spcPts val="500"/>
              </a:spcBef>
              <a:spcAft>
                <a:spcPts val="0"/>
              </a:spcAft>
              <a:buClr>
                <a:schemeClr val="dk1"/>
              </a:buClr>
              <a:buSzPts val="1100"/>
              <a:buChar char="•"/>
              <a:defRPr/>
            </a:lvl4pPr>
            <a:lvl5pPr indent="-298450" lvl="4" marL="2286000" algn="l">
              <a:lnSpc>
                <a:spcPct val="90000"/>
              </a:lnSpc>
              <a:spcBef>
                <a:spcPts val="500"/>
              </a:spcBef>
              <a:spcAft>
                <a:spcPts val="0"/>
              </a:spcAft>
              <a:buClr>
                <a:schemeClr val="dk1"/>
              </a:buClr>
              <a:buSzPts val="1100"/>
              <a:buChar char="•"/>
              <a:defRPr/>
            </a:lvl5pPr>
            <a:lvl6pPr indent="-298450" lvl="5" marL="2743200" algn="l">
              <a:lnSpc>
                <a:spcPct val="90000"/>
              </a:lnSpc>
              <a:spcBef>
                <a:spcPts val="500"/>
              </a:spcBef>
              <a:spcAft>
                <a:spcPts val="0"/>
              </a:spcAft>
              <a:buClr>
                <a:schemeClr val="dk1"/>
              </a:buClr>
              <a:buSzPts val="1100"/>
              <a:buChar char="•"/>
              <a:defRPr/>
            </a:lvl6pPr>
            <a:lvl7pPr indent="-298450" lvl="6" marL="3200400" algn="l">
              <a:lnSpc>
                <a:spcPct val="90000"/>
              </a:lnSpc>
              <a:spcBef>
                <a:spcPts val="500"/>
              </a:spcBef>
              <a:spcAft>
                <a:spcPts val="0"/>
              </a:spcAft>
              <a:buClr>
                <a:schemeClr val="dk1"/>
              </a:buClr>
              <a:buSzPts val="1100"/>
              <a:buChar char="•"/>
              <a:defRPr/>
            </a:lvl7pPr>
            <a:lvl8pPr indent="-298450" lvl="7" marL="3657600" algn="l">
              <a:lnSpc>
                <a:spcPct val="90000"/>
              </a:lnSpc>
              <a:spcBef>
                <a:spcPts val="500"/>
              </a:spcBef>
              <a:spcAft>
                <a:spcPts val="0"/>
              </a:spcAft>
              <a:buClr>
                <a:schemeClr val="dk1"/>
              </a:buClr>
              <a:buSzPts val="1100"/>
              <a:buChar char="•"/>
              <a:defRPr/>
            </a:lvl8pPr>
            <a:lvl9pPr indent="-298450" lvl="8" marL="4114800" algn="l">
              <a:lnSpc>
                <a:spcPct val="90000"/>
              </a:lnSpc>
              <a:spcBef>
                <a:spcPts val="500"/>
              </a:spcBef>
              <a:spcAft>
                <a:spcPts val="0"/>
              </a:spcAft>
              <a:buClr>
                <a:schemeClr val="dk1"/>
              </a:buClr>
              <a:buSzPts val="1100"/>
              <a:buChar char="•"/>
              <a:defRPr/>
            </a:lvl9pPr>
          </a:lstStyle>
          <a:p/>
        </p:txBody>
      </p:sp>
      <p:grpSp>
        <p:nvGrpSpPr>
          <p:cNvPr id="1071" name="Google Shape;1071;p83"/>
          <p:cNvGrpSpPr/>
          <p:nvPr/>
        </p:nvGrpSpPr>
        <p:grpSpPr>
          <a:xfrm>
            <a:off x="0" y="5981277"/>
            <a:ext cx="12191479" cy="127071"/>
            <a:chOff x="0" y="9863563"/>
            <a:chExt cx="20104682" cy="209550"/>
          </a:xfrm>
        </p:grpSpPr>
        <p:sp>
          <p:nvSpPr>
            <p:cNvPr id="1072" name="Google Shape;1072;p83"/>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73" name="Google Shape;1073;p83"/>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74" name="Google Shape;1074;p83"/>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75" name="Google Shape;1075;p83"/>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1076" name="Google Shape;1076;p83"/>
          <p:cNvGrpSpPr/>
          <p:nvPr/>
        </p:nvGrpSpPr>
        <p:grpSpPr>
          <a:xfrm>
            <a:off x="10472611" y="6302012"/>
            <a:ext cx="1450594" cy="352787"/>
            <a:chOff x="17270138" y="10392506"/>
            <a:chExt cx="2392141" cy="581772"/>
          </a:xfrm>
        </p:grpSpPr>
        <p:grpSp>
          <p:nvGrpSpPr>
            <p:cNvPr id="1077" name="Google Shape;1077;p83"/>
            <p:cNvGrpSpPr/>
            <p:nvPr/>
          </p:nvGrpSpPr>
          <p:grpSpPr>
            <a:xfrm>
              <a:off x="17879688" y="10615449"/>
              <a:ext cx="479402" cy="221678"/>
              <a:chOff x="17879688" y="10615449"/>
              <a:chExt cx="479402" cy="221678"/>
            </a:xfrm>
          </p:grpSpPr>
          <p:pic>
            <p:nvPicPr>
              <p:cNvPr id="1078" name="Google Shape;1078;p83"/>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1079" name="Google Shape;1079;p83"/>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1080" name="Google Shape;1080;p83"/>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81" name="Google Shape;1081;p83"/>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82" name="Google Shape;1082;p83"/>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1083" name="Google Shape;1083;p83"/>
            <p:cNvGrpSpPr/>
            <p:nvPr/>
          </p:nvGrpSpPr>
          <p:grpSpPr>
            <a:xfrm>
              <a:off x="17270138" y="10697205"/>
              <a:ext cx="448309" cy="277073"/>
              <a:chOff x="17270138" y="10697205"/>
              <a:chExt cx="448309" cy="277073"/>
            </a:xfrm>
          </p:grpSpPr>
          <p:sp>
            <p:nvSpPr>
              <p:cNvPr id="1084" name="Google Shape;1084;p83"/>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85" name="Google Shape;1085;p83"/>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86" name="Google Shape;1086;p83"/>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1087" name="Google Shape;1087;p83"/>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spTree>
      <p:nvGrpSpPr>
        <p:cNvPr id="1088" name="Shape 1088"/>
        <p:cNvGrpSpPr/>
        <p:nvPr/>
      </p:nvGrpSpPr>
      <p:grpSpPr>
        <a:xfrm>
          <a:off x="0" y="0"/>
          <a:ext cx="0" cy="0"/>
          <a:chOff x="0" y="0"/>
          <a:chExt cx="0" cy="0"/>
        </a:xfrm>
      </p:grpSpPr>
      <p:sp>
        <p:nvSpPr>
          <p:cNvPr id="1089" name="Google Shape;1089;p84"/>
          <p:cNvSpPr txBox="1"/>
          <p:nvPr>
            <p:ph type="title"/>
          </p:nvPr>
        </p:nvSpPr>
        <p:spPr>
          <a:xfrm>
            <a:off x="6083060" y="602131"/>
            <a:ext cx="5499600" cy="513300"/>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rgbClr val="040404"/>
              </a:buClr>
              <a:buSzPts val="3300"/>
              <a:buFont typeface="Arial"/>
              <a:buNone/>
              <a:defRPr b="1" i="0" sz="3300">
                <a:solidFill>
                  <a:srgbClr val="040404"/>
                </a:solidFill>
                <a:latin typeface="Arial"/>
                <a:ea typeface="Arial"/>
                <a:cs typeface="Arial"/>
                <a:sym typeface="Arial"/>
              </a:defRPr>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
        <p:nvSpPr>
          <p:cNvPr id="1090" name="Google Shape;1090;p84"/>
          <p:cNvSpPr txBox="1"/>
          <p:nvPr>
            <p:ph idx="1" type="subTitle"/>
          </p:nvPr>
        </p:nvSpPr>
        <p:spPr>
          <a:xfrm>
            <a:off x="6083060" y="1194219"/>
            <a:ext cx="5499600" cy="229500"/>
          </a:xfrm>
          <a:prstGeom prst="rect">
            <a:avLst/>
          </a:prstGeom>
          <a:noFill/>
          <a:ln>
            <a:noFill/>
          </a:ln>
        </p:spPr>
        <p:txBody>
          <a:bodyPr anchorCtr="0" anchor="t" bIns="0" lIns="0" spcFirstLastPara="1" rIns="0" wrap="square" tIns="0">
            <a:spAutoFit/>
          </a:bodyPr>
          <a:lstStyle>
            <a:lvl1pPr lvl="0" algn="l">
              <a:lnSpc>
                <a:spcPct val="90000"/>
              </a:lnSpc>
              <a:spcBef>
                <a:spcPts val="900"/>
              </a:spcBef>
              <a:spcAft>
                <a:spcPts val="0"/>
              </a:spcAft>
              <a:buClr>
                <a:srgbClr val="07806F"/>
              </a:buClr>
              <a:buSzPts val="1300"/>
              <a:buNone/>
              <a:defRPr b="1" i="0" sz="1300">
                <a:solidFill>
                  <a:srgbClr val="07806F"/>
                </a:solidFill>
                <a:latin typeface="Arial"/>
                <a:ea typeface="Arial"/>
                <a:cs typeface="Arial"/>
                <a:sym typeface="Arial"/>
              </a:defRPr>
            </a:lvl1pPr>
            <a:lvl2pPr lvl="1" algn="l">
              <a:lnSpc>
                <a:spcPct val="90000"/>
              </a:lnSpc>
              <a:spcBef>
                <a:spcPts val="500"/>
              </a:spcBef>
              <a:spcAft>
                <a:spcPts val="0"/>
              </a:spcAft>
              <a:buClr>
                <a:schemeClr val="dk1"/>
              </a:buClr>
              <a:buSzPts val="1100"/>
              <a:buChar char="•"/>
              <a:defRPr/>
            </a:lvl2pPr>
            <a:lvl3pPr lvl="2" algn="l">
              <a:lnSpc>
                <a:spcPct val="90000"/>
              </a:lnSpc>
              <a:spcBef>
                <a:spcPts val="500"/>
              </a:spcBef>
              <a:spcAft>
                <a:spcPts val="0"/>
              </a:spcAft>
              <a:buClr>
                <a:schemeClr val="dk1"/>
              </a:buClr>
              <a:buSzPts val="1100"/>
              <a:buChar char="•"/>
              <a:defRPr/>
            </a:lvl3pPr>
            <a:lvl4pPr lvl="3" algn="l">
              <a:lnSpc>
                <a:spcPct val="90000"/>
              </a:lnSpc>
              <a:spcBef>
                <a:spcPts val="500"/>
              </a:spcBef>
              <a:spcAft>
                <a:spcPts val="0"/>
              </a:spcAft>
              <a:buClr>
                <a:schemeClr val="dk1"/>
              </a:buClr>
              <a:buSzPts val="1100"/>
              <a:buChar char="•"/>
              <a:defRPr/>
            </a:lvl4pPr>
            <a:lvl5pPr lvl="4" algn="l">
              <a:lnSpc>
                <a:spcPct val="90000"/>
              </a:lnSpc>
              <a:spcBef>
                <a:spcPts val="500"/>
              </a:spcBef>
              <a:spcAft>
                <a:spcPts val="0"/>
              </a:spcAft>
              <a:buClr>
                <a:schemeClr val="dk1"/>
              </a:buClr>
              <a:buSzPts val="1100"/>
              <a:buChar char="•"/>
              <a:defRPr/>
            </a:lvl5pPr>
            <a:lvl6pPr lvl="5" algn="l">
              <a:lnSpc>
                <a:spcPct val="90000"/>
              </a:lnSpc>
              <a:spcBef>
                <a:spcPts val="500"/>
              </a:spcBef>
              <a:spcAft>
                <a:spcPts val="0"/>
              </a:spcAft>
              <a:buClr>
                <a:schemeClr val="dk1"/>
              </a:buClr>
              <a:buSzPts val="1100"/>
              <a:buChar char="•"/>
              <a:defRPr/>
            </a:lvl6pPr>
            <a:lvl7pPr lvl="6" algn="l">
              <a:lnSpc>
                <a:spcPct val="90000"/>
              </a:lnSpc>
              <a:spcBef>
                <a:spcPts val="500"/>
              </a:spcBef>
              <a:spcAft>
                <a:spcPts val="0"/>
              </a:spcAft>
              <a:buClr>
                <a:schemeClr val="dk1"/>
              </a:buClr>
              <a:buSzPts val="1100"/>
              <a:buChar char="•"/>
              <a:defRPr/>
            </a:lvl7pPr>
            <a:lvl8pPr lvl="7" algn="l">
              <a:lnSpc>
                <a:spcPct val="90000"/>
              </a:lnSpc>
              <a:spcBef>
                <a:spcPts val="500"/>
              </a:spcBef>
              <a:spcAft>
                <a:spcPts val="0"/>
              </a:spcAft>
              <a:buClr>
                <a:schemeClr val="dk1"/>
              </a:buClr>
              <a:buSzPts val="1100"/>
              <a:buChar char="•"/>
              <a:defRPr/>
            </a:lvl8pPr>
            <a:lvl9pPr lvl="8" algn="l">
              <a:lnSpc>
                <a:spcPct val="90000"/>
              </a:lnSpc>
              <a:spcBef>
                <a:spcPts val="500"/>
              </a:spcBef>
              <a:spcAft>
                <a:spcPts val="0"/>
              </a:spcAft>
              <a:buClr>
                <a:schemeClr val="dk1"/>
              </a:buClr>
              <a:buSzPts val="1100"/>
              <a:buChar char="•"/>
              <a:defRPr/>
            </a:lvl9pPr>
          </a:lstStyle>
          <a:p/>
        </p:txBody>
      </p:sp>
      <p:sp>
        <p:nvSpPr>
          <p:cNvPr id="1091" name="Google Shape;1091;p84"/>
          <p:cNvSpPr txBox="1"/>
          <p:nvPr>
            <p:ph idx="2" type="body"/>
          </p:nvPr>
        </p:nvSpPr>
        <p:spPr>
          <a:xfrm>
            <a:off x="6083061" y="1617361"/>
            <a:ext cx="5482800" cy="37836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900"/>
              </a:spcBef>
              <a:spcAft>
                <a:spcPts val="0"/>
              </a:spcAft>
              <a:buClr>
                <a:schemeClr val="dk1"/>
              </a:buClr>
              <a:buSzPts val="1200"/>
              <a:buNone/>
              <a:defRPr b="0" i="0" sz="1200">
                <a:solidFill>
                  <a:schemeClr val="dk1"/>
                </a:solidFill>
                <a:latin typeface="Arial"/>
                <a:ea typeface="Arial"/>
                <a:cs typeface="Arial"/>
                <a:sym typeface="Arial"/>
              </a:defRPr>
            </a:lvl1pPr>
            <a:lvl2pPr indent="-298450" lvl="1" marL="914400" algn="l">
              <a:lnSpc>
                <a:spcPct val="90000"/>
              </a:lnSpc>
              <a:spcBef>
                <a:spcPts val="500"/>
              </a:spcBef>
              <a:spcAft>
                <a:spcPts val="0"/>
              </a:spcAft>
              <a:buClr>
                <a:schemeClr val="dk1"/>
              </a:buClr>
              <a:buSzPts val="1100"/>
              <a:buChar char="•"/>
              <a:defRPr/>
            </a:lvl2pPr>
            <a:lvl3pPr indent="-298450" lvl="2" marL="1371600" algn="l">
              <a:lnSpc>
                <a:spcPct val="90000"/>
              </a:lnSpc>
              <a:spcBef>
                <a:spcPts val="500"/>
              </a:spcBef>
              <a:spcAft>
                <a:spcPts val="0"/>
              </a:spcAft>
              <a:buClr>
                <a:schemeClr val="dk1"/>
              </a:buClr>
              <a:buSzPts val="1100"/>
              <a:buChar char="•"/>
              <a:defRPr/>
            </a:lvl3pPr>
            <a:lvl4pPr indent="-298450" lvl="3" marL="1828800" algn="l">
              <a:lnSpc>
                <a:spcPct val="90000"/>
              </a:lnSpc>
              <a:spcBef>
                <a:spcPts val="500"/>
              </a:spcBef>
              <a:spcAft>
                <a:spcPts val="0"/>
              </a:spcAft>
              <a:buClr>
                <a:schemeClr val="dk1"/>
              </a:buClr>
              <a:buSzPts val="1100"/>
              <a:buChar char="•"/>
              <a:defRPr/>
            </a:lvl4pPr>
            <a:lvl5pPr indent="-298450" lvl="4" marL="2286000" algn="l">
              <a:lnSpc>
                <a:spcPct val="90000"/>
              </a:lnSpc>
              <a:spcBef>
                <a:spcPts val="500"/>
              </a:spcBef>
              <a:spcAft>
                <a:spcPts val="0"/>
              </a:spcAft>
              <a:buClr>
                <a:schemeClr val="dk1"/>
              </a:buClr>
              <a:buSzPts val="1100"/>
              <a:buChar char="•"/>
              <a:defRPr/>
            </a:lvl5pPr>
            <a:lvl6pPr indent="-298450" lvl="5" marL="2743200" algn="l">
              <a:lnSpc>
                <a:spcPct val="90000"/>
              </a:lnSpc>
              <a:spcBef>
                <a:spcPts val="500"/>
              </a:spcBef>
              <a:spcAft>
                <a:spcPts val="0"/>
              </a:spcAft>
              <a:buClr>
                <a:schemeClr val="dk1"/>
              </a:buClr>
              <a:buSzPts val="1100"/>
              <a:buChar char="•"/>
              <a:defRPr/>
            </a:lvl6pPr>
            <a:lvl7pPr indent="-298450" lvl="6" marL="3200400" algn="l">
              <a:lnSpc>
                <a:spcPct val="90000"/>
              </a:lnSpc>
              <a:spcBef>
                <a:spcPts val="500"/>
              </a:spcBef>
              <a:spcAft>
                <a:spcPts val="0"/>
              </a:spcAft>
              <a:buClr>
                <a:schemeClr val="dk1"/>
              </a:buClr>
              <a:buSzPts val="1100"/>
              <a:buChar char="•"/>
              <a:defRPr/>
            </a:lvl7pPr>
            <a:lvl8pPr indent="-298450" lvl="7" marL="3657600" algn="l">
              <a:lnSpc>
                <a:spcPct val="90000"/>
              </a:lnSpc>
              <a:spcBef>
                <a:spcPts val="500"/>
              </a:spcBef>
              <a:spcAft>
                <a:spcPts val="0"/>
              </a:spcAft>
              <a:buClr>
                <a:schemeClr val="dk1"/>
              </a:buClr>
              <a:buSzPts val="1100"/>
              <a:buChar char="•"/>
              <a:defRPr/>
            </a:lvl8pPr>
            <a:lvl9pPr indent="-298450" lvl="8" marL="4114800" algn="l">
              <a:lnSpc>
                <a:spcPct val="90000"/>
              </a:lnSpc>
              <a:spcBef>
                <a:spcPts val="500"/>
              </a:spcBef>
              <a:spcAft>
                <a:spcPts val="0"/>
              </a:spcAft>
              <a:buClr>
                <a:schemeClr val="dk1"/>
              </a:buClr>
              <a:buSzPts val="1100"/>
              <a:buChar char="•"/>
              <a:defRPr/>
            </a:lvl9pPr>
          </a:lstStyle>
          <a:p/>
        </p:txBody>
      </p:sp>
      <p:grpSp>
        <p:nvGrpSpPr>
          <p:cNvPr id="1092" name="Google Shape;1092;p84"/>
          <p:cNvGrpSpPr/>
          <p:nvPr/>
        </p:nvGrpSpPr>
        <p:grpSpPr>
          <a:xfrm>
            <a:off x="0" y="5981277"/>
            <a:ext cx="12191479" cy="127071"/>
            <a:chOff x="0" y="9863563"/>
            <a:chExt cx="20104682" cy="209550"/>
          </a:xfrm>
        </p:grpSpPr>
        <p:sp>
          <p:nvSpPr>
            <p:cNvPr id="1093" name="Google Shape;1093;p84"/>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94" name="Google Shape;1094;p84"/>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95" name="Google Shape;1095;p84"/>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96" name="Google Shape;1096;p84"/>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1097" name="Google Shape;1097;p84"/>
          <p:cNvGrpSpPr/>
          <p:nvPr/>
        </p:nvGrpSpPr>
        <p:grpSpPr>
          <a:xfrm>
            <a:off x="10472611" y="6302012"/>
            <a:ext cx="1450594" cy="352787"/>
            <a:chOff x="17270138" y="10392506"/>
            <a:chExt cx="2392141" cy="581772"/>
          </a:xfrm>
        </p:grpSpPr>
        <p:grpSp>
          <p:nvGrpSpPr>
            <p:cNvPr id="1098" name="Google Shape;1098;p84"/>
            <p:cNvGrpSpPr/>
            <p:nvPr/>
          </p:nvGrpSpPr>
          <p:grpSpPr>
            <a:xfrm>
              <a:off x="17879688" y="10615449"/>
              <a:ext cx="479402" cy="221678"/>
              <a:chOff x="17879688" y="10615449"/>
              <a:chExt cx="479402" cy="221678"/>
            </a:xfrm>
          </p:grpSpPr>
          <p:pic>
            <p:nvPicPr>
              <p:cNvPr id="1099" name="Google Shape;1099;p84"/>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1100" name="Google Shape;1100;p84"/>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1101" name="Google Shape;1101;p84"/>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102" name="Google Shape;1102;p84"/>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103" name="Google Shape;1103;p84"/>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1104" name="Google Shape;1104;p84"/>
            <p:cNvGrpSpPr/>
            <p:nvPr/>
          </p:nvGrpSpPr>
          <p:grpSpPr>
            <a:xfrm>
              <a:off x="17270138" y="10697205"/>
              <a:ext cx="448309" cy="277073"/>
              <a:chOff x="17270138" y="10697205"/>
              <a:chExt cx="448309" cy="277073"/>
            </a:xfrm>
          </p:grpSpPr>
          <p:sp>
            <p:nvSpPr>
              <p:cNvPr id="1105" name="Google Shape;1105;p84"/>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106" name="Google Shape;1106;p84"/>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107" name="Google Shape;1107;p84"/>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1108" name="Google Shape;1108;p84"/>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1109" name="Google Shape;1109;p84"/>
          <p:cNvSpPr/>
          <p:nvPr>
            <p:ph idx="3" type="pic"/>
          </p:nvPr>
        </p:nvSpPr>
        <p:spPr>
          <a:xfrm>
            <a:off x="-1" y="0"/>
            <a:ext cx="5802300" cy="5981100"/>
          </a:xfrm>
          <a:prstGeom prst="rect">
            <a:avLst/>
          </a:prstGeom>
          <a:noFill/>
          <a:ln>
            <a:noFill/>
          </a:ln>
        </p:spPr>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mall Title">
  <p:cSld name="Small Title">
    <p:spTree>
      <p:nvGrpSpPr>
        <p:cNvPr id="1110" name="Shape 1110"/>
        <p:cNvGrpSpPr/>
        <p:nvPr/>
      </p:nvGrpSpPr>
      <p:grpSpPr>
        <a:xfrm>
          <a:off x="0" y="0"/>
          <a:ext cx="0" cy="0"/>
          <a:chOff x="0" y="0"/>
          <a:chExt cx="0" cy="0"/>
        </a:xfrm>
      </p:grpSpPr>
      <p:grpSp>
        <p:nvGrpSpPr>
          <p:cNvPr id="1111" name="Google Shape;1111;p85"/>
          <p:cNvGrpSpPr/>
          <p:nvPr/>
        </p:nvGrpSpPr>
        <p:grpSpPr>
          <a:xfrm>
            <a:off x="0" y="5980278"/>
            <a:ext cx="12191479" cy="127050"/>
            <a:chOff x="0" y="9863563"/>
            <a:chExt cx="20104682" cy="209550"/>
          </a:xfrm>
        </p:grpSpPr>
        <p:sp>
          <p:nvSpPr>
            <p:cNvPr id="1112" name="Google Shape;1112;p85"/>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113" name="Google Shape;1113;p85"/>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114" name="Google Shape;1114;p85"/>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115" name="Google Shape;1115;p85"/>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1116" name="Google Shape;1116;p85"/>
          <p:cNvGrpSpPr/>
          <p:nvPr/>
        </p:nvGrpSpPr>
        <p:grpSpPr>
          <a:xfrm>
            <a:off x="10472612" y="6300976"/>
            <a:ext cx="1450594" cy="352728"/>
            <a:chOff x="17270138" y="10392506"/>
            <a:chExt cx="2392141" cy="581772"/>
          </a:xfrm>
        </p:grpSpPr>
        <p:grpSp>
          <p:nvGrpSpPr>
            <p:cNvPr id="1117" name="Google Shape;1117;p85"/>
            <p:cNvGrpSpPr/>
            <p:nvPr/>
          </p:nvGrpSpPr>
          <p:grpSpPr>
            <a:xfrm>
              <a:off x="17879688" y="10615449"/>
              <a:ext cx="479402" cy="221678"/>
              <a:chOff x="17879688" y="10615449"/>
              <a:chExt cx="479402" cy="221678"/>
            </a:xfrm>
          </p:grpSpPr>
          <p:pic>
            <p:nvPicPr>
              <p:cNvPr id="1118" name="Google Shape;1118;p85"/>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1119" name="Google Shape;1119;p85"/>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1120" name="Google Shape;1120;p85"/>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121" name="Google Shape;1121;p85"/>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122" name="Google Shape;1122;p85"/>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1123" name="Google Shape;1123;p85"/>
            <p:cNvGrpSpPr/>
            <p:nvPr/>
          </p:nvGrpSpPr>
          <p:grpSpPr>
            <a:xfrm>
              <a:off x="17270138" y="10697205"/>
              <a:ext cx="448309" cy="277073"/>
              <a:chOff x="17270138" y="10697205"/>
              <a:chExt cx="448309" cy="277073"/>
            </a:xfrm>
          </p:grpSpPr>
          <p:sp>
            <p:nvSpPr>
              <p:cNvPr id="1124" name="Google Shape;1124;p85"/>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125" name="Google Shape;1125;p85"/>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126" name="Google Shape;1126;p85"/>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1127" name="Google Shape;1127;p85"/>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1128" name="Google Shape;1128;p85"/>
          <p:cNvSpPr txBox="1"/>
          <p:nvPr>
            <p:ph type="title"/>
          </p:nvPr>
        </p:nvSpPr>
        <p:spPr>
          <a:xfrm>
            <a:off x="371388" y="338621"/>
            <a:ext cx="10965600" cy="513300"/>
          </a:xfrm>
          <a:prstGeom prst="rect">
            <a:avLst/>
          </a:prstGeom>
          <a:noFill/>
          <a:ln>
            <a:noFill/>
          </a:ln>
        </p:spPr>
        <p:txBody>
          <a:bodyPr anchorCtr="0" anchor="ctr" bIns="0" lIns="0" spcFirstLastPara="1" rIns="0" wrap="square" tIns="0">
            <a:normAutofit/>
          </a:bodyPr>
          <a:lstStyle>
            <a:lvl1pPr lvl="0" algn="ctr">
              <a:lnSpc>
                <a:spcPct val="90000"/>
              </a:lnSpc>
              <a:spcBef>
                <a:spcPts val="0"/>
              </a:spcBef>
              <a:spcAft>
                <a:spcPts val="0"/>
              </a:spcAft>
              <a:buClr>
                <a:schemeClr val="dk1"/>
              </a:buClr>
              <a:buSzPts val="2400"/>
              <a:buFont typeface="Arial"/>
              <a:buNone/>
              <a:defRPr b="1" i="0" sz="2400">
                <a:solidFill>
                  <a:schemeClr val="dk1"/>
                </a:solidFill>
                <a:latin typeface="Arial"/>
                <a:ea typeface="Arial"/>
                <a:cs typeface="Arial"/>
                <a:sym typeface="Arial"/>
              </a:defRPr>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Custom Layout">
  <p:cSld name="8_Custom Layout">
    <p:spTree>
      <p:nvGrpSpPr>
        <p:cNvPr id="1129" name="Shape 1129"/>
        <p:cNvGrpSpPr/>
        <p:nvPr/>
      </p:nvGrpSpPr>
      <p:grpSpPr>
        <a:xfrm>
          <a:off x="0" y="0"/>
          <a:ext cx="0" cy="0"/>
          <a:chOff x="0" y="0"/>
          <a:chExt cx="0" cy="0"/>
        </a:xfrm>
      </p:grpSpPr>
      <p:sp>
        <p:nvSpPr>
          <p:cNvPr id="1130" name="Google Shape;1130;p86"/>
          <p:cNvSpPr/>
          <p:nvPr>
            <p:ph idx="2" type="pic"/>
          </p:nvPr>
        </p:nvSpPr>
        <p:spPr>
          <a:xfrm>
            <a:off x="835025" y="674689"/>
            <a:ext cx="2146500" cy="2976300"/>
          </a:xfrm>
          <a:prstGeom prst="rect">
            <a:avLst/>
          </a:prstGeom>
          <a:solidFill>
            <a:srgbClr val="F2F2F2"/>
          </a:solidFill>
          <a:ln>
            <a:noFill/>
          </a:ln>
        </p:spPr>
      </p:sp>
      <p:sp>
        <p:nvSpPr>
          <p:cNvPr id="1131" name="Google Shape;1131;p86"/>
          <p:cNvSpPr/>
          <p:nvPr>
            <p:ph idx="3" type="pic"/>
          </p:nvPr>
        </p:nvSpPr>
        <p:spPr>
          <a:xfrm>
            <a:off x="3606803" y="674689"/>
            <a:ext cx="2146500" cy="2976300"/>
          </a:xfrm>
          <a:prstGeom prst="rect">
            <a:avLst/>
          </a:prstGeom>
          <a:solidFill>
            <a:srgbClr val="F2F2F2"/>
          </a:solidFill>
          <a:ln>
            <a:noFill/>
          </a:ln>
        </p:spPr>
      </p:sp>
      <p:sp>
        <p:nvSpPr>
          <p:cNvPr id="1132" name="Google Shape;1132;p86"/>
          <p:cNvSpPr/>
          <p:nvPr>
            <p:ph idx="4" type="pic"/>
          </p:nvPr>
        </p:nvSpPr>
        <p:spPr>
          <a:xfrm>
            <a:off x="6286504" y="674689"/>
            <a:ext cx="2146500" cy="2976300"/>
          </a:xfrm>
          <a:prstGeom prst="rect">
            <a:avLst/>
          </a:prstGeom>
          <a:solidFill>
            <a:srgbClr val="F2F2F2"/>
          </a:solidFill>
          <a:ln>
            <a:noFill/>
          </a:ln>
        </p:spPr>
      </p:sp>
      <p:sp>
        <p:nvSpPr>
          <p:cNvPr id="1133" name="Google Shape;1133;p86"/>
          <p:cNvSpPr/>
          <p:nvPr>
            <p:ph idx="5" type="pic"/>
          </p:nvPr>
        </p:nvSpPr>
        <p:spPr>
          <a:xfrm>
            <a:off x="9056694" y="674689"/>
            <a:ext cx="2146500" cy="2976300"/>
          </a:xfrm>
          <a:prstGeom prst="rect">
            <a:avLst/>
          </a:prstGeom>
          <a:solidFill>
            <a:srgbClr val="F2F2F2"/>
          </a:solidFill>
          <a:ln>
            <a:noFill/>
          </a:ln>
        </p:spPr>
      </p:sp>
      <p:grpSp>
        <p:nvGrpSpPr>
          <p:cNvPr id="1134" name="Google Shape;1134;p86"/>
          <p:cNvGrpSpPr/>
          <p:nvPr/>
        </p:nvGrpSpPr>
        <p:grpSpPr>
          <a:xfrm>
            <a:off x="0" y="5981277"/>
            <a:ext cx="12191479" cy="127071"/>
            <a:chOff x="0" y="9863563"/>
            <a:chExt cx="20104682" cy="209550"/>
          </a:xfrm>
        </p:grpSpPr>
        <p:sp>
          <p:nvSpPr>
            <p:cNvPr id="1135" name="Google Shape;1135;p86"/>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136" name="Google Shape;1136;p86"/>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137" name="Google Shape;1137;p86"/>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138" name="Google Shape;1138;p86"/>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1139" name="Google Shape;1139;p86"/>
          <p:cNvGrpSpPr/>
          <p:nvPr/>
        </p:nvGrpSpPr>
        <p:grpSpPr>
          <a:xfrm>
            <a:off x="10472611" y="6302012"/>
            <a:ext cx="1450594" cy="352787"/>
            <a:chOff x="17270138" y="10392506"/>
            <a:chExt cx="2392141" cy="581772"/>
          </a:xfrm>
        </p:grpSpPr>
        <p:grpSp>
          <p:nvGrpSpPr>
            <p:cNvPr id="1140" name="Google Shape;1140;p86"/>
            <p:cNvGrpSpPr/>
            <p:nvPr/>
          </p:nvGrpSpPr>
          <p:grpSpPr>
            <a:xfrm>
              <a:off x="17879688" y="10615449"/>
              <a:ext cx="479402" cy="221678"/>
              <a:chOff x="17879688" y="10615449"/>
              <a:chExt cx="479402" cy="221678"/>
            </a:xfrm>
          </p:grpSpPr>
          <p:pic>
            <p:nvPicPr>
              <p:cNvPr id="1141" name="Google Shape;1141;p86"/>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1142" name="Google Shape;1142;p86"/>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1143" name="Google Shape;1143;p86"/>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144" name="Google Shape;1144;p86"/>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145" name="Google Shape;1145;p86"/>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1146" name="Google Shape;1146;p86"/>
            <p:cNvGrpSpPr/>
            <p:nvPr/>
          </p:nvGrpSpPr>
          <p:grpSpPr>
            <a:xfrm>
              <a:off x="17270138" y="10697205"/>
              <a:ext cx="448309" cy="277073"/>
              <a:chOff x="17270138" y="10697205"/>
              <a:chExt cx="448309" cy="277073"/>
            </a:xfrm>
          </p:grpSpPr>
          <p:sp>
            <p:nvSpPr>
              <p:cNvPr id="1147" name="Google Shape;1147;p86"/>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148" name="Google Shape;1148;p86"/>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149" name="Google Shape;1149;p86"/>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1150" name="Google Shape;1150;p86"/>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1151" name="Shape 1151"/>
        <p:cNvGrpSpPr/>
        <p:nvPr/>
      </p:nvGrpSpPr>
      <p:grpSpPr>
        <a:xfrm>
          <a:off x="0" y="0"/>
          <a:ext cx="0" cy="0"/>
          <a:chOff x="0" y="0"/>
          <a:chExt cx="0" cy="0"/>
        </a:xfrm>
      </p:grpSpPr>
      <p:sp>
        <p:nvSpPr>
          <p:cNvPr id="1152" name="Google Shape;1152;p87"/>
          <p:cNvSpPr/>
          <p:nvPr/>
        </p:nvSpPr>
        <p:spPr>
          <a:xfrm>
            <a:off x="0" y="0"/>
            <a:ext cx="12192000" cy="1732500"/>
          </a:xfrm>
          <a:prstGeom prst="rect">
            <a:avLst/>
          </a:prstGeom>
          <a:solidFill>
            <a:schemeClr val="dk1"/>
          </a:solidFill>
          <a:ln>
            <a:noFill/>
          </a:ln>
        </p:spPr>
        <p:txBody>
          <a:bodyPr anchorCtr="0" anchor="ctr" bIns="27700" lIns="55425" spcFirstLastPara="1" rIns="55425" wrap="square" tIns="27700">
            <a:noAutofit/>
          </a:bodyPr>
          <a:lstStyle/>
          <a:p>
            <a:pPr indent="0" lvl="0" marL="0" marR="0" rtl="0" algn="ctr">
              <a:spcBef>
                <a:spcPts val="0"/>
              </a:spcBef>
              <a:spcAft>
                <a:spcPts val="0"/>
              </a:spcAft>
              <a:buNone/>
            </a:pPr>
            <a:r>
              <a:t/>
            </a:r>
            <a:endParaRPr sz="1100">
              <a:solidFill>
                <a:schemeClr val="lt1"/>
              </a:solidFill>
              <a:latin typeface="Calibri"/>
              <a:ea typeface="Calibri"/>
              <a:cs typeface="Calibri"/>
              <a:sym typeface="Calibri"/>
            </a:endParaRPr>
          </a:p>
        </p:txBody>
      </p:sp>
      <p:sp>
        <p:nvSpPr>
          <p:cNvPr id="1153" name="Google Shape;1153;p87"/>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chemeClr val="lt1"/>
              </a:buClr>
              <a:buSzPts val="3300"/>
              <a:buFont typeface="Arial"/>
              <a:buNone/>
              <a:defRPr b="1" i="0" sz="3300">
                <a:solidFill>
                  <a:schemeClr val="lt1"/>
                </a:solidFill>
                <a:latin typeface="Arial"/>
                <a:ea typeface="Arial"/>
                <a:cs typeface="Arial"/>
                <a:sym typeface="Arial"/>
              </a:defRPr>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
        <p:nvSpPr>
          <p:cNvPr id="1154" name="Google Shape;1154;p87"/>
          <p:cNvSpPr txBox="1"/>
          <p:nvPr>
            <p:ph idx="1" type="subTitle"/>
          </p:nvPr>
        </p:nvSpPr>
        <p:spPr>
          <a:xfrm>
            <a:off x="616696" y="1194219"/>
            <a:ext cx="10965600" cy="193200"/>
          </a:xfrm>
          <a:prstGeom prst="rect">
            <a:avLst/>
          </a:prstGeom>
          <a:noFill/>
          <a:ln>
            <a:noFill/>
          </a:ln>
        </p:spPr>
        <p:txBody>
          <a:bodyPr anchorCtr="0" anchor="t" bIns="0" lIns="0" spcFirstLastPara="1" rIns="0" wrap="square" tIns="0">
            <a:spAutoFit/>
          </a:bodyPr>
          <a:lstStyle>
            <a:lvl1pPr lvl="0" algn="l">
              <a:lnSpc>
                <a:spcPct val="90000"/>
              </a:lnSpc>
              <a:spcBef>
                <a:spcPts val="900"/>
              </a:spcBef>
              <a:spcAft>
                <a:spcPts val="0"/>
              </a:spcAft>
              <a:buClr>
                <a:schemeClr val="lt1"/>
              </a:buClr>
              <a:buSzPts val="1300"/>
              <a:buNone/>
              <a:defRPr b="1" i="0" sz="1300">
                <a:solidFill>
                  <a:schemeClr val="lt1"/>
                </a:solidFill>
                <a:latin typeface="Arial"/>
                <a:ea typeface="Arial"/>
                <a:cs typeface="Arial"/>
                <a:sym typeface="Arial"/>
              </a:defRPr>
            </a:lvl1pPr>
            <a:lvl2pPr lvl="1" algn="l">
              <a:lnSpc>
                <a:spcPct val="90000"/>
              </a:lnSpc>
              <a:spcBef>
                <a:spcPts val="500"/>
              </a:spcBef>
              <a:spcAft>
                <a:spcPts val="0"/>
              </a:spcAft>
              <a:buClr>
                <a:schemeClr val="dk1"/>
              </a:buClr>
              <a:buSzPts val="1100"/>
              <a:buChar char="•"/>
              <a:defRPr/>
            </a:lvl2pPr>
            <a:lvl3pPr lvl="2" algn="l">
              <a:lnSpc>
                <a:spcPct val="90000"/>
              </a:lnSpc>
              <a:spcBef>
                <a:spcPts val="500"/>
              </a:spcBef>
              <a:spcAft>
                <a:spcPts val="0"/>
              </a:spcAft>
              <a:buClr>
                <a:schemeClr val="dk1"/>
              </a:buClr>
              <a:buSzPts val="1100"/>
              <a:buChar char="•"/>
              <a:defRPr/>
            </a:lvl3pPr>
            <a:lvl4pPr lvl="3" algn="l">
              <a:lnSpc>
                <a:spcPct val="90000"/>
              </a:lnSpc>
              <a:spcBef>
                <a:spcPts val="500"/>
              </a:spcBef>
              <a:spcAft>
                <a:spcPts val="0"/>
              </a:spcAft>
              <a:buClr>
                <a:schemeClr val="dk1"/>
              </a:buClr>
              <a:buSzPts val="1100"/>
              <a:buChar char="•"/>
              <a:defRPr/>
            </a:lvl4pPr>
            <a:lvl5pPr lvl="4" algn="l">
              <a:lnSpc>
                <a:spcPct val="90000"/>
              </a:lnSpc>
              <a:spcBef>
                <a:spcPts val="500"/>
              </a:spcBef>
              <a:spcAft>
                <a:spcPts val="0"/>
              </a:spcAft>
              <a:buClr>
                <a:schemeClr val="dk1"/>
              </a:buClr>
              <a:buSzPts val="1100"/>
              <a:buChar char="•"/>
              <a:defRPr/>
            </a:lvl5pPr>
            <a:lvl6pPr lvl="5" algn="l">
              <a:lnSpc>
                <a:spcPct val="90000"/>
              </a:lnSpc>
              <a:spcBef>
                <a:spcPts val="500"/>
              </a:spcBef>
              <a:spcAft>
                <a:spcPts val="0"/>
              </a:spcAft>
              <a:buClr>
                <a:schemeClr val="dk1"/>
              </a:buClr>
              <a:buSzPts val="1100"/>
              <a:buChar char="•"/>
              <a:defRPr/>
            </a:lvl6pPr>
            <a:lvl7pPr lvl="6" algn="l">
              <a:lnSpc>
                <a:spcPct val="90000"/>
              </a:lnSpc>
              <a:spcBef>
                <a:spcPts val="500"/>
              </a:spcBef>
              <a:spcAft>
                <a:spcPts val="0"/>
              </a:spcAft>
              <a:buClr>
                <a:schemeClr val="dk1"/>
              </a:buClr>
              <a:buSzPts val="1100"/>
              <a:buChar char="•"/>
              <a:defRPr/>
            </a:lvl7pPr>
            <a:lvl8pPr lvl="7" algn="l">
              <a:lnSpc>
                <a:spcPct val="90000"/>
              </a:lnSpc>
              <a:spcBef>
                <a:spcPts val="500"/>
              </a:spcBef>
              <a:spcAft>
                <a:spcPts val="0"/>
              </a:spcAft>
              <a:buClr>
                <a:schemeClr val="dk1"/>
              </a:buClr>
              <a:buSzPts val="1100"/>
              <a:buChar char="•"/>
              <a:defRPr/>
            </a:lvl8pPr>
            <a:lvl9pPr lvl="8" algn="l">
              <a:lnSpc>
                <a:spcPct val="90000"/>
              </a:lnSpc>
              <a:spcBef>
                <a:spcPts val="500"/>
              </a:spcBef>
              <a:spcAft>
                <a:spcPts val="0"/>
              </a:spcAft>
              <a:buClr>
                <a:schemeClr val="dk1"/>
              </a:buClr>
              <a:buSzPts val="1100"/>
              <a:buChar char="•"/>
              <a:defRPr/>
            </a:lvl9pPr>
          </a:lstStyle>
          <a:p/>
        </p:txBody>
      </p:sp>
      <p:grpSp>
        <p:nvGrpSpPr>
          <p:cNvPr id="1155" name="Google Shape;1155;p87"/>
          <p:cNvGrpSpPr/>
          <p:nvPr/>
        </p:nvGrpSpPr>
        <p:grpSpPr>
          <a:xfrm>
            <a:off x="0" y="5981277"/>
            <a:ext cx="12191479" cy="127071"/>
            <a:chOff x="0" y="9863563"/>
            <a:chExt cx="20104682" cy="209550"/>
          </a:xfrm>
        </p:grpSpPr>
        <p:sp>
          <p:nvSpPr>
            <p:cNvPr id="1156" name="Google Shape;1156;p87"/>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157" name="Google Shape;1157;p87"/>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158" name="Google Shape;1158;p87"/>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159" name="Google Shape;1159;p87"/>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1160" name="Google Shape;1160;p87"/>
          <p:cNvGrpSpPr/>
          <p:nvPr/>
        </p:nvGrpSpPr>
        <p:grpSpPr>
          <a:xfrm>
            <a:off x="10472611" y="6302012"/>
            <a:ext cx="1450594" cy="352787"/>
            <a:chOff x="17270138" y="10392506"/>
            <a:chExt cx="2392141" cy="581772"/>
          </a:xfrm>
        </p:grpSpPr>
        <p:grpSp>
          <p:nvGrpSpPr>
            <p:cNvPr id="1161" name="Google Shape;1161;p87"/>
            <p:cNvGrpSpPr/>
            <p:nvPr/>
          </p:nvGrpSpPr>
          <p:grpSpPr>
            <a:xfrm>
              <a:off x="17879688" y="10615449"/>
              <a:ext cx="479402" cy="221678"/>
              <a:chOff x="17879688" y="10615449"/>
              <a:chExt cx="479402" cy="221678"/>
            </a:xfrm>
          </p:grpSpPr>
          <p:pic>
            <p:nvPicPr>
              <p:cNvPr id="1162" name="Google Shape;1162;p87"/>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1163" name="Google Shape;1163;p87"/>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1164" name="Google Shape;1164;p87"/>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165" name="Google Shape;1165;p87"/>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166" name="Google Shape;1166;p87"/>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1167" name="Google Shape;1167;p87"/>
            <p:cNvGrpSpPr/>
            <p:nvPr/>
          </p:nvGrpSpPr>
          <p:grpSpPr>
            <a:xfrm>
              <a:off x="17270138" y="10697205"/>
              <a:ext cx="448309" cy="277073"/>
              <a:chOff x="17270138" y="10697205"/>
              <a:chExt cx="448309" cy="277073"/>
            </a:xfrm>
          </p:grpSpPr>
          <p:sp>
            <p:nvSpPr>
              <p:cNvPr id="1168" name="Google Shape;1168;p87"/>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169" name="Google Shape;1169;p87"/>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170" name="Google Shape;1170;p87"/>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1171" name="Google Shape;1171;p87"/>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ection Header_Picture">
  <p:cSld name="1_Section Header_Picture">
    <p:spTree>
      <p:nvGrpSpPr>
        <p:cNvPr id="1172" name="Shape 1172"/>
        <p:cNvGrpSpPr/>
        <p:nvPr/>
      </p:nvGrpSpPr>
      <p:grpSpPr>
        <a:xfrm>
          <a:off x="0" y="0"/>
          <a:ext cx="0" cy="0"/>
          <a:chOff x="0" y="0"/>
          <a:chExt cx="0" cy="0"/>
        </a:xfrm>
      </p:grpSpPr>
      <p:sp>
        <p:nvSpPr>
          <p:cNvPr id="1173" name="Google Shape;1173;p88"/>
          <p:cNvSpPr/>
          <p:nvPr>
            <p:ph idx="2" type="pic"/>
          </p:nvPr>
        </p:nvSpPr>
        <p:spPr>
          <a:xfrm>
            <a:off x="0" y="0"/>
            <a:ext cx="12191100" cy="5979900"/>
          </a:xfrm>
          <a:prstGeom prst="rect">
            <a:avLst/>
          </a:prstGeom>
          <a:noFill/>
          <a:ln>
            <a:noFill/>
          </a:ln>
        </p:spPr>
      </p:sp>
      <p:grpSp>
        <p:nvGrpSpPr>
          <p:cNvPr id="1174" name="Google Shape;1174;p88"/>
          <p:cNvGrpSpPr/>
          <p:nvPr/>
        </p:nvGrpSpPr>
        <p:grpSpPr>
          <a:xfrm>
            <a:off x="10472612" y="6300976"/>
            <a:ext cx="1450594" cy="352728"/>
            <a:chOff x="17270138" y="10392506"/>
            <a:chExt cx="2392141" cy="581772"/>
          </a:xfrm>
        </p:grpSpPr>
        <p:pic>
          <p:nvPicPr>
            <p:cNvPr id="1175" name="Google Shape;1175;p88"/>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1176" name="Google Shape;1176;p88"/>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177" name="Google Shape;1177;p88"/>
            <p:cNvSpPr/>
            <p:nvPr/>
          </p:nvSpPr>
          <p:spPr>
            <a:xfrm>
              <a:off x="18087311"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178" name="Google Shape;1178;p88"/>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179" name="Google Shape;1179;p88"/>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1180" name="Google Shape;1180;p88"/>
            <p:cNvGrpSpPr/>
            <p:nvPr/>
          </p:nvGrpSpPr>
          <p:grpSpPr>
            <a:xfrm>
              <a:off x="17270138" y="10697205"/>
              <a:ext cx="448309" cy="277073"/>
              <a:chOff x="17270138" y="10697205"/>
              <a:chExt cx="448309" cy="277073"/>
            </a:xfrm>
          </p:grpSpPr>
          <p:sp>
            <p:nvSpPr>
              <p:cNvPr id="1181" name="Google Shape;1181;p88"/>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182" name="Google Shape;1182;p88"/>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183" name="Google Shape;1183;p88"/>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1184" name="Google Shape;1184;p88"/>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grpSp>
        <p:nvGrpSpPr>
          <p:cNvPr id="1185" name="Google Shape;1185;p88"/>
          <p:cNvGrpSpPr/>
          <p:nvPr/>
        </p:nvGrpSpPr>
        <p:grpSpPr>
          <a:xfrm>
            <a:off x="0" y="5980278"/>
            <a:ext cx="12191479" cy="127050"/>
            <a:chOff x="0" y="9863563"/>
            <a:chExt cx="20104682" cy="209550"/>
          </a:xfrm>
        </p:grpSpPr>
        <p:sp>
          <p:nvSpPr>
            <p:cNvPr id="1186" name="Google Shape;1186;p88"/>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187" name="Google Shape;1187;p88"/>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188" name="Google Shape;1188;p88"/>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189" name="Google Shape;1189;p88"/>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1190" name="Google Shape;1190;p88"/>
          <p:cNvSpPr txBox="1"/>
          <p:nvPr>
            <p:ph type="ctrTitle"/>
          </p:nvPr>
        </p:nvSpPr>
        <p:spPr>
          <a:xfrm>
            <a:off x="1176964" y="1505049"/>
            <a:ext cx="8533500" cy="2648400"/>
          </a:xfrm>
          <a:prstGeom prst="rect">
            <a:avLst/>
          </a:prstGeom>
          <a:noFill/>
          <a:ln>
            <a:noFill/>
          </a:ln>
        </p:spPr>
        <p:txBody>
          <a:bodyPr anchorCtr="0" anchor="ctr" bIns="0" lIns="0" spcFirstLastPara="1" rIns="0" wrap="square" tIns="0">
            <a:spAutoFit/>
          </a:bodyPr>
          <a:lstStyle>
            <a:lvl1pPr lvl="0" algn="l">
              <a:lnSpc>
                <a:spcPct val="90000"/>
              </a:lnSpc>
              <a:spcBef>
                <a:spcPts val="0"/>
              </a:spcBef>
              <a:spcAft>
                <a:spcPts val="0"/>
              </a:spcAft>
              <a:buClr>
                <a:schemeClr val="lt1"/>
              </a:buClr>
              <a:buSzPts val="4800"/>
              <a:buFont typeface="Arial"/>
              <a:buNone/>
              <a:defRPr b="1" i="0" sz="4800">
                <a:solidFill>
                  <a:schemeClr val="lt1"/>
                </a:solidFill>
                <a:latin typeface="Arial"/>
                <a:ea typeface="Arial"/>
                <a:cs typeface="Arial"/>
                <a:sym typeface="Arial"/>
              </a:defRPr>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
        <p:nvSpPr>
          <p:cNvPr id="1191" name="Google Shape;1191;p88"/>
          <p:cNvSpPr txBox="1"/>
          <p:nvPr>
            <p:ph idx="1" type="subTitle"/>
          </p:nvPr>
        </p:nvSpPr>
        <p:spPr>
          <a:xfrm>
            <a:off x="1163212" y="4422953"/>
            <a:ext cx="8533500" cy="302400"/>
          </a:xfrm>
          <a:prstGeom prst="rect">
            <a:avLst/>
          </a:prstGeom>
          <a:noFill/>
          <a:ln>
            <a:noFill/>
          </a:ln>
        </p:spPr>
        <p:txBody>
          <a:bodyPr anchorCtr="0" anchor="t" bIns="0" lIns="0" spcFirstLastPara="1" rIns="0" wrap="square" tIns="0">
            <a:spAutoFit/>
          </a:bodyPr>
          <a:lstStyle>
            <a:lvl1pPr lvl="0" algn="l">
              <a:lnSpc>
                <a:spcPct val="90000"/>
              </a:lnSpc>
              <a:spcBef>
                <a:spcPts val="900"/>
              </a:spcBef>
              <a:spcAft>
                <a:spcPts val="0"/>
              </a:spcAft>
              <a:buClr>
                <a:schemeClr val="lt1"/>
              </a:buClr>
              <a:buSzPts val="2100"/>
              <a:buNone/>
              <a:defRPr b="1" i="0" sz="2100">
                <a:solidFill>
                  <a:schemeClr val="lt1"/>
                </a:solidFill>
                <a:latin typeface="Arial"/>
                <a:ea typeface="Arial"/>
                <a:cs typeface="Arial"/>
                <a:sym typeface="Arial"/>
              </a:defRPr>
            </a:lvl1pPr>
            <a:lvl2pPr lvl="1" algn="l">
              <a:lnSpc>
                <a:spcPct val="90000"/>
              </a:lnSpc>
              <a:spcBef>
                <a:spcPts val="500"/>
              </a:spcBef>
              <a:spcAft>
                <a:spcPts val="0"/>
              </a:spcAft>
              <a:buClr>
                <a:schemeClr val="dk1"/>
              </a:buClr>
              <a:buSzPts val="1100"/>
              <a:buChar char="•"/>
              <a:defRPr/>
            </a:lvl2pPr>
            <a:lvl3pPr lvl="2" algn="l">
              <a:lnSpc>
                <a:spcPct val="90000"/>
              </a:lnSpc>
              <a:spcBef>
                <a:spcPts val="500"/>
              </a:spcBef>
              <a:spcAft>
                <a:spcPts val="0"/>
              </a:spcAft>
              <a:buClr>
                <a:schemeClr val="dk1"/>
              </a:buClr>
              <a:buSzPts val="1100"/>
              <a:buChar char="•"/>
              <a:defRPr/>
            </a:lvl3pPr>
            <a:lvl4pPr lvl="3" algn="l">
              <a:lnSpc>
                <a:spcPct val="90000"/>
              </a:lnSpc>
              <a:spcBef>
                <a:spcPts val="500"/>
              </a:spcBef>
              <a:spcAft>
                <a:spcPts val="0"/>
              </a:spcAft>
              <a:buClr>
                <a:schemeClr val="dk1"/>
              </a:buClr>
              <a:buSzPts val="1100"/>
              <a:buChar char="•"/>
              <a:defRPr/>
            </a:lvl4pPr>
            <a:lvl5pPr lvl="4" algn="l">
              <a:lnSpc>
                <a:spcPct val="90000"/>
              </a:lnSpc>
              <a:spcBef>
                <a:spcPts val="500"/>
              </a:spcBef>
              <a:spcAft>
                <a:spcPts val="0"/>
              </a:spcAft>
              <a:buClr>
                <a:schemeClr val="dk1"/>
              </a:buClr>
              <a:buSzPts val="1100"/>
              <a:buChar char="•"/>
              <a:defRPr/>
            </a:lvl5pPr>
            <a:lvl6pPr lvl="5" algn="l">
              <a:lnSpc>
                <a:spcPct val="90000"/>
              </a:lnSpc>
              <a:spcBef>
                <a:spcPts val="500"/>
              </a:spcBef>
              <a:spcAft>
                <a:spcPts val="0"/>
              </a:spcAft>
              <a:buClr>
                <a:schemeClr val="dk1"/>
              </a:buClr>
              <a:buSzPts val="1100"/>
              <a:buChar char="•"/>
              <a:defRPr/>
            </a:lvl6pPr>
            <a:lvl7pPr lvl="6" algn="l">
              <a:lnSpc>
                <a:spcPct val="90000"/>
              </a:lnSpc>
              <a:spcBef>
                <a:spcPts val="500"/>
              </a:spcBef>
              <a:spcAft>
                <a:spcPts val="0"/>
              </a:spcAft>
              <a:buClr>
                <a:schemeClr val="dk1"/>
              </a:buClr>
              <a:buSzPts val="1100"/>
              <a:buChar char="•"/>
              <a:defRPr/>
            </a:lvl7pPr>
            <a:lvl8pPr lvl="7" algn="l">
              <a:lnSpc>
                <a:spcPct val="90000"/>
              </a:lnSpc>
              <a:spcBef>
                <a:spcPts val="500"/>
              </a:spcBef>
              <a:spcAft>
                <a:spcPts val="0"/>
              </a:spcAft>
              <a:buClr>
                <a:schemeClr val="dk1"/>
              </a:buClr>
              <a:buSzPts val="1100"/>
              <a:buChar char="•"/>
              <a:defRPr/>
            </a:lvl8pPr>
            <a:lvl9pPr lvl="8" algn="l">
              <a:lnSpc>
                <a:spcPct val="90000"/>
              </a:lnSpc>
              <a:spcBef>
                <a:spcPts val="500"/>
              </a:spcBef>
              <a:spcAft>
                <a:spcPts val="0"/>
              </a:spcAft>
              <a:buClr>
                <a:schemeClr val="dk1"/>
              </a:buClr>
              <a:buSzPts val="1100"/>
              <a:buChar char="•"/>
              <a:defRPr/>
            </a:lvl9pPr>
          </a:lstStyle>
          <a:p/>
        </p:txBody>
      </p:sp>
      <p:sp>
        <p:nvSpPr>
          <p:cNvPr id="1192" name="Google Shape;1192;p88"/>
          <p:cNvSpPr txBox="1"/>
          <p:nvPr>
            <p:ph idx="11" type="ftr"/>
          </p:nvPr>
        </p:nvSpPr>
        <p:spPr>
          <a:xfrm>
            <a:off x="4144955" y="6377052"/>
            <a:ext cx="3901200" cy="342900"/>
          </a:xfrm>
          <a:prstGeom prst="rect">
            <a:avLst/>
          </a:prstGeom>
          <a:noFill/>
          <a:ln>
            <a:noFill/>
          </a:ln>
        </p:spPr>
        <p:txBody>
          <a:bodyPr anchorCtr="0" anchor="ctr" bIns="0" lIns="0" spcFirstLastPara="1" rIns="0" wrap="square" tIns="0">
            <a:noAutofit/>
          </a:bodyPr>
          <a:lstStyle>
            <a:lvl1pPr lvl="0" algn="ctr">
              <a:spcBef>
                <a:spcPts val="0"/>
              </a:spcBef>
              <a:spcAft>
                <a:spcPts val="0"/>
              </a:spcAft>
              <a:buSzPts val="800"/>
              <a:buNone/>
              <a:defRPr>
                <a:solidFill>
                  <a:srgbClr val="888888"/>
                </a:solidFill>
              </a:defRPr>
            </a:lvl1pPr>
            <a:lvl2pPr lvl="1" algn="l">
              <a:spcBef>
                <a:spcPts val="0"/>
              </a:spcBef>
              <a:spcAft>
                <a:spcPts val="0"/>
              </a:spcAft>
              <a:buSzPts val="800"/>
              <a:buNone/>
              <a:defRPr/>
            </a:lvl2pPr>
            <a:lvl3pPr lvl="2" algn="l">
              <a:spcBef>
                <a:spcPts val="0"/>
              </a:spcBef>
              <a:spcAft>
                <a:spcPts val="0"/>
              </a:spcAft>
              <a:buSzPts val="800"/>
              <a:buNone/>
              <a:defRPr/>
            </a:lvl3pPr>
            <a:lvl4pPr lvl="3" algn="l">
              <a:spcBef>
                <a:spcPts val="0"/>
              </a:spcBef>
              <a:spcAft>
                <a:spcPts val="0"/>
              </a:spcAft>
              <a:buSzPts val="800"/>
              <a:buNone/>
              <a:defRPr/>
            </a:lvl4pPr>
            <a:lvl5pPr lvl="4" algn="l">
              <a:spcBef>
                <a:spcPts val="0"/>
              </a:spcBef>
              <a:spcAft>
                <a:spcPts val="0"/>
              </a:spcAft>
              <a:buSzPts val="800"/>
              <a:buNone/>
              <a:defRPr/>
            </a:lvl5pPr>
            <a:lvl6pPr lvl="5" algn="l">
              <a:spcBef>
                <a:spcPts val="0"/>
              </a:spcBef>
              <a:spcAft>
                <a:spcPts val="0"/>
              </a:spcAft>
              <a:buSzPts val="800"/>
              <a:buNone/>
              <a:defRPr/>
            </a:lvl6pPr>
            <a:lvl7pPr lvl="6" algn="l">
              <a:spcBef>
                <a:spcPts val="0"/>
              </a:spcBef>
              <a:spcAft>
                <a:spcPts val="0"/>
              </a:spcAft>
              <a:buSzPts val="800"/>
              <a:buNone/>
              <a:defRPr/>
            </a:lvl7pPr>
            <a:lvl8pPr lvl="7" algn="l">
              <a:spcBef>
                <a:spcPts val="0"/>
              </a:spcBef>
              <a:spcAft>
                <a:spcPts val="0"/>
              </a:spcAft>
              <a:buSzPts val="800"/>
              <a:buNone/>
              <a:defRPr/>
            </a:lvl8pPr>
            <a:lvl9pPr lvl="8" algn="l">
              <a:spcBef>
                <a:spcPts val="0"/>
              </a:spcBef>
              <a:spcAft>
                <a:spcPts val="0"/>
              </a:spcAft>
              <a:buSzPts val="800"/>
              <a:buNone/>
              <a:defRPr/>
            </a:lvl9pPr>
          </a:lstStyle>
          <a:p/>
        </p:txBody>
      </p:sp>
      <p:sp>
        <p:nvSpPr>
          <p:cNvPr id="1193" name="Google Shape;1193;p88"/>
          <p:cNvSpPr txBox="1"/>
          <p:nvPr>
            <p:ph idx="10" type="dt"/>
          </p:nvPr>
        </p:nvSpPr>
        <p:spPr>
          <a:xfrm>
            <a:off x="609552" y="6377052"/>
            <a:ext cx="2804100" cy="3429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800"/>
              <a:buNone/>
              <a:defRPr>
                <a:solidFill>
                  <a:srgbClr val="888888"/>
                </a:solidFill>
              </a:defRPr>
            </a:lvl1pPr>
            <a:lvl2pPr lvl="1" algn="l">
              <a:spcBef>
                <a:spcPts val="0"/>
              </a:spcBef>
              <a:spcAft>
                <a:spcPts val="0"/>
              </a:spcAft>
              <a:buSzPts val="800"/>
              <a:buNone/>
              <a:defRPr/>
            </a:lvl2pPr>
            <a:lvl3pPr lvl="2" algn="l">
              <a:spcBef>
                <a:spcPts val="0"/>
              </a:spcBef>
              <a:spcAft>
                <a:spcPts val="0"/>
              </a:spcAft>
              <a:buSzPts val="800"/>
              <a:buNone/>
              <a:defRPr/>
            </a:lvl3pPr>
            <a:lvl4pPr lvl="3" algn="l">
              <a:spcBef>
                <a:spcPts val="0"/>
              </a:spcBef>
              <a:spcAft>
                <a:spcPts val="0"/>
              </a:spcAft>
              <a:buSzPts val="800"/>
              <a:buNone/>
              <a:defRPr/>
            </a:lvl4pPr>
            <a:lvl5pPr lvl="4" algn="l">
              <a:spcBef>
                <a:spcPts val="0"/>
              </a:spcBef>
              <a:spcAft>
                <a:spcPts val="0"/>
              </a:spcAft>
              <a:buSzPts val="800"/>
              <a:buNone/>
              <a:defRPr/>
            </a:lvl5pPr>
            <a:lvl6pPr lvl="5" algn="l">
              <a:spcBef>
                <a:spcPts val="0"/>
              </a:spcBef>
              <a:spcAft>
                <a:spcPts val="0"/>
              </a:spcAft>
              <a:buSzPts val="800"/>
              <a:buNone/>
              <a:defRPr/>
            </a:lvl6pPr>
            <a:lvl7pPr lvl="6" algn="l">
              <a:spcBef>
                <a:spcPts val="0"/>
              </a:spcBef>
              <a:spcAft>
                <a:spcPts val="0"/>
              </a:spcAft>
              <a:buSzPts val="800"/>
              <a:buNone/>
              <a:defRPr/>
            </a:lvl7pPr>
            <a:lvl8pPr lvl="7" algn="l">
              <a:spcBef>
                <a:spcPts val="0"/>
              </a:spcBef>
              <a:spcAft>
                <a:spcPts val="0"/>
              </a:spcAft>
              <a:buSzPts val="800"/>
              <a:buNone/>
              <a:defRPr/>
            </a:lvl8pPr>
            <a:lvl9pPr lvl="8" algn="l">
              <a:spcBef>
                <a:spcPts val="0"/>
              </a:spcBef>
              <a:spcAft>
                <a:spcPts val="0"/>
              </a:spcAft>
              <a:buSzPts val="800"/>
              <a:buNone/>
              <a:defRPr/>
            </a:lvl9pPr>
          </a:lstStyle>
          <a:p/>
        </p:txBody>
      </p:sp>
      <p:sp>
        <p:nvSpPr>
          <p:cNvPr id="1194" name="Google Shape;1194;p88"/>
          <p:cNvSpPr txBox="1"/>
          <p:nvPr>
            <p:ph idx="12" type="sldNum"/>
          </p:nvPr>
        </p:nvSpPr>
        <p:spPr>
          <a:xfrm>
            <a:off x="8777553" y="6377052"/>
            <a:ext cx="2804100" cy="342900"/>
          </a:xfrm>
          <a:prstGeom prst="rect">
            <a:avLst/>
          </a:prstGeom>
          <a:noFill/>
          <a:ln>
            <a:noFill/>
          </a:ln>
        </p:spPr>
        <p:txBody>
          <a:bodyPr anchorCtr="0" anchor="ctr" bIns="0" lIns="0" spcFirstLastPara="1" rIns="0" wrap="square" tIns="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Custom Layout">
  <p:cSld name="14_Custom Layout">
    <p:spTree>
      <p:nvGrpSpPr>
        <p:cNvPr id="1195" name="Shape 1195"/>
        <p:cNvGrpSpPr/>
        <p:nvPr/>
      </p:nvGrpSpPr>
      <p:grpSpPr>
        <a:xfrm>
          <a:off x="0" y="0"/>
          <a:ext cx="0" cy="0"/>
          <a:chOff x="0" y="0"/>
          <a:chExt cx="0" cy="0"/>
        </a:xfrm>
      </p:grpSpPr>
      <p:sp>
        <p:nvSpPr>
          <p:cNvPr id="1196" name="Google Shape;1196;p89"/>
          <p:cNvSpPr/>
          <p:nvPr>
            <p:ph idx="2" type="pic"/>
          </p:nvPr>
        </p:nvSpPr>
        <p:spPr>
          <a:xfrm>
            <a:off x="-1" y="3020498"/>
            <a:ext cx="5637300" cy="2984400"/>
          </a:xfrm>
          <a:prstGeom prst="rect">
            <a:avLst/>
          </a:prstGeom>
          <a:solidFill>
            <a:srgbClr val="F2F2F2"/>
          </a:solidFill>
          <a:ln>
            <a:noFill/>
          </a:ln>
        </p:spPr>
      </p:sp>
      <p:sp>
        <p:nvSpPr>
          <p:cNvPr id="1197" name="Google Shape;1197;p89"/>
          <p:cNvSpPr/>
          <p:nvPr>
            <p:ph idx="3" type="pic"/>
          </p:nvPr>
        </p:nvSpPr>
        <p:spPr>
          <a:xfrm>
            <a:off x="5637216" y="-2"/>
            <a:ext cx="6554700" cy="3020400"/>
          </a:xfrm>
          <a:prstGeom prst="rect">
            <a:avLst/>
          </a:prstGeom>
          <a:solidFill>
            <a:srgbClr val="F2F2F2"/>
          </a:solidFill>
          <a:ln>
            <a:noFill/>
          </a:ln>
        </p:spPr>
      </p:sp>
      <p:grpSp>
        <p:nvGrpSpPr>
          <p:cNvPr id="1198" name="Google Shape;1198;p89"/>
          <p:cNvGrpSpPr/>
          <p:nvPr/>
        </p:nvGrpSpPr>
        <p:grpSpPr>
          <a:xfrm>
            <a:off x="0" y="5981277"/>
            <a:ext cx="12191479" cy="127071"/>
            <a:chOff x="0" y="9863563"/>
            <a:chExt cx="20104682" cy="209550"/>
          </a:xfrm>
        </p:grpSpPr>
        <p:sp>
          <p:nvSpPr>
            <p:cNvPr id="1199" name="Google Shape;1199;p89"/>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200" name="Google Shape;1200;p89"/>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201" name="Google Shape;1201;p89"/>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202" name="Google Shape;1202;p89"/>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1203" name="Google Shape;1203;p89"/>
          <p:cNvGrpSpPr/>
          <p:nvPr/>
        </p:nvGrpSpPr>
        <p:grpSpPr>
          <a:xfrm>
            <a:off x="10472611" y="6302012"/>
            <a:ext cx="1450594" cy="352787"/>
            <a:chOff x="17270138" y="10392506"/>
            <a:chExt cx="2392141" cy="581772"/>
          </a:xfrm>
        </p:grpSpPr>
        <p:grpSp>
          <p:nvGrpSpPr>
            <p:cNvPr id="1204" name="Google Shape;1204;p89"/>
            <p:cNvGrpSpPr/>
            <p:nvPr/>
          </p:nvGrpSpPr>
          <p:grpSpPr>
            <a:xfrm>
              <a:off x="17879688" y="10615449"/>
              <a:ext cx="479402" cy="221678"/>
              <a:chOff x="17879688" y="10615449"/>
              <a:chExt cx="479402" cy="221678"/>
            </a:xfrm>
          </p:grpSpPr>
          <p:pic>
            <p:nvPicPr>
              <p:cNvPr id="1205" name="Google Shape;1205;p89"/>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1206" name="Google Shape;1206;p89"/>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1207" name="Google Shape;1207;p89"/>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208" name="Google Shape;1208;p89"/>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209" name="Google Shape;1209;p89"/>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1210" name="Google Shape;1210;p89"/>
            <p:cNvGrpSpPr/>
            <p:nvPr/>
          </p:nvGrpSpPr>
          <p:grpSpPr>
            <a:xfrm>
              <a:off x="17270138" y="10697205"/>
              <a:ext cx="448309" cy="277073"/>
              <a:chOff x="17270138" y="10697205"/>
              <a:chExt cx="448309" cy="277073"/>
            </a:xfrm>
          </p:grpSpPr>
          <p:sp>
            <p:nvSpPr>
              <p:cNvPr id="1211" name="Google Shape;1211;p89"/>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212" name="Google Shape;1212;p89"/>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213" name="Google Shape;1213;p89"/>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1214" name="Google Shape;1214;p89"/>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Custom Layout">
  <p:cSld name="4_Custom Layout">
    <p:spTree>
      <p:nvGrpSpPr>
        <p:cNvPr id="1215" name="Shape 1215"/>
        <p:cNvGrpSpPr/>
        <p:nvPr/>
      </p:nvGrpSpPr>
      <p:grpSpPr>
        <a:xfrm>
          <a:off x="0" y="0"/>
          <a:ext cx="0" cy="0"/>
          <a:chOff x="0" y="0"/>
          <a:chExt cx="0" cy="0"/>
        </a:xfrm>
      </p:grpSpPr>
      <p:sp>
        <p:nvSpPr>
          <p:cNvPr id="1216" name="Google Shape;1216;p90"/>
          <p:cNvSpPr/>
          <p:nvPr>
            <p:ph idx="2" type="pic"/>
          </p:nvPr>
        </p:nvSpPr>
        <p:spPr>
          <a:xfrm>
            <a:off x="0" y="0"/>
            <a:ext cx="3841200" cy="3819600"/>
          </a:xfrm>
          <a:prstGeom prst="rect">
            <a:avLst/>
          </a:prstGeom>
          <a:solidFill>
            <a:srgbClr val="F2F2F2"/>
          </a:solidFill>
          <a:ln>
            <a:noFill/>
          </a:ln>
        </p:spPr>
      </p:sp>
      <p:grpSp>
        <p:nvGrpSpPr>
          <p:cNvPr id="1217" name="Google Shape;1217;p90"/>
          <p:cNvGrpSpPr/>
          <p:nvPr/>
        </p:nvGrpSpPr>
        <p:grpSpPr>
          <a:xfrm>
            <a:off x="0" y="5981277"/>
            <a:ext cx="12191479" cy="127071"/>
            <a:chOff x="0" y="9863563"/>
            <a:chExt cx="20104682" cy="209550"/>
          </a:xfrm>
        </p:grpSpPr>
        <p:sp>
          <p:nvSpPr>
            <p:cNvPr id="1218" name="Google Shape;1218;p90"/>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219" name="Google Shape;1219;p90"/>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220" name="Google Shape;1220;p90"/>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221" name="Google Shape;1221;p90"/>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1222" name="Google Shape;1222;p90"/>
          <p:cNvGrpSpPr/>
          <p:nvPr/>
        </p:nvGrpSpPr>
        <p:grpSpPr>
          <a:xfrm>
            <a:off x="10472611" y="6302012"/>
            <a:ext cx="1450594" cy="352787"/>
            <a:chOff x="17270138" y="10392506"/>
            <a:chExt cx="2392141" cy="581772"/>
          </a:xfrm>
        </p:grpSpPr>
        <p:grpSp>
          <p:nvGrpSpPr>
            <p:cNvPr id="1223" name="Google Shape;1223;p90"/>
            <p:cNvGrpSpPr/>
            <p:nvPr/>
          </p:nvGrpSpPr>
          <p:grpSpPr>
            <a:xfrm>
              <a:off x="17879688" y="10615449"/>
              <a:ext cx="479402" cy="221678"/>
              <a:chOff x="17879688" y="10615449"/>
              <a:chExt cx="479402" cy="221678"/>
            </a:xfrm>
          </p:grpSpPr>
          <p:pic>
            <p:nvPicPr>
              <p:cNvPr id="1224" name="Google Shape;1224;p90"/>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1225" name="Google Shape;1225;p90"/>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1226" name="Google Shape;1226;p90"/>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227" name="Google Shape;1227;p90"/>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228" name="Google Shape;1228;p90"/>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1229" name="Google Shape;1229;p90"/>
            <p:cNvGrpSpPr/>
            <p:nvPr/>
          </p:nvGrpSpPr>
          <p:grpSpPr>
            <a:xfrm>
              <a:off x="17270138" y="10697205"/>
              <a:ext cx="448309" cy="277073"/>
              <a:chOff x="17270138" y="10697205"/>
              <a:chExt cx="448309" cy="277073"/>
            </a:xfrm>
          </p:grpSpPr>
          <p:sp>
            <p:nvSpPr>
              <p:cNvPr id="1230" name="Google Shape;1230;p90"/>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231" name="Google Shape;1231;p90"/>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232" name="Google Shape;1232;p90"/>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1233" name="Google Shape;1233;p90"/>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and Content">
  <p:cSld name="3_Title and Content">
    <p:spTree>
      <p:nvGrpSpPr>
        <p:cNvPr id="1234" name="Shape 1234"/>
        <p:cNvGrpSpPr/>
        <p:nvPr/>
      </p:nvGrpSpPr>
      <p:grpSpPr>
        <a:xfrm>
          <a:off x="0" y="0"/>
          <a:ext cx="0" cy="0"/>
          <a:chOff x="0" y="0"/>
          <a:chExt cx="0" cy="0"/>
        </a:xfrm>
      </p:grpSpPr>
      <p:sp>
        <p:nvSpPr>
          <p:cNvPr id="1235" name="Google Shape;1235;p91"/>
          <p:cNvSpPr txBox="1"/>
          <p:nvPr>
            <p:ph type="title"/>
          </p:nvPr>
        </p:nvSpPr>
        <p:spPr>
          <a:xfrm>
            <a:off x="715403" y="611635"/>
            <a:ext cx="5499600" cy="513300"/>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rgbClr val="040404"/>
              </a:buClr>
              <a:buSzPts val="3300"/>
              <a:buFont typeface="Arial"/>
              <a:buNone/>
              <a:defRPr b="1" i="0" sz="3300">
                <a:solidFill>
                  <a:srgbClr val="040404"/>
                </a:solidFill>
                <a:latin typeface="Arial"/>
                <a:ea typeface="Arial"/>
                <a:cs typeface="Arial"/>
                <a:sym typeface="Arial"/>
              </a:defRPr>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
        <p:nvSpPr>
          <p:cNvPr id="1236" name="Google Shape;1236;p91"/>
          <p:cNvSpPr txBox="1"/>
          <p:nvPr>
            <p:ph idx="1" type="body"/>
          </p:nvPr>
        </p:nvSpPr>
        <p:spPr>
          <a:xfrm>
            <a:off x="6243880" y="4139721"/>
            <a:ext cx="4796400" cy="7776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900"/>
              </a:spcBef>
              <a:spcAft>
                <a:spcPts val="0"/>
              </a:spcAft>
              <a:buClr>
                <a:schemeClr val="dk1"/>
              </a:buClr>
              <a:buSzPts val="1200"/>
              <a:buNone/>
              <a:defRPr b="0" i="0" sz="1200">
                <a:solidFill>
                  <a:schemeClr val="dk1"/>
                </a:solidFill>
                <a:latin typeface="Arial"/>
                <a:ea typeface="Arial"/>
                <a:cs typeface="Arial"/>
                <a:sym typeface="Arial"/>
              </a:defRPr>
            </a:lvl1pPr>
            <a:lvl2pPr indent="-298450" lvl="1" marL="914400" algn="l">
              <a:lnSpc>
                <a:spcPct val="90000"/>
              </a:lnSpc>
              <a:spcBef>
                <a:spcPts val="500"/>
              </a:spcBef>
              <a:spcAft>
                <a:spcPts val="0"/>
              </a:spcAft>
              <a:buClr>
                <a:schemeClr val="dk1"/>
              </a:buClr>
              <a:buSzPts val="1100"/>
              <a:buChar char="•"/>
              <a:defRPr/>
            </a:lvl2pPr>
            <a:lvl3pPr indent="-298450" lvl="2" marL="1371600" algn="l">
              <a:lnSpc>
                <a:spcPct val="90000"/>
              </a:lnSpc>
              <a:spcBef>
                <a:spcPts val="500"/>
              </a:spcBef>
              <a:spcAft>
                <a:spcPts val="0"/>
              </a:spcAft>
              <a:buClr>
                <a:schemeClr val="dk1"/>
              </a:buClr>
              <a:buSzPts val="1100"/>
              <a:buChar char="•"/>
              <a:defRPr/>
            </a:lvl3pPr>
            <a:lvl4pPr indent="-298450" lvl="3" marL="1828800" algn="l">
              <a:lnSpc>
                <a:spcPct val="90000"/>
              </a:lnSpc>
              <a:spcBef>
                <a:spcPts val="500"/>
              </a:spcBef>
              <a:spcAft>
                <a:spcPts val="0"/>
              </a:spcAft>
              <a:buClr>
                <a:schemeClr val="dk1"/>
              </a:buClr>
              <a:buSzPts val="1100"/>
              <a:buChar char="•"/>
              <a:defRPr/>
            </a:lvl4pPr>
            <a:lvl5pPr indent="-298450" lvl="4" marL="2286000" algn="l">
              <a:lnSpc>
                <a:spcPct val="90000"/>
              </a:lnSpc>
              <a:spcBef>
                <a:spcPts val="500"/>
              </a:spcBef>
              <a:spcAft>
                <a:spcPts val="0"/>
              </a:spcAft>
              <a:buClr>
                <a:schemeClr val="dk1"/>
              </a:buClr>
              <a:buSzPts val="1100"/>
              <a:buChar char="•"/>
              <a:defRPr/>
            </a:lvl5pPr>
            <a:lvl6pPr indent="-298450" lvl="5" marL="2743200" algn="l">
              <a:lnSpc>
                <a:spcPct val="90000"/>
              </a:lnSpc>
              <a:spcBef>
                <a:spcPts val="500"/>
              </a:spcBef>
              <a:spcAft>
                <a:spcPts val="0"/>
              </a:spcAft>
              <a:buClr>
                <a:schemeClr val="dk1"/>
              </a:buClr>
              <a:buSzPts val="1100"/>
              <a:buChar char="•"/>
              <a:defRPr/>
            </a:lvl6pPr>
            <a:lvl7pPr indent="-298450" lvl="6" marL="3200400" algn="l">
              <a:lnSpc>
                <a:spcPct val="90000"/>
              </a:lnSpc>
              <a:spcBef>
                <a:spcPts val="500"/>
              </a:spcBef>
              <a:spcAft>
                <a:spcPts val="0"/>
              </a:spcAft>
              <a:buClr>
                <a:schemeClr val="dk1"/>
              </a:buClr>
              <a:buSzPts val="1100"/>
              <a:buChar char="•"/>
              <a:defRPr/>
            </a:lvl7pPr>
            <a:lvl8pPr indent="-298450" lvl="7" marL="3657600" algn="l">
              <a:lnSpc>
                <a:spcPct val="90000"/>
              </a:lnSpc>
              <a:spcBef>
                <a:spcPts val="500"/>
              </a:spcBef>
              <a:spcAft>
                <a:spcPts val="0"/>
              </a:spcAft>
              <a:buClr>
                <a:schemeClr val="dk1"/>
              </a:buClr>
              <a:buSzPts val="1100"/>
              <a:buChar char="•"/>
              <a:defRPr/>
            </a:lvl8pPr>
            <a:lvl9pPr indent="-298450" lvl="8" marL="4114800" algn="l">
              <a:lnSpc>
                <a:spcPct val="90000"/>
              </a:lnSpc>
              <a:spcBef>
                <a:spcPts val="500"/>
              </a:spcBef>
              <a:spcAft>
                <a:spcPts val="0"/>
              </a:spcAft>
              <a:buClr>
                <a:schemeClr val="dk1"/>
              </a:buClr>
              <a:buSzPts val="1100"/>
              <a:buChar char="•"/>
              <a:defRPr/>
            </a:lvl9pPr>
          </a:lstStyle>
          <a:p/>
        </p:txBody>
      </p:sp>
      <p:grpSp>
        <p:nvGrpSpPr>
          <p:cNvPr id="1237" name="Google Shape;1237;p91"/>
          <p:cNvGrpSpPr/>
          <p:nvPr/>
        </p:nvGrpSpPr>
        <p:grpSpPr>
          <a:xfrm>
            <a:off x="0" y="5981277"/>
            <a:ext cx="12191479" cy="127071"/>
            <a:chOff x="0" y="9863563"/>
            <a:chExt cx="20104682" cy="209550"/>
          </a:xfrm>
        </p:grpSpPr>
        <p:sp>
          <p:nvSpPr>
            <p:cNvPr id="1238" name="Google Shape;1238;p91"/>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239" name="Google Shape;1239;p91"/>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240" name="Google Shape;1240;p91"/>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241" name="Google Shape;1241;p91"/>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1242" name="Google Shape;1242;p91"/>
          <p:cNvGrpSpPr/>
          <p:nvPr/>
        </p:nvGrpSpPr>
        <p:grpSpPr>
          <a:xfrm>
            <a:off x="10472611" y="6302012"/>
            <a:ext cx="1450594" cy="352787"/>
            <a:chOff x="17270138" y="10392506"/>
            <a:chExt cx="2392141" cy="581772"/>
          </a:xfrm>
        </p:grpSpPr>
        <p:grpSp>
          <p:nvGrpSpPr>
            <p:cNvPr id="1243" name="Google Shape;1243;p91"/>
            <p:cNvGrpSpPr/>
            <p:nvPr/>
          </p:nvGrpSpPr>
          <p:grpSpPr>
            <a:xfrm>
              <a:off x="17879688" y="10615449"/>
              <a:ext cx="479402" cy="221678"/>
              <a:chOff x="17879688" y="10615449"/>
              <a:chExt cx="479402" cy="221678"/>
            </a:xfrm>
          </p:grpSpPr>
          <p:pic>
            <p:nvPicPr>
              <p:cNvPr id="1244" name="Google Shape;1244;p91"/>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1245" name="Google Shape;1245;p91"/>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1246" name="Google Shape;1246;p91"/>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247" name="Google Shape;1247;p91"/>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248" name="Google Shape;1248;p91"/>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1249" name="Google Shape;1249;p91"/>
            <p:cNvGrpSpPr/>
            <p:nvPr/>
          </p:nvGrpSpPr>
          <p:grpSpPr>
            <a:xfrm>
              <a:off x="17270138" y="10697205"/>
              <a:ext cx="448309" cy="277073"/>
              <a:chOff x="17270138" y="10697205"/>
              <a:chExt cx="448309" cy="277073"/>
            </a:xfrm>
          </p:grpSpPr>
          <p:sp>
            <p:nvSpPr>
              <p:cNvPr id="1250" name="Google Shape;1250;p91"/>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251" name="Google Shape;1251;p91"/>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252" name="Google Shape;1252;p91"/>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1253" name="Google Shape;1253;p91"/>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pic>
        <p:nvPicPr>
          <p:cNvPr id="1254" name="Google Shape;1254;p91"/>
          <p:cNvPicPr preferRelativeResize="0"/>
          <p:nvPr/>
        </p:nvPicPr>
        <p:blipFill rotWithShape="1">
          <a:blip r:embed="rId4">
            <a:alphaModFix/>
          </a:blip>
          <a:srcRect b="0" l="0" r="0" t="0"/>
          <a:stretch/>
        </p:blipFill>
        <p:spPr>
          <a:xfrm>
            <a:off x="6243880" y="1593634"/>
            <a:ext cx="4767234" cy="1936058"/>
          </a:xfrm>
          <a:prstGeom prst="rect">
            <a:avLst/>
          </a:prstGeom>
          <a:noFill/>
          <a:ln>
            <a:noFill/>
          </a:ln>
        </p:spPr>
      </p:pic>
      <p:pic>
        <p:nvPicPr>
          <p:cNvPr id="1255" name="Google Shape;1255;p91"/>
          <p:cNvPicPr preferRelativeResize="0"/>
          <p:nvPr/>
        </p:nvPicPr>
        <p:blipFill rotWithShape="1">
          <a:blip r:embed="rId5">
            <a:alphaModFix/>
          </a:blip>
          <a:srcRect b="0" l="0" r="0" t="0"/>
          <a:stretch/>
        </p:blipFill>
        <p:spPr>
          <a:xfrm>
            <a:off x="715403" y="1593634"/>
            <a:ext cx="4767241" cy="1936058"/>
          </a:xfrm>
          <a:prstGeom prst="rect">
            <a:avLst/>
          </a:prstGeom>
          <a:noFill/>
          <a:ln>
            <a:noFill/>
          </a:ln>
        </p:spPr>
      </p:pic>
      <p:sp>
        <p:nvSpPr>
          <p:cNvPr id="1256" name="Google Shape;1256;p91"/>
          <p:cNvSpPr txBox="1"/>
          <p:nvPr/>
        </p:nvSpPr>
        <p:spPr>
          <a:xfrm>
            <a:off x="726135" y="3858565"/>
            <a:ext cx="4818000" cy="180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7806F"/>
              </a:buClr>
              <a:buSzPts val="1300"/>
              <a:buFont typeface="Arial"/>
              <a:buNone/>
            </a:pPr>
            <a:r>
              <a:t/>
            </a:r>
            <a:endParaRPr b="1" i="0" sz="1300">
              <a:solidFill>
                <a:srgbClr val="07806F"/>
              </a:solidFill>
              <a:latin typeface="Arial"/>
              <a:ea typeface="Arial"/>
              <a:cs typeface="Arial"/>
              <a:sym typeface="Arial"/>
            </a:endParaRPr>
          </a:p>
        </p:txBody>
      </p:sp>
      <p:sp>
        <p:nvSpPr>
          <p:cNvPr id="1257" name="Google Shape;1257;p91"/>
          <p:cNvSpPr txBox="1"/>
          <p:nvPr>
            <p:ph idx="2" type="body"/>
          </p:nvPr>
        </p:nvSpPr>
        <p:spPr>
          <a:xfrm>
            <a:off x="726135" y="4139721"/>
            <a:ext cx="4757100" cy="7776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900"/>
              </a:spcBef>
              <a:spcAft>
                <a:spcPts val="0"/>
              </a:spcAft>
              <a:buClr>
                <a:schemeClr val="dk1"/>
              </a:buClr>
              <a:buSzPts val="1200"/>
              <a:buNone/>
              <a:defRPr b="0" i="0" sz="1200">
                <a:solidFill>
                  <a:schemeClr val="dk1"/>
                </a:solidFill>
                <a:latin typeface="Arial"/>
                <a:ea typeface="Arial"/>
                <a:cs typeface="Arial"/>
                <a:sym typeface="Arial"/>
              </a:defRPr>
            </a:lvl1pPr>
            <a:lvl2pPr indent="-298450" lvl="1" marL="914400" algn="l">
              <a:lnSpc>
                <a:spcPct val="90000"/>
              </a:lnSpc>
              <a:spcBef>
                <a:spcPts val="500"/>
              </a:spcBef>
              <a:spcAft>
                <a:spcPts val="0"/>
              </a:spcAft>
              <a:buClr>
                <a:schemeClr val="dk1"/>
              </a:buClr>
              <a:buSzPts val="1100"/>
              <a:buChar char="•"/>
              <a:defRPr/>
            </a:lvl2pPr>
            <a:lvl3pPr indent="-298450" lvl="2" marL="1371600" algn="l">
              <a:lnSpc>
                <a:spcPct val="90000"/>
              </a:lnSpc>
              <a:spcBef>
                <a:spcPts val="500"/>
              </a:spcBef>
              <a:spcAft>
                <a:spcPts val="0"/>
              </a:spcAft>
              <a:buClr>
                <a:schemeClr val="dk1"/>
              </a:buClr>
              <a:buSzPts val="1100"/>
              <a:buChar char="•"/>
              <a:defRPr/>
            </a:lvl3pPr>
            <a:lvl4pPr indent="-298450" lvl="3" marL="1828800" algn="l">
              <a:lnSpc>
                <a:spcPct val="90000"/>
              </a:lnSpc>
              <a:spcBef>
                <a:spcPts val="500"/>
              </a:spcBef>
              <a:spcAft>
                <a:spcPts val="0"/>
              </a:spcAft>
              <a:buClr>
                <a:schemeClr val="dk1"/>
              </a:buClr>
              <a:buSzPts val="1100"/>
              <a:buChar char="•"/>
              <a:defRPr/>
            </a:lvl4pPr>
            <a:lvl5pPr indent="-298450" lvl="4" marL="2286000" algn="l">
              <a:lnSpc>
                <a:spcPct val="90000"/>
              </a:lnSpc>
              <a:spcBef>
                <a:spcPts val="500"/>
              </a:spcBef>
              <a:spcAft>
                <a:spcPts val="0"/>
              </a:spcAft>
              <a:buClr>
                <a:schemeClr val="dk1"/>
              </a:buClr>
              <a:buSzPts val="1100"/>
              <a:buChar char="•"/>
              <a:defRPr/>
            </a:lvl5pPr>
            <a:lvl6pPr indent="-298450" lvl="5" marL="2743200" algn="l">
              <a:lnSpc>
                <a:spcPct val="90000"/>
              </a:lnSpc>
              <a:spcBef>
                <a:spcPts val="500"/>
              </a:spcBef>
              <a:spcAft>
                <a:spcPts val="0"/>
              </a:spcAft>
              <a:buClr>
                <a:schemeClr val="dk1"/>
              </a:buClr>
              <a:buSzPts val="1100"/>
              <a:buChar char="•"/>
              <a:defRPr/>
            </a:lvl6pPr>
            <a:lvl7pPr indent="-298450" lvl="6" marL="3200400" algn="l">
              <a:lnSpc>
                <a:spcPct val="90000"/>
              </a:lnSpc>
              <a:spcBef>
                <a:spcPts val="500"/>
              </a:spcBef>
              <a:spcAft>
                <a:spcPts val="0"/>
              </a:spcAft>
              <a:buClr>
                <a:schemeClr val="dk1"/>
              </a:buClr>
              <a:buSzPts val="1100"/>
              <a:buChar char="•"/>
              <a:defRPr/>
            </a:lvl7pPr>
            <a:lvl8pPr indent="-298450" lvl="7" marL="3657600" algn="l">
              <a:lnSpc>
                <a:spcPct val="90000"/>
              </a:lnSpc>
              <a:spcBef>
                <a:spcPts val="500"/>
              </a:spcBef>
              <a:spcAft>
                <a:spcPts val="0"/>
              </a:spcAft>
              <a:buClr>
                <a:schemeClr val="dk1"/>
              </a:buClr>
              <a:buSzPts val="1100"/>
              <a:buChar char="•"/>
              <a:defRPr/>
            </a:lvl8pPr>
            <a:lvl9pPr indent="-298450" lvl="8" marL="4114800" algn="l">
              <a:lnSpc>
                <a:spcPct val="90000"/>
              </a:lnSpc>
              <a:spcBef>
                <a:spcPts val="500"/>
              </a:spcBef>
              <a:spcAft>
                <a:spcPts val="0"/>
              </a:spcAft>
              <a:buClr>
                <a:schemeClr val="dk1"/>
              </a:buClr>
              <a:buSzPts val="1100"/>
              <a:buChar char="•"/>
              <a:defRPr/>
            </a:lvl9pPr>
          </a:lstStyle>
          <a:p/>
        </p:txBody>
      </p:sp>
      <p:sp>
        <p:nvSpPr>
          <p:cNvPr id="1258" name="Google Shape;1258;p91"/>
          <p:cNvSpPr txBox="1"/>
          <p:nvPr>
            <p:ph idx="3" type="body"/>
          </p:nvPr>
        </p:nvSpPr>
        <p:spPr>
          <a:xfrm>
            <a:off x="695967" y="3751889"/>
            <a:ext cx="4787100" cy="213300"/>
          </a:xfrm>
          <a:prstGeom prst="rect">
            <a:avLst/>
          </a:prstGeom>
          <a:noFill/>
          <a:ln>
            <a:noFill/>
          </a:ln>
        </p:spPr>
        <p:txBody>
          <a:bodyPr anchorCtr="0" anchor="t" bIns="27700" lIns="55425" spcFirstLastPara="1" rIns="55425" wrap="square" tIns="27700">
            <a:noAutofit/>
          </a:bodyPr>
          <a:lstStyle>
            <a:lvl1pPr indent="-228600" lvl="0" marL="457200" algn="l">
              <a:lnSpc>
                <a:spcPct val="90000"/>
              </a:lnSpc>
              <a:spcBef>
                <a:spcPts val="900"/>
              </a:spcBef>
              <a:spcAft>
                <a:spcPts val="0"/>
              </a:spcAft>
              <a:buClr>
                <a:srgbClr val="07806F"/>
              </a:buClr>
              <a:buSzPts val="1500"/>
              <a:buNone/>
              <a:defRPr b="1" sz="1500">
                <a:solidFill>
                  <a:srgbClr val="07806F"/>
                </a:solidFill>
                <a:latin typeface="Arial"/>
                <a:ea typeface="Arial"/>
                <a:cs typeface="Arial"/>
                <a:sym typeface="Arial"/>
              </a:defRPr>
            </a:lvl1pPr>
            <a:lvl2pPr indent="-298450" lvl="1" marL="914400" algn="l">
              <a:lnSpc>
                <a:spcPct val="90000"/>
              </a:lnSpc>
              <a:spcBef>
                <a:spcPts val="500"/>
              </a:spcBef>
              <a:spcAft>
                <a:spcPts val="0"/>
              </a:spcAft>
              <a:buClr>
                <a:schemeClr val="dk1"/>
              </a:buClr>
              <a:buSzPts val="1100"/>
              <a:buChar char="•"/>
              <a:defRPr/>
            </a:lvl2pPr>
            <a:lvl3pPr indent="-298450" lvl="2" marL="1371600" algn="l">
              <a:lnSpc>
                <a:spcPct val="90000"/>
              </a:lnSpc>
              <a:spcBef>
                <a:spcPts val="500"/>
              </a:spcBef>
              <a:spcAft>
                <a:spcPts val="0"/>
              </a:spcAft>
              <a:buClr>
                <a:schemeClr val="dk1"/>
              </a:buClr>
              <a:buSzPts val="1100"/>
              <a:buChar char="•"/>
              <a:defRPr/>
            </a:lvl3pPr>
            <a:lvl4pPr indent="-298450" lvl="3" marL="1828800" algn="l">
              <a:lnSpc>
                <a:spcPct val="90000"/>
              </a:lnSpc>
              <a:spcBef>
                <a:spcPts val="500"/>
              </a:spcBef>
              <a:spcAft>
                <a:spcPts val="0"/>
              </a:spcAft>
              <a:buClr>
                <a:schemeClr val="dk1"/>
              </a:buClr>
              <a:buSzPts val="1100"/>
              <a:buChar char="•"/>
              <a:defRPr/>
            </a:lvl4pPr>
            <a:lvl5pPr indent="-298450" lvl="4" marL="2286000" algn="l">
              <a:lnSpc>
                <a:spcPct val="90000"/>
              </a:lnSpc>
              <a:spcBef>
                <a:spcPts val="500"/>
              </a:spcBef>
              <a:spcAft>
                <a:spcPts val="0"/>
              </a:spcAft>
              <a:buClr>
                <a:schemeClr val="dk1"/>
              </a:buClr>
              <a:buSzPts val="1100"/>
              <a:buChar char="•"/>
              <a:defRPr/>
            </a:lvl5pPr>
            <a:lvl6pPr indent="-298450" lvl="5" marL="2743200" algn="l">
              <a:lnSpc>
                <a:spcPct val="90000"/>
              </a:lnSpc>
              <a:spcBef>
                <a:spcPts val="500"/>
              </a:spcBef>
              <a:spcAft>
                <a:spcPts val="0"/>
              </a:spcAft>
              <a:buClr>
                <a:schemeClr val="dk1"/>
              </a:buClr>
              <a:buSzPts val="1100"/>
              <a:buChar char="•"/>
              <a:defRPr/>
            </a:lvl6pPr>
            <a:lvl7pPr indent="-298450" lvl="6" marL="3200400" algn="l">
              <a:lnSpc>
                <a:spcPct val="90000"/>
              </a:lnSpc>
              <a:spcBef>
                <a:spcPts val="500"/>
              </a:spcBef>
              <a:spcAft>
                <a:spcPts val="0"/>
              </a:spcAft>
              <a:buClr>
                <a:schemeClr val="dk1"/>
              </a:buClr>
              <a:buSzPts val="1100"/>
              <a:buChar char="•"/>
              <a:defRPr/>
            </a:lvl7pPr>
            <a:lvl8pPr indent="-298450" lvl="7" marL="3657600" algn="l">
              <a:lnSpc>
                <a:spcPct val="90000"/>
              </a:lnSpc>
              <a:spcBef>
                <a:spcPts val="500"/>
              </a:spcBef>
              <a:spcAft>
                <a:spcPts val="0"/>
              </a:spcAft>
              <a:buClr>
                <a:schemeClr val="dk1"/>
              </a:buClr>
              <a:buSzPts val="1100"/>
              <a:buChar char="•"/>
              <a:defRPr/>
            </a:lvl8pPr>
            <a:lvl9pPr indent="-298450" lvl="8" marL="4114800" algn="l">
              <a:lnSpc>
                <a:spcPct val="90000"/>
              </a:lnSpc>
              <a:spcBef>
                <a:spcPts val="500"/>
              </a:spcBef>
              <a:spcAft>
                <a:spcPts val="0"/>
              </a:spcAft>
              <a:buClr>
                <a:schemeClr val="dk1"/>
              </a:buClr>
              <a:buSzPts val="1100"/>
              <a:buChar char="•"/>
              <a:defRPr/>
            </a:lvl9pPr>
          </a:lstStyle>
          <a:p/>
        </p:txBody>
      </p:sp>
      <p:sp>
        <p:nvSpPr>
          <p:cNvPr id="1259" name="Google Shape;1259;p91"/>
          <p:cNvSpPr txBox="1"/>
          <p:nvPr>
            <p:ph idx="4" type="body"/>
          </p:nvPr>
        </p:nvSpPr>
        <p:spPr>
          <a:xfrm>
            <a:off x="6243418" y="3751889"/>
            <a:ext cx="4878300" cy="213300"/>
          </a:xfrm>
          <a:prstGeom prst="rect">
            <a:avLst/>
          </a:prstGeom>
          <a:noFill/>
          <a:ln>
            <a:noFill/>
          </a:ln>
        </p:spPr>
        <p:txBody>
          <a:bodyPr anchorCtr="0" anchor="t" bIns="27700" lIns="55425" spcFirstLastPara="1" rIns="55425" wrap="square" tIns="27700">
            <a:noAutofit/>
          </a:bodyPr>
          <a:lstStyle>
            <a:lvl1pPr indent="-228600" lvl="0" marL="457200" algn="l">
              <a:lnSpc>
                <a:spcPct val="90000"/>
              </a:lnSpc>
              <a:spcBef>
                <a:spcPts val="900"/>
              </a:spcBef>
              <a:spcAft>
                <a:spcPts val="0"/>
              </a:spcAft>
              <a:buClr>
                <a:srgbClr val="07806F"/>
              </a:buClr>
              <a:buSzPts val="1500"/>
              <a:buNone/>
              <a:defRPr b="1" sz="1500">
                <a:solidFill>
                  <a:srgbClr val="07806F"/>
                </a:solidFill>
                <a:latin typeface="Arial"/>
                <a:ea typeface="Arial"/>
                <a:cs typeface="Arial"/>
                <a:sym typeface="Arial"/>
              </a:defRPr>
            </a:lvl1pPr>
            <a:lvl2pPr indent="-298450" lvl="1" marL="914400" algn="l">
              <a:lnSpc>
                <a:spcPct val="90000"/>
              </a:lnSpc>
              <a:spcBef>
                <a:spcPts val="500"/>
              </a:spcBef>
              <a:spcAft>
                <a:spcPts val="0"/>
              </a:spcAft>
              <a:buClr>
                <a:schemeClr val="dk1"/>
              </a:buClr>
              <a:buSzPts val="1100"/>
              <a:buChar char="•"/>
              <a:defRPr/>
            </a:lvl2pPr>
            <a:lvl3pPr indent="-298450" lvl="2" marL="1371600" algn="l">
              <a:lnSpc>
                <a:spcPct val="90000"/>
              </a:lnSpc>
              <a:spcBef>
                <a:spcPts val="500"/>
              </a:spcBef>
              <a:spcAft>
                <a:spcPts val="0"/>
              </a:spcAft>
              <a:buClr>
                <a:schemeClr val="dk1"/>
              </a:buClr>
              <a:buSzPts val="1100"/>
              <a:buChar char="•"/>
              <a:defRPr/>
            </a:lvl3pPr>
            <a:lvl4pPr indent="-298450" lvl="3" marL="1828800" algn="l">
              <a:lnSpc>
                <a:spcPct val="90000"/>
              </a:lnSpc>
              <a:spcBef>
                <a:spcPts val="500"/>
              </a:spcBef>
              <a:spcAft>
                <a:spcPts val="0"/>
              </a:spcAft>
              <a:buClr>
                <a:schemeClr val="dk1"/>
              </a:buClr>
              <a:buSzPts val="1100"/>
              <a:buChar char="•"/>
              <a:defRPr/>
            </a:lvl4pPr>
            <a:lvl5pPr indent="-298450" lvl="4" marL="2286000" algn="l">
              <a:lnSpc>
                <a:spcPct val="90000"/>
              </a:lnSpc>
              <a:spcBef>
                <a:spcPts val="500"/>
              </a:spcBef>
              <a:spcAft>
                <a:spcPts val="0"/>
              </a:spcAft>
              <a:buClr>
                <a:schemeClr val="dk1"/>
              </a:buClr>
              <a:buSzPts val="1100"/>
              <a:buChar char="•"/>
              <a:defRPr/>
            </a:lvl5pPr>
            <a:lvl6pPr indent="-298450" lvl="5" marL="2743200" algn="l">
              <a:lnSpc>
                <a:spcPct val="90000"/>
              </a:lnSpc>
              <a:spcBef>
                <a:spcPts val="500"/>
              </a:spcBef>
              <a:spcAft>
                <a:spcPts val="0"/>
              </a:spcAft>
              <a:buClr>
                <a:schemeClr val="dk1"/>
              </a:buClr>
              <a:buSzPts val="1100"/>
              <a:buChar char="•"/>
              <a:defRPr/>
            </a:lvl6pPr>
            <a:lvl7pPr indent="-298450" lvl="6" marL="3200400" algn="l">
              <a:lnSpc>
                <a:spcPct val="90000"/>
              </a:lnSpc>
              <a:spcBef>
                <a:spcPts val="500"/>
              </a:spcBef>
              <a:spcAft>
                <a:spcPts val="0"/>
              </a:spcAft>
              <a:buClr>
                <a:schemeClr val="dk1"/>
              </a:buClr>
              <a:buSzPts val="1100"/>
              <a:buChar char="•"/>
              <a:defRPr/>
            </a:lvl7pPr>
            <a:lvl8pPr indent="-298450" lvl="7" marL="3657600" algn="l">
              <a:lnSpc>
                <a:spcPct val="90000"/>
              </a:lnSpc>
              <a:spcBef>
                <a:spcPts val="500"/>
              </a:spcBef>
              <a:spcAft>
                <a:spcPts val="0"/>
              </a:spcAft>
              <a:buClr>
                <a:schemeClr val="dk1"/>
              </a:buClr>
              <a:buSzPts val="1100"/>
              <a:buChar char="•"/>
              <a:defRPr/>
            </a:lvl8pPr>
            <a:lvl9pPr indent="-298450" lvl="8" marL="4114800"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type="title">
  <p:cSld name="TITLE">
    <p:spTree>
      <p:nvGrpSpPr>
        <p:cNvPr id="1260" name="Shape 1260"/>
        <p:cNvGrpSpPr/>
        <p:nvPr/>
      </p:nvGrpSpPr>
      <p:grpSpPr>
        <a:xfrm>
          <a:off x="0" y="0"/>
          <a:ext cx="0" cy="0"/>
          <a:chOff x="0" y="0"/>
          <a:chExt cx="0" cy="0"/>
        </a:xfrm>
      </p:grpSpPr>
      <p:sp>
        <p:nvSpPr>
          <p:cNvPr id="1261" name="Google Shape;1261;p92"/>
          <p:cNvSpPr txBox="1"/>
          <p:nvPr>
            <p:ph type="ctrTitle"/>
          </p:nvPr>
        </p:nvSpPr>
        <p:spPr>
          <a:xfrm>
            <a:off x="1524001" y="1122365"/>
            <a:ext cx="9144000" cy="2387700"/>
          </a:xfrm>
          <a:prstGeom prst="rect">
            <a:avLst/>
          </a:prstGeom>
          <a:noFill/>
          <a:ln>
            <a:noFill/>
          </a:ln>
        </p:spPr>
        <p:txBody>
          <a:bodyPr anchorCtr="0" anchor="b" bIns="27700" lIns="55425" spcFirstLastPara="1" rIns="55425" wrap="square" tIns="27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
        <p:nvSpPr>
          <p:cNvPr id="1262" name="Google Shape;1262;p92"/>
          <p:cNvSpPr txBox="1"/>
          <p:nvPr>
            <p:ph idx="1" type="subTitle"/>
          </p:nvPr>
        </p:nvSpPr>
        <p:spPr>
          <a:xfrm>
            <a:off x="1524001" y="3602042"/>
            <a:ext cx="9144000" cy="1655700"/>
          </a:xfrm>
          <a:prstGeom prst="rect">
            <a:avLst/>
          </a:prstGeom>
          <a:noFill/>
          <a:ln>
            <a:noFill/>
          </a:ln>
        </p:spPr>
        <p:txBody>
          <a:bodyPr anchorCtr="0" anchor="t" bIns="27700" lIns="55425" spcFirstLastPara="1" rIns="55425" wrap="square" tIns="27700">
            <a:normAutofit/>
          </a:bodyPr>
          <a:lstStyle>
            <a:lvl1pPr lvl="0" algn="ctr">
              <a:lnSpc>
                <a:spcPct val="90000"/>
              </a:lnSpc>
              <a:spcBef>
                <a:spcPts val="9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700"/>
              <a:buNone/>
              <a:defRPr sz="17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type="obj">
  <p:cSld name="OBJECT">
    <p:spTree>
      <p:nvGrpSpPr>
        <p:cNvPr id="1263" name="Shape 1263"/>
        <p:cNvGrpSpPr/>
        <p:nvPr/>
      </p:nvGrpSpPr>
      <p:grpSpPr>
        <a:xfrm>
          <a:off x="0" y="0"/>
          <a:ext cx="0" cy="0"/>
          <a:chOff x="0" y="0"/>
          <a:chExt cx="0" cy="0"/>
        </a:xfrm>
      </p:grpSpPr>
      <p:sp>
        <p:nvSpPr>
          <p:cNvPr id="1264" name="Google Shape;1264;p93"/>
          <p:cNvSpPr txBox="1"/>
          <p:nvPr>
            <p:ph type="title"/>
          </p:nvPr>
        </p:nvSpPr>
        <p:spPr>
          <a:xfrm>
            <a:off x="838201" y="365126"/>
            <a:ext cx="10515600" cy="1325700"/>
          </a:xfrm>
          <a:prstGeom prst="rect">
            <a:avLst/>
          </a:prstGeom>
          <a:noFill/>
          <a:ln>
            <a:noFill/>
          </a:ln>
        </p:spPr>
        <p:txBody>
          <a:bodyPr anchorCtr="0" anchor="ctr" bIns="27700" lIns="55425" spcFirstLastPara="1" rIns="55425" wrap="square" tIns="27700">
            <a:normAutofit/>
          </a:bodyPr>
          <a:lstStyle>
            <a:lvl1pPr lvl="0" algn="l">
              <a:lnSpc>
                <a:spcPct val="90000"/>
              </a:lnSpc>
              <a:spcBef>
                <a:spcPts val="0"/>
              </a:spcBef>
              <a:spcAft>
                <a:spcPts val="0"/>
              </a:spcAft>
              <a:buClr>
                <a:schemeClr val="dk1"/>
              </a:buClr>
              <a:buSzPts val="1100"/>
              <a:buNone/>
              <a:defRPr/>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
        <p:nvSpPr>
          <p:cNvPr id="1265" name="Google Shape;1265;p93"/>
          <p:cNvSpPr txBox="1"/>
          <p:nvPr>
            <p:ph idx="1" type="body"/>
          </p:nvPr>
        </p:nvSpPr>
        <p:spPr>
          <a:xfrm>
            <a:off x="838201" y="1825627"/>
            <a:ext cx="10515600" cy="4351200"/>
          </a:xfrm>
          <a:prstGeom prst="rect">
            <a:avLst/>
          </a:prstGeom>
          <a:noFill/>
          <a:ln>
            <a:noFill/>
          </a:ln>
        </p:spPr>
        <p:txBody>
          <a:bodyPr anchorCtr="0" anchor="t" bIns="27700" lIns="55425" spcFirstLastPara="1" rIns="55425" wrap="square" tIns="27700">
            <a:normAutofit/>
          </a:bodyPr>
          <a:lstStyle>
            <a:lvl1pPr indent="-298450" lvl="0" marL="457200" algn="l">
              <a:lnSpc>
                <a:spcPct val="90000"/>
              </a:lnSpc>
              <a:spcBef>
                <a:spcPts val="900"/>
              </a:spcBef>
              <a:spcAft>
                <a:spcPts val="0"/>
              </a:spcAft>
              <a:buClr>
                <a:schemeClr val="dk1"/>
              </a:buClr>
              <a:buSzPts val="1100"/>
              <a:buChar char="•"/>
              <a:defRPr/>
            </a:lvl1pPr>
            <a:lvl2pPr indent="-298450" lvl="1" marL="914400" algn="l">
              <a:lnSpc>
                <a:spcPct val="90000"/>
              </a:lnSpc>
              <a:spcBef>
                <a:spcPts val="500"/>
              </a:spcBef>
              <a:spcAft>
                <a:spcPts val="0"/>
              </a:spcAft>
              <a:buClr>
                <a:schemeClr val="dk1"/>
              </a:buClr>
              <a:buSzPts val="1100"/>
              <a:buChar char="•"/>
              <a:defRPr/>
            </a:lvl2pPr>
            <a:lvl3pPr indent="-298450" lvl="2" marL="1371600" algn="l">
              <a:lnSpc>
                <a:spcPct val="90000"/>
              </a:lnSpc>
              <a:spcBef>
                <a:spcPts val="500"/>
              </a:spcBef>
              <a:spcAft>
                <a:spcPts val="0"/>
              </a:spcAft>
              <a:buClr>
                <a:schemeClr val="dk1"/>
              </a:buClr>
              <a:buSzPts val="1100"/>
              <a:buChar char="•"/>
              <a:defRPr/>
            </a:lvl3pPr>
            <a:lvl4pPr indent="-298450" lvl="3" marL="1828800" algn="l">
              <a:lnSpc>
                <a:spcPct val="90000"/>
              </a:lnSpc>
              <a:spcBef>
                <a:spcPts val="500"/>
              </a:spcBef>
              <a:spcAft>
                <a:spcPts val="0"/>
              </a:spcAft>
              <a:buClr>
                <a:schemeClr val="dk1"/>
              </a:buClr>
              <a:buSzPts val="1100"/>
              <a:buChar char="•"/>
              <a:defRPr/>
            </a:lvl4pPr>
            <a:lvl5pPr indent="-298450" lvl="4" marL="2286000" algn="l">
              <a:lnSpc>
                <a:spcPct val="90000"/>
              </a:lnSpc>
              <a:spcBef>
                <a:spcPts val="500"/>
              </a:spcBef>
              <a:spcAft>
                <a:spcPts val="0"/>
              </a:spcAft>
              <a:buClr>
                <a:schemeClr val="dk1"/>
              </a:buClr>
              <a:buSzPts val="1100"/>
              <a:buChar char="•"/>
              <a:defRPr/>
            </a:lvl5pPr>
            <a:lvl6pPr indent="-298450" lvl="5" marL="2743200" algn="l">
              <a:lnSpc>
                <a:spcPct val="90000"/>
              </a:lnSpc>
              <a:spcBef>
                <a:spcPts val="500"/>
              </a:spcBef>
              <a:spcAft>
                <a:spcPts val="0"/>
              </a:spcAft>
              <a:buClr>
                <a:schemeClr val="dk1"/>
              </a:buClr>
              <a:buSzPts val="1100"/>
              <a:buChar char="•"/>
              <a:defRPr/>
            </a:lvl6pPr>
            <a:lvl7pPr indent="-298450" lvl="6" marL="3200400" algn="l">
              <a:lnSpc>
                <a:spcPct val="90000"/>
              </a:lnSpc>
              <a:spcBef>
                <a:spcPts val="500"/>
              </a:spcBef>
              <a:spcAft>
                <a:spcPts val="0"/>
              </a:spcAft>
              <a:buClr>
                <a:schemeClr val="dk1"/>
              </a:buClr>
              <a:buSzPts val="1100"/>
              <a:buChar char="•"/>
              <a:defRPr/>
            </a:lvl7pPr>
            <a:lvl8pPr indent="-298450" lvl="7" marL="3657600" algn="l">
              <a:lnSpc>
                <a:spcPct val="90000"/>
              </a:lnSpc>
              <a:spcBef>
                <a:spcPts val="500"/>
              </a:spcBef>
              <a:spcAft>
                <a:spcPts val="0"/>
              </a:spcAft>
              <a:buClr>
                <a:schemeClr val="dk1"/>
              </a:buClr>
              <a:buSzPts val="1100"/>
              <a:buChar char="•"/>
              <a:defRPr/>
            </a:lvl8pPr>
            <a:lvl9pPr indent="-298450" lvl="8" marL="4114800"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ection Header" type="secHead">
  <p:cSld name="SECTION_HEADER">
    <p:spTree>
      <p:nvGrpSpPr>
        <p:cNvPr id="1266" name="Shape 1266"/>
        <p:cNvGrpSpPr/>
        <p:nvPr/>
      </p:nvGrpSpPr>
      <p:grpSpPr>
        <a:xfrm>
          <a:off x="0" y="0"/>
          <a:ext cx="0" cy="0"/>
          <a:chOff x="0" y="0"/>
          <a:chExt cx="0" cy="0"/>
        </a:xfrm>
      </p:grpSpPr>
      <p:sp>
        <p:nvSpPr>
          <p:cNvPr id="1267" name="Google Shape;1267;p94"/>
          <p:cNvSpPr txBox="1"/>
          <p:nvPr>
            <p:ph type="title"/>
          </p:nvPr>
        </p:nvSpPr>
        <p:spPr>
          <a:xfrm>
            <a:off x="831850" y="1709740"/>
            <a:ext cx="10515600" cy="2852700"/>
          </a:xfrm>
          <a:prstGeom prst="rect">
            <a:avLst/>
          </a:prstGeom>
          <a:noFill/>
          <a:ln>
            <a:noFill/>
          </a:ln>
        </p:spPr>
        <p:txBody>
          <a:bodyPr anchorCtr="0" anchor="b" bIns="27700" lIns="55425" spcFirstLastPara="1" rIns="55425" wrap="square" tIns="27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
        <p:nvSpPr>
          <p:cNvPr id="1268" name="Google Shape;1268;p94"/>
          <p:cNvSpPr txBox="1"/>
          <p:nvPr>
            <p:ph idx="1" type="body"/>
          </p:nvPr>
        </p:nvSpPr>
        <p:spPr>
          <a:xfrm>
            <a:off x="831850" y="4589469"/>
            <a:ext cx="10515600" cy="1500000"/>
          </a:xfrm>
          <a:prstGeom prst="rect">
            <a:avLst/>
          </a:prstGeom>
          <a:noFill/>
          <a:ln>
            <a:noFill/>
          </a:ln>
        </p:spPr>
        <p:txBody>
          <a:bodyPr anchorCtr="0" anchor="t" bIns="27700" lIns="55425" spcFirstLastPara="1" rIns="55425" wrap="square" tIns="27700">
            <a:normAutofit/>
          </a:bodyPr>
          <a:lstStyle>
            <a:lvl1pPr indent="-228600" lvl="0" marL="457200" algn="l">
              <a:lnSpc>
                <a:spcPct val="90000"/>
              </a:lnSpc>
              <a:spcBef>
                <a:spcPts val="9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700"/>
              <a:buNone/>
              <a:defRPr sz="17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wo Content" type="twoObj">
  <p:cSld name="TWO_OBJECTS">
    <p:spTree>
      <p:nvGrpSpPr>
        <p:cNvPr id="1269" name="Shape 1269"/>
        <p:cNvGrpSpPr/>
        <p:nvPr/>
      </p:nvGrpSpPr>
      <p:grpSpPr>
        <a:xfrm>
          <a:off x="0" y="0"/>
          <a:ext cx="0" cy="0"/>
          <a:chOff x="0" y="0"/>
          <a:chExt cx="0" cy="0"/>
        </a:xfrm>
      </p:grpSpPr>
      <p:sp>
        <p:nvSpPr>
          <p:cNvPr id="1270" name="Google Shape;1270;p95"/>
          <p:cNvSpPr txBox="1"/>
          <p:nvPr>
            <p:ph type="title"/>
          </p:nvPr>
        </p:nvSpPr>
        <p:spPr>
          <a:xfrm>
            <a:off x="838201" y="365126"/>
            <a:ext cx="10515600" cy="1325700"/>
          </a:xfrm>
          <a:prstGeom prst="rect">
            <a:avLst/>
          </a:prstGeom>
          <a:noFill/>
          <a:ln>
            <a:noFill/>
          </a:ln>
        </p:spPr>
        <p:txBody>
          <a:bodyPr anchorCtr="0" anchor="ctr" bIns="27700" lIns="55425" spcFirstLastPara="1" rIns="55425" wrap="square" tIns="27700">
            <a:normAutofit/>
          </a:bodyPr>
          <a:lstStyle>
            <a:lvl1pPr lvl="0" algn="l">
              <a:lnSpc>
                <a:spcPct val="90000"/>
              </a:lnSpc>
              <a:spcBef>
                <a:spcPts val="0"/>
              </a:spcBef>
              <a:spcAft>
                <a:spcPts val="0"/>
              </a:spcAft>
              <a:buClr>
                <a:schemeClr val="dk1"/>
              </a:buClr>
              <a:buSzPts val="1100"/>
              <a:buNone/>
              <a:defRPr/>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
        <p:nvSpPr>
          <p:cNvPr id="1271" name="Google Shape;1271;p95"/>
          <p:cNvSpPr txBox="1"/>
          <p:nvPr>
            <p:ph idx="1" type="body"/>
          </p:nvPr>
        </p:nvSpPr>
        <p:spPr>
          <a:xfrm>
            <a:off x="838201" y="1825627"/>
            <a:ext cx="5181600" cy="4351200"/>
          </a:xfrm>
          <a:prstGeom prst="rect">
            <a:avLst/>
          </a:prstGeom>
          <a:noFill/>
          <a:ln>
            <a:noFill/>
          </a:ln>
        </p:spPr>
        <p:txBody>
          <a:bodyPr anchorCtr="0" anchor="t" bIns="27700" lIns="55425" spcFirstLastPara="1" rIns="55425" wrap="square" tIns="27700">
            <a:normAutofit/>
          </a:bodyPr>
          <a:lstStyle>
            <a:lvl1pPr indent="-298450" lvl="0" marL="457200" algn="l">
              <a:lnSpc>
                <a:spcPct val="90000"/>
              </a:lnSpc>
              <a:spcBef>
                <a:spcPts val="900"/>
              </a:spcBef>
              <a:spcAft>
                <a:spcPts val="0"/>
              </a:spcAft>
              <a:buClr>
                <a:schemeClr val="dk1"/>
              </a:buClr>
              <a:buSzPts val="1100"/>
              <a:buChar char="•"/>
              <a:defRPr/>
            </a:lvl1pPr>
            <a:lvl2pPr indent="-298450" lvl="1" marL="914400" algn="l">
              <a:lnSpc>
                <a:spcPct val="90000"/>
              </a:lnSpc>
              <a:spcBef>
                <a:spcPts val="500"/>
              </a:spcBef>
              <a:spcAft>
                <a:spcPts val="0"/>
              </a:spcAft>
              <a:buClr>
                <a:schemeClr val="dk1"/>
              </a:buClr>
              <a:buSzPts val="1100"/>
              <a:buChar char="•"/>
              <a:defRPr/>
            </a:lvl2pPr>
            <a:lvl3pPr indent="-298450" lvl="2" marL="1371600" algn="l">
              <a:lnSpc>
                <a:spcPct val="90000"/>
              </a:lnSpc>
              <a:spcBef>
                <a:spcPts val="500"/>
              </a:spcBef>
              <a:spcAft>
                <a:spcPts val="0"/>
              </a:spcAft>
              <a:buClr>
                <a:schemeClr val="dk1"/>
              </a:buClr>
              <a:buSzPts val="1100"/>
              <a:buChar char="•"/>
              <a:defRPr/>
            </a:lvl3pPr>
            <a:lvl4pPr indent="-298450" lvl="3" marL="1828800" algn="l">
              <a:lnSpc>
                <a:spcPct val="90000"/>
              </a:lnSpc>
              <a:spcBef>
                <a:spcPts val="500"/>
              </a:spcBef>
              <a:spcAft>
                <a:spcPts val="0"/>
              </a:spcAft>
              <a:buClr>
                <a:schemeClr val="dk1"/>
              </a:buClr>
              <a:buSzPts val="1100"/>
              <a:buChar char="•"/>
              <a:defRPr/>
            </a:lvl4pPr>
            <a:lvl5pPr indent="-298450" lvl="4" marL="2286000" algn="l">
              <a:lnSpc>
                <a:spcPct val="90000"/>
              </a:lnSpc>
              <a:spcBef>
                <a:spcPts val="500"/>
              </a:spcBef>
              <a:spcAft>
                <a:spcPts val="0"/>
              </a:spcAft>
              <a:buClr>
                <a:schemeClr val="dk1"/>
              </a:buClr>
              <a:buSzPts val="1100"/>
              <a:buChar char="•"/>
              <a:defRPr/>
            </a:lvl5pPr>
            <a:lvl6pPr indent="-298450" lvl="5" marL="2743200" algn="l">
              <a:lnSpc>
                <a:spcPct val="90000"/>
              </a:lnSpc>
              <a:spcBef>
                <a:spcPts val="500"/>
              </a:spcBef>
              <a:spcAft>
                <a:spcPts val="0"/>
              </a:spcAft>
              <a:buClr>
                <a:schemeClr val="dk1"/>
              </a:buClr>
              <a:buSzPts val="1100"/>
              <a:buChar char="•"/>
              <a:defRPr/>
            </a:lvl6pPr>
            <a:lvl7pPr indent="-298450" lvl="6" marL="3200400" algn="l">
              <a:lnSpc>
                <a:spcPct val="90000"/>
              </a:lnSpc>
              <a:spcBef>
                <a:spcPts val="500"/>
              </a:spcBef>
              <a:spcAft>
                <a:spcPts val="0"/>
              </a:spcAft>
              <a:buClr>
                <a:schemeClr val="dk1"/>
              </a:buClr>
              <a:buSzPts val="1100"/>
              <a:buChar char="•"/>
              <a:defRPr/>
            </a:lvl7pPr>
            <a:lvl8pPr indent="-298450" lvl="7" marL="3657600" algn="l">
              <a:lnSpc>
                <a:spcPct val="90000"/>
              </a:lnSpc>
              <a:spcBef>
                <a:spcPts val="500"/>
              </a:spcBef>
              <a:spcAft>
                <a:spcPts val="0"/>
              </a:spcAft>
              <a:buClr>
                <a:schemeClr val="dk1"/>
              </a:buClr>
              <a:buSzPts val="1100"/>
              <a:buChar char="•"/>
              <a:defRPr/>
            </a:lvl8pPr>
            <a:lvl9pPr indent="-298450" lvl="8" marL="4114800" algn="l">
              <a:lnSpc>
                <a:spcPct val="90000"/>
              </a:lnSpc>
              <a:spcBef>
                <a:spcPts val="500"/>
              </a:spcBef>
              <a:spcAft>
                <a:spcPts val="0"/>
              </a:spcAft>
              <a:buClr>
                <a:schemeClr val="dk1"/>
              </a:buClr>
              <a:buSzPts val="1100"/>
              <a:buChar char="•"/>
              <a:defRPr/>
            </a:lvl9pPr>
          </a:lstStyle>
          <a:p/>
        </p:txBody>
      </p:sp>
      <p:sp>
        <p:nvSpPr>
          <p:cNvPr id="1272" name="Google Shape;1272;p95"/>
          <p:cNvSpPr txBox="1"/>
          <p:nvPr>
            <p:ph idx="2" type="body"/>
          </p:nvPr>
        </p:nvSpPr>
        <p:spPr>
          <a:xfrm>
            <a:off x="6172204" y="1825627"/>
            <a:ext cx="5181600" cy="4351200"/>
          </a:xfrm>
          <a:prstGeom prst="rect">
            <a:avLst/>
          </a:prstGeom>
          <a:noFill/>
          <a:ln>
            <a:noFill/>
          </a:ln>
        </p:spPr>
        <p:txBody>
          <a:bodyPr anchorCtr="0" anchor="t" bIns="27700" lIns="55425" spcFirstLastPara="1" rIns="55425" wrap="square" tIns="27700">
            <a:normAutofit/>
          </a:bodyPr>
          <a:lstStyle>
            <a:lvl1pPr indent="-298450" lvl="0" marL="457200" algn="l">
              <a:lnSpc>
                <a:spcPct val="90000"/>
              </a:lnSpc>
              <a:spcBef>
                <a:spcPts val="900"/>
              </a:spcBef>
              <a:spcAft>
                <a:spcPts val="0"/>
              </a:spcAft>
              <a:buClr>
                <a:schemeClr val="dk1"/>
              </a:buClr>
              <a:buSzPts val="1100"/>
              <a:buChar char="•"/>
              <a:defRPr/>
            </a:lvl1pPr>
            <a:lvl2pPr indent="-298450" lvl="1" marL="914400" algn="l">
              <a:lnSpc>
                <a:spcPct val="90000"/>
              </a:lnSpc>
              <a:spcBef>
                <a:spcPts val="500"/>
              </a:spcBef>
              <a:spcAft>
                <a:spcPts val="0"/>
              </a:spcAft>
              <a:buClr>
                <a:schemeClr val="dk1"/>
              </a:buClr>
              <a:buSzPts val="1100"/>
              <a:buChar char="•"/>
              <a:defRPr/>
            </a:lvl2pPr>
            <a:lvl3pPr indent="-298450" lvl="2" marL="1371600" algn="l">
              <a:lnSpc>
                <a:spcPct val="90000"/>
              </a:lnSpc>
              <a:spcBef>
                <a:spcPts val="500"/>
              </a:spcBef>
              <a:spcAft>
                <a:spcPts val="0"/>
              </a:spcAft>
              <a:buClr>
                <a:schemeClr val="dk1"/>
              </a:buClr>
              <a:buSzPts val="1100"/>
              <a:buChar char="•"/>
              <a:defRPr/>
            </a:lvl3pPr>
            <a:lvl4pPr indent="-298450" lvl="3" marL="1828800" algn="l">
              <a:lnSpc>
                <a:spcPct val="90000"/>
              </a:lnSpc>
              <a:spcBef>
                <a:spcPts val="500"/>
              </a:spcBef>
              <a:spcAft>
                <a:spcPts val="0"/>
              </a:spcAft>
              <a:buClr>
                <a:schemeClr val="dk1"/>
              </a:buClr>
              <a:buSzPts val="1100"/>
              <a:buChar char="•"/>
              <a:defRPr/>
            </a:lvl4pPr>
            <a:lvl5pPr indent="-298450" lvl="4" marL="2286000" algn="l">
              <a:lnSpc>
                <a:spcPct val="90000"/>
              </a:lnSpc>
              <a:spcBef>
                <a:spcPts val="500"/>
              </a:spcBef>
              <a:spcAft>
                <a:spcPts val="0"/>
              </a:spcAft>
              <a:buClr>
                <a:schemeClr val="dk1"/>
              </a:buClr>
              <a:buSzPts val="1100"/>
              <a:buChar char="•"/>
              <a:defRPr/>
            </a:lvl5pPr>
            <a:lvl6pPr indent="-298450" lvl="5" marL="2743200" algn="l">
              <a:lnSpc>
                <a:spcPct val="90000"/>
              </a:lnSpc>
              <a:spcBef>
                <a:spcPts val="500"/>
              </a:spcBef>
              <a:spcAft>
                <a:spcPts val="0"/>
              </a:spcAft>
              <a:buClr>
                <a:schemeClr val="dk1"/>
              </a:buClr>
              <a:buSzPts val="1100"/>
              <a:buChar char="•"/>
              <a:defRPr/>
            </a:lvl6pPr>
            <a:lvl7pPr indent="-298450" lvl="6" marL="3200400" algn="l">
              <a:lnSpc>
                <a:spcPct val="90000"/>
              </a:lnSpc>
              <a:spcBef>
                <a:spcPts val="500"/>
              </a:spcBef>
              <a:spcAft>
                <a:spcPts val="0"/>
              </a:spcAft>
              <a:buClr>
                <a:schemeClr val="dk1"/>
              </a:buClr>
              <a:buSzPts val="1100"/>
              <a:buChar char="•"/>
              <a:defRPr/>
            </a:lvl7pPr>
            <a:lvl8pPr indent="-298450" lvl="7" marL="3657600" algn="l">
              <a:lnSpc>
                <a:spcPct val="90000"/>
              </a:lnSpc>
              <a:spcBef>
                <a:spcPts val="500"/>
              </a:spcBef>
              <a:spcAft>
                <a:spcPts val="0"/>
              </a:spcAft>
              <a:buClr>
                <a:schemeClr val="dk1"/>
              </a:buClr>
              <a:buSzPts val="1100"/>
              <a:buChar char="•"/>
              <a:defRPr/>
            </a:lvl8pPr>
            <a:lvl9pPr indent="-298450" lvl="8" marL="4114800"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mparison" type="twoTxTwoObj">
  <p:cSld name="TWO_OBJECTS_WITH_TEXT">
    <p:spTree>
      <p:nvGrpSpPr>
        <p:cNvPr id="1273" name="Shape 1273"/>
        <p:cNvGrpSpPr/>
        <p:nvPr/>
      </p:nvGrpSpPr>
      <p:grpSpPr>
        <a:xfrm>
          <a:off x="0" y="0"/>
          <a:ext cx="0" cy="0"/>
          <a:chOff x="0" y="0"/>
          <a:chExt cx="0" cy="0"/>
        </a:xfrm>
      </p:grpSpPr>
      <p:sp>
        <p:nvSpPr>
          <p:cNvPr id="1274" name="Google Shape;1274;p96"/>
          <p:cNvSpPr txBox="1"/>
          <p:nvPr>
            <p:ph type="title"/>
          </p:nvPr>
        </p:nvSpPr>
        <p:spPr>
          <a:xfrm>
            <a:off x="839789" y="365126"/>
            <a:ext cx="10515600" cy="1325700"/>
          </a:xfrm>
          <a:prstGeom prst="rect">
            <a:avLst/>
          </a:prstGeom>
          <a:noFill/>
          <a:ln>
            <a:noFill/>
          </a:ln>
        </p:spPr>
        <p:txBody>
          <a:bodyPr anchorCtr="0" anchor="ctr" bIns="27700" lIns="55425" spcFirstLastPara="1" rIns="55425" wrap="square" tIns="27700">
            <a:normAutofit/>
          </a:bodyPr>
          <a:lstStyle>
            <a:lvl1pPr lvl="0" algn="l">
              <a:lnSpc>
                <a:spcPct val="90000"/>
              </a:lnSpc>
              <a:spcBef>
                <a:spcPts val="0"/>
              </a:spcBef>
              <a:spcAft>
                <a:spcPts val="0"/>
              </a:spcAft>
              <a:buClr>
                <a:schemeClr val="dk1"/>
              </a:buClr>
              <a:buSzPts val="1100"/>
              <a:buNone/>
              <a:defRPr/>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
        <p:nvSpPr>
          <p:cNvPr id="1275" name="Google Shape;1275;p96"/>
          <p:cNvSpPr txBox="1"/>
          <p:nvPr>
            <p:ph idx="1" type="body"/>
          </p:nvPr>
        </p:nvSpPr>
        <p:spPr>
          <a:xfrm>
            <a:off x="839789" y="1681165"/>
            <a:ext cx="5157600" cy="824100"/>
          </a:xfrm>
          <a:prstGeom prst="rect">
            <a:avLst/>
          </a:prstGeom>
          <a:noFill/>
          <a:ln>
            <a:noFill/>
          </a:ln>
        </p:spPr>
        <p:txBody>
          <a:bodyPr anchorCtr="0" anchor="b" bIns="27700" lIns="55425" spcFirstLastPara="1" rIns="55425" wrap="square" tIns="27700">
            <a:normAutofit/>
          </a:bodyPr>
          <a:lstStyle>
            <a:lvl1pPr indent="-228600" lvl="0" marL="457200" algn="l">
              <a:lnSpc>
                <a:spcPct val="90000"/>
              </a:lnSpc>
              <a:spcBef>
                <a:spcPts val="9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700"/>
              <a:buNone/>
              <a:defRPr b="1" sz="17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76" name="Google Shape;1276;p96"/>
          <p:cNvSpPr txBox="1"/>
          <p:nvPr>
            <p:ph idx="2" type="body"/>
          </p:nvPr>
        </p:nvSpPr>
        <p:spPr>
          <a:xfrm>
            <a:off x="839789" y="2505078"/>
            <a:ext cx="5157600" cy="3684300"/>
          </a:xfrm>
          <a:prstGeom prst="rect">
            <a:avLst/>
          </a:prstGeom>
          <a:noFill/>
          <a:ln>
            <a:noFill/>
          </a:ln>
        </p:spPr>
        <p:txBody>
          <a:bodyPr anchorCtr="0" anchor="t" bIns="27700" lIns="55425" spcFirstLastPara="1" rIns="55425" wrap="square" tIns="27700">
            <a:normAutofit/>
          </a:bodyPr>
          <a:lstStyle>
            <a:lvl1pPr indent="-298450" lvl="0" marL="457200" algn="l">
              <a:lnSpc>
                <a:spcPct val="90000"/>
              </a:lnSpc>
              <a:spcBef>
                <a:spcPts val="900"/>
              </a:spcBef>
              <a:spcAft>
                <a:spcPts val="0"/>
              </a:spcAft>
              <a:buClr>
                <a:schemeClr val="dk1"/>
              </a:buClr>
              <a:buSzPts val="1100"/>
              <a:buChar char="•"/>
              <a:defRPr/>
            </a:lvl1pPr>
            <a:lvl2pPr indent="-298450" lvl="1" marL="914400" algn="l">
              <a:lnSpc>
                <a:spcPct val="90000"/>
              </a:lnSpc>
              <a:spcBef>
                <a:spcPts val="500"/>
              </a:spcBef>
              <a:spcAft>
                <a:spcPts val="0"/>
              </a:spcAft>
              <a:buClr>
                <a:schemeClr val="dk1"/>
              </a:buClr>
              <a:buSzPts val="1100"/>
              <a:buChar char="•"/>
              <a:defRPr/>
            </a:lvl2pPr>
            <a:lvl3pPr indent="-298450" lvl="2" marL="1371600" algn="l">
              <a:lnSpc>
                <a:spcPct val="90000"/>
              </a:lnSpc>
              <a:spcBef>
                <a:spcPts val="500"/>
              </a:spcBef>
              <a:spcAft>
                <a:spcPts val="0"/>
              </a:spcAft>
              <a:buClr>
                <a:schemeClr val="dk1"/>
              </a:buClr>
              <a:buSzPts val="1100"/>
              <a:buChar char="•"/>
              <a:defRPr/>
            </a:lvl3pPr>
            <a:lvl4pPr indent="-298450" lvl="3" marL="1828800" algn="l">
              <a:lnSpc>
                <a:spcPct val="90000"/>
              </a:lnSpc>
              <a:spcBef>
                <a:spcPts val="500"/>
              </a:spcBef>
              <a:spcAft>
                <a:spcPts val="0"/>
              </a:spcAft>
              <a:buClr>
                <a:schemeClr val="dk1"/>
              </a:buClr>
              <a:buSzPts val="1100"/>
              <a:buChar char="•"/>
              <a:defRPr/>
            </a:lvl4pPr>
            <a:lvl5pPr indent="-298450" lvl="4" marL="2286000" algn="l">
              <a:lnSpc>
                <a:spcPct val="90000"/>
              </a:lnSpc>
              <a:spcBef>
                <a:spcPts val="500"/>
              </a:spcBef>
              <a:spcAft>
                <a:spcPts val="0"/>
              </a:spcAft>
              <a:buClr>
                <a:schemeClr val="dk1"/>
              </a:buClr>
              <a:buSzPts val="1100"/>
              <a:buChar char="•"/>
              <a:defRPr/>
            </a:lvl5pPr>
            <a:lvl6pPr indent="-298450" lvl="5" marL="2743200" algn="l">
              <a:lnSpc>
                <a:spcPct val="90000"/>
              </a:lnSpc>
              <a:spcBef>
                <a:spcPts val="500"/>
              </a:spcBef>
              <a:spcAft>
                <a:spcPts val="0"/>
              </a:spcAft>
              <a:buClr>
                <a:schemeClr val="dk1"/>
              </a:buClr>
              <a:buSzPts val="1100"/>
              <a:buChar char="•"/>
              <a:defRPr/>
            </a:lvl6pPr>
            <a:lvl7pPr indent="-298450" lvl="6" marL="3200400" algn="l">
              <a:lnSpc>
                <a:spcPct val="90000"/>
              </a:lnSpc>
              <a:spcBef>
                <a:spcPts val="500"/>
              </a:spcBef>
              <a:spcAft>
                <a:spcPts val="0"/>
              </a:spcAft>
              <a:buClr>
                <a:schemeClr val="dk1"/>
              </a:buClr>
              <a:buSzPts val="1100"/>
              <a:buChar char="•"/>
              <a:defRPr/>
            </a:lvl7pPr>
            <a:lvl8pPr indent="-298450" lvl="7" marL="3657600" algn="l">
              <a:lnSpc>
                <a:spcPct val="90000"/>
              </a:lnSpc>
              <a:spcBef>
                <a:spcPts val="500"/>
              </a:spcBef>
              <a:spcAft>
                <a:spcPts val="0"/>
              </a:spcAft>
              <a:buClr>
                <a:schemeClr val="dk1"/>
              </a:buClr>
              <a:buSzPts val="1100"/>
              <a:buChar char="•"/>
              <a:defRPr/>
            </a:lvl8pPr>
            <a:lvl9pPr indent="-298450" lvl="8" marL="4114800" algn="l">
              <a:lnSpc>
                <a:spcPct val="90000"/>
              </a:lnSpc>
              <a:spcBef>
                <a:spcPts val="500"/>
              </a:spcBef>
              <a:spcAft>
                <a:spcPts val="0"/>
              </a:spcAft>
              <a:buClr>
                <a:schemeClr val="dk1"/>
              </a:buClr>
              <a:buSzPts val="1100"/>
              <a:buChar char="•"/>
              <a:defRPr/>
            </a:lvl9pPr>
          </a:lstStyle>
          <a:p/>
        </p:txBody>
      </p:sp>
      <p:sp>
        <p:nvSpPr>
          <p:cNvPr id="1277" name="Google Shape;1277;p96"/>
          <p:cNvSpPr txBox="1"/>
          <p:nvPr>
            <p:ph idx="3" type="body"/>
          </p:nvPr>
        </p:nvSpPr>
        <p:spPr>
          <a:xfrm>
            <a:off x="6172204" y="1681165"/>
            <a:ext cx="5183100" cy="824100"/>
          </a:xfrm>
          <a:prstGeom prst="rect">
            <a:avLst/>
          </a:prstGeom>
          <a:noFill/>
          <a:ln>
            <a:noFill/>
          </a:ln>
        </p:spPr>
        <p:txBody>
          <a:bodyPr anchorCtr="0" anchor="b" bIns="27700" lIns="55425" spcFirstLastPara="1" rIns="55425" wrap="square" tIns="27700">
            <a:normAutofit/>
          </a:bodyPr>
          <a:lstStyle>
            <a:lvl1pPr indent="-228600" lvl="0" marL="457200" algn="l">
              <a:lnSpc>
                <a:spcPct val="90000"/>
              </a:lnSpc>
              <a:spcBef>
                <a:spcPts val="9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700"/>
              <a:buNone/>
              <a:defRPr b="1" sz="17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78" name="Google Shape;1278;p96"/>
          <p:cNvSpPr txBox="1"/>
          <p:nvPr>
            <p:ph idx="4" type="body"/>
          </p:nvPr>
        </p:nvSpPr>
        <p:spPr>
          <a:xfrm>
            <a:off x="6172204" y="2505078"/>
            <a:ext cx="5183100" cy="3684300"/>
          </a:xfrm>
          <a:prstGeom prst="rect">
            <a:avLst/>
          </a:prstGeom>
          <a:noFill/>
          <a:ln>
            <a:noFill/>
          </a:ln>
        </p:spPr>
        <p:txBody>
          <a:bodyPr anchorCtr="0" anchor="t" bIns="27700" lIns="55425" spcFirstLastPara="1" rIns="55425" wrap="square" tIns="27700">
            <a:normAutofit/>
          </a:bodyPr>
          <a:lstStyle>
            <a:lvl1pPr indent="-298450" lvl="0" marL="457200" algn="l">
              <a:lnSpc>
                <a:spcPct val="90000"/>
              </a:lnSpc>
              <a:spcBef>
                <a:spcPts val="900"/>
              </a:spcBef>
              <a:spcAft>
                <a:spcPts val="0"/>
              </a:spcAft>
              <a:buClr>
                <a:schemeClr val="dk1"/>
              </a:buClr>
              <a:buSzPts val="1100"/>
              <a:buChar char="•"/>
              <a:defRPr/>
            </a:lvl1pPr>
            <a:lvl2pPr indent="-298450" lvl="1" marL="914400" algn="l">
              <a:lnSpc>
                <a:spcPct val="90000"/>
              </a:lnSpc>
              <a:spcBef>
                <a:spcPts val="500"/>
              </a:spcBef>
              <a:spcAft>
                <a:spcPts val="0"/>
              </a:spcAft>
              <a:buClr>
                <a:schemeClr val="dk1"/>
              </a:buClr>
              <a:buSzPts val="1100"/>
              <a:buChar char="•"/>
              <a:defRPr/>
            </a:lvl2pPr>
            <a:lvl3pPr indent="-298450" lvl="2" marL="1371600" algn="l">
              <a:lnSpc>
                <a:spcPct val="90000"/>
              </a:lnSpc>
              <a:spcBef>
                <a:spcPts val="500"/>
              </a:spcBef>
              <a:spcAft>
                <a:spcPts val="0"/>
              </a:spcAft>
              <a:buClr>
                <a:schemeClr val="dk1"/>
              </a:buClr>
              <a:buSzPts val="1100"/>
              <a:buChar char="•"/>
              <a:defRPr/>
            </a:lvl3pPr>
            <a:lvl4pPr indent="-298450" lvl="3" marL="1828800" algn="l">
              <a:lnSpc>
                <a:spcPct val="90000"/>
              </a:lnSpc>
              <a:spcBef>
                <a:spcPts val="500"/>
              </a:spcBef>
              <a:spcAft>
                <a:spcPts val="0"/>
              </a:spcAft>
              <a:buClr>
                <a:schemeClr val="dk1"/>
              </a:buClr>
              <a:buSzPts val="1100"/>
              <a:buChar char="•"/>
              <a:defRPr/>
            </a:lvl4pPr>
            <a:lvl5pPr indent="-298450" lvl="4" marL="2286000" algn="l">
              <a:lnSpc>
                <a:spcPct val="90000"/>
              </a:lnSpc>
              <a:spcBef>
                <a:spcPts val="500"/>
              </a:spcBef>
              <a:spcAft>
                <a:spcPts val="0"/>
              </a:spcAft>
              <a:buClr>
                <a:schemeClr val="dk1"/>
              </a:buClr>
              <a:buSzPts val="1100"/>
              <a:buChar char="•"/>
              <a:defRPr/>
            </a:lvl5pPr>
            <a:lvl6pPr indent="-298450" lvl="5" marL="2743200" algn="l">
              <a:lnSpc>
                <a:spcPct val="90000"/>
              </a:lnSpc>
              <a:spcBef>
                <a:spcPts val="500"/>
              </a:spcBef>
              <a:spcAft>
                <a:spcPts val="0"/>
              </a:spcAft>
              <a:buClr>
                <a:schemeClr val="dk1"/>
              </a:buClr>
              <a:buSzPts val="1100"/>
              <a:buChar char="•"/>
              <a:defRPr/>
            </a:lvl6pPr>
            <a:lvl7pPr indent="-298450" lvl="6" marL="3200400" algn="l">
              <a:lnSpc>
                <a:spcPct val="90000"/>
              </a:lnSpc>
              <a:spcBef>
                <a:spcPts val="500"/>
              </a:spcBef>
              <a:spcAft>
                <a:spcPts val="0"/>
              </a:spcAft>
              <a:buClr>
                <a:schemeClr val="dk1"/>
              </a:buClr>
              <a:buSzPts val="1100"/>
              <a:buChar char="•"/>
              <a:defRPr/>
            </a:lvl7pPr>
            <a:lvl8pPr indent="-298450" lvl="7" marL="3657600" algn="l">
              <a:lnSpc>
                <a:spcPct val="90000"/>
              </a:lnSpc>
              <a:spcBef>
                <a:spcPts val="500"/>
              </a:spcBef>
              <a:spcAft>
                <a:spcPts val="0"/>
              </a:spcAft>
              <a:buClr>
                <a:schemeClr val="dk1"/>
              </a:buClr>
              <a:buSzPts val="1100"/>
              <a:buChar char="•"/>
              <a:defRPr/>
            </a:lvl8pPr>
            <a:lvl9pPr indent="-298450" lvl="8" marL="4114800"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Only" type="titleOnly">
  <p:cSld name="TITLE_ONLY">
    <p:spTree>
      <p:nvGrpSpPr>
        <p:cNvPr id="1279" name="Shape 1279"/>
        <p:cNvGrpSpPr/>
        <p:nvPr/>
      </p:nvGrpSpPr>
      <p:grpSpPr>
        <a:xfrm>
          <a:off x="0" y="0"/>
          <a:ext cx="0" cy="0"/>
          <a:chOff x="0" y="0"/>
          <a:chExt cx="0" cy="0"/>
        </a:xfrm>
      </p:grpSpPr>
      <p:sp>
        <p:nvSpPr>
          <p:cNvPr id="1280" name="Google Shape;1280;p97"/>
          <p:cNvSpPr txBox="1"/>
          <p:nvPr>
            <p:ph type="title"/>
          </p:nvPr>
        </p:nvSpPr>
        <p:spPr>
          <a:xfrm>
            <a:off x="838201" y="365126"/>
            <a:ext cx="10515600" cy="1325700"/>
          </a:xfrm>
          <a:prstGeom prst="rect">
            <a:avLst/>
          </a:prstGeom>
          <a:noFill/>
          <a:ln>
            <a:noFill/>
          </a:ln>
        </p:spPr>
        <p:txBody>
          <a:bodyPr anchorCtr="0" anchor="ctr" bIns="27700" lIns="55425" spcFirstLastPara="1" rIns="55425" wrap="square" tIns="27700">
            <a:normAutofit/>
          </a:bodyPr>
          <a:lstStyle>
            <a:lvl1pPr lvl="0" algn="l">
              <a:lnSpc>
                <a:spcPct val="90000"/>
              </a:lnSpc>
              <a:spcBef>
                <a:spcPts val="0"/>
              </a:spcBef>
              <a:spcAft>
                <a:spcPts val="0"/>
              </a:spcAft>
              <a:buClr>
                <a:schemeClr val="dk1"/>
              </a:buClr>
              <a:buSzPts val="1100"/>
              <a:buNone/>
              <a:defRPr/>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p:cSld name="1_Blank">
    <p:spTree>
      <p:nvGrpSpPr>
        <p:cNvPr id="1281" name="Shape 1281"/>
        <p:cNvGrpSpPr/>
        <p:nvPr/>
      </p:nvGrpSpPr>
      <p:grpSpPr>
        <a:xfrm>
          <a:off x="0" y="0"/>
          <a:ext cx="0" cy="0"/>
          <a:chOff x="0" y="0"/>
          <a:chExt cx="0" cy="0"/>
        </a:xfrm>
      </p:grpSpPr>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tent with Caption" type="objTx">
  <p:cSld name="OBJECT_WITH_CAPTION_TEXT">
    <p:spTree>
      <p:nvGrpSpPr>
        <p:cNvPr id="1282" name="Shape 1282"/>
        <p:cNvGrpSpPr/>
        <p:nvPr/>
      </p:nvGrpSpPr>
      <p:grpSpPr>
        <a:xfrm>
          <a:off x="0" y="0"/>
          <a:ext cx="0" cy="0"/>
          <a:chOff x="0" y="0"/>
          <a:chExt cx="0" cy="0"/>
        </a:xfrm>
      </p:grpSpPr>
      <p:sp>
        <p:nvSpPr>
          <p:cNvPr id="1283" name="Google Shape;1283;p99"/>
          <p:cNvSpPr txBox="1"/>
          <p:nvPr>
            <p:ph type="title"/>
          </p:nvPr>
        </p:nvSpPr>
        <p:spPr>
          <a:xfrm>
            <a:off x="839789" y="457200"/>
            <a:ext cx="3932400" cy="1600500"/>
          </a:xfrm>
          <a:prstGeom prst="rect">
            <a:avLst/>
          </a:prstGeom>
          <a:noFill/>
          <a:ln>
            <a:noFill/>
          </a:ln>
        </p:spPr>
        <p:txBody>
          <a:bodyPr anchorCtr="0" anchor="b" bIns="27700" lIns="55425" spcFirstLastPara="1" rIns="55425" wrap="square" tIns="27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
        <p:nvSpPr>
          <p:cNvPr id="1284" name="Google Shape;1284;p99"/>
          <p:cNvSpPr txBox="1"/>
          <p:nvPr>
            <p:ph idx="1" type="body"/>
          </p:nvPr>
        </p:nvSpPr>
        <p:spPr>
          <a:xfrm>
            <a:off x="5183191" y="987427"/>
            <a:ext cx="6172500" cy="4873500"/>
          </a:xfrm>
          <a:prstGeom prst="rect">
            <a:avLst/>
          </a:prstGeom>
          <a:noFill/>
          <a:ln>
            <a:noFill/>
          </a:ln>
        </p:spPr>
        <p:txBody>
          <a:bodyPr anchorCtr="0" anchor="t" bIns="27700" lIns="55425" spcFirstLastPara="1" rIns="55425" wrap="square" tIns="27700">
            <a:normAutofit/>
          </a:bodyPr>
          <a:lstStyle>
            <a:lvl1pPr indent="-431800" lvl="0" marL="457200" algn="l">
              <a:lnSpc>
                <a:spcPct val="90000"/>
              </a:lnSpc>
              <a:spcBef>
                <a:spcPts val="9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285" name="Google Shape;1285;p99"/>
          <p:cNvSpPr txBox="1"/>
          <p:nvPr>
            <p:ph idx="2" type="body"/>
          </p:nvPr>
        </p:nvSpPr>
        <p:spPr>
          <a:xfrm>
            <a:off x="839789" y="2057402"/>
            <a:ext cx="3932400" cy="3811500"/>
          </a:xfrm>
          <a:prstGeom prst="rect">
            <a:avLst/>
          </a:prstGeom>
          <a:noFill/>
          <a:ln>
            <a:noFill/>
          </a:ln>
        </p:spPr>
        <p:txBody>
          <a:bodyPr anchorCtr="0" anchor="t" bIns="27700" lIns="55425" spcFirstLastPara="1" rIns="55425" wrap="square" tIns="27700">
            <a:normAutofit/>
          </a:bodyPr>
          <a:lstStyle>
            <a:lvl1pPr indent="-228600" lvl="0" marL="457200" algn="l">
              <a:lnSpc>
                <a:spcPct val="90000"/>
              </a:lnSpc>
              <a:spcBef>
                <a:spcPts val="9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500"/>
              <a:buNone/>
              <a:defRPr sz="15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900"/>
              <a:buNone/>
              <a:defRPr sz="900"/>
            </a:lvl4pPr>
            <a:lvl5pPr indent="-228600" lvl="4" marL="2286000" algn="l">
              <a:lnSpc>
                <a:spcPct val="90000"/>
              </a:lnSpc>
              <a:spcBef>
                <a:spcPts val="500"/>
              </a:spcBef>
              <a:spcAft>
                <a:spcPts val="0"/>
              </a:spcAft>
              <a:buClr>
                <a:schemeClr val="dk1"/>
              </a:buClr>
              <a:buSzPts val="900"/>
              <a:buNone/>
              <a:defRPr sz="900"/>
            </a:lvl5pPr>
            <a:lvl6pPr indent="-228600" lvl="5" marL="2743200" algn="l">
              <a:lnSpc>
                <a:spcPct val="90000"/>
              </a:lnSpc>
              <a:spcBef>
                <a:spcPts val="500"/>
              </a:spcBef>
              <a:spcAft>
                <a:spcPts val="0"/>
              </a:spcAft>
              <a:buClr>
                <a:schemeClr val="dk1"/>
              </a:buClr>
              <a:buSzPts val="900"/>
              <a:buNone/>
              <a:defRPr sz="900"/>
            </a:lvl6pPr>
            <a:lvl7pPr indent="-228600" lvl="6" marL="3200400" algn="l">
              <a:lnSpc>
                <a:spcPct val="90000"/>
              </a:lnSpc>
              <a:spcBef>
                <a:spcPts val="500"/>
              </a:spcBef>
              <a:spcAft>
                <a:spcPts val="0"/>
              </a:spcAft>
              <a:buClr>
                <a:schemeClr val="dk1"/>
              </a:buClr>
              <a:buSzPts val="900"/>
              <a:buNone/>
              <a:defRPr sz="900"/>
            </a:lvl7pPr>
            <a:lvl8pPr indent="-228600" lvl="7" marL="3657600" algn="l">
              <a:lnSpc>
                <a:spcPct val="90000"/>
              </a:lnSpc>
              <a:spcBef>
                <a:spcPts val="500"/>
              </a:spcBef>
              <a:spcAft>
                <a:spcPts val="0"/>
              </a:spcAft>
              <a:buClr>
                <a:schemeClr val="dk1"/>
              </a:buClr>
              <a:buSzPts val="900"/>
              <a:buNone/>
              <a:defRPr sz="900"/>
            </a:lvl8pPr>
            <a:lvl9pPr indent="-228600" lvl="8" marL="4114800" algn="l">
              <a:lnSpc>
                <a:spcPct val="90000"/>
              </a:lnSpc>
              <a:spcBef>
                <a:spcPts val="500"/>
              </a:spcBef>
              <a:spcAft>
                <a:spcPts val="0"/>
              </a:spcAft>
              <a:buClr>
                <a:schemeClr val="dk1"/>
              </a:buClr>
              <a:buSzPts val="900"/>
              <a:buNone/>
              <a:defRPr sz="900"/>
            </a:lvl9pPr>
          </a:lstStyle>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Picture with Caption" type="picTx">
  <p:cSld name="PICTURE_WITH_CAPTION_TEXT">
    <p:spTree>
      <p:nvGrpSpPr>
        <p:cNvPr id="1286" name="Shape 1286"/>
        <p:cNvGrpSpPr/>
        <p:nvPr/>
      </p:nvGrpSpPr>
      <p:grpSpPr>
        <a:xfrm>
          <a:off x="0" y="0"/>
          <a:ext cx="0" cy="0"/>
          <a:chOff x="0" y="0"/>
          <a:chExt cx="0" cy="0"/>
        </a:xfrm>
      </p:grpSpPr>
      <p:sp>
        <p:nvSpPr>
          <p:cNvPr id="1287" name="Google Shape;1287;p100"/>
          <p:cNvSpPr txBox="1"/>
          <p:nvPr>
            <p:ph type="title"/>
          </p:nvPr>
        </p:nvSpPr>
        <p:spPr>
          <a:xfrm>
            <a:off x="839789" y="457200"/>
            <a:ext cx="3932400" cy="1600500"/>
          </a:xfrm>
          <a:prstGeom prst="rect">
            <a:avLst/>
          </a:prstGeom>
          <a:noFill/>
          <a:ln>
            <a:noFill/>
          </a:ln>
        </p:spPr>
        <p:txBody>
          <a:bodyPr anchorCtr="0" anchor="b" bIns="27700" lIns="55425" spcFirstLastPara="1" rIns="55425" wrap="square" tIns="27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
        <p:nvSpPr>
          <p:cNvPr id="1288" name="Google Shape;1288;p100"/>
          <p:cNvSpPr/>
          <p:nvPr>
            <p:ph idx="2" type="pic"/>
          </p:nvPr>
        </p:nvSpPr>
        <p:spPr>
          <a:xfrm>
            <a:off x="5183191" y="987427"/>
            <a:ext cx="6172500" cy="4873500"/>
          </a:xfrm>
          <a:prstGeom prst="rect">
            <a:avLst/>
          </a:prstGeom>
          <a:noFill/>
          <a:ln>
            <a:noFill/>
          </a:ln>
        </p:spPr>
      </p:sp>
      <p:sp>
        <p:nvSpPr>
          <p:cNvPr id="1289" name="Google Shape;1289;p100"/>
          <p:cNvSpPr txBox="1"/>
          <p:nvPr>
            <p:ph idx="1" type="body"/>
          </p:nvPr>
        </p:nvSpPr>
        <p:spPr>
          <a:xfrm>
            <a:off x="839789" y="2057402"/>
            <a:ext cx="3932400" cy="3811500"/>
          </a:xfrm>
          <a:prstGeom prst="rect">
            <a:avLst/>
          </a:prstGeom>
          <a:noFill/>
          <a:ln>
            <a:noFill/>
          </a:ln>
        </p:spPr>
        <p:txBody>
          <a:bodyPr anchorCtr="0" anchor="t" bIns="27700" lIns="55425" spcFirstLastPara="1" rIns="55425" wrap="square" tIns="27700">
            <a:normAutofit/>
          </a:bodyPr>
          <a:lstStyle>
            <a:lvl1pPr indent="-228600" lvl="0" marL="457200" algn="l">
              <a:lnSpc>
                <a:spcPct val="90000"/>
              </a:lnSpc>
              <a:spcBef>
                <a:spcPts val="9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500"/>
              <a:buNone/>
              <a:defRPr sz="15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900"/>
              <a:buNone/>
              <a:defRPr sz="900"/>
            </a:lvl4pPr>
            <a:lvl5pPr indent="-228600" lvl="4" marL="2286000" algn="l">
              <a:lnSpc>
                <a:spcPct val="90000"/>
              </a:lnSpc>
              <a:spcBef>
                <a:spcPts val="500"/>
              </a:spcBef>
              <a:spcAft>
                <a:spcPts val="0"/>
              </a:spcAft>
              <a:buClr>
                <a:schemeClr val="dk1"/>
              </a:buClr>
              <a:buSzPts val="900"/>
              <a:buNone/>
              <a:defRPr sz="900"/>
            </a:lvl5pPr>
            <a:lvl6pPr indent="-228600" lvl="5" marL="2743200" algn="l">
              <a:lnSpc>
                <a:spcPct val="90000"/>
              </a:lnSpc>
              <a:spcBef>
                <a:spcPts val="500"/>
              </a:spcBef>
              <a:spcAft>
                <a:spcPts val="0"/>
              </a:spcAft>
              <a:buClr>
                <a:schemeClr val="dk1"/>
              </a:buClr>
              <a:buSzPts val="900"/>
              <a:buNone/>
              <a:defRPr sz="900"/>
            </a:lvl6pPr>
            <a:lvl7pPr indent="-228600" lvl="6" marL="3200400" algn="l">
              <a:lnSpc>
                <a:spcPct val="90000"/>
              </a:lnSpc>
              <a:spcBef>
                <a:spcPts val="500"/>
              </a:spcBef>
              <a:spcAft>
                <a:spcPts val="0"/>
              </a:spcAft>
              <a:buClr>
                <a:schemeClr val="dk1"/>
              </a:buClr>
              <a:buSzPts val="900"/>
              <a:buNone/>
              <a:defRPr sz="900"/>
            </a:lvl7pPr>
            <a:lvl8pPr indent="-228600" lvl="7" marL="3657600" algn="l">
              <a:lnSpc>
                <a:spcPct val="90000"/>
              </a:lnSpc>
              <a:spcBef>
                <a:spcPts val="500"/>
              </a:spcBef>
              <a:spcAft>
                <a:spcPts val="0"/>
              </a:spcAft>
              <a:buClr>
                <a:schemeClr val="dk1"/>
              </a:buClr>
              <a:buSzPts val="900"/>
              <a:buNone/>
              <a:defRPr sz="900"/>
            </a:lvl8pPr>
            <a:lvl9pPr indent="-228600" lvl="8" marL="4114800" algn="l">
              <a:lnSpc>
                <a:spcPct val="90000"/>
              </a:lnSpc>
              <a:spcBef>
                <a:spcPts val="500"/>
              </a:spcBef>
              <a:spcAft>
                <a:spcPts val="0"/>
              </a:spcAft>
              <a:buClr>
                <a:schemeClr val="dk1"/>
              </a:buClr>
              <a:buSzPts val="900"/>
              <a:buNone/>
              <a:defRPr sz="900"/>
            </a:lvl9pPr>
          </a:lstStyle>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Vertical Text" type="vertTx">
  <p:cSld name="VERTICAL_TEXT">
    <p:spTree>
      <p:nvGrpSpPr>
        <p:cNvPr id="1290" name="Shape 1290"/>
        <p:cNvGrpSpPr/>
        <p:nvPr/>
      </p:nvGrpSpPr>
      <p:grpSpPr>
        <a:xfrm>
          <a:off x="0" y="0"/>
          <a:ext cx="0" cy="0"/>
          <a:chOff x="0" y="0"/>
          <a:chExt cx="0" cy="0"/>
        </a:xfrm>
      </p:grpSpPr>
      <p:sp>
        <p:nvSpPr>
          <p:cNvPr id="1291" name="Google Shape;1291;p101"/>
          <p:cNvSpPr txBox="1"/>
          <p:nvPr>
            <p:ph type="title"/>
          </p:nvPr>
        </p:nvSpPr>
        <p:spPr>
          <a:xfrm>
            <a:off x="838201" y="365126"/>
            <a:ext cx="10515600" cy="1325700"/>
          </a:xfrm>
          <a:prstGeom prst="rect">
            <a:avLst/>
          </a:prstGeom>
          <a:noFill/>
          <a:ln>
            <a:noFill/>
          </a:ln>
        </p:spPr>
        <p:txBody>
          <a:bodyPr anchorCtr="0" anchor="ctr" bIns="27700" lIns="55425" spcFirstLastPara="1" rIns="55425" wrap="square" tIns="27700">
            <a:normAutofit/>
          </a:bodyPr>
          <a:lstStyle>
            <a:lvl1pPr lvl="0" algn="l">
              <a:lnSpc>
                <a:spcPct val="90000"/>
              </a:lnSpc>
              <a:spcBef>
                <a:spcPts val="0"/>
              </a:spcBef>
              <a:spcAft>
                <a:spcPts val="0"/>
              </a:spcAft>
              <a:buClr>
                <a:schemeClr val="dk1"/>
              </a:buClr>
              <a:buSzPts val="1100"/>
              <a:buNone/>
              <a:defRPr/>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
        <p:nvSpPr>
          <p:cNvPr id="1292" name="Google Shape;1292;p101"/>
          <p:cNvSpPr txBox="1"/>
          <p:nvPr>
            <p:ph idx="1" type="body"/>
          </p:nvPr>
        </p:nvSpPr>
        <p:spPr>
          <a:xfrm rot="5400000">
            <a:off x="3920407" y="-1256573"/>
            <a:ext cx="4351200" cy="10515600"/>
          </a:xfrm>
          <a:prstGeom prst="rect">
            <a:avLst/>
          </a:prstGeom>
          <a:noFill/>
          <a:ln>
            <a:noFill/>
          </a:ln>
        </p:spPr>
        <p:txBody>
          <a:bodyPr anchorCtr="0" anchor="t" bIns="27700" lIns="55425" spcFirstLastPara="1" rIns="55425" wrap="square" tIns="27700">
            <a:normAutofit/>
          </a:bodyPr>
          <a:lstStyle>
            <a:lvl1pPr indent="-298450" lvl="0" marL="457200" algn="l">
              <a:lnSpc>
                <a:spcPct val="90000"/>
              </a:lnSpc>
              <a:spcBef>
                <a:spcPts val="900"/>
              </a:spcBef>
              <a:spcAft>
                <a:spcPts val="0"/>
              </a:spcAft>
              <a:buClr>
                <a:schemeClr val="dk1"/>
              </a:buClr>
              <a:buSzPts val="1100"/>
              <a:buChar char="•"/>
              <a:defRPr/>
            </a:lvl1pPr>
            <a:lvl2pPr indent="-298450" lvl="1" marL="914400" algn="l">
              <a:lnSpc>
                <a:spcPct val="90000"/>
              </a:lnSpc>
              <a:spcBef>
                <a:spcPts val="500"/>
              </a:spcBef>
              <a:spcAft>
                <a:spcPts val="0"/>
              </a:spcAft>
              <a:buClr>
                <a:schemeClr val="dk1"/>
              </a:buClr>
              <a:buSzPts val="1100"/>
              <a:buChar char="•"/>
              <a:defRPr/>
            </a:lvl2pPr>
            <a:lvl3pPr indent="-298450" lvl="2" marL="1371600" algn="l">
              <a:lnSpc>
                <a:spcPct val="90000"/>
              </a:lnSpc>
              <a:spcBef>
                <a:spcPts val="500"/>
              </a:spcBef>
              <a:spcAft>
                <a:spcPts val="0"/>
              </a:spcAft>
              <a:buClr>
                <a:schemeClr val="dk1"/>
              </a:buClr>
              <a:buSzPts val="1100"/>
              <a:buChar char="•"/>
              <a:defRPr/>
            </a:lvl3pPr>
            <a:lvl4pPr indent="-298450" lvl="3" marL="1828800" algn="l">
              <a:lnSpc>
                <a:spcPct val="90000"/>
              </a:lnSpc>
              <a:spcBef>
                <a:spcPts val="500"/>
              </a:spcBef>
              <a:spcAft>
                <a:spcPts val="0"/>
              </a:spcAft>
              <a:buClr>
                <a:schemeClr val="dk1"/>
              </a:buClr>
              <a:buSzPts val="1100"/>
              <a:buChar char="•"/>
              <a:defRPr/>
            </a:lvl4pPr>
            <a:lvl5pPr indent="-298450" lvl="4" marL="2286000" algn="l">
              <a:lnSpc>
                <a:spcPct val="90000"/>
              </a:lnSpc>
              <a:spcBef>
                <a:spcPts val="500"/>
              </a:spcBef>
              <a:spcAft>
                <a:spcPts val="0"/>
              </a:spcAft>
              <a:buClr>
                <a:schemeClr val="dk1"/>
              </a:buClr>
              <a:buSzPts val="1100"/>
              <a:buChar char="•"/>
              <a:defRPr/>
            </a:lvl5pPr>
            <a:lvl6pPr indent="-298450" lvl="5" marL="2743200" algn="l">
              <a:lnSpc>
                <a:spcPct val="90000"/>
              </a:lnSpc>
              <a:spcBef>
                <a:spcPts val="500"/>
              </a:spcBef>
              <a:spcAft>
                <a:spcPts val="0"/>
              </a:spcAft>
              <a:buClr>
                <a:schemeClr val="dk1"/>
              </a:buClr>
              <a:buSzPts val="1100"/>
              <a:buChar char="•"/>
              <a:defRPr/>
            </a:lvl6pPr>
            <a:lvl7pPr indent="-298450" lvl="6" marL="3200400" algn="l">
              <a:lnSpc>
                <a:spcPct val="90000"/>
              </a:lnSpc>
              <a:spcBef>
                <a:spcPts val="500"/>
              </a:spcBef>
              <a:spcAft>
                <a:spcPts val="0"/>
              </a:spcAft>
              <a:buClr>
                <a:schemeClr val="dk1"/>
              </a:buClr>
              <a:buSzPts val="1100"/>
              <a:buChar char="•"/>
              <a:defRPr/>
            </a:lvl7pPr>
            <a:lvl8pPr indent="-298450" lvl="7" marL="3657600" algn="l">
              <a:lnSpc>
                <a:spcPct val="90000"/>
              </a:lnSpc>
              <a:spcBef>
                <a:spcPts val="500"/>
              </a:spcBef>
              <a:spcAft>
                <a:spcPts val="0"/>
              </a:spcAft>
              <a:buClr>
                <a:schemeClr val="dk1"/>
              </a:buClr>
              <a:buSzPts val="1100"/>
              <a:buChar char="•"/>
              <a:defRPr/>
            </a:lvl8pPr>
            <a:lvl9pPr indent="-298450" lvl="8" marL="4114800"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Vertical Title and Text" type="vertTitleAndTx">
  <p:cSld name="VERTICAL_TITLE_AND_VERTICAL_TEXT">
    <p:spTree>
      <p:nvGrpSpPr>
        <p:cNvPr id="1293" name="Shape 1293"/>
        <p:cNvGrpSpPr/>
        <p:nvPr/>
      </p:nvGrpSpPr>
      <p:grpSpPr>
        <a:xfrm>
          <a:off x="0" y="0"/>
          <a:ext cx="0" cy="0"/>
          <a:chOff x="0" y="0"/>
          <a:chExt cx="0" cy="0"/>
        </a:xfrm>
      </p:grpSpPr>
      <p:sp>
        <p:nvSpPr>
          <p:cNvPr id="1294" name="Google Shape;1294;p102"/>
          <p:cNvSpPr txBox="1"/>
          <p:nvPr>
            <p:ph type="title"/>
          </p:nvPr>
        </p:nvSpPr>
        <p:spPr>
          <a:xfrm rot="5400000">
            <a:off x="7133407" y="1956626"/>
            <a:ext cx="5811900" cy="2628900"/>
          </a:xfrm>
          <a:prstGeom prst="rect">
            <a:avLst/>
          </a:prstGeom>
          <a:noFill/>
          <a:ln>
            <a:noFill/>
          </a:ln>
        </p:spPr>
        <p:txBody>
          <a:bodyPr anchorCtr="0" anchor="ctr" bIns="27700" lIns="55425" spcFirstLastPara="1" rIns="55425" wrap="square" tIns="27700">
            <a:normAutofit/>
          </a:bodyPr>
          <a:lstStyle>
            <a:lvl1pPr lvl="0" algn="l">
              <a:lnSpc>
                <a:spcPct val="90000"/>
              </a:lnSpc>
              <a:spcBef>
                <a:spcPts val="0"/>
              </a:spcBef>
              <a:spcAft>
                <a:spcPts val="0"/>
              </a:spcAft>
              <a:buClr>
                <a:schemeClr val="dk1"/>
              </a:buClr>
              <a:buSzPts val="1100"/>
              <a:buNone/>
              <a:defRPr/>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
        <p:nvSpPr>
          <p:cNvPr id="1295" name="Google Shape;1295;p102"/>
          <p:cNvSpPr txBox="1"/>
          <p:nvPr>
            <p:ph idx="1" type="body"/>
          </p:nvPr>
        </p:nvSpPr>
        <p:spPr>
          <a:xfrm rot="5400000">
            <a:off x="1799406" y="-596074"/>
            <a:ext cx="5811900" cy="7734300"/>
          </a:xfrm>
          <a:prstGeom prst="rect">
            <a:avLst/>
          </a:prstGeom>
          <a:noFill/>
          <a:ln>
            <a:noFill/>
          </a:ln>
        </p:spPr>
        <p:txBody>
          <a:bodyPr anchorCtr="0" anchor="t" bIns="27700" lIns="55425" spcFirstLastPara="1" rIns="55425" wrap="square" tIns="27700">
            <a:normAutofit/>
          </a:bodyPr>
          <a:lstStyle>
            <a:lvl1pPr indent="-298450" lvl="0" marL="457200" algn="l">
              <a:lnSpc>
                <a:spcPct val="90000"/>
              </a:lnSpc>
              <a:spcBef>
                <a:spcPts val="900"/>
              </a:spcBef>
              <a:spcAft>
                <a:spcPts val="0"/>
              </a:spcAft>
              <a:buClr>
                <a:schemeClr val="dk1"/>
              </a:buClr>
              <a:buSzPts val="1100"/>
              <a:buChar char="•"/>
              <a:defRPr/>
            </a:lvl1pPr>
            <a:lvl2pPr indent="-298450" lvl="1" marL="914400" algn="l">
              <a:lnSpc>
                <a:spcPct val="90000"/>
              </a:lnSpc>
              <a:spcBef>
                <a:spcPts val="500"/>
              </a:spcBef>
              <a:spcAft>
                <a:spcPts val="0"/>
              </a:spcAft>
              <a:buClr>
                <a:schemeClr val="dk1"/>
              </a:buClr>
              <a:buSzPts val="1100"/>
              <a:buChar char="•"/>
              <a:defRPr/>
            </a:lvl2pPr>
            <a:lvl3pPr indent="-298450" lvl="2" marL="1371600" algn="l">
              <a:lnSpc>
                <a:spcPct val="90000"/>
              </a:lnSpc>
              <a:spcBef>
                <a:spcPts val="500"/>
              </a:spcBef>
              <a:spcAft>
                <a:spcPts val="0"/>
              </a:spcAft>
              <a:buClr>
                <a:schemeClr val="dk1"/>
              </a:buClr>
              <a:buSzPts val="1100"/>
              <a:buChar char="•"/>
              <a:defRPr/>
            </a:lvl3pPr>
            <a:lvl4pPr indent="-298450" lvl="3" marL="1828800" algn="l">
              <a:lnSpc>
                <a:spcPct val="90000"/>
              </a:lnSpc>
              <a:spcBef>
                <a:spcPts val="500"/>
              </a:spcBef>
              <a:spcAft>
                <a:spcPts val="0"/>
              </a:spcAft>
              <a:buClr>
                <a:schemeClr val="dk1"/>
              </a:buClr>
              <a:buSzPts val="1100"/>
              <a:buChar char="•"/>
              <a:defRPr/>
            </a:lvl4pPr>
            <a:lvl5pPr indent="-298450" lvl="4" marL="2286000" algn="l">
              <a:lnSpc>
                <a:spcPct val="90000"/>
              </a:lnSpc>
              <a:spcBef>
                <a:spcPts val="500"/>
              </a:spcBef>
              <a:spcAft>
                <a:spcPts val="0"/>
              </a:spcAft>
              <a:buClr>
                <a:schemeClr val="dk1"/>
              </a:buClr>
              <a:buSzPts val="1100"/>
              <a:buChar char="•"/>
              <a:defRPr/>
            </a:lvl5pPr>
            <a:lvl6pPr indent="-298450" lvl="5" marL="2743200" algn="l">
              <a:lnSpc>
                <a:spcPct val="90000"/>
              </a:lnSpc>
              <a:spcBef>
                <a:spcPts val="500"/>
              </a:spcBef>
              <a:spcAft>
                <a:spcPts val="0"/>
              </a:spcAft>
              <a:buClr>
                <a:schemeClr val="dk1"/>
              </a:buClr>
              <a:buSzPts val="1100"/>
              <a:buChar char="•"/>
              <a:defRPr/>
            </a:lvl6pPr>
            <a:lvl7pPr indent="-298450" lvl="6" marL="3200400" algn="l">
              <a:lnSpc>
                <a:spcPct val="90000"/>
              </a:lnSpc>
              <a:spcBef>
                <a:spcPts val="500"/>
              </a:spcBef>
              <a:spcAft>
                <a:spcPts val="0"/>
              </a:spcAft>
              <a:buClr>
                <a:schemeClr val="dk1"/>
              </a:buClr>
              <a:buSzPts val="1100"/>
              <a:buChar char="•"/>
              <a:defRPr/>
            </a:lvl7pPr>
            <a:lvl8pPr indent="-298450" lvl="7" marL="3657600" algn="l">
              <a:lnSpc>
                <a:spcPct val="90000"/>
              </a:lnSpc>
              <a:spcBef>
                <a:spcPts val="500"/>
              </a:spcBef>
              <a:spcAft>
                <a:spcPts val="0"/>
              </a:spcAft>
              <a:buClr>
                <a:schemeClr val="dk1"/>
              </a:buClr>
              <a:buSzPts val="1100"/>
              <a:buChar char="•"/>
              <a:defRPr/>
            </a:lvl8pPr>
            <a:lvl9pPr indent="-298450" lvl="8" marL="4114800"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Comparison">
    <p:spTree>
      <p:nvGrpSpPr>
        <p:cNvPr id="1296" name="Shape 1296"/>
        <p:cNvGrpSpPr/>
        <p:nvPr/>
      </p:nvGrpSpPr>
      <p:grpSpPr>
        <a:xfrm>
          <a:off x="0" y="0"/>
          <a:ext cx="0" cy="0"/>
          <a:chOff x="0" y="0"/>
          <a:chExt cx="0" cy="0"/>
        </a:xfrm>
      </p:grpSpPr>
      <p:sp>
        <p:nvSpPr>
          <p:cNvPr id="1297" name="Google Shape;1297;p103"/>
          <p:cNvSpPr txBox="1"/>
          <p:nvPr>
            <p:ph type="title"/>
          </p:nvPr>
        </p:nvSpPr>
        <p:spPr>
          <a:xfrm>
            <a:off x="839789" y="365126"/>
            <a:ext cx="10515600" cy="1325700"/>
          </a:xfrm>
          <a:prstGeom prst="rect">
            <a:avLst/>
          </a:prstGeom>
          <a:noFill/>
          <a:ln>
            <a:noFill/>
          </a:ln>
        </p:spPr>
        <p:txBody>
          <a:bodyPr anchorCtr="0" anchor="ctr" bIns="27700" lIns="55425" spcFirstLastPara="1" rIns="55425" wrap="square" tIns="27700">
            <a:normAutofit/>
          </a:bodyPr>
          <a:lstStyle>
            <a:lvl1pPr lvl="0" algn="l">
              <a:lnSpc>
                <a:spcPct val="90000"/>
              </a:lnSpc>
              <a:spcBef>
                <a:spcPts val="0"/>
              </a:spcBef>
              <a:spcAft>
                <a:spcPts val="0"/>
              </a:spcAft>
              <a:buClr>
                <a:schemeClr val="dk1"/>
              </a:buClr>
              <a:buSzPts val="1100"/>
              <a:buNone/>
              <a:defRPr/>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
        <p:nvSpPr>
          <p:cNvPr id="1298" name="Google Shape;1298;p103"/>
          <p:cNvSpPr txBox="1"/>
          <p:nvPr>
            <p:ph idx="1" type="body"/>
          </p:nvPr>
        </p:nvSpPr>
        <p:spPr>
          <a:xfrm>
            <a:off x="839789" y="1681165"/>
            <a:ext cx="5157600" cy="824100"/>
          </a:xfrm>
          <a:prstGeom prst="rect">
            <a:avLst/>
          </a:prstGeom>
          <a:noFill/>
          <a:ln>
            <a:noFill/>
          </a:ln>
        </p:spPr>
        <p:txBody>
          <a:bodyPr anchorCtr="0" anchor="b" bIns="27700" lIns="55425" spcFirstLastPara="1" rIns="55425" wrap="square" tIns="27700">
            <a:normAutofit/>
          </a:bodyPr>
          <a:lstStyle>
            <a:lvl1pPr indent="-228600" lvl="0" marL="457200" algn="l">
              <a:lnSpc>
                <a:spcPct val="90000"/>
              </a:lnSpc>
              <a:spcBef>
                <a:spcPts val="9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700"/>
              <a:buNone/>
              <a:defRPr b="1" sz="17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99" name="Google Shape;1299;p103"/>
          <p:cNvSpPr txBox="1"/>
          <p:nvPr>
            <p:ph idx="2" type="body"/>
          </p:nvPr>
        </p:nvSpPr>
        <p:spPr>
          <a:xfrm>
            <a:off x="839789" y="2505078"/>
            <a:ext cx="5157600" cy="3684300"/>
          </a:xfrm>
          <a:prstGeom prst="rect">
            <a:avLst/>
          </a:prstGeom>
          <a:noFill/>
          <a:ln>
            <a:noFill/>
          </a:ln>
        </p:spPr>
        <p:txBody>
          <a:bodyPr anchorCtr="0" anchor="t" bIns="27700" lIns="55425" spcFirstLastPara="1" rIns="55425" wrap="square" tIns="27700">
            <a:normAutofit/>
          </a:bodyPr>
          <a:lstStyle>
            <a:lvl1pPr indent="-298450" lvl="0" marL="457200" algn="l">
              <a:lnSpc>
                <a:spcPct val="90000"/>
              </a:lnSpc>
              <a:spcBef>
                <a:spcPts val="900"/>
              </a:spcBef>
              <a:spcAft>
                <a:spcPts val="0"/>
              </a:spcAft>
              <a:buClr>
                <a:schemeClr val="dk1"/>
              </a:buClr>
              <a:buSzPts val="1100"/>
              <a:buChar char="•"/>
              <a:defRPr/>
            </a:lvl1pPr>
            <a:lvl2pPr indent="-298450" lvl="1" marL="914400" algn="l">
              <a:lnSpc>
                <a:spcPct val="90000"/>
              </a:lnSpc>
              <a:spcBef>
                <a:spcPts val="500"/>
              </a:spcBef>
              <a:spcAft>
                <a:spcPts val="0"/>
              </a:spcAft>
              <a:buClr>
                <a:schemeClr val="dk1"/>
              </a:buClr>
              <a:buSzPts val="1100"/>
              <a:buChar char="•"/>
              <a:defRPr/>
            </a:lvl2pPr>
            <a:lvl3pPr indent="-298450" lvl="2" marL="1371600" algn="l">
              <a:lnSpc>
                <a:spcPct val="90000"/>
              </a:lnSpc>
              <a:spcBef>
                <a:spcPts val="500"/>
              </a:spcBef>
              <a:spcAft>
                <a:spcPts val="0"/>
              </a:spcAft>
              <a:buClr>
                <a:schemeClr val="dk1"/>
              </a:buClr>
              <a:buSzPts val="1100"/>
              <a:buChar char="•"/>
              <a:defRPr/>
            </a:lvl3pPr>
            <a:lvl4pPr indent="-298450" lvl="3" marL="1828800" algn="l">
              <a:lnSpc>
                <a:spcPct val="90000"/>
              </a:lnSpc>
              <a:spcBef>
                <a:spcPts val="500"/>
              </a:spcBef>
              <a:spcAft>
                <a:spcPts val="0"/>
              </a:spcAft>
              <a:buClr>
                <a:schemeClr val="dk1"/>
              </a:buClr>
              <a:buSzPts val="1100"/>
              <a:buChar char="•"/>
              <a:defRPr/>
            </a:lvl4pPr>
            <a:lvl5pPr indent="-298450" lvl="4" marL="2286000" algn="l">
              <a:lnSpc>
                <a:spcPct val="90000"/>
              </a:lnSpc>
              <a:spcBef>
                <a:spcPts val="500"/>
              </a:spcBef>
              <a:spcAft>
                <a:spcPts val="0"/>
              </a:spcAft>
              <a:buClr>
                <a:schemeClr val="dk1"/>
              </a:buClr>
              <a:buSzPts val="1100"/>
              <a:buChar char="•"/>
              <a:defRPr/>
            </a:lvl5pPr>
            <a:lvl6pPr indent="-298450" lvl="5" marL="2743200" algn="l">
              <a:lnSpc>
                <a:spcPct val="90000"/>
              </a:lnSpc>
              <a:spcBef>
                <a:spcPts val="500"/>
              </a:spcBef>
              <a:spcAft>
                <a:spcPts val="0"/>
              </a:spcAft>
              <a:buClr>
                <a:schemeClr val="dk1"/>
              </a:buClr>
              <a:buSzPts val="1100"/>
              <a:buChar char="•"/>
              <a:defRPr/>
            </a:lvl6pPr>
            <a:lvl7pPr indent="-298450" lvl="6" marL="3200400" algn="l">
              <a:lnSpc>
                <a:spcPct val="90000"/>
              </a:lnSpc>
              <a:spcBef>
                <a:spcPts val="500"/>
              </a:spcBef>
              <a:spcAft>
                <a:spcPts val="0"/>
              </a:spcAft>
              <a:buClr>
                <a:schemeClr val="dk1"/>
              </a:buClr>
              <a:buSzPts val="1100"/>
              <a:buChar char="•"/>
              <a:defRPr/>
            </a:lvl7pPr>
            <a:lvl8pPr indent="-298450" lvl="7" marL="3657600" algn="l">
              <a:lnSpc>
                <a:spcPct val="90000"/>
              </a:lnSpc>
              <a:spcBef>
                <a:spcPts val="500"/>
              </a:spcBef>
              <a:spcAft>
                <a:spcPts val="0"/>
              </a:spcAft>
              <a:buClr>
                <a:schemeClr val="dk1"/>
              </a:buClr>
              <a:buSzPts val="1100"/>
              <a:buChar char="•"/>
              <a:defRPr/>
            </a:lvl8pPr>
            <a:lvl9pPr indent="-298450" lvl="8" marL="4114800" algn="l">
              <a:lnSpc>
                <a:spcPct val="90000"/>
              </a:lnSpc>
              <a:spcBef>
                <a:spcPts val="500"/>
              </a:spcBef>
              <a:spcAft>
                <a:spcPts val="0"/>
              </a:spcAft>
              <a:buClr>
                <a:schemeClr val="dk1"/>
              </a:buClr>
              <a:buSzPts val="1100"/>
              <a:buChar char="•"/>
              <a:defRPr/>
            </a:lvl9pPr>
          </a:lstStyle>
          <a:p/>
        </p:txBody>
      </p:sp>
      <p:sp>
        <p:nvSpPr>
          <p:cNvPr id="1300" name="Google Shape;1300;p103"/>
          <p:cNvSpPr txBox="1"/>
          <p:nvPr>
            <p:ph idx="3" type="body"/>
          </p:nvPr>
        </p:nvSpPr>
        <p:spPr>
          <a:xfrm>
            <a:off x="6172204" y="1681165"/>
            <a:ext cx="5183100" cy="824100"/>
          </a:xfrm>
          <a:prstGeom prst="rect">
            <a:avLst/>
          </a:prstGeom>
          <a:noFill/>
          <a:ln>
            <a:noFill/>
          </a:ln>
        </p:spPr>
        <p:txBody>
          <a:bodyPr anchorCtr="0" anchor="b" bIns="27700" lIns="55425" spcFirstLastPara="1" rIns="55425" wrap="square" tIns="27700">
            <a:normAutofit/>
          </a:bodyPr>
          <a:lstStyle>
            <a:lvl1pPr indent="-228600" lvl="0" marL="457200" algn="l">
              <a:lnSpc>
                <a:spcPct val="90000"/>
              </a:lnSpc>
              <a:spcBef>
                <a:spcPts val="9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700"/>
              <a:buNone/>
              <a:defRPr b="1" sz="17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301" name="Google Shape;1301;p103"/>
          <p:cNvSpPr txBox="1"/>
          <p:nvPr>
            <p:ph idx="4" type="body"/>
          </p:nvPr>
        </p:nvSpPr>
        <p:spPr>
          <a:xfrm>
            <a:off x="6172204" y="2505078"/>
            <a:ext cx="5183100" cy="3684300"/>
          </a:xfrm>
          <a:prstGeom prst="rect">
            <a:avLst/>
          </a:prstGeom>
          <a:noFill/>
          <a:ln>
            <a:noFill/>
          </a:ln>
        </p:spPr>
        <p:txBody>
          <a:bodyPr anchorCtr="0" anchor="t" bIns="27700" lIns="55425" spcFirstLastPara="1" rIns="55425" wrap="square" tIns="27700">
            <a:normAutofit/>
          </a:bodyPr>
          <a:lstStyle>
            <a:lvl1pPr indent="-298450" lvl="0" marL="457200" algn="l">
              <a:lnSpc>
                <a:spcPct val="90000"/>
              </a:lnSpc>
              <a:spcBef>
                <a:spcPts val="900"/>
              </a:spcBef>
              <a:spcAft>
                <a:spcPts val="0"/>
              </a:spcAft>
              <a:buClr>
                <a:schemeClr val="dk1"/>
              </a:buClr>
              <a:buSzPts val="1100"/>
              <a:buChar char="•"/>
              <a:defRPr/>
            </a:lvl1pPr>
            <a:lvl2pPr indent="-298450" lvl="1" marL="914400" algn="l">
              <a:lnSpc>
                <a:spcPct val="90000"/>
              </a:lnSpc>
              <a:spcBef>
                <a:spcPts val="500"/>
              </a:spcBef>
              <a:spcAft>
                <a:spcPts val="0"/>
              </a:spcAft>
              <a:buClr>
                <a:schemeClr val="dk1"/>
              </a:buClr>
              <a:buSzPts val="1100"/>
              <a:buChar char="•"/>
              <a:defRPr/>
            </a:lvl2pPr>
            <a:lvl3pPr indent="-298450" lvl="2" marL="1371600" algn="l">
              <a:lnSpc>
                <a:spcPct val="90000"/>
              </a:lnSpc>
              <a:spcBef>
                <a:spcPts val="500"/>
              </a:spcBef>
              <a:spcAft>
                <a:spcPts val="0"/>
              </a:spcAft>
              <a:buClr>
                <a:schemeClr val="dk1"/>
              </a:buClr>
              <a:buSzPts val="1100"/>
              <a:buChar char="•"/>
              <a:defRPr/>
            </a:lvl3pPr>
            <a:lvl4pPr indent="-298450" lvl="3" marL="1828800" algn="l">
              <a:lnSpc>
                <a:spcPct val="90000"/>
              </a:lnSpc>
              <a:spcBef>
                <a:spcPts val="500"/>
              </a:spcBef>
              <a:spcAft>
                <a:spcPts val="0"/>
              </a:spcAft>
              <a:buClr>
                <a:schemeClr val="dk1"/>
              </a:buClr>
              <a:buSzPts val="1100"/>
              <a:buChar char="•"/>
              <a:defRPr/>
            </a:lvl4pPr>
            <a:lvl5pPr indent="-298450" lvl="4" marL="2286000" algn="l">
              <a:lnSpc>
                <a:spcPct val="90000"/>
              </a:lnSpc>
              <a:spcBef>
                <a:spcPts val="500"/>
              </a:spcBef>
              <a:spcAft>
                <a:spcPts val="0"/>
              </a:spcAft>
              <a:buClr>
                <a:schemeClr val="dk1"/>
              </a:buClr>
              <a:buSzPts val="1100"/>
              <a:buChar char="•"/>
              <a:defRPr/>
            </a:lvl5pPr>
            <a:lvl6pPr indent="-298450" lvl="5" marL="2743200" algn="l">
              <a:lnSpc>
                <a:spcPct val="90000"/>
              </a:lnSpc>
              <a:spcBef>
                <a:spcPts val="500"/>
              </a:spcBef>
              <a:spcAft>
                <a:spcPts val="0"/>
              </a:spcAft>
              <a:buClr>
                <a:schemeClr val="dk1"/>
              </a:buClr>
              <a:buSzPts val="1100"/>
              <a:buChar char="•"/>
              <a:defRPr/>
            </a:lvl6pPr>
            <a:lvl7pPr indent="-298450" lvl="6" marL="3200400" algn="l">
              <a:lnSpc>
                <a:spcPct val="90000"/>
              </a:lnSpc>
              <a:spcBef>
                <a:spcPts val="500"/>
              </a:spcBef>
              <a:spcAft>
                <a:spcPts val="0"/>
              </a:spcAft>
              <a:buClr>
                <a:schemeClr val="dk1"/>
              </a:buClr>
              <a:buSzPts val="1100"/>
              <a:buChar char="•"/>
              <a:defRPr/>
            </a:lvl7pPr>
            <a:lvl8pPr indent="-298450" lvl="7" marL="3657600" algn="l">
              <a:lnSpc>
                <a:spcPct val="90000"/>
              </a:lnSpc>
              <a:spcBef>
                <a:spcPts val="500"/>
              </a:spcBef>
              <a:spcAft>
                <a:spcPts val="0"/>
              </a:spcAft>
              <a:buClr>
                <a:schemeClr val="dk1"/>
              </a:buClr>
              <a:buSzPts val="1100"/>
              <a:buChar char="•"/>
              <a:defRPr/>
            </a:lvl8pPr>
            <a:lvl9pPr indent="-298450" lvl="8" marL="4114800" algn="l">
              <a:lnSpc>
                <a:spcPct val="90000"/>
              </a:lnSpc>
              <a:spcBef>
                <a:spcPts val="500"/>
              </a:spcBef>
              <a:spcAft>
                <a:spcPts val="0"/>
              </a:spcAft>
              <a:buClr>
                <a:schemeClr val="dk1"/>
              </a:buClr>
              <a:buSzPts val="1100"/>
              <a:buChar char="•"/>
              <a:defRPr/>
            </a:lvl9pPr>
          </a:lstStyle>
          <a:p/>
        </p:txBody>
      </p:sp>
      <p:sp>
        <p:nvSpPr>
          <p:cNvPr id="1302" name="Google Shape;1302;p103"/>
          <p:cNvSpPr txBox="1"/>
          <p:nvPr>
            <p:ph idx="10" type="dt"/>
          </p:nvPr>
        </p:nvSpPr>
        <p:spPr>
          <a:xfrm>
            <a:off x="838201" y="6356358"/>
            <a:ext cx="2743200" cy="365100"/>
          </a:xfrm>
          <a:prstGeom prst="rect">
            <a:avLst/>
          </a:prstGeom>
          <a:noFill/>
          <a:ln>
            <a:noFill/>
          </a:ln>
        </p:spPr>
        <p:txBody>
          <a:bodyPr anchorCtr="0" anchor="ctr" bIns="27700" lIns="55425" spcFirstLastPara="1" rIns="55425" wrap="square" tIns="27700">
            <a:noAutofit/>
          </a:bodyPr>
          <a:lstStyle>
            <a:lvl1pPr lvl="0" algn="l">
              <a:spcBef>
                <a:spcPts val="0"/>
              </a:spcBef>
              <a:spcAft>
                <a:spcPts val="0"/>
              </a:spcAft>
              <a:buSzPts val="800"/>
              <a:buNone/>
              <a:defRPr/>
            </a:lvl1pPr>
            <a:lvl2pPr lvl="1" algn="l">
              <a:spcBef>
                <a:spcPts val="0"/>
              </a:spcBef>
              <a:spcAft>
                <a:spcPts val="0"/>
              </a:spcAft>
              <a:buSzPts val="800"/>
              <a:buNone/>
              <a:defRPr/>
            </a:lvl2pPr>
            <a:lvl3pPr lvl="2" algn="l">
              <a:spcBef>
                <a:spcPts val="0"/>
              </a:spcBef>
              <a:spcAft>
                <a:spcPts val="0"/>
              </a:spcAft>
              <a:buSzPts val="800"/>
              <a:buNone/>
              <a:defRPr/>
            </a:lvl3pPr>
            <a:lvl4pPr lvl="3" algn="l">
              <a:spcBef>
                <a:spcPts val="0"/>
              </a:spcBef>
              <a:spcAft>
                <a:spcPts val="0"/>
              </a:spcAft>
              <a:buSzPts val="800"/>
              <a:buNone/>
              <a:defRPr/>
            </a:lvl4pPr>
            <a:lvl5pPr lvl="4" algn="l">
              <a:spcBef>
                <a:spcPts val="0"/>
              </a:spcBef>
              <a:spcAft>
                <a:spcPts val="0"/>
              </a:spcAft>
              <a:buSzPts val="800"/>
              <a:buNone/>
              <a:defRPr/>
            </a:lvl5pPr>
            <a:lvl6pPr lvl="5" algn="l">
              <a:spcBef>
                <a:spcPts val="0"/>
              </a:spcBef>
              <a:spcAft>
                <a:spcPts val="0"/>
              </a:spcAft>
              <a:buSzPts val="800"/>
              <a:buNone/>
              <a:defRPr/>
            </a:lvl6pPr>
            <a:lvl7pPr lvl="6" algn="l">
              <a:spcBef>
                <a:spcPts val="0"/>
              </a:spcBef>
              <a:spcAft>
                <a:spcPts val="0"/>
              </a:spcAft>
              <a:buSzPts val="800"/>
              <a:buNone/>
              <a:defRPr/>
            </a:lvl7pPr>
            <a:lvl8pPr lvl="7" algn="l">
              <a:spcBef>
                <a:spcPts val="0"/>
              </a:spcBef>
              <a:spcAft>
                <a:spcPts val="0"/>
              </a:spcAft>
              <a:buSzPts val="800"/>
              <a:buNone/>
              <a:defRPr/>
            </a:lvl8pPr>
            <a:lvl9pPr lvl="8" algn="l">
              <a:spcBef>
                <a:spcPts val="0"/>
              </a:spcBef>
              <a:spcAft>
                <a:spcPts val="0"/>
              </a:spcAft>
              <a:buSzPts val="800"/>
              <a:buNone/>
              <a:defRPr/>
            </a:lvl9pPr>
          </a:lstStyle>
          <a:p/>
        </p:txBody>
      </p:sp>
      <p:sp>
        <p:nvSpPr>
          <p:cNvPr id="1303" name="Google Shape;1303;p103"/>
          <p:cNvSpPr txBox="1"/>
          <p:nvPr>
            <p:ph idx="11" type="ftr"/>
          </p:nvPr>
        </p:nvSpPr>
        <p:spPr>
          <a:xfrm>
            <a:off x="4038603" y="6356358"/>
            <a:ext cx="4114800" cy="365100"/>
          </a:xfrm>
          <a:prstGeom prst="rect">
            <a:avLst/>
          </a:prstGeom>
          <a:noFill/>
          <a:ln>
            <a:noFill/>
          </a:ln>
        </p:spPr>
        <p:txBody>
          <a:bodyPr anchorCtr="0" anchor="ctr" bIns="27700" lIns="55425" spcFirstLastPara="1" rIns="55425" wrap="square" tIns="27700">
            <a:noAutofit/>
          </a:bodyPr>
          <a:lstStyle>
            <a:lvl1pPr lvl="0" algn="ctr">
              <a:spcBef>
                <a:spcPts val="0"/>
              </a:spcBef>
              <a:spcAft>
                <a:spcPts val="0"/>
              </a:spcAft>
              <a:buSzPts val="800"/>
              <a:buNone/>
              <a:defRPr/>
            </a:lvl1pPr>
            <a:lvl2pPr lvl="1" algn="l">
              <a:spcBef>
                <a:spcPts val="0"/>
              </a:spcBef>
              <a:spcAft>
                <a:spcPts val="0"/>
              </a:spcAft>
              <a:buSzPts val="800"/>
              <a:buNone/>
              <a:defRPr/>
            </a:lvl2pPr>
            <a:lvl3pPr lvl="2" algn="l">
              <a:spcBef>
                <a:spcPts val="0"/>
              </a:spcBef>
              <a:spcAft>
                <a:spcPts val="0"/>
              </a:spcAft>
              <a:buSzPts val="800"/>
              <a:buNone/>
              <a:defRPr/>
            </a:lvl3pPr>
            <a:lvl4pPr lvl="3" algn="l">
              <a:spcBef>
                <a:spcPts val="0"/>
              </a:spcBef>
              <a:spcAft>
                <a:spcPts val="0"/>
              </a:spcAft>
              <a:buSzPts val="800"/>
              <a:buNone/>
              <a:defRPr/>
            </a:lvl4pPr>
            <a:lvl5pPr lvl="4" algn="l">
              <a:spcBef>
                <a:spcPts val="0"/>
              </a:spcBef>
              <a:spcAft>
                <a:spcPts val="0"/>
              </a:spcAft>
              <a:buSzPts val="800"/>
              <a:buNone/>
              <a:defRPr/>
            </a:lvl5pPr>
            <a:lvl6pPr lvl="5" algn="l">
              <a:spcBef>
                <a:spcPts val="0"/>
              </a:spcBef>
              <a:spcAft>
                <a:spcPts val="0"/>
              </a:spcAft>
              <a:buSzPts val="800"/>
              <a:buNone/>
              <a:defRPr/>
            </a:lvl6pPr>
            <a:lvl7pPr lvl="6" algn="l">
              <a:spcBef>
                <a:spcPts val="0"/>
              </a:spcBef>
              <a:spcAft>
                <a:spcPts val="0"/>
              </a:spcAft>
              <a:buSzPts val="800"/>
              <a:buNone/>
              <a:defRPr/>
            </a:lvl7pPr>
            <a:lvl8pPr lvl="7" algn="l">
              <a:spcBef>
                <a:spcPts val="0"/>
              </a:spcBef>
              <a:spcAft>
                <a:spcPts val="0"/>
              </a:spcAft>
              <a:buSzPts val="800"/>
              <a:buNone/>
              <a:defRPr/>
            </a:lvl8pPr>
            <a:lvl9pPr lvl="8" algn="l">
              <a:spcBef>
                <a:spcPts val="0"/>
              </a:spcBef>
              <a:spcAft>
                <a:spcPts val="0"/>
              </a:spcAft>
              <a:buSzPts val="800"/>
              <a:buNone/>
              <a:defRPr/>
            </a:lvl9pPr>
          </a:lstStyle>
          <a:p/>
        </p:txBody>
      </p:sp>
      <p:sp>
        <p:nvSpPr>
          <p:cNvPr id="1304" name="Google Shape;1304;p103"/>
          <p:cNvSpPr txBox="1"/>
          <p:nvPr>
            <p:ph idx="12" type="sldNum"/>
          </p:nvPr>
        </p:nvSpPr>
        <p:spPr>
          <a:xfrm>
            <a:off x="8610605" y="6356358"/>
            <a:ext cx="2743200" cy="365100"/>
          </a:xfrm>
          <a:prstGeom prst="rect">
            <a:avLst/>
          </a:prstGeom>
          <a:noFill/>
          <a:ln>
            <a:noFill/>
          </a:ln>
        </p:spPr>
        <p:txBody>
          <a:bodyPr anchorCtr="0" anchor="ctr" bIns="27700" lIns="55425" spcFirstLastPara="1" rIns="55425" wrap="square" tIns="27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1305" name="Shape 1305"/>
        <p:cNvGrpSpPr/>
        <p:nvPr/>
      </p:nvGrpSpPr>
      <p:grpSpPr>
        <a:xfrm>
          <a:off x="0" y="0"/>
          <a:ext cx="0" cy="0"/>
          <a:chOff x="0" y="0"/>
          <a:chExt cx="0" cy="0"/>
        </a:xfrm>
      </p:grpSpPr>
      <p:sp>
        <p:nvSpPr>
          <p:cNvPr id="1306" name="Google Shape;1306;p104"/>
          <p:cNvSpPr txBox="1"/>
          <p:nvPr>
            <p:ph type="title"/>
          </p:nvPr>
        </p:nvSpPr>
        <p:spPr>
          <a:xfrm>
            <a:off x="838201" y="365126"/>
            <a:ext cx="10515600" cy="1325700"/>
          </a:xfrm>
          <a:prstGeom prst="rect">
            <a:avLst/>
          </a:prstGeom>
          <a:noFill/>
          <a:ln>
            <a:noFill/>
          </a:ln>
        </p:spPr>
        <p:txBody>
          <a:bodyPr anchorCtr="0" anchor="ctr" bIns="27700" lIns="55425" spcFirstLastPara="1" rIns="55425" wrap="square" tIns="27700">
            <a:normAutofit/>
          </a:bodyPr>
          <a:lstStyle>
            <a:lvl1pPr lvl="0" algn="l">
              <a:lnSpc>
                <a:spcPct val="90000"/>
              </a:lnSpc>
              <a:spcBef>
                <a:spcPts val="0"/>
              </a:spcBef>
              <a:spcAft>
                <a:spcPts val="0"/>
              </a:spcAft>
              <a:buClr>
                <a:schemeClr val="dk1"/>
              </a:buClr>
              <a:buSzPts val="1100"/>
              <a:buNone/>
              <a:defRPr/>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
        <p:nvSpPr>
          <p:cNvPr id="1307" name="Google Shape;1307;p104"/>
          <p:cNvSpPr txBox="1"/>
          <p:nvPr>
            <p:ph idx="10" type="dt"/>
          </p:nvPr>
        </p:nvSpPr>
        <p:spPr>
          <a:xfrm>
            <a:off x="838201" y="6356358"/>
            <a:ext cx="2743200" cy="365100"/>
          </a:xfrm>
          <a:prstGeom prst="rect">
            <a:avLst/>
          </a:prstGeom>
          <a:noFill/>
          <a:ln>
            <a:noFill/>
          </a:ln>
        </p:spPr>
        <p:txBody>
          <a:bodyPr anchorCtr="0" anchor="ctr" bIns="27700" lIns="55425" spcFirstLastPara="1" rIns="55425" wrap="square" tIns="27700">
            <a:noAutofit/>
          </a:bodyPr>
          <a:lstStyle>
            <a:lvl1pPr lvl="0" algn="l">
              <a:spcBef>
                <a:spcPts val="0"/>
              </a:spcBef>
              <a:spcAft>
                <a:spcPts val="0"/>
              </a:spcAft>
              <a:buSzPts val="800"/>
              <a:buNone/>
              <a:defRPr/>
            </a:lvl1pPr>
            <a:lvl2pPr lvl="1" algn="l">
              <a:spcBef>
                <a:spcPts val="0"/>
              </a:spcBef>
              <a:spcAft>
                <a:spcPts val="0"/>
              </a:spcAft>
              <a:buSzPts val="800"/>
              <a:buNone/>
              <a:defRPr/>
            </a:lvl2pPr>
            <a:lvl3pPr lvl="2" algn="l">
              <a:spcBef>
                <a:spcPts val="0"/>
              </a:spcBef>
              <a:spcAft>
                <a:spcPts val="0"/>
              </a:spcAft>
              <a:buSzPts val="800"/>
              <a:buNone/>
              <a:defRPr/>
            </a:lvl3pPr>
            <a:lvl4pPr lvl="3" algn="l">
              <a:spcBef>
                <a:spcPts val="0"/>
              </a:spcBef>
              <a:spcAft>
                <a:spcPts val="0"/>
              </a:spcAft>
              <a:buSzPts val="800"/>
              <a:buNone/>
              <a:defRPr/>
            </a:lvl4pPr>
            <a:lvl5pPr lvl="4" algn="l">
              <a:spcBef>
                <a:spcPts val="0"/>
              </a:spcBef>
              <a:spcAft>
                <a:spcPts val="0"/>
              </a:spcAft>
              <a:buSzPts val="800"/>
              <a:buNone/>
              <a:defRPr/>
            </a:lvl5pPr>
            <a:lvl6pPr lvl="5" algn="l">
              <a:spcBef>
                <a:spcPts val="0"/>
              </a:spcBef>
              <a:spcAft>
                <a:spcPts val="0"/>
              </a:spcAft>
              <a:buSzPts val="800"/>
              <a:buNone/>
              <a:defRPr/>
            </a:lvl6pPr>
            <a:lvl7pPr lvl="6" algn="l">
              <a:spcBef>
                <a:spcPts val="0"/>
              </a:spcBef>
              <a:spcAft>
                <a:spcPts val="0"/>
              </a:spcAft>
              <a:buSzPts val="800"/>
              <a:buNone/>
              <a:defRPr/>
            </a:lvl7pPr>
            <a:lvl8pPr lvl="7" algn="l">
              <a:spcBef>
                <a:spcPts val="0"/>
              </a:spcBef>
              <a:spcAft>
                <a:spcPts val="0"/>
              </a:spcAft>
              <a:buSzPts val="800"/>
              <a:buNone/>
              <a:defRPr/>
            </a:lvl8pPr>
            <a:lvl9pPr lvl="8" algn="l">
              <a:spcBef>
                <a:spcPts val="0"/>
              </a:spcBef>
              <a:spcAft>
                <a:spcPts val="0"/>
              </a:spcAft>
              <a:buSzPts val="800"/>
              <a:buNone/>
              <a:defRPr/>
            </a:lvl9pPr>
          </a:lstStyle>
          <a:p/>
        </p:txBody>
      </p:sp>
      <p:sp>
        <p:nvSpPr>
          <p:cNvPr id="1308" name="Google Shape;1308;p104"/>
          <p:cNvSpPr txBox="1"/>
          <p:nvPr>
            <p:ph idx="11" type="ftr"/>
          </p:nvPr>
        </p:nvSpPr>
        <p:spPr>
          <a:xfrm>
            <a:off x="4038603" y="6356358"/>
            <a:ext cx="4114800" cy="365100"/>
          </a:xfrm>
          <a:prstGeom prst="rect">
            <a:avLst/>
          </a:prstGeom>
          <a:noFill/>
          <a:ln>
            <a:noFill/>
          </a:ln>
        </p:spPr>
        <p:txBody>
          <a:bodyPr anchorCtr="0" anchor="ctr" bIns="27700" lIns="55425" spcFirstLastPara="1" rIns="55425" wrap="square" tIns="27700">
            <a:noAutofit/>
          </a:bodyPr>
          <a:lstStyle>
            <a:lvl1pPr lvl="0" algn="ctr">
              <a:spcBef>
                <a:spcPts val="0"/>
              </a:spcBef>
              <a:spcAft>
                <a:spcPts val="0"/>
              </a:spcAft>
              <a:buSzPts val="800"/>
              <a:buNone/>
              <a:defRPr/>
            </a:lvl1pPr>
            <a:lvl2pPr lvl="1" algn="l">
              <a:spcBef>
                <a:spcPts val="0"/>
              </a:spcBef>
              <a:spcAft>
                <a:spcPts val="0"/>
              </a:spcAft>
              <a:buSzPts val="800"/>
              <a:buNone/>
              <a:defRPr/>
            </a:lvl2pPr>
            <a:lvl3pPr lvl="2" algn="l">
              <a:spcBef>
                <a:spcPts val="0"/>
              </a:spcBef>
              <a:spcAft>
                <a:spcPts val="0"/>
              </a:spcAft>
              <a:buSzPts val="800"/>
              <a:buNone/>
              <a:defRPr/>
            </a:lvl3pPr>
            <a:lvl4pPr lvl="3" algn="l">
              <a:spcBef>
                <a:spcPts val="0"/>
              </a:spcBef>
              <a:spcAft>
                <a:spcPts val="0"/>
              </a:spcAft>
              <a:buSzPts val="800"/>
              <a:buNone/>
              <a:defRPr/>
            </a:lvl4pPr>
            <a:lvl5pPr lvl="4" algn="l">
              <a:spcBef>
                <a:spcPts val="0"/>
              </a:spcBef>
              <a:spcAft>
                <a:spcPts val="0"/>
              </a:spcAft>
              <a:buSzPts val="800"/>
              <a:buNone/>
              <a:defRPr/>
            </a:lvl5pPr>
            <a:lvl6pPr lvl="5" algn="l">
              <a:spcBef>
                <a:spcPts val="0"/>
              </a:spcBef>
              <a:spcAft>
                <a:spcPts val="0"/>
              </a:spcAft>
              <a:buSzPts val="800"/>
              <a:buNone/>
              <a:defRPr/>
            </a:lvl6pPr>
            <a:lvl7pPr lvl="6" algn="l">
              <a:spcBef>
                <a:spcPts val="0"/>
              </a:spcBef>
              <a:spcAft>
                <a:spcPts val="0"/>
              </a:spcAft>
              <a:buSzPts val="800"/>
              <a:buNone/>
              <a:defRPr/>
            </a:lvl7pPr>
            <a:lvl8pPr lvl="7" algn="l">
              <a:spcBef>
                <a:spcPts val="0"/>
              </a:spcBef>
              <a:spcAft>
                <a:spcPts val="0"/>
              </a:spcAft>
              <a:buSzPts val="800"/>
              <a:buNone/>
              <a:defRPr/>
            </a:lvl8pPr>
            <a:lvl9pPr lvl="8" algn="l">
              <a:spcBef>
                <a:spcPts val="0"/>
              </a:spcBef>
              <a:spcAft>
                <a:spcPts val="0"/>
              </a:spcAft>
              <a:buSzPts val="800"/>
              <a:buNone/>
              <a:defRPr/>
            </a:lvl9pPr>
          </a:lstStyle>
          <a:p/>
        </p:txBody>
      </p:sp>
      <p:sp>
        <p:nvSpPr>
          <p:cNvPr id="1309" name="Google Shape;1309;p104"/>
          <p:cNvSpPr txBox="1"/>
          <p:nvPr>
            <p:ph idx="12" type="sldNum"/>
          </p:nvPr>
        </p:nvSpPr>
        <p:spPr>
          <a:xfrm>
            <a:off x="8610605" y="6356358"/>
            <a:ext cx="2743200" cy="365100"/>
          </a:xfrm>
          <a:prstGeom prst="rect">
            <a:avLst/>
          </a:prstGeom>
          <a:noFill/>
          <a:ln>
            <a:noFill/>
          </a:ln>
        </p:spPr>
        <p:txBody>
          <a:bodyPr anchorCtr="0" anchor="ctr" bIns="27700" lIns="55425" spcFirstLastPara="1" rIns="55425" wrap="square" tIns="27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p:cSld name="Content with Caption">
    <p:spTree>
      <p:nvGrpSpPr>
        <p:cNvPr id="1310" name="Shape 1310"/>
        <p:cNvGrpSpPr/>
        <p:nvPr/>
      </p:nvGrpSpPr>
      <p:grpSpPr>
        <a:xfrm>
          <a:off x="0" y="0"/>
          <a:ext cx="0" cy="0"/>
          <a:chOff x="0" y="0"/>
          <a:chExt cx="0" cy="0"/>
        </a:xfrm>
      </p:grpSpPr>
      <p:sp>
        <p:nvSpPr>
          <p:cNvPr id="1311" name="Google Shape;1311;p105"/>
          <p:cNvSpPr txBox="1"/>
          <p:nvPr>
            <p:ph type="title"/>
          </p:nvPr>
        </p:nvSpPr>
        <p:spPr>
          <a:xfrm>
            <a:off x="839789" y="457200"/>
            <a:ext cx="3932400" cy="1600500"/>
          </a:xfrm>
          <a:prstGeom prst="rect">
            <a:avLst/>
          </a:prstGeom>
          <a:noFill/>
          <a:ln>
            <a:noFill/>
          </a:ln>
        </p:spPr>
        <p:txBody>
          <a:bodyPr anchorCtr="0" anchor="b" bIns="27700" lIns="55425" spcFirstLastPara="1" rIns="55425" wrap="square" tIns="27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
        <p:nvSpPr>
          <p:cNvPr id="1312" name="Google Shape;1312;p105"/>
          <p:cNvSpPr txBox="1"/>
          <p:nvPr>
            <p:ph idx="1" type="body"/>
          </p:nvPr>
        </p:nvSpPr>
        <p:spPr>
          <a:xfrm>
            <a:off x="5183191" y="987427"/>
            <a:ext cx="6172500" cy="4873500"/>
          </a:xfrm>
          <a:prstGeom prst="rect">
            <a:avLst/>
          </a:prstGeom>
          <a:noFill/>
          <a:ln>
            <a:noFill/>
          </a:ln>
        </p:spPr>
        <p:txBody>
          <a:bodyPr anchorCtr="0" anchor="t" bIns="27700" lIns="55425" spcFirstLastPara="1" rIns="55425" wrap="square" tIns="27700">
            <a:normAutofit/>
          </a:bodyPr>
          <a:lstStyle>
            <a:lvl1pPr indent="-431800" lvl="0" marL="457200" algn="l">
              <a:lnSpc>
                <a:spcPct val="90000"/>
              </a:lnSpc>
              <a:spcBef>
                <a:spcPts val="9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313" name="Google Shape;1313;p105"/>
          <p:cNvSpPr txBox="1"/>
          <p:nvPr>
            <p:ph idx="2" type="body"/>
          </p:nvPr>
        </p:nvSpPr>
        <p:spPr>
          <a:xfrm>
            <a:off x="839789" y="2057402"/>
            <a:ext cx="3932400" cy="3811500"/>
          </a:xfrm>
          <a:prstGeom prst="rect">
            <a:avLst/>
          </a:prstGeom>
          <a:noFill/>
          <a:ln>
            <a:noFill/>
          </a:ln>
        </p:spPr>
        <p:txBody>
          <a:bodyPr anchorCtr="0" anchor="t" bIns="27700" lIns="55425" spcFirstLastPara="1" rIns="55425" wrap="square" tIns="27700">
            <a:normAutofit/>
          </a:bodyPr>
          <a:lstStyle>
            <a:lvl1pPr indent="-228600" lvl="0" marL="457200" algn="l">
              <a:lnSpc>
                <a:spcPct val="90000"/>
              </a:lnSpc>
              <a:spcBef>
                <a:spcPts val="9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500"/>
              <a:buNone/>
              <a:defRPr sz="15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900"/>
              <a:buNone/>
              <a:defRPr sz="900"/>
            </a:lvl4pPr>
            <a:lvl5pPr indent="-228600" lvl="4" marL="2286000" algn="l">
              <a:lnSpc>
                <a:spcPct val="90000"/>
              </a:lnSpc>
              <a:spcBef>
                <a:spcPts val="500"/>
              </a:spcBef>
              <a:spcAft>
                <a:spcPts val="0"/>
              </a:spcAft>
              <a:buClr>
                <a:schemeClr val="dk1"/>
              </a:buClr>
              <a:buSzPts val="900"/>
              <a:buNone/>
              <a:defRPr sz="900"/>
            </a:lvl5pPr>
            <a:lvl6pPr indent="-228600" lvl="5" marL="2743200" algn="l">
              <a:lnSpc>
                <a:spcPct val="90000"/>
              </a:lnSpc>
              <a:spcBef>
                <a:spcPts val="500"/>
              </a:spcBef>
              <a:spcAft>
                <a:spcPts val="0"/>
              </a:spcAft>
              <a:buClr>
                <a:schemeClr val="dk1"/>
              </a:buClr>
              <a:buSzPts val="900"/>
              <a:buNone/>
              <a:defRPr sz="900"/>
            </a:lvl6pPr>
            <a:lvl7pPr indent="-228600" lvl="6" marL="3200400" algn="l">
              <a:lnSpc>
                <a:spcPct val="90000"/>
              </a:lnSpc>
              <a:spcBef>
                <a:spcPts val="500"/>
              </a:spcBef>
              <a:spcAft>
                <a:spcPts val="0"/>
              </a:spcAft>
              <a:buClr>
                <a:schemeClr val="dk1"/>
              </a:buClr>
              <a:buSzPts val="900"/>
              <a:buNone/>
              <a:defRPr sz="900"/>
            </a:lvl7pPr>
            <a:lvl8pPr indent="-228600" lvl="7" marL="3657600" algn="l">
              <a:lnSpc>
                <a:spcPct val="90000"/>
              </a:lnSpc>
              <a:spcBef>
                <a:spcPts val="500"/>
              </a:spcBef>
              <a:spcAft>
                <a:spcPts val="0"/>
              </a:spcAft>
              <a:buClr>
                <a:schemeClr val="dk1"/>
              </a:buClr>
              <a:buSzPts val="900"/>
              <a:buNone/>
              <a:defRPr sz="900"/>
            </a:lvl8pPr>
            <a:lvl9pPr indent="-228600" lvl="8" marL="4114800" algn="l">
              <a:lnSpc>
                <a:spcPct val="90000"/>
              </a:lnSpc>
              <a:spcBef>
                <a:spcPts val="500"/>
              </a:spcBef>
              <a:spcAft>
                <a:spcPts val="0"/>
              </a:spcAft>
              <a:buClr>
                <a:schemeClr val="dk1"/>
              </a:buClr>
              <a:buSzPts val="900"/>
              <a:buNone/>
              <a:defRPr sz="900"/>
            </a:lvl9pPr>
          </a:lstStyle>
          <a:p/>
        </p:txBody>
      </p:sp>
      <p:sp>
        <p:nvSpPr>
          <p:cNvPr id="1314" name="Google Shape;1314;p105"/>
          <p:cNvSpPr txBox="1"/>
          <p:nvPr>
            <p:ph idx="10" type="dt"/>
          </p:nvPr>
        </p:nvSpPr>
        <p:spPr>
          <a:xfrm>
            <a:off x="838201" y="6356358"/>
            <a:ext cx="2743200" cy="365100"/>
          </a:xfrm>
          <a:prstGeom prst="rect">
            <a:avLst/>
          </a:prstGeom>
          <a:noFill/>
          <a:ln>
            <a:noFill/>
          </a:ln>
        </p:spPr>
        <p:txBody>
          <a:bodyPr anchorCtr="0" anchor="ctr" bIns="27700" lIns="55425" spcFirstLastPara="1" rIns="55425" wrap="square" tIns="27700">
            <a:noAutofit/>
          </a:bodyPr>
          <a:lstStyle>
            <a:lvl1pPr lvl="0" algn="l">
              <a:spcBef>
                <a:spcPts val="0"/>
              </a:spcBef>
              <a:spcAft>
                <a:spcPts val="0"/>
              </a:spcAft>
              <a:buSzPts val="800"/>
              <a:buNone/>
              <a:defRPr/>
            </a:lvl1pPr>
            <a:lvl2pPr lvl="1" algn="l">
              <a:spcBef>
                <a:spcPts val="0"/>
              </a:spcBef>
              <a:spcAft>
                <a:spcPts val="0"/>
              </a:spcAft>
              <a:buSzPts val="800"/>
              <a:buNone/>
              <a:defRPr/>
            </a:lvl2pPr>
            <a:lvl3pPr lvl="2" algn="l">
              <a:spcBef>
                <a:spcPts val="0"/>
              </a:spcBef>
              <a:spcAft>
                <a:spcPts val="0"/>
              </a:spcAft>
              <a:buSzPts val="800"/>
              <a:buNone/>
              <a:defRPr/>
            </a:lvl3pPr>
            <a:lvl4pPr lvl="3" algn="l">
              <a:spcBef>
                <a:spcPts val="0"/>
              </a:spcBef>
              <a:spcAft>
                <a:spcPts val="0"/>
              </a:spcAft>
              <a:buSzPts val="800"/>
              <a:buNone/>
              <a:defRPr/>
            </a:lvl4pPr>
            <a:lvl5pPr lvl="4" algn="l">
              <a:spcBef>
                <a:spcPts val="0"/>
              </a:spcBef>
              <a:spcAft>
                <a:spcPts val="0"/>
              </a:spcAft>
              <a:buSzPts val="800"/>
              <a:buNone/>
              <a:defRPr/>
            </a:lvl5pPr>
            <a:lvl6pPr lvl="5" algn="l">
              <a:spcBef>
                <a:spcPts val="0"/>
              </a:spcBef>
              <a:spcAft>
                <a:spcPts val="0"/>
              </a:spcAft>
              <a:buSzPts val="800"/>
              <a:buNone/>
              <a:defRPr/>
            </a:lvl6pPr>
            <a:lvl7pPr lvl="6" algn="l">
              <a:spcBef>
                <a:spcPts val="0"/>
              </a:spcBef>
              <a:spcAft>
                <a:spcPts val="0"/>
              </a:spcAft>
              <a:buSzPts val="800"/>
              <a:buNone/>
              <a:defRPr/>
            </a:lvl7pPr>
            <a:lvl8pPr lvl="7" algn="l">
              <a:spcBef>
                <a:spcPts val="0"/>
              </a:spcBef>
              <a:spcAft>
                <a:spcPts val="0"/>
              </a:spcAft>
              <a:buSzPts val="800"/>
              <a:buNone/>
              <a:defRPr/>
            </a:lvl8pPr>
            <a:lvl9pPr lvl="8" algn="l">
              <a:spcBef>
                <a:spcPts val="0"/>
              </a:spcBef>
              <a:spcAft>
                <a:spcPts val="0"/>
              </a:spcAft>
              <a:buSzPts val="800"/>
              <a:buNone/>
              <a:defRPr/>
            </a:lvl9pPr>
          </a:lstStyle>
          <a:p/>
        </p:txBody>
      </p:sp>
      <p:sp>
        <p:nvSpPr>
          <p:cNvPr id="1315" name="Google Shape;1315;p105"/>
          <p:cNvSpPr txBox="1"/>
          <p:nvPr>
            <p:ph idx="11" type="ftr"/>
          </p:nvPr>
        </p:nvSpPr>
        <p:spPr>
          <a:xfrm>
            <a:off x="4038603" y="6356358"/>
            <a:ext cx="4114800" cy="365100"/>
          </a:xfrm>
          <a:prstGeom prst="rect">
            <a:avLst/>
          </a:prstGeom>
          <a:noFill/>
          <a:ln>
            <a:noFill/>
          </a:ln>
        </p:spPr>
        <p:txBody>
          <a:bodyPr anchorCtr="0" anchor="ctr" bIns="27700" lIns="55425" spcFirstLastPara="1" rIns="55425" wrap="square" tIns="27700">
            <a:noAutofit/>
          </a:bodyPr>
          <a:lstStyle>
            <a:lvl1pPr lvl="0" algn="ctr">
              <a:spcBef>
                <a:spcPts val="0"/>
              </a:spcBef>
              <a:spcAft>
                <a:spcPts val="0"/>
              </a:spcAft>
              <a:buSzPts val="800"/>
              <a:buNone/>
              <a:defRPr/>
            </a:lvl1pPr>
            <a:lvl2pPr lvl="1" algn="l">
              <a:spcBef>
                <a:spcPts val="0"/>
              </a:spcBef>
              <a:spcAft>
                <a:spcPts val="0"/>
              </a:spcAft>
              <a:buSzPts val="800"/>
              <a:buNone/>
              <a:defRPr/>
            </a:lvl2pPr>
            <a:lvl3pPr lvl="2" algn="l">
              <a:spcBef>
                <a:spcPts val="0"/>
              </a:spcBef>
              <a:spcAft>
                <a:spcPts val="0"/>
              </a:spcAft>
              <a:buSzPts val="800"/>
              <a:buNone/>
              <a:defRPr/>
            </a:lvl3pPr>
            <a:lvl4pPr lvl="3" algn="l">
              <a:spcBef>
                <a:spcPts val="0"/>
              </a:spcBef>
              <a:spcAft>
                <a:spcPts val="0"/>
              </a:spcAft>
              <a:buSzPts val="800"/>
              <a:buNone/>
              <a:defRPr/>
            </a:lvl4pPr>
            <a:lvl5pPr lvl="4" algn="l">
              <a:spcBef>
                <a:spcPts val="0"/>
              </a:spcBef>
              <a:spcAft>
                <a:spcPts val="0"/>
              </a:spcAft>
              <a:buSzPts val="800"/>
              <a:buNone/>
              <a:defRPr/>
            </a:lvl5pPr>
            <a:lvl6pPr lvl="5" algn="l">
              <a:spcBef>
                <a:spcPts val="0"/>
              </a:spcBef>
              <a:spcAft>
                <a:spcPts val="0"/>
              </a:spcAft>
              <a:buSzPts val="800"/>
              <a:buNone/>
              <a:defRPr/>
            </a:lvl6pPr>
            <a:lvl7pPr lvl="6" algn="l">
              <a:spcBef>
                <a:spcPts val="0"/>
              </a:spcBef>
              <a:spcAft>
                <a:spcPts val="0"/>
              </a:spcAft>
              <a:buSzPts val="800"/>
              <a:buNone/>
              <a:defRPr/>
            </a:lvl7pPr>
            <a:lvl8pPr lvl="7" algn="l">
              <a:spcBef>
                <a:spcPts val="0"/>
              </a:spcBef>
              <a:spcAft>
                <a:spcPts val="0"/>
              </a:spcAft>
              <a:buSzPts val="800"/>
              <a:buNone/>
              <a:defRPr/>
            </a:lvl8pPr>
            <a:lvl9pPr lvl="8" algn="l">
              <a:spcBef>
                <a:spcPts val="0"/>
              </a:spcBef>
              <a:spcAft>
                <a:spcPts val="0"/>
              </a:spcAft>
              <a:buSzPts val="800"/>
              <a:buNone/>
              <a:defRPr/>
            </a:lvl9pPr>
          </a:lstStyle>
          <a:p/>
        </p:txBody>
      </p:sp>
      <p:sp>
        <p:nvSpPr>
          <p:cNvPr id="1316" name="Google Shape;1316;p105"/>
          <p:cNvSpPr txBox="1"/>
          <p:nvPr>
            <p:ph idx="12" type="sldNum"/>
          </p:nvPr>
        </p:nvSpPr>
        <p:spPr>
          <a:xfrm>
            <a:off x="8610605" y="6356358"/>
            <a:ext cx="2743200" cy="365100"/>
          </a:xfrm>
          <a:prstGeom prst="rect">
            <a:avLst/>
          </a:prstGeom>
          <a:noFill/>
          <a:ln>
            <a:noFill/>
          </a:ln>
        </p:spPr>
        <p:txBody>
          <a:bodyPr anchorCtr="0" anchor="ctr" bIns="27700" lIns="55425" spcFirstLastPara="1" rIns="55425" wrap="square" tIns="27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Picture with Caption">
    <p:spTree>
      <p:nvGrpSpPr>
        <p:cNvPr id="1317" name="Shape 1317"/>
        <p:cNvGrpSpPr/>
        <p:nvPr/>
      </p:nvGrpSpPr>
      <p:grpSpPr>
        <a:xfrm>
          <a:off x="0" y="0"/>
          <a:ext cx="0" cy="0"/>
          <a:chOff x="0" y="0"/>
          <a:chExt cx="0" cy="0"/>
        </a:xfrm>
      </p:grpSpPr>
      <p:sp>
        <p:nvSpPr>
          <p:cNvPr id="1318" name="Google Shape;1318;p106"/>
          <p:cNvSpPr txBox="1"/>
          <p:nvPr>
            <p:ph type="title"/>
          </p:nvPr>
        </p:nvSpPr>
        <p:spPr>
          <a:xfrm>
            <a:off x="839789" y="457200"/>
            <a:ext cx="3932400" cy="1600500"/>
          </a:xfrm>
          <a:prstGeom prst="rect">
            <a:avLst/>
          </a:prstGeom>
          <a:noFill/>
          <a:ln>
            <a:noFill/>
          </a:ln>
        </p:spPr>
        <p:txBody>
          <a:bodyPr anchorCtr="0" anchor="b" bIns="27700" lIns="55425" spcFirstLastPara="1" rIns="55425" wrap="square" tIns="27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
        <p:nvSpPr>
          <p:cNvPr id="1319" name="Google Shape;1319;p106"/>
          <p:cNvSpPr/>
          <p:nvPr>
            <p:ph idx="2" type="pic"/>
          </p:nvPr>
        </p:nvSpPr>
        <p:spPr>
          <a:xfrm>
            <a:off x="5183191" y="987427"/>
            <a:ext cx="6172500" cy="4873500"/>
          </a:xfrm>
          <a:prstGeom prst="rect">
            <a:avLst/>
          </a:prstGeom>
          <a:noFill/>
          <a:ln>
            <a:noFill/>
          </a:ln>
        </p:spPr>
      </p:sp>
      <p:sp>
        <p:nvSpPr>
          <p:cNvPr id="1320" name="Google Shape;1320;p106"/>
          <p:cNvSpPr txBox="1"/>
          <p:nvPr>
            <p:ph idx="1" type="body"/>
          </p:nvPr>
        </p:nvSpPr>
        <p:spPr>
          <a:xfrm>
            <a:off x="839789" y="2057402"/>
            <a:ext cx="3932400" cy="3811500"/>
          </a:xfrm>
          <a:prstGeom prst="rect">
            <a:avLst/>
          </a:prstGeom>
          <a:noFill/>
          <a:ln>
            <a:noFill/>
          </a:ln>
        </p:spPr>
        <p:txBody>
          <a:bodyPr anchorCtr="0" anchor="t" bIns="27700" lIns="55425" spcFirstLastPara="1" rIns="55425" wrap="square" tIns="27700">
            <a:normAutofit/>
          </a:bodyPr>
          <a:lstStyle>
            <a:lvl1pPr indent="-228600" lvl="0" marL="457200" algn="l">
              <a:lnSpc>
                <a:spcPct val="90000"/>
              </a:lnSpc>
              <a:spcBef>
                <a:spcPts val="9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500"/>
              <a:buNone/>
              <a:defRPr sz="15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900"/>
              <a:buNone/>
              <a:defRPr sz="900"/>
            </a:lvl4pPr>
            <a:lvl5pPr indent="-228600" lvl="4" marL="2286000" algn="l">
              <a:lnSpc>
                <a:spcPct val="90000"/>
              </a:lnSpc>
              <a:spcBef>
                <a:spcPts val="500"/>
              </a:spcBef>
              <a:spcAft>
                <a:spcPts val="0"/>
              </a:spcAft>
              <a:buClr>
                <a:schemeClr val="dk1"/>
              </a:buClr>
              <a:buSzPts val="900"/>
              <a:buNone/>
              <a:defRPr sz="900"/>
            </a:lvl5pPr>
            <a:lvl6pPr indent="-228600" lvl="5" marL="2743200" algn="l">
              <a:lnSpc>
                <a:spcPct val="90000"/>
              </a:lnSpc>
              <a:spcBef>
                <a:spcPts val="500"/>
              </a:spcBef>
              <a:spcAft>
                <a:spcPts val="0"/>
              </a:spcAft>
              <a:buClr>
                <a:schemeClr val="dk1"/>
              </a:buClr>
              <a:buSzPts val="900"/>
              <a:buNone/>
              <a:defRPr sz="900"/>
            </a:lvl6pPr>
            <a:lvl7pPr indent="-228600" lvl="6" marL="3200400" algn="l">
              <a:lnSpc>
                <a:spcPct val="90000"/>
              </a:lnSpc>
              <a:spcBef>
                <a:spcPts val="500"/>
              </a:spcBef>
              <a:spcAft>
                <a:spcPts val="0"/>
              </a:spcAft>
              <a:buClr>
                <a:schemeClr val="dk1"/>
              </a:buClr>
              <a:buSzPts val="900"/>
              <a:buNone/>
              <a:defRPr sz="900"/>
            </a:lvl7pPr>
            <a:lvl8pPr indent="-228600" lvl="7" marL="3657600" algn="l">
              <a:lnSpc>
                <a:spcPct val="90000"/>
              </a:lnSpc>
              <a:spcBef>
                <a:spcPts val="500"/>
              </a:spcBef>
              <a:spcAft>
                <a:spcPts val="0"/>
              </a:spcAft>
              <a:buClr>
                <a:schemeClr val="dk1"/>
              </a:buClr>
              <a:buSzPts val="900"/>
              <a:buNone/>
              <a:defRPr sz="900"/>
            </a:lvl8pPr>
            <a:lvl9pPr indent="-228600" lvl="8" marL="4114800" algn="l">
              <a:lnSpc>
                <a:spcPct val="90000"/>
              </a:lnSpc>
              <a:spcBef>
                <a:spcPts val="500"/>
              </a:spcBef>
              <a:spcAft>
                <a:spcPts val="0"/>
              </a:spcAft>
              <a:buClr>
                <a:schemeClr val="dk1"/>
              </a:buClr>
              <a:buSzPts val="900"/>
              <a:buNone/>
              <a:defRPr sz="900"/>
            </a:lvl9pPr>
          </a:lstStyle>
          <a:p/>
        </p:txBody>
      </p:sp>
      <p:sp>
        <p:nvSpPr>
          <p:cNvPr id="1321" name="Google Shape;1321;p106"/>
          <p:cNvSpPr txBox="1"/>
          <p:nvPr>
            <p:ph idx="10" type="dt"/>
          </p:nvPr>
        </p:nvSpPr>
        <p:spPr>
          <a:xfrm>
            <a:off x="838201" y="6356358"/>
            <a:ext cx="2743200" cy="365100"/>
          </a:xfrm>
          <a:prstGeom prst="rect">
            <a:avLst/>
          </a:prstGeom>
          <a:noFill/>
          <a:ln>
            <a:noFill/>
          </a:ln>
        </p:spPr>
        <p:txBody>
          <a:bodyPr anchorCtr="0" anchor="ctr" bIns="27700" lIns="55425" spcFirstLastPara="1" rIns="55425" wrap="square" tIns="27700">
            <a:noAutofit/>
          </a:bodyPr>
          <a:lstStyle>
            <a:lvl1pPr lvl="0" algn="l">
              <a:spcBef>
                <a:spcPts val="0"/>
              </a:spcBef>
              <a:spcAft>
                <a:spcPts val="0"/>
              </a:spcAft>
              <a:buSzPts val="800"/>
              <a:buNone/>
              <a:defRPr/>
            </a:lvl1pPr>
            <a:lvl2pPr lvl="1" algn="l">
              <a:spcBef>
                <a:spcPts val="0"/>
              </a:spcBef>
              <a:spcAft>
                <a:spcPts val="0"/>
              </a:spcAft>
              <a:buSzPts val="800"/>
              <a:buNone/>
              <a:defRPr/>
            </a:lvl2pPr>
            <a:lvl3pPr lvl="2" algn="l">
              <a:spcBef>
                <a:spcPts val="0"/>
              </a:spcBef>
              <a:spcAft>
                <a:spcPts val="0"/>
              </a:spcAft>
              <a:buSzPts val="800"/>
              <a:buNone/>
              <a:defRPr/>
            </a:lvl3pPr>
            <a:lvl4pPr lvl="3" algn="l">
              <a:spcBef>
                <a:spcPts val="0"/>
              </a:spcBef>
              <a:spcAft>
                <a:spcPts val="0"/>
              </a:spcAft>
              <a:buSzPts val="800"/>
              <a:buNone/>
              <a:defRPr/>
            </a:lvl4pPr>
            <a:lvl5pPr lvl="4" algn="l">
              <a:spcBef>
                <a:spcPts val="0"/>
              </a:spcBef>
              <a:spcAft>
                <a:spcPts val="0"/>
              </a:spcAft>
              <a:buSzPts val="800"/>
              <a:buNone/>
              <a:defRPr/>
            </a:lvl5pPr>
            <a:lvl6pPr lvl="5" algn="l">
              <a:spcBef>
                <a:spcPts val="0"/>
              </a:spcBef>
              <a:spcAft>
                <a:spcPts val="0"/>
              </a:spcAft>
              <a:buSzPts val="800"/>
              <a:buNone/>
              <a:defRPr/>
            </a:lvl6pPr>
            <a:lvl7pPr lvl="6" algn="l">
              <a:spcBef>
                <a:spcPts val="0"/>
              </a:spcBef>
              <a:spcAft>
                <a:spcPts val="0"/>
              </a:spcAft>
              <a:buSzPts val="800"/>
              <a:buNone/>
              <a:defRPr/>
            </a:lvl7pPr>
            <a:lvl8pPr lvl="7" algn="l">
              <a:spcBef>
                <a:spcPts val="0"/>
              </a:spcBef>
              <a:spcAft>
                <a:spcPts val="0"/>
              </a:spcAft>
              <a:buSzPts val="800"/>
              <a:buNone/>
              <a:defRPr/>
            </a:lvl8pPr>
            <a:lvl9pPr lvl="8" algn="l">
              <a:spcBef>
                <a:spcPts val="0"/>
              </a:spcBef>
              <a:spcAft>
                <a:spcPts val="0"/>
              </a:spcAft>
              <a:buSzPts val="800"/>
              <a:buNone/>
              <a:defRPr/>
            </a:lvl9pPr>
          </a:lstStyle>
          <a:p/>
        </p:txBody>
      </p:sp>
      <p:sp>
        <p:nvSpPr>
          <p:cNvPr id="1322" name="Google Shape;1322;p106"/>
          <p:cNvSpPr txBox="1"/>
          <p:nvPr>
            <p:ph idx="11" type="ftr"/>
          </p:nvPr>
        </p:nvSpPr>
        <p:spPr>
          <a:xfrm>
            <a:off x="4038603" y="6356358"/>
            <a:ext cx="4114800" cy="365100"/>
          </a:xfrm>
          <a:prstGeom prst="rect">
            <a:avLst/>
          </a:prstGeom>
          <a:noFill/>
          <a:ln>
            <a:noFill/>
          </a:ln>
        </p:spPr>
        <p:txBody>
          <a:bodyPr anchorCtr="0" anchor="ctr" bIns="27700" lIns="55425" spcFirstLastPara="1" rIns="55425" wrap="square" tIns="27700">
            <a:noAutofit/>
          </a:bodyPr>
          <a:lstStyle>
            <a:lvl1pPr lvl="0" algn="ctr">
              <a:spcBef>
                <a:spcPts val="0"/>
              </a:spcBef>
              <a:spcAft>
                <a:spcPts val="0"/>
              </a:spcAft>
              <a:buSzPts val="800"/>
              <a:buNone/>
              <a:defRPr/>
            </a:lvl1pPr>
            <a:lvl2pPr lvl="1" algn="l">
              <a:spcBef>
                <a:spcPts val="0"/>
              </a:spcBef>
              <a:spcAft>
                <a:spcPts val="0"/>
              </a:spcAft>
              <a:buSzPts val="800"/>
              <a:buNone/>
              <a:defRPr/>
            </a:lvl2pPr>
            <a:lvl3pPr lvl="2" algn="l">
              <a:spcBef>
                <a:spcPts val="0"/>
              </a:spcBef>
              <a:spcAft>
                <a:spcPts val="0"/>
              </a:spcAft>
              <a:buSzPts val="800"/>
              <a:buNone/>
              <a:defRPr/>
            </a:lvl3pPr>
            <a:lvl4pPr lvl="3" algn="l">
              <a:spcBef>
                <a:spcPts val="0"/>
              </a:spcBef>
              <a:spcAft>
                <a:spcPts val="0"/>
              </a:spcAft>
              <a:buSzPts val="800"/>
              <a:buNone/>
              <a:defRPr/>
            </a:lvl4pPr>
            <a:lvl5pPr lvl="4" algn="l">
              <a:spcBef>
                <a:spcPts val="0"/>
              </a:spcBef>
              <a:spcAft>
                <a:spcPts val="0"/>
              </a:spcAft>
              <a:buSzPts val="800"/>
              <a:buNone/>
              <a:defRPr/>
            </a:lvl5pPr>
            <a:lvl6pPr lvl="5" algn="l">
              <a:spcBef>
                <a:spcPts val="0"/>
              </a:spcBef>
              <a:spcAft>
                <a:spcPts val="0"/>
              </a:spcAft>
              <a:buSzPts val="800"/>
              <a:buNone/>
              <a:defRPr/>
            </a:lvl6pPr>
            <a:lvl7pPr lvl="6" algn="l">
              <a:spcBef>
                <a:spcPts val="0"/>
              </a:spcBef>
              <a:spcAft>
                <a:spcPts val="0"/>
              </a:spcAft>
              <a:buSzPts val="800"/>
              <a:buNone/>
              <a:defRPr/>
            </a:lvl7pPr>
            <a:lvl8pPr lvl="7" algn="l">
              <a:spcBef>
                <a:spcPts val="0"/>
              </a:spcBef>
              <a:spcAft>
                <a:spcPts val="0"/>
              </a:spcAft>
              <a:buSzPts val="800"/>
              <a:buNone/>
              <a:defRPr/>
            </a:lvl8pPr>
            <a:lvl9pPr lvl="8" algn="l">
              <a:spcBef>
                <a:spcPts val="0"/>
              </a:spcBef>
              <a:spcAft>
                <a:spcPts val="0"/>
              </a:spcAft>
              <a:buSzPts val="800"/>
              <a:buNone/>
              <a:defRPr/>
            </a:lvl9pPr>
          </a:lstStyle>
          <a:p/>
        </p:txBody>
      </p:sp>
      <p:sp>
        <p:nvSpPr>
          <p:cNvPr id="1323" name="Google Shape;1323;p106"/>
          <p:cNvSpPr txBox="1"/>
          <p:nvPr>
            <p:ph idx="12" type="sldNum"/>
          </p:nvPr>
        </p:nvSpPr>
        <p:spPr>
          <a:xfrm>
            <a:off x="8610605" y="6356358"/>
            <a:ext cx="2743200" cy="365100"/>
          </a:xfrm>
          <a:prstGeom prst="rect">
            <a:avLst/>
          </a:prstGeom>
          <a:noFill/>
          <a:ln>
            <a:noFill/>
          </a:ln>
        </p:spPr>
        <p:txBody>
          <a:bodyPr anchorCtr="0" anchor="ctr" bIns="27700" lIns="55425" spcFirstLastPara="1" rIns="55425" wrap="square" tIns="27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p:cSld name="Title and Vertical Text">
    <p:spTree>
      <p:nvGrpSpPr>
        <p:cNvPr id="1324" name="Shape 1324"/>
        <p:cNvGrpSpPr/>
        <p:nvPr/>
      </p:nvGrpSpPr>
      <p:grpSpPr>
        <a:xfrm>
          <a:off x="0" y="0"/>
          <a:ext cx="0" cy="0"/>
          <a:chOff x="0" y="0"/>
          <a:chExt cx="0" cy="0"/>
        </a:xfrm>
      </p:grpSpPr>
      <p:sp>
        <p:nvSpPr>
          <p:cNvPr id="1325" name="Google Shape;1325;p107"/>
          <p:cNvSpPr txBox="1"/>
          <p:nvPr>
            <p:ph type="title"/>
          </p:nvPr>
        </p:nvSpPr>
        <p:spPr>
          <a:xfrm>
            <a:off x="838201" y="365126"/>
            <a:ext cx="10515600" cy="1325700"/>
          </a:xfrm>
          <a:prstGeom prst="rect">
            <a:avLst/>
          </a:prstGeom>
          <a:noFill/>
          <a:ln>
            <a:noFill/>
          </a:ln>
        </p:spPr>
        <p:txBody>
          <a:bodyPr anchorCtr="0" anchor="ctr" bIns="27700" lIns="55425" spcFirstLastPara="1" rIns="55425" wrap="square" tIns="27700">
            <a:normAutofit/>
          </a:bodyPr>
          <a:lstStyle>
            <a:lvl1pPr lvl="0" algn="l">
              <a:lnSpc>
                <a:spcPct val="90000"/>
              </a:lnSpc>
              <a:spcBef>
                <a:spcPts val="0"/>
              </a:spcBef>
              <a:spcAft>
                <a:spcPts val="0"/>
              </a:spcAft>
              <a:buClr>
                <a:schemeClr val="dk1"/>
              </a:buClr>
              <a:buSzPts val="1100"/>
              <a:buNone/>
              <a:defRPr/>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
        <p:nvSpPr>
          <p:cNvPr id="1326" name="Google Shape;1326;p107"/>
          <p:cNvSpPr txBox="1"/>
          <p:nvPr>
            <p:ph idx="1" type="body"/>
          </p:nvPr>
        </p:nvSpPr>
        <p:spPr>
          <a:xfrm rot="5400000">
            <a:off x="3920407" y="-1256573"/>
            <a:ext cx="4351200" cy="10515600"/>
          </a:xfrm>
          <a:prstGeom prst="rect">
            <a:avLst/>
          </a:prstGeom>
          <a:noFill/>
          <a:ln>
            <a:noFill/>
          </a:ln>
        </p:spPr>
        <p:txBody>
          <a:bodyPr anchorCtr="0" anchor="t" bIns="27700" lIns="55425" spcFirstLastPara="1" rIns="55425" wrap="square" tIns="27700">
            <a:normAutofit/>
          </a:bodyPr>
          <a:lstStyle>
            <a:lvl1pPr indent="-298450" lvl="0" marL="457200" algn="l">
              <a:lnSpc>
                <a:spcPct val="90000"/>
              </a:lnSpc>
              <a:spcBef>
                <a:spcPts val="900"/>
              </a:spcBef>
              <a:spcAft>
                <a:spcPts val="0"/>
              </a:spcAft>
              <a:buClr>
                <a:schemeClr val="dk1"/>
              </a:buClr>
              <a:buSzPts val="1100"/>
              <a:buChar char="•"/>
              <a:defRPr/>
            </a:lvl1pPr>
            <a:lvl2pPr indent="-298450" lvl="1" marL="914400" algn="l">
              <a:lnSpc>
                <a:spcPct val="90000"/>
              </a:lnSpc>
              <a:spcBef>
                <a:spcPts val="500"/>
              </a:spcBef>
              <a:spcAft>
                <a:spcPts val="0"/>
              </a:spcAft>
              <a:buClr>
                <a:schemeClr val="dk1"/>
              </a:buClr>
              <a:buSzPts val="1100"/>
              <a:buChar char="•"/>
              <a:defRPr/>
            </a:lvl2pPr>
            <a:lvl3pPr indent="-298450" lvl="2" marL="1371600" algn="l">
              <a:lnSpc>
                <a:spcPct val="90000"/>
              </a:lnSpc>
              <a:spcBef>
                <a:spcPts val="500"/>
              </a:spcBef>
              <a:spcAft>
                <a:spcPts val="0"/>
              </a:spcAft>
              <a:buClr>
                <a:schemeClr val="dk1"/>
              </a:buClr>
              <a:buSzPts val="1100"/>
              <a:buChar char="•"/>
              <a:defRPr/>
            </a:lvl3pPr>
            <a:lvl4pPr indent="-298450" lvl="3" marL="1828800" algn="l">
              <a:lnSpc>
                <a:spcPct val="90000"/>
              </a:lnSpc>
              <a:spcBef>
                <a:spcPts val="500"/>
              </a:spcBef>
              <a:spcAft>
                <a:spcPts val="0"/>
              </a:spcAft>
              <a:buClr>
                <a:schemeClr val="dk1"/>
              </a:buClr>
              <a:buSzPts val="1100"/>
              <a:buChar char="•"/>
              <a:defRPr/>
            </a:lvl4pPr>
            <a:lvl5pPr indent="-298450" lvl="4" marL="2286000" algn="l">
              <a:lnSpc>
                <a:spcPct val="90000"/>
              </a:lnSpc>
              <a:spcBef>
                <a:spcPts val="500"/>
              </a:spcBef>
              <a:spcAft>
                <a:spcPts val="0"/>
              </a:spcAft>
              <a:buClr>
                <a:schemeClr val="dk1"/>
              </a:buClr>
              <a:buSzPts val="1100"/>
              <a:buChar char="•"/>
              <a:defRPr/>
            </a:lvl5pPr>
            <a:lvl6pPr indent="-298450" lvl="5" marL="2743200" algn="l">
              <a:lnSpc>
                <a:spcPct val="90000"/>
              </a:lnSpc>
              <a:spcBef>
                <a:spcPts val="500"/>
              </a:spcBef>
              <a:spcAft>
                <a:spcPts val="0"/>
              </a:spcAft>
              <a:buClr>
                <a:schemeClr val="dk1"/>
              </a:buClr>
              <a:buSzPts val="1100"/>
              <a:buChar char="•"/>
              <a:defRPr/>
            </a:lvl6pPr>
            <a:lvl7pPr indent="-298450" lvl="6" marL="3200400" algn="l">
              <a:lnSpc>
                <a:spcPct val="90000"/>
              </a:lnSpc>
              <a:spcBef>
                <a:spcPts val="500"/>
              </a:spcBef>
              <a:spcAft>
                <a:spcPts val="0"/>
              </a:spcAft>
              <a:buClr>
                <a:schemeClr val="dk1"/>
              </a:buClr>
              <a:buSzPts val="1100"/>
              <a:buChar char="•"/>
              <a:defRPr/>
            </a:lvl7pPr>
            <a:lvl8pPr indent="-298450" lvl="7" marL="3657600" algn="l">
              <a:lnSpc>
                <a:spcPct val="90000"/>
              </a:lnSpc>
              <a:spcBef>
                <a:spcPts val="500"/>
              </a:spcBef>
              <a:spcAft>
                <a:spcPts val="0"/>
              </a:spcAft>
              <a:buClr>
                <a:schemeClr val="dk1"/>
              </a:buClr>
              <a:buSzPts val="1100"/>
              <a:buChar char="•"/>
              <a:defRPr/>
            </a:lvl8pPr>
            <a:lvl9pPr indent="-298450" lvl="8" marL="4114800" algn="l">
              <a:lnSpc>
                <a:spcPct val="90000"/>
              </a:lnSpc>
              <a:spcBef>
                <a:spcPts val="500"/>
              </a:spcBef>
              <a:spcAft>
                <a:spcPts val="0"/>
              </a:spcAft>
              <a:buClr>
                <a:schemeClr val="dk1"/>
              </a:buClr>
              <a:buSzPts val="1100"/>
              <a:buChar char="•"/>
              <a:defRPr/>
            </a:lvl9pPr>
          </a:lstStyle>
          <a:p/>
        </p:txBody>
      </p:sp>
      <p:sp>
        <p:nvSpPr>
          <p:cNvPr id="1327" name="Google Shape;1327;p107"/>
          <p:cNvSpPr txBox="1"/>
          <p:nvPr>
            <p:ph idx="10" type="dt"/>
          </p:nvPr>
        </p:nvSpPr>
        <p:spPr>
          <a:xfrm>
            <a:off x="838201" y="6356358"/>
            <a:ext cx="2743200" cy="365100"/>
          </a:xfrm>
          <a:prstGeom prst="rect">
            <a:avLst/>
          </a:prstGeom>
          <a:noFill/>
          <a:ln>
            <a:noFill/>
          </a:ln>
        </p:spPr>
        <p:txBody>
          <a:bodyPr anchorCtr="0" anchor="ctr" bIns="27700" lIns="55425" spcFirstLastPara="1" rIns="55425" wrap="square" tIns="27700">
            <a:noAutofit/>
          </a:bodyPr>
          <a:lstStyle>
            <a:lvl1pPr lvl="0" algn="l">
              <a:spcBef>
                <a:spcPts val="0"/>
              </a:spcBef>
              <a:spcAft>
                <a:spcPts val="0"/>
              </a:spcAft>
              <a:buSzPts val="800"/>
              <a:buNone/>
              <a:defRPr/>
            </a:lvl1pPr>
            <a:lvl2pPr lvl="1" algn="l">
              <a:spcBef>
                <a:spcPts val="0"/>
              </a:spcBef>
              <a:spcAft>
                <a:spcPts val="0"/>
              </a:spcAft>
              <a:buSzPts val="800"/>
              <a:buNone/>
              <a:defRPr/>
            </a:lvl2pPr>
            <a:lvl3pPr lvl="2" algn="l">
              <a:spcBef>
                <a:spcPts val="0"/>
              </a:spcBef>
              <a:spcAft>
                <a:spcPts val="0"/>
              </a:spcAft>
              <a:buSzPts val="800"/>
              <a:buNone/>
              <a:defRPr/>
            </a:lvl3pPr>
            <a:lvl4pPr lvl="3" algn="l">
              <a:spcBef>
                <a:spcPts val="0"/>
              </a:spcBef>
              <a:spcAft>
                <a:spcPts val="0"/>
              </a:spcAft>
              <a:buSzPts val="800"/>
              <a:buNone/>
              <a:defRPr/>
            </a:lvl4pPr>
            <a:lvl5pPr lvl="4" algn="l">
              <a:spcBef>
                <a:spcPts val="0"/>
              </a:spcBef>
              <a:spcAft>
                <a:spcPts val="0"/>
              </a:spcAft>
              <a:buSzPts val="800"/>
              <a:buNone/>
              <a:defRPr/>
            </a:lvl5pPr>
            <a:lvl6pPr lvl="5" algn="l">
              <a:spcBef>
                <a:spcPts val="0"/>
              </a:spcBef>
              <a:spcAft>
                <a:spcPts val="0"/>
              </a:spcAft>
              <a:buSzPts val="800"/>
              <a:buNone/>
              <a:defRPr/>
            </a:lvl6pPr>
            <a:lvl7pPr lvl="6" algn="l">
              <a:spcBef>
                <a:spcPts val="0"/>
              </a:spcBef>
              <a:spcAft>
                <a:spcPts val="0"/>
              </a:spcAft>
              <a:buSzPts val="800"/>
              <a:buNone/>
              <a:defRPr/>
            </a:lvl7pPr>
            <a:lvl8pPr lvl="7" algn="l">
              <a:spcBef>
                <a:spcPts val="0"/>
              </a:spcBef>
              <a:spcAft>
                <a:spcPts val="0"/>
              </a:spcAft>
              <a:buSzPts val="800"/>
              <a:buNone/>
              <a:defRPr/>
            </a:lvl8pPr>
            <a:lvl9pPr lvl="8" algn="l">
              <a:spcBef>
                <a:spcPts val="0"/>
              </a:spcBef>
              <a:spcAft>
                <a:spcPts val="0"/>
              </a:spcAft>
              <a:buSzPts val="800"/>
              <a:buNone/>
              <a:defRPr/>
            </a:lvl9pPr>
          </a:lstStyle>
          <a:p/>
        </p:txBody>
      </p:sp>
      <p:sp>
        <p:nvSpPr>
          <p:cNvPr id="1328" name="Google Shape;1328;p107"/>
          <p:cNvSpPr txBox="1"/>
          <p:nvPr>
            <p:ph idx="11" type="ftr"/>
          </p:nvPr>
        </p:nvSpPr>
        <p:spPr>
          <a:xfrm>
            <a:off x="4038603" y="6356358"/>
            <a:ext cx="4114800" cy="365100"/>
          </a:xfrm>
          <a:prstGeom prst="rect">
            <a:avLst/>
          </a:prstGeom>
          <a:noFill/>
          <a:ln>
            <a:noFill/>
          </a:ln>
        </p:spPr>
        <p:txBody>
          <a:bodyPr anchorCtr="0" anchor="ctr" bIns="27700" lIns="55425" spcFirstLastPara="1" rIns="55425" wrap="square" tIns="27700">
            <a:noAutofit/>
          </a:bodyPr>
          <a:lstStyle>
            <a:lvl1pPr lvl="0" algn="ctr">
              <a:spcBef>
                <a:spcPts val="0"/>
              </a:spcBef>
              <a:spcAft>
                <a:spcPts val="0"/>
              </a:spcAft>
              <a:buSzPts val="800"/>
              <a:buNone/>
              <a:defRPr/>
            </a:lvl1pPr>
            <a:lvl2pPr lvl="1" algn="l">
              <a:spcBef>
                <a:spcPts val="0"/>
              </a:spcBef>
              <a:spcAft>
                <a:spcPts val="0"/>
              </a:spcAft>
              <a:buSzPts val="800"/>
              <a:buNone/>
              <a:defRPr/>
            </a:lvl2pPr>
            <a:lvl3pPr lvl="2" algn="l">
              <a:spcBef>
                <a:spcPts val="0"/>
              </a:spcBef>
              <a:spcAft>
                <a:spcPts val="0"/>
              </a:spcAft>
              <a:buSzPts val="800"/>
              <a:buNone/>
              <a:defRPr/>
            </a:lvl3pPr>
            <a:lvl4pPr lvl="3" algn="l">
              <a:spcBef>
                <a:spcPts val="0"/>
              </a:spcBef>
              <a:spcAft>
                <a:spcPts val="0"/>
              </a:spcAft>
              <a:buSzPts val="800"/>
              <a:buNone/>
              <a:defRPr/>
            </a:lvl4pPr>
            <a:lvl5pPr lvl="4" algn="l">
              <a:spcBef>
                <a:spcPts val="0"/>
              </a:spcBef>
              <a:spcAft>
                <a:spcPts val="0"/>
              </a:spcAft>
              <a:buSzPts val="800"/>
              <a:buNone/>
              <a:defRPr/>
            </a:lvl5pPr>
            <a:lvl6pPr lvl="5" algn="l">
              <a:spcBef>
                <a:spcPts val="0"/>
              </a:spcBef>
              <a:spcAft>
                <a:spcPts val="0"/>
              </a:spcAft>
              <a:buSzPts val="800"/>
              <a:buNone/>
              <a:defRPr/>
            </a:lvl6pPr>
            <a:lvl7pPr lvl="6" algn="l">
              <a:spcBef>
                <a:spcPts val="0"/>
              </a:spcBef>
              <a:spcAft>
                <a:spcPts val="0"/>
              </a:spcAft>
              <a:buSzPts val="800"/>
              <a:buNone/>
              <a:defRPr/>
            </a:lvl7pPr>
            <a:lvl8pPr lvl="7" algn="l">
              <a:spcBef>
                <a:spcPts val="0"/>
              </a:spcBef>
              <a:spcAft>
                <a:spcPts val="0"/>
              </a:spcAft>
              <a:buSzPts val="800"/>
              <a:buNone/>
              <a:defRPr/>
            </a:lvl8pPr>
            <a:lvl9pPr lvl="8" algn="l">
              <a:spcBef>
                <a:spcPts val="0"/>
              </a:spcBef>
              <a:spcAft>
                <a:spcPts val="0"/>
              </a:spcAft>
              <a:buSzPts val="800"/>
              <a:buNone/>
              <a:defRPr/>
            </a:lvl9pPr>
          </a:lstStyle>
          <a:p/>
        </p:txBody>
      </p:sp>
      <p:sp>
        <p:nvSpPr>
          <p:cNvPr id="1329" name="Google Shape;1329;p107"/>
          <p:cNvSpPr txBox="1"/>
          <p:nvPr>
            <p:ph idx="12" type="sldNum"/>
          </p:nvPr>
        </p:nvSpPr>
        <p:spPr>
          <a:xfrm>
            <a:off x="8610605" y="6356358"/>
            <a:ext cx="2743200" cy="365100"/>
          </a:xfrm>
          <a:prstGeom prst="rect">
            <a:avLst/>
          </a:prstGeom>
          <a:noFill/>
          <a:ln>
            <a:noFill/>
          </a:ln>
        </p:spPr>
        <p:txBody>
          <a:bodyPr anchorCtr="0" anchor="ctr" bIns="27700" lIns="55425" spcFirstLastPara="1" rIns="55425" wrap="square" tIns="27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p:cSld name="Vertical Title and Text">
    <p:spTree>
      <p:nvGrpSpPr>
        <p:cNvPr id="1330" name="Shape 1330"/>
        <p:cNvGrpSpPr/>
        <p:nvPr/>
      </p:nvGrpSpPr>
      <p:grpSpPr>
        <a:xfrm>
          <a:off x="0" y="0"/>
          <a:ext cx="0" cy="0"/>
          <a:chOff x="0" y="0"/>
          <a:chExt cx="0" cy="0"/>
        </a:xfrm>
      </p:grpSpPr>
      <p:sp>
        <p:nvSpPr>
          <p:cNvPr id="1331" name="Google Shape;1331;p108"/>
          <p:cNvSpPr txBox="1"/>
          <p:nvPr>
            <p:ph type="title"/>
          </p:nvPr>
        </p:nvSpPr>
        <p:spPr>
          <a:xfrm rot="5400000">
            <a:off x="7133407" y="1956626"/>
            <a:ext cx="5811900" cy="2628900"/>
          </a:xfrm>
          <a:prstGeom prst="rect">
            <a:avLst/>
          </a:prstGeom>
          <a:noFill/>
          <a:ln>
            <a:noFill/>
          </a:ln>
        </p:spPr>
        <p:txBody>
          <a:bodyPr anchorCtr="0" anchor="ctr" bIns="27700" lIns="55425" spcFirstLastPara="1" rIns="55425" wrap="square" tIns="27700">
            <a:normAutofit/>
          </a:bodyPr>
          <a:lstStyle>
            <a:lvl1pPr lvl="0" algn="l">
              <a:lnSpc>
                <a:spcPct val="90000"/>
              </a:lnSpc>
              <a:spcBef>
                <a:spcPts val="0"/>
              </a:spcBef>
              <a:spcAft>
                <a:spcPts val="0"/>
              </a:spcAft>
              <a:buClr>
                <a:schemeClr val="dk1"/>
              </a:buClr>
              <a:buSzPts val="1100"/>
              <a:buNone/>
              <a:defRPr/>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
        <p:nvSpPr>
          <p:cNvPr id="1332" name="Google Shape;1332;p108"/>
          <p:cNvSpPr txBox="1"/>
          <p:nvPr>
            <p:ph idx="1" type="body"/>
          </p:nvPr>
        </p:nvSpPr>
        <p:spPr>
          <a:xfrm rot="5400000">
            <a:off x="1799406" y="-596074"/>
            <a:ext cx="5811900" cy="7734300"/>
          </a:xfrm>
          <a:prstGeom prst="rect">
            <a:avLst/>
          </a:prstGeom>
          <a:noFill/>
          <a:ln>
            <a:noFill/>
          </a:ln>
        </p:spPr>
        <p:txBody>
          <a:bodyPr anchorCtr="0" anchor="t" bIns="27700" lIns="55425" spcFirstLastPara="1" rIns="55425" wrap="square" tIns="27700">
            <a:normAutofit/>
          </a:bodyPr>
          <a:lstStyle>
            <a:lvl1pPr indent="-298450" lvl="0" marL="457200" algn="l">
              <a:lnSpc>
                <a:spcPct val="90000"/>
              </a:lnSpc>
              <a:spcBef>
                <a:spcPts val="900"/>
              </a:spcBef>
              <a:spcAft>
                <a:spcPts val="0"/>
              </a:spcAft>
              <a:buClr>
                <a:schemeClr val="dk1"/>
              </a:buClr>
              <a:buSzPts val="1100"/>
              <a:buChar char="•"/>
              <a:defRPr/>
            </a:lvl1pPr>
            <a:lvl2pPr indent="-298450" lvl="1" marL="914400" algn="l">
              <a:lnSpc>
                <a:spcPct val="90000"/>
              </a:lnSpc>
              <a:spcBef>
                <a:spcPts val="500"/>
              </a:spcBef>
              <a:spcAft>
                <a:spcPts val="0"/>
              </a:spcAft>
              <a:buClr>
                <a:schemeClr val="dk1"/>
              </a:buClr>
              <a:buSzPts val="1100"/>
              <a:buChar char="•"/>
              <a:defRPr/>
            </a:lvl2pPr>
            <a:lvl3pPr indent="-298450" lvl="2" marL="1371600" algn="l">
              <a:lnSpc>
                <a:spcPct val="90000"/>
              </a:lnSpc>
              <a:spcBef>
                <a:spcPts val="500"/>
              </a:spcBef>
              <a:spcAft>
                <a:spcPts val="0"/>
              </a:spcAft>
              <a:buClr>
                <a:schemeClr val="dk1"/>
              </a:buClr>
              <a:buSzPts val="1100"/>
              <a:buChar char="•"/>
              <a:defRPr/>
            </a:lvl3pPr>
            <a:lvl4pPr indent="-298450" lvl="3" marL="1828800" algn="l">
              <a:lnSpc>
                <a:spcPct val="90000"/>
              </a:lnSpc>
              <a:spcBef>
                <a:spcPts val="500"/>
              </a:spcBef>
              <a:spcAft>
                <a:spcPts val="0"/>
              </a:spcAft>
              <a:buClr>
                <a:schemeClr val="dk1"/>
              </a:buClr>
              <a:buSzPts val="1100"/>
              <a:buChar char="•"/>
              <a:defRPr/>
            </a:lvl4pPr>
            <a:lvl5pPr indent="-298450" lvl="4" marL="2286000" algn="l">
              <a:lnSpc>
                <a:spcPct val="90000"/>
              </a:lnSpc>
              <a:spcBef>
                <a:spcPts val="500"/>
              </a:spcBef>
              <a:spcAft>
                <a:spcPts val="0"/>
              </a:spcAft>
              <a:buClr>
                <a:schemeClr val="dk1"/>
              </a:buClr>
              <a:buSzPts val="1100"/>
              <a:buChar char="•"/>
              <a:defRPr/>
            </a:lvl5pPr>
            <a:lvl6pPr indent="-298450" lvl="5" marL="2743200" algn="l">
              <a:lnSpc>
                <a:spcPct val="90000"/>
              </a:lnSpc>
              <a:spcBef>
                <a:spcPts val="500"/>
              </a:spcBef>
              <a:spcAft>
                <a:spcPts val="0"/>
              </a:spcAft>
              <a:buClr>
                <a:schemeClr val="dk1"/>
              </a:buClr>
              <a:buSzPts val="1100"/>
              <a:buChar char="•"/>
              <a:defRPr/>
            </a:lvl6pPr>
            <a:lvl7pPr indent="-298450" lvl="6" marL="3200400" algn="l">
              <a:lnSpc>
                <a:spcPct val="90000"/>
              </a:lnSpc>
              <a:spcBef>
                <a:spcPts val="500"/>
              </a:spcBef>
              <a:spcAft>
                <a:spcPts val="0"/>
              </a:spcAft>
              <a:buClr>
                <a:schemeClr val="dk1"/>
              </a:buClr>
              <a:buSzPts val="1100"/>
              <a:buChar char="•"/>
              <a:defRPr/>
            </a:lvl7pPr>
            <a:lvl8pPr indent="-298450" lvl="7" marL="3657600" algn="l">
              <a:lnSpc>
                <a:spcPct val="90000"/>
              </a:lnSpc>
              <a:spcBef>
                <a:spcPts val="500"/>
              </a:spcBef>
              <a:spcAft>
                <a:spcPts val="0"/>
              </a:spcAft>
              <a:buClr>
                <a:schemeClr val="dk1"/>
              </a:buClr>
              <a:buSzPts val="1100"/>
              <a:buChar char="•"/>
              <a:defRPr/>
            </a:lvl8pPr>
            <a:lvl9pPr indent="-298450" lvl="8" marL="4114800" algn="l">
              <a:lnSpc>
                <a:spcPct val="90000"/>
              </a:lnSpc>
              <a:spcBef>
                <a:spcPts val="500"/>
              </a:spcBef>
              <a:spcAft>
                <a:spcPts val="0"/>
              </a:spcAft>
              <a:buClr>
                <a:schemeClr val="dk1"/>
              </a:buClr>
              <a:buSzPts val="1100"/>
              <a:buChar char="•"/>
              <a:defRPr/>
            </a:lvl9pPr>
          </a:lstStyle>
          <a:p/>
        </p:txBody>
      </p:sp>
      <p:sp>
        <p:nvSpPr>
          <p:cNvPr id="1333" name="Google Shape;1333;p108"/>
          <p:cNvSpPr txBox="1"/>
          <p:nvPr>
            <p:ph idx="10" type="dt"/>
          </p:nvPr>
        </p:nvSpPr>
        <p:spPr>
          <a:xfrm>
            <a:off x="838201" y="6356358"/>
            <a:ext cx="2743200" cy="365100"/>
          </a:xfrm>
          <a:prstGeom prst="rect">
            <a:avLst/>
          </a:prstGeom>
          <a:noFill/>
          <a:ln>
            <a:noFill/>
          </a:ln>
        </p:spPr>
        <p:txBody>
          <a:bodyPr anchorCtr="0" anchor="ctr" bIns="27700" lIns="55425" spcFirstLastPara="1" rIns="55425" wrap="square" tIns="27700">
            <a:noAutofit/>
          </a:bodyPr>
          <a:lstStyle>
            <a:lvl1pPr lvl="0" algn="l">
              <a:spcBef>
                <a:spcPts val="0"/>
              </a:spcBef>
              <a:spcAft>
                <a:spcPts val="0"/>
              </a:spcAft>
              <a:buSzPts val="800"/>
              <a:buNone/>
              <a:defRPr/>
            </a:lvl1pPr>
            <a:lvl2pPr lvl="1" algn="l">
              <a:spcBef>
                <a:spcPts val="0"/>
              </a:spcBef>
              <a:spcAft>
                <a:spcPts val="0"/>
              </a:spcAft>
              <a:buSzPts val="800"/>
              <a:buNone/>
              <a:defRPr/>
            </a:lvl2pPr>
            <a:lvl3pPr lvl="2" algn="l">
              <a:spcBef>
                <a:spcPts val="0"/>
              </a:spcBef>
              <a:spcAft>
                <a:spcPts val="0"/>
              </a:spcAft>
              <a:buSzPts val="800"/>
              <a:buNone/>
              <a:defRPr/>
            </a:lvl3pPr>
            <a:lvl4pPr lvl="3" algn="l">
              <a:spcBef>
                <a:spcPts val="0"/>
              </a:spcBef>
              <a:spcAft>
                <a:spcPts val="0"/>
              </a:spcAft>
              <a:buSzPts val="800"/>
              <a:buNone/>
              <a:defRPr/>
            </a:lvl4pPr>
            <a:lvl5pPr lvl="4" algn="l">
              <a:spcBef>
                <a:spcPts val="0"/>
              </a:spcBef>
              <a:spcAft>
                <a:spcPts val="0"/>
              </a:spcAft>
              <a:buSzPts val="800"/>
              <a:buNone/>
              <a:defRPr/>
            </a:lvl5pPr>
            <a:lvl6pPr lvl="5" algn="l">
              <a:spcBef>
                <a:spcPts val="0"/>
              </a:spcBef>
              <a:spcAft>
                <a:spcPts val="0"/>
              </a:spcAft>
              <a:buSzPts val="800"/>
              <a:buNone/>
              <a:defRPr/>
            </a:lvl6pPr>
            <a:lvl7pPr lvl="6" algn="l">
              <a:spcBef>
                <a:spcPts val="0"/>
              </a:spcBef>
              <a:spcAft>
                <a:spcPts val="0"/>
              </a:spcAft>
              <a:buSzPts val="800"/>
              <a:buNone/>
              <a:defRPr/>
            </a:lvl7pPr>
            <a:lvl8pPr lvl="7" algn="l">
              <a:spcBef>
                <a:spcPts val="0"/>
              </a:spcBef>
              <a:spcAft>
                <a:spcPts val="0"/>
              </a:spcAft>
              <a:buSzPts val="800"/>
              <a:buNone/>
              <a:defRPr/>
            </a:lvl8pPr>
            <a:lvl9pPr lvl="8" algn="l">
              <a:spcBef>
                <a:spcPts val="0"/>
              </a:spcBef>
              <a:spcAft>
                <a:spcPts val="0"/>
              </a:spcAft>
              <a:buSzPts val="800"/>
              <a:buNone/>
              <a:defRPr/>
            </a:lvl9pPr>
          </a:lstStyle>
          <a:p/>
        </p:txBody>
      </p:sp>
      <p:sp>
        <p:nvSpPr>
          <p:cNvPr id="1334" name="Google Shape;1334;p108"/>
          <p:cNvSpPr txBox="1"/>
          <p:nvPr>
            <p:ph idx="11" type="ftr"/>
          </p:nvPr>
        </p:nvSpPr>
        <p:spPr>
          <a:xfrm>
            <a:off x="4038603" y="6356358"/>
            <a:ext cx="4114800" cy="365100"/>
          </a:xfrm>
          <a:prstGeom prst="rect">
            <a:avLst/>
          </a:prstGeom>
          <a:noFill/>
          <a:ln>
            <a:noFill/>
          </a:ln>
        </p:spPr>
        <p:txBody>
          <a:bodyPr anchorCtr="0" anchor="ctr" bIns="27700" lIns="55425" spcFirstLastPara="1" rIns="55425" wrap="square" tIns="27700">
            <a:noAutofit/>
          </a:bodyPr>
          <a:lstStyle>
            <a:lvl1pPr lvl="0" algn="ctr">
              <a:spcBef>
                <a:spcPts val="0"/>
              </a:spcBef>
              <a:spcAft>
                <a:spcPts val="0"/>
              </a:spcAft>
              <a:buSzPts val="800"/>
              <a:buNone/>
              <a:defRPr/>
            </a:lvl1pPr>
            <a:lvl2pPr lvl="1" algn="l">
              <a:spcBef>
                <a:spcPts val="0"/>
              </a:spcBef>
              <a:spcAft>
                <a:spcPts val="0"/>
              </a:spcAft>
              <a:buSzPts val="800"/>
              <a:buNone/>
              <a:defRPr/>
            </a:lvl2pPr>
            <a:lvl3pPr lvl="2" algn="l">
              <a:spcBef>
                <a:spcPts val="0"/>
              </a:spcBef>
              <a:spcAft>
                <a:spcPts val="0"/>
              </a:spcAft>
              <a:buSzPts val="800"/>
              <a:buNone/>
              <a:defRPr/>
            </a:lvl3pPr>
            <a:lvl4pPr lvl="3" algn="l">
              <a:spcBef>
                <a:spcPts val="0"/>
              </a:spcBef>
              <a:spcAft>
                <a:spcPts val="0"/>
              </a:spcAft>
              <a:buSzPts val="800"/>
              <a:buNone/>
              <a:defRPr/>
            </a:lvl4pPr>
            <a:lvl5pPr lvl="4" algn="l">
              <a:spcBef>
                <a:spcPts val="0"/>
              </a:spcBef>
              <a:spcAft>
                <a:spcPts val="0"/>
              </a:spcAft>
              <a:buSzPts val="800"/>
              <a:buNone/>
              <a:defRPr/>
            </a:lvl5pPr>
            <a:lvl6pPr lvl="5" algn="l">
              <a:spcBef>
                <a:spcPts val="0"/>
              </a:spcBef>
              <a:spcAft>
                <a:spcPts val="0"/>
              </a:spcAft>
              <a:buSzPts val="800"/>
              <a:buNone/>
              <a:defRPr/>
            </a:lvl6pPr>
            <a:lvl7pPr lvl="6" algn="l">
              <a:spcBef>
                <a:spcPts val="0"/>
              </a:spcBef>
              <a:spcAft>
                <a:spcPts val="0"/>
              </a:spcAft>
              <a:buSzPts val="800"/>
              <a:buNone/>
              <a:defRPr/>
            </a:lvl7pPr>
            <a:lvl8pPr lvl="7" algn="l">
              <a:spcBef>
                <a:spcPts val="0"/>
              </a:spcBef>
              <a:spcAft>
                <a:spcPts val="0"/>
              </a:spcAft>
              <a:buSzPts val="800"/>
              <a:buNone/>
              <a:defRPr/>
            </a:lvl8pPr>
            <a:lvl9pPr lvl="8" algn="l">
              <a:spcBef>
                <a:spcPts val="0"/>
              </a:spcBef>
              <a:spcAft>
                <a:spcPts val="0"/>
              </a:spcAft>
              <a:buSzPts val="800"/>
              <a:buNone/>
              <a:defRPr/>
            </a:lvl9pPr>
          </a:lstStyle>
          <a:p/>
        </p:txBody>
      </p:sp>
      <p:sp>
        <p:nvSpPr>
          <p:cNvPr id="1335" name="Google Shape;1335;p108"/>
          <p:cNvSpPr txBox="1"/>
          <p:nvPr>
            <p:ph idx="12" type="sldNum"/>
          </p:nvPr>
        </p:nvSpPr>
        <p:spPr>
          <a:xfrm>
            <a:off x="8610605" y="6356358"/>
            <a:ext cx="2743200" cy="365100"/>
          </a:xfrm>
          <a:prstGeom prst="rect">
            <a:avLst/>
          </a:prstGeom>
          <a:noFill/>
          <a:ln>
            <a:noFill/>
          </a:ln>
        </p:spPr>
        <p:txBody>
          <a:bodyPr anchorCtr="0" anchor="ctr" bIns="27700" lIns="55425" spcFirstLastPara="1" rIns="55425" wrap="square" tIns="27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1_Custom Layout">
  <p:cSld name="21_Custom Layout">
    <p:spTree>
      <p:nvGrpSpPr>
        <p:cNvPr id="1336" name="Shape 1336"/>
        <p:cNvGrpSpPr/>
        <p:nvPr/>
      </p:nvGrpSpPr>
      <p:grpSpPr>
        <a:xfrm>
          <a:off x="0" y="0"/>
          <a:ext cx="0" cy="0"/>
          <a:chOff x="0" y="0"/>
          <a:chExt cx="0" cy="0"/>
        </a:xfrm>
      </p:grpSpPr>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337" name="Shape 1337"/>
        <p:cNvGrpSpPr/>
        <p:nvPr/>
      </p:nvGrpSpPr>
      <p:grpSpPr>
        <a:xfrm>
          <a:off x="0" y="0"/>
          <a:ext cx="0" cy="0"/>
          <a:chOff x="0" y="0"/>
          <a:chExt cx="0" cy="0"/>
        </a:xfrm>
      </p:grpSpPr>
      <p:sp>
        <p:nvSpPr>
          <p:cNvPr id="1338" name="Google Shape;1338;p110"/>
          <p:cNvSpPr/>
          <p:nvPr>
            <p:ph idx="2" type="pic"/>
          </p:nvPr>
        </p:nvSpPr>
        <p:spPr>
          <a:xfrm>
            <a:off x="0" y="0"/>
            <a:ext cx="12192000" cy="6858000"/>
          </a:xfrm>
          <a:prstGeom prst="rect">
            <a:avLst/>
          </a:prstGeom>
          <a:solidFill>
            <a:srgbClr val="F2F2F2"/>
          </a:solidFill>
          <a:ln>
            <a:noFill/>
          </a:ln>
        </p:spPr>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Content">
  <p:cSld name="CUSTOM_2">
    <p:spTree>
      <p:nvGrpSpPr>
        <p:cNvPr id="1339" name="Shape 1339"/>
        <p:cNvGrpSpPr/>
        <p:nvPr/>
      </p:nvGrpSpPr>
      <p:grpSpPr>
        <a:xfrm>
          <a:off x="0" y="0"/>
          <a:ext cx="0" cy="0"/>
          <a:chOff x="0" y="0"/>
          <a:chExt cx="0" cy="0"/>
        </a:xfrm>
      </p:grpSpPr>
      <p:graphicFrame>
        <p:nvGraphicFramePr>
          <p:cNvPr id="1340" name="Google Shape;1340;p111"/>
          <p:cNvGraphicFramePr/>
          <p:nvPr/>
        </p:nvGraphicFramePr>
        <p:xfrm>
          <a:off x="0" y="0"/>
          <a:ext cx="3000000" cy="3000000"/>
        </p:xfrm>
        <a:graphic>
          <a:graphicData uri="http://schemas.openxmlformats.org/drawingml/2006/table">
            <a:tbl>
              <a:tblPr>
                <a:noFill/>
                <a:tableStyleId>{9FB0B42E-09A1-4C4F-B154-14D1026D8B61}</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341" name="Google Shape;1341;p111"/>
          <p:cNvSpPr txBox="1"/>
          <p:nvPr>
            <p:ph idx="12" type="sldNum"/>
          </p:nvPr>
        </p:nvSpPr>
        <p:spPr>
          <a:xfrm>
            <a:off x="10668000" y="6295225"/>
            <a:ext cx="762000" cy="280500"/>
          </a:xfrm>
          <a:prstGeom prst="rect">
            <a:avLst/>
          </a:prstGeom>
        </p:spPr>
        <p:txBody>
          <a:bodyPr anchorCtr="0" anchor="t" bIns="27700" lIns="55425" spcFirstLastPara="1" rIns="55425" wrap="square" tIns="27700">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r">
              <a:spcBef>
                <a:spcPts val="0"/>
              </a:spcBef>
              <a:spcAft>
                <a:spcPts val="0"/>
              </a:spcAft>
              <a:buNone/>
            </a:pPr>
            <a:fld id="{00000000-1234-1234-1234-123412341234}" type="slidenum">
              <a:rPr lang="en-US"/>
              <a:t>‹#›</a:t>
            </a:fld>
            <a:endParaRPr/>
          </a:p>
        </p:txBody>
      </p:sp>
      <p:sp>
        <p:nvSpPr>
          <p:cNvPr id="1342" name="Google Shape;1342;p111"/>
          <p:cNvSpPr txBox="1"/>
          <p:nvPr>
            <p:ph idx="1" type="body"/>
          </p:nvPr>
        </p:nvSpPr>
        <p:spPr>
          <a:xfrm>
            <a:off x="685800" y="1264824"/>
            <a:ext cx="10820400" cy="4587600"/>
          </a:xfrm>
          <a:prstGeom prst="rect">
            <a:avLst/>
          </a:prstGeom>
        </p:spPr>
        <p:txBody>
          <a:bodyPr anchorCtr="0" anchor="t" bIns="27700" lIns="55425" spcFirstLastPara="1" rIns="55425" wrap="square" tIns="27700">
            <a:normAutofit/>
          </a:bodyPr>
          <a:lstStyle>
            <a:lvl1pPr indent="-349250" lvl="0" marL="457200">
              <a:spcBef>
                <a:spcPts val="900"/>
              </a:spcBef>
              <a:spcAft>
                <a:spcPts val="0"/>
              </a:spcAft>
              <a:buSzPts val="1900"/>
              <a:buFont typeface="Muli"/>
              <a:buChar char="•"/>
              <a:defRPr sz="1900">
                <a:latin typeface="Muli"/>
                <a:ea typeface="Muli"/>
                <a:cs typeface="Muli"/>
                <a:sym typeface="Muli"/>
              </a:defRPr>
            </a:lvl1pPr>
            <a:lvl2pPr indent="-349250" lvl="1" marL="914400">
              <a:spcBef>
                <a:spcPts val="500"/>
              </a:spcBef>
              <a:spcAft>
                <a:spcPts val="0"/>
              </a:spcAft>
              <a:buSzPts val="1900"/>
              <a:buFont typeface="Muli"/>
              <a:buChar char="•"/>
              <a:defRPr sz="1900">
                <a:latin typeface="Muli"/>
                <a:ea typeface="Muli"/>
                <a:cs typeface="Muli"/>
                <a:sym typeface="Muli"/>
              </a:defRPr>
            </a:lvl2pPr>
            <a:lvl3pPr indent="-349250" lvl="2" marL="1371600">
              <a:spcBef>
                <a:spcPts val="500"/>
              </a:spcBef>
              <a:spcAft>
                <a:spcPts val="0"/>
              </a:spcAft>
              <a:buClr>
                <a:schemeClr val="dk2"/>
              </a:buClr>
              <a:buSzPts val="1900"/>
              <a:buFont typeface="Muli"/>
              <a:buChar char="•"/>
              <a:defRPr sz="1900">
                <a:latin typeface="Muli"/>
                <a:ea typeface="Muli"/>
                <a:cs typeface="Muli"/>
                <a:sym typeface="Muli"/>
              </a:defRPr>
            </a:lvl3pPr>
            <a:lvl4pPr indent="-349250" lvl="3" marL="1828800">
              <a:spcBef>
                <a:spcPts val="500"/>
              </a:spcBef>
              <a:spcAft>
                <a:spcPts val="0"/>
              </a:spcAft>
              <a:buClr>
                <a:schemeClr val="dk2"/>
              </a:buClr>
              <a:buSzPts val="1900"/>
              <a:buFont typeface="Muli"/>
              <a:buChar char="•"/>
              <a:defRPr sz="1900">
                <a:latin typeface="Muli"/>
                <a:ea typeface="Muli"/>
                <a:cs typeface="Muli"/>
                <a:sym typeface="Muli"/>
              </a:defRPr>
            </a:lvl4pPr>
            <a:lvl5pPr indent="-349250" lvl="4" marL="2286000">
              <a:spcBef>
                <a:spcPts val="500"/>
              </a:spcBef>
              <a:spcAft>
                <a:spcPts val="0"/>
              </a:spcAft>
              <a:buSzPts val="1900"/>
              <a:buFont typeface="Muli"/>
              <a:buChar char="•"/>
              <a:defRPr sz="1900">
                <a:latin typeface="Muli"/>
                <a:ea typeface="Muli"/>
                <a:cs typeface="Muli"/>
                <a:sym typeface="Muli"/>
              </a:defRPr>
            </a:lvl5pPr>
            <a:lvl6pPr indent="-349250" lvl="5" marL="2743200">
              <a:spcBef>
                <a:spcPts val="500"/>
              </a:spcBef>
              <a:spcAft>
                <a:spcPts val="0"/>
              </a:spcAft>
              <a:buSzPts val="1900"/>
              <a:buFont typeface="Muli"/>
              <a:buChar char="•"/>
              <a:defRPr sz="1900">
                <a:latin typeface="Muli"/>
                <a:ea typeface="Muli"/>
                <a:cs typeface="Muli"/>
                <a:sym typeface="Muli"/>
              </a:defRPr>
            </a:lvl6pPr>
            <a:lvl7pPr indent="-349250" lvl="6" marL="3200400">
              <a:spcBef>
                <a:spcPts val="500"/>
              </a:spcBef>
              <a:spcAft>
                <a:spcPts val="0"/>
              </a:spcAft>
              <a:buSzPts val="1900"/>
              <a:buFont typeface="Muli"/>
              <a:buChar char="•"/>
              <a:defRPr sz="1900">
                <a:latin typeface="Muli"/>
                <a:ea typeface="Muli"/>
                <a:cs typeface="Muli"/>
                <a:sym typeface="Muli"/>
              </a:defRPr>
            </a:lvl7pPr>
            <a:lvl8pPr indent="-349250" lvl="7" marL="3657600">
              <a:spcBef>
                <a:spcPts val="500"/>
              </a:spcBef>
              <a:spcAft>
                <a:spcPts val="0"/>
              </a:spcAft>
              <a:buSzPts val="1900"/>
              <a:buFont typeface="Muli"/>
              <a:buChar char="•"/>
              <a:defRPr sz="1900">
                <a:latin typeface="Muli"/>
                <a:ea typeface="Muli"/>
                <a:cs typeface="Muli"/>
                <a:sym typeface="Muli"/>
              </a:defRPr>
            </a:lvl8pPr>
            <a:lvl9pPr indent="-349250" lvl="8" marL="4114800">
              <a:spcBef>
                <a:spcPts val="500"/>
              </a:spcBef>
              <a:spcAft>
                <a:spcPts val="0"/>
              </a:spcAft>
              <a:buSzPts val="1900"/>
              <a:buFont typeface="Muli"/>
              <a:buChar char="•"/>
              <a:defRPr sz="1900">
                <a:latin typeface="Muli"/>
                <a:ea typeface="Muli"/>
                <a:cs typeface="Muli"/>
                <a:sym typeface="Muli"/>
              </a:defRPr>
            </a:lvl9pPr>
          </a:lstStyle>
          <a:p/>
        </p:txBody>
      </p:sp>
      <p:sp>
        <p:nvSpPr>
          <p:cNvPr id="1343" name="Google Shape;1343;p111"/>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rmAutofit/>
          </a:bodyPr>
          <a:lstStyle>
            <a:lvl1pPr lvl="0" marR="0" algn="l">
              <a:spcBef>
                <a:spcPts val="0"/>
              </a:spcBef>
              <a:spcAft>
                <a:spcPts val="0"/>
              </a:spcAft>
              <a:buClr>
                <a:schemeClr val="dk2"/>
              </a:buClr>
              <a:buSzPts val="4400"/>
              <a:buFont typeface="Muli"/>
              <a:buNone/>
              <a:defRPr i="0" sz="3100" u="none" cap="none" strike="noStrike">
                <a:solidFill>
                  <a:schemeClr val="dk2"/>
                </a:solidFill>
                <a:latin typeface="Muli"/>
                <a:ea typeface="Muli"/>
                <a:cs typeface="Muli"/>
                <a:sym typeface="Muli"/>
              </a:defRPr>
            </a:lvl1pPr>
            <a:lvl2pPr lvl="1">
              <a:spcBef>
                <a:spcPts val="0"/>
              </a:spcBef>
              <a:spcAft>
                <a:spcPts val="0"/>
              </a:spcAft>
              <a:buSzPts val="800"/>
              <a:buFont typeface="Muli"/>
              <a:buNone/>
              <a:defRPr sz="1900">
                <a:latin typeface="Muli"/>
                <a:ea typeface="Muli"/>
                <a:cs typeface="Muli"/>
                <a:sym typeface="Muli"/>
              </a:defRPr>
            </a:lvl2pPr>
            <a:lvl3pPr lvl="2">
              <a:spcBef>
                <a:spcPts val="0"/>
              </a:spcBef>
              <a:spcAft>
                <a:spcPts val="0"/>
              </a:spcAft>
              <a:buSzPts val="800"/>
              <a:buFont typeface="Muli"/>
              <a:buNone/>
              <a:defRPr sz="1900">
                <a:latin typeface="Muli"/>
                <a:ea typeface="Muli"/>
                <a:cs typeface="Muli"/>
                <a:sym typeface="Muli"/>
              </a:defRPr>
            </a:lvl3pPr>
            <a:lvl4pPr lvl="3">
              <a:spcBef>
                <a:spcPts val="0"/>
              </a:spcBef>
              <a:spcAft>
                <a:spcPts val="0"/>
              </a:spcAft>
              <a:buSzPts val="800"/>
              <a:buFont typeface="Muli"/>
              <a:buNone/>
              <a:defRPr sz="1900">
                <a:latin typeface="Muli"/>
                <a:ea typeface="Muli"/>
                <a:cs typeface="Muli"/>
                <a:sym typeface="Muli"/>
              </a:defRPr>
            </a:lvl4pPr>
            <a:lvl5pPr lvl="4">
              <a:spcBef>
                <a:spcPts val="0"/>
              </a:spcBef>
              <a:spcAft>
                <a:spcPts val="0"/>
              </a:spcAft>
              <a:buSzPts val="800"/>
              <a:buFont typeface="Muli"/>
              <a:buNone/>
              <a:defRPr sz="1900">
                <a:latin typeface="Muli"/>
                <a:ea typeface="Muli"/>
                <a:cs typeface="Muli"/>
                <a:sym typeface="Muli"/>
              </a:defRPr>
            </a:lvl5pPr>
            <a:lvl6pPr lvl="5">
              <a:spcBef>
                <a:spcPts val="0"/>
              </a:spcBef>
              <a:spcAft>
                <a:spcPts val="0"/>
              </a:spcAft>
              <a:buSzPts val="800"/>
              <a:buFont typeface="Muli"/>
              <a:buNone/>
              <a:defRPr sz="1900">
                <a:latin typeface="Muli"/>
                <a:ea typeface="Muli"/>
                <a:cs typeface="Muli"/>
                <a:sym typeface="Muli"/>
              </a:defRPr>
            </a:lvl6pPr>
            <a:lvl7pPr lvl="6">
              <a:spcBef>
                <a:spcPts val="0"/>
              </a:spcBef>
              <a:spcAft>
                <a:spcPts val="0"/>
              </a:spcAft>
              <a:buSzPts val="800"/>
              <a:buFont typeface="Muli"/>
              <a:buNone/>
              <a:defRPr sz="1900">
                <a:latin typeface="Muli"/>
                <a:ea typeface="Muli"/>
                <a:cs typeface="Muli"/>
                <a:sym typeface="Muli"/>
              </a:defRPr>
            </a:lvl7pPr>
            <a:lvl8pPr lvl="7">
              <a:spcBef>
                <a:spcPts val="0"/>
              </a:spcBef>
              <a:spcAft>
                <a:spcPts val="0"/>
              </a:spcAft>
              <a:buSzPts val="800"/>
              <a:buFont typeface="Muli"/>
              <a:buNone/>
              <a:defRPr sz="1900">
                <a:latin typeface="Muli"/>
                <a:ea typeface="Muli"/>
                <a:cs typeface="Muli"/>
                <a:sym typeface="Muli"/>
              </a:defRPr>
            </a:lvl8pPr>
            <a:lvl9pPr lvl="8">
              <a:spcBef>
                <a:spcPts val="0"/>
              </a:spcBef>
              <a:spcAft>
                <a:spcPts val="0"/>
              </a:spcAft>
              <a:buSzPts val="800"/>
              <a:buFont typeface="Muli"/>
              <a:buNone/>
              <a:defRPr sz="1900">
                <a:latin typeface="Muli"/>
                <a:ea typeface="Muli"/>
                <a:cs typeface="Muli"/>
                <a:sym typeface="Muli"/>
              </a:defRPr>
            </a:lvl9pPr>
          </a:lstStyle>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5)">
  <p:cSld name="OBJECT_2_2_1_1_1_1_1_1">
    <p:spTree>
      <p:nvGrpSpPr>
        <p:cNvPr id="1344" name="Shape 1344"/>
        <p:cNvGrpSpPr/>
        <p:nvPr/>
      </p:nvGrpSpPr>
      <p:grpSpPr>
        <a:xfrm>
          <a:off x="0" y="0"/>
          <a:ext cx="0" cy="0"/>
          <a:chOff x="0" y="0"/>
          <a:chExt cx="0" cy="0"/>
        </a:xfrm>
      </p:grpSpPr>
      <p:pic>
        <p:nvPicPr>
          <p:cNvPr id="1345" name="Google Shape;1345;p112"/>
          <p:cNvPicPr preferRelativeResize="0"/>
          <p:nvPr/>
        </p:nvPicPr>
        <p:blipFill rotWithShape="1">
          <a:blip r:embed="rId2">
            <a:alphaModFix/>
          </a:blip>
          <a:srcRect b="0" l="15526" r="0" t="0"/>
          <a:stretch/>
        </p:blipFill>
        <p:spPr>
          <a:xfrm rot="-5400000">
            <a:off x="2667007" y="-2667007"/>
            <a:ext cx="6877050" cy="12211065"/>
          </a:xfrm>
          <a:prstGeom prst="rect">
            <a:avLst/>
          </a:prstGeom>
          <a:noFill/>
          <a:ln>
            <a:noFill/>
          </a:ln>
        </p:spPr>
      </p:pic>
      <p:sp>
        <p:nvSpPr>
          <p:cNvPr id="1346" name="Google Shape;1346;p112"/>
          <p:cNvSpPr/>
          <p:nvPr/>
        </p:nvSpPr>
        <p:spPr>
          <a:xfrm>
            <a:off x="762000" y="762000"/>
            <a:ext cx="10683264"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900"/>
          </a:p>
        </p:txBody>
      </p:sp>
      <p:sp>
        <p:nvSpPr>
          <p:cNvPr id="1347" name="Google Shape;1347;p112"/>
          <p:cNvSpPr txBox="1"/>
          <p:nvPr>
            <p:ph type="title"/>
          </p:nvPr>
        </p:nvSpPr>
        <p:spPr>
          <a:xfrm>
            <a:off x="1362600" y="1839013"/>
            <a:ext cx="5545500" cy="1653300"/>
          </a:xfrm>
          <a:prstGeom prst="rect">
            <a:avLst/>
          </a:prstGeom>
        </p:spPr>
        <p:txBody>
          <a:bodyPr anchorCtr="0" anchor="b" bIns="27700" lIns="55425" spcFirstLastPara="1" rIns="55425" wrap="square" tIns="27700">
            <a:normAutofit/>
          </a:bodyPr>
          <a:lstStyle>
            <a:lvl1pPr lvl="0">
              <a:spcBef>
                <a:spcPts val="0"/>
              </a:spcBef>
              <a:spcAft>
                <a:spcPts val="0"/>
              </a:spcAft>
              <a:buNone/>
              <a:defRPr sz="4800">
                <a:latin typeface="Muli"/>
                <a:ea typeface="Muli"/>
                <a:cs typeface="Muli"/>
                <a:sym typeface="Muli"/>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1348" name="Google Shape;1348;p112"/>
          <p:cNvSpPr txBox="1"/>
          <p:nvPr>
            <p:ph idx="1" type="subTitle"/>
          </p:nvPr>
        </p:nvSpPr>
        <p:spPr>
          <a:xfrm>
            <a:off x="1362600" y="3797125"/>
            <a:ext cx="5545500" cy="1376100"/>
          </a:xfrm>
          <a:prstGeom prst="rect">
            <a:avLst/>
          </a:prstGeom>
        </p:spPr>
        <p:txBody>
          <a:bodyPr anchorCtr="0" anchor="t" bIns="27700" lIns="55425" spcFirstLastPara="1" rIns="55425" wrap="square" tIns="27700">
            <a:normAutofit/>
          </a:bodyPr>
          <a:lstStyle>
            <a:lvl1pPr lvl="0">
              <a:spcBef>
                <a:spcPts val="900"/>
              </a:spcBef>
              <a:spcAft>
                <a:spcPts val="0"/>
              </a:spcAft>
              <a:buNone/>
              <a:defRPr sz="2400">
                <a:solidFill>
                  <a:schemeClr val="dk2"/>
                </a:solidFill>
              </a:defRPr>
            </a:lvl1pPr>
            <a:lvl2pPr lvl="1">
              <a:spcBef>
                <a:spcPts val="900"/>
              </a:spcBef>
              <a:spcAft>
                <a:spcPts val="0"/>
              </a:spcAft>
              <a:buNone/>
              <a:defRPr>
                <a:solidFill>
                  <a:schemeClr val="dk2"/>
                </a:solidFill>
              </a:defRPr>
            </a:lvl2pPr>
            <a:lvl3pPr lvl="2">
              <a:spcBef>
                <a:spcPts val="900"/>
              </a:spcBef>
              <a:spcAft>
                <a:spcPts val="0"/>
              </a:spcAft>
              <a:buNone/>
              <a:defRPr>
                <a:solidFill>
                  <a:schemeClr val="dk2"/>
                </a:solidFill>
              </a:defRPr>
            </a:lvl3pPr>
            <a:lvl4pPr lvl="3">
              <a:spcBef>
                <a:spcPts val="900"/>
              </a:spcBef>
              <a:spcAft>
                <a:spcPts val="0"/>
              </a:spcAft>
              <a:buNone/>
              <a:defRPr>
                <a:solidFill>
                  <a:schemeClr val="dk2"/>
                </a:solidFill>
              </a:defRPr>
            </a:lvl4pPr>
            <a:lvl5pPr lvl="4">
              <a:spcBef>
                <a:spcPts val="900"/>
              </a:spcBef>
              <a:spcAft>
                <a:spcPts val="0"/>
              </a:spcAft>
              <a:buNone/>
              <a:defRPr>
                <a:solidFill>
                  <a:schemeClr val="dk2"/>
                </a:solidFill>
              </a:defRPr>
            </a:lvl5pPr>
            <a:lvl6pPr lvl="5">
              <a:spcBef>
                <a:spcPts val="900"/>
              </a:spcBef>
              <a:spcAft>
                <a:spcPts val="0"/>
              </a:spcAft>
              <a:buNone/>
              <a:defRPr>
                <a:solidFill>
                  <a:schemeClr val="dk2"/>
                </a:solidFill>
              </a:defRPr>
            </a:lvl6pPr>
            <a:lvl7pPr lvl="6">
              <a:spcBef>
                <a:spcPts val="900"/>
              </a:spcBef>
              <a:spcAft>
                <a:spcPts val="0"/>
              </a:spcAft>
              <a:buNone/>
              <a:defRPr>
                <a:solidFill>
                  <a:schemeClr val="dk2"/>
                </a:solidFill>
              </a:defRPr>
            </a:lvl7pPr>
            <a:lvl8pPr lvl="7">
              <a:spcBef>
                <a:spcPts val="900"/>
              </a:spcBef>
              <a:spcAft>
                <a:spcPts val="0"/>
              </a:spcAft>
              <a:buNone/>
              <a:defRPr>
                <a:solidFill>
                  <a:schemeClr val="dk2"/>
                </a:solidFill>
              </a:defRPr>
            </a:lvl8pPr>
            <a:lvl9pPr lvl="8">
              <a:spcBef>
                <a:spcPts val="900"/>
              </a:spcBef>
              <a:spcAft>
                <a:spcPts val="0"/>
              </a:spcAft>
              <a:buNone/>
              <a:defRPr>
                <a:solidFill>
                  <a:schemeClr val="dk2"/>
                </a:solidFill>
              </a:defRPr>
            </a:lvl9pPr>
          </a:lstStyle>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4">
  <p:cSld name="TITLE_AND_BODY_4_1">
    <p:spTree>
      <p:nvGrpSpPr>
        <p:cNvPr id="1349" name="Shape 1349"/>
        <p:cNvGrpSpPr/>
        <p:nvPr/>
      </p:nvGrpSpPr>
      <p:grpSpPr>
        <a:xfrm>
          <a:off x="0" y="0"/>
          <a:ext cx="0" cy="0"/>
          <a:chOff x="0" y="0"/>
          <a:chExt cx="0" cy="0"/>
        </a:xfrm>
      </p:grpSpPr>
      <p:sp>
        <p:nvSpPr>
          <p:cNvPr id="1350" name="Google Shape;1350;p113"/>
          <p:cNvSpPr txBox="1"/>
          <p:nvPr>
            <p:ph type="title"/>
          </p:nvPr>
        </p:nvSpPr>
        <p:spPr>
          <a:xfrm>
            <a:off x="415600" y="593367"/>
            <a:ext cx="11360700" cy="763500"/>
          </a:xfrm>
          <a:prstGeom prst="rect">
            <a:avLst/>
          </a:prstGeom>
        </p:spPr>
        <p:txBody>
          <a:bodyPr anchorCtr="0" anchor="ctr" bIns="27700" lIns="55425" spcFirstLastPara="1" rIns="55425" wrap="square" tIns="27700">
            <a:normAutofit/>
          </a:bodyPr>
          <a:lstStyle>
            <a:lvl1pPr lvl="0">
              <a:spcBef>
                <a:spcPts val="0"/>
              </a:spcBef>
              <a:spcAft>
                <a:spcPts val="0"/>
              </a:spcAft>
              <a:buSzPts val="4400"/>
              <a:buNone/>
              <a:defRPr/>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
        <p:nvSpPr>
          <p:cNvPr id="1351" name="Google Shape;1351;p113"/>
          <p:cNvSpPr txBox="1"/>
          <p:nvPr>
            <p:ph idx="1" type="body"/>
          </p:nvPr>
        </p:nvSpPr>
        <p:spPr>
          <a:xfrm>
            <a:off x="415600" y="1536633"/>
            <a:ext cx="11360700" cy="4555200"/>
          </a:xfrm>
          <a:prstGeom prst="rect">
            <a:avLst/>
          </a:prstGeom>
        </p:spPr>
        <p:txBody>
          <a:bodyPr anchorCtr="0" anchor="t" bIns="27700" lIns="55425" spcFirstLastPara="1" rIns="55425" wrap="square" tIns="27700">
            <a:normAutofit/>
          </a:bodyPr>
          <a:lstStyle>
            <a:lvl1pPr indent="-406400" lvl="0" marL="457200">
              <a:spcBef>
                <a:spcPts val="900"/>
              </a:spcBef>
              <a:spcAft>
                <a:spcPts val="0"/>
              </a:spcAft>
              <a:buSzPts val="2800"/>
              <a:buChar char="•"/>
              <a:defRPr/>
            </a:lvl1pPr>
            <a:lvl2pPr indent="-381000" lvl="1" marL="914400">
              <a:spcBef>
                <a:spcPts val="500"/>
              </a:spcBef>
              <a:spcAft>
                <a:spcPts val="0"/>
              </a:spcAft>
              <a:buSzPts val="2400"/>
              <a:buChar char="•"/>
              <a:defRPr/>
            </a:lvl2pPr>
            <a:lvl3pPr indent="-355600" lvl="2" marL="1371600">
              <a:spcBef>
                <a:spcPts val="500"/>
              </a:spcBef>
              <a:spcAft>
                <a:spcPts val="0"/>
              </a:spcAft>
              <a:buSzPts val="2000"/>
              <a:buChar char="•"/>
              <a:defRPr/>
            </a:lvl3pPr>
            <a:lvl4pPr indent="-336550" lvl="3" marL="1828800">
              <a:spcBef>
                <a:spcPts val="500"/>
              </a:spcBef>
              <a:spcAft>
                <a:spcPts val="0"/>
              </a:spcAft>
              <a:buSzPts val="1700"/>
              <a:buChar char="•"/>
              <a:defRPr/>
            </a:lvl4pPr>
            <a:lvl5pPr indent="-336550" lvl="4" marL="2286000">
              <a:spcBef>
                <a:spcPts val="500"/>
              </a:spcBef>
              <a:spcAft>
                <a:spcPts val="0"/>
              </a:spcAft>
              <a:buSzPts val="1700"/>
              <a:buChar char="•"/>
              <a:defRPr/>
            </a:lvl5pPr>
            <a:lvl6pPr indent="-336550" lvl="5" marL="2743200">
              <a:spcBef>
                <a:spcPts val="500"/>
              </a:spcBef>
              <a:spcAft>
                <a:spcPts val="0"/>
              </a:spcAft>
              <a:buSzPts val="1700"/>
              <a:buChar char="•"/>
              <a:defRPr/>
            </a:lvl6pPr>
            <a:lvl7pPr indent="-336550" lvl="6" marL="3200400">
              <a:spcBef>
                <a:spcPts val="500"/>
              </a:spcBef>
              <a:spcAft>
                <a:spcPts val="0"/>
              </a:spcAft>
              <a:buSzPts val="1700"/>
              <a:buChar char="•"/>
              <a:defRPr/>
            </a:lvl7pPr>
            <a:lvl8pPr indent="-336550" lvl="7" marL="3657600">
              <a:spcBef>
                <a:spcPts val="500"/>
              </a:spcBef>
              <a:spcAft>
                <a:spcPts val="0"/>
              </a:spcAft>
              <a:buSzPts val="1700"/>
              <a:buChar char="•"/>
              <a:defRPr/>
            </a:lvl8pPr>
            <a:lvl9pPr indent="-336550" lvl="8" marL="4114800">
              <a:spcBef>
                <a:spcPts val="500"/>
              </a:spcBef>
              <a:spcAft>
                <a:spcPts val="0"/>
              </a:spcAft>
              <a:buSzPts val="1700"/>
              <a:buChar char="•"/>
              <a:defRPr/>
            </a:lvl9pPr>
          </a:lstStyle>
          <a:p/>
        </p:txBody>
      </p:sp>
      <p:sp>
        <p:nvSpPr>
          <p:cNvPr id="1352" name="Google Shape;1352;p113"/>
          <p:cNvSpPr txBox="1"/>
          <p:nvPr>
            <p:ph idx="12" type="sldNum"/>
          </p:nvPr>
        </p:nvSpPr>
        <p:spPr>
          <a:xfrm>
            <a:off x="11296610" y="6217622"/>
            <a:ext cx="731700" cy="524700"/>
          </a:xfrm>
          <a:prstGeom prst="rect">
            <a:avLst/>
          </a:prstGeom>
        </p:spPr>
        <p:txBody>
          <a:bodyPr anchorCtr="0" anchor="ctr" bIns="27700" lIns="55425" spcFirstLastPara="1" rIns="55425" wrap="square" tIns="277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6">
  <p:cSld name="TITLE_22">
    <p:spTree>
      <p:nvGrpSpPr>
        <p:cNvPr id="1353" name="Shape 1353"/>
        <p:cNvGrpSpPr/>
        <p:nvPr/>
      </p:nvGrpSpPr>
      <p:grpSpPr>
        <a:xfrm>
          <a:off x="0" y="0"/>
          <a:ext cx="0" cy="0"/>
          <a:chOff x="0" y="0"/>
          <a:chExt cx="0" cy="0"/>
        </a:xfrm>
      </p:grpSpPr>
      <p:sp>
        <p:nvSpPr>
          <p:cNvPr id="1354" name="Google Shape;1354;p114"/>
          <p:cNvSpPr txBox="1"/>
          <p:nvPr>
            <p:ph type="ctrTitle"/>
          </p:nvPr>
        </p:nvSpPr>
        <p:spPr>
          <a:xfrm>
            <a:off x="415611" y="992767"/>
            <a:ext cx="11360700" cy="2736900"/>
          </a:xfrm>
          <a:prstGeom prst="rect">
            <a:avLst/>
          </a:prstGeom>
        </p:spPr>
        <p:txBody>
          <a:bodyPr anchorCtr="0" anchor="b" bIns="27700" lIns="55425" spcFirstLastPara="1" rIns="55425" wrap="square" tIns="27700">
            <a:normAutofit/>
          </a:bodyPr>
          <a:lstStyle>
            <a:lvl1pPr lvl="0" algn="ctr">
              <a:spcBef>
                <a:spcPts val="0"/>
              </a:spcBef>
              <a:spcAft>
                <a:spcPts val="0"/>
              </a:spcAft>
              <a:buSzPts val="6900"/>
              <a:buNone/>
              <a:defRPr sz="6900"/>
            </a:lvl1pPr>
            <a:lvl2pPr lvl="1" algn="ctr">
              <a:spcBef>
                <a:spcPts val="0"/>
              </a:spcBef>
              <a:spcAft>
                <a:spcPts val="0"/>
              </a:spcAft>
              <a:buSzPts val="6900"/>
              <a:buNone/>
              <a:defRPr sz="6900"/>
            </a:lvl2pPr>
            <a:lvl3pPr lvl="2" algn="ctr">
              <a:spcBef>
                <a:spcPts val="0"/>
              </a:spcBef>
              <a:spcAft>
                <a:spcPts val="0"/>
              </a:spcAft>
              <a:buSzPts val="6900"/>
              <a:buNone/>
              <a:defRPr sz="6900"/>
            </a:lvl3pPr>
            <a:lvl4pPr lvl="3" algn="ctr">
              <a:spcBef>
                <a:spcPts val="0"/>
              </a:spcBef>
              <a:spcAft>
                <a:spcPts val="0"/>
              </a:spcAft>
              <a:buSzPts val="6900"/>
              <a:buNone/>
              <a:defRPr sz="6900"/>
            </a:lvl4pPr>
            <a:lvl5pPr lvl="4" algn="ctr">
              <a:spcBef>
                <a:spcPts val="0"/>
              </a:spcBef>
              <a:spcAft>
                <a:spcPts val="0"/>
              </a:spcAft>
              <a:buSzPts val="6900"/>
              <a:buNone/>
              <a:defRPr sz="6900"/>
            </a:lvl5pPr>
            <a:lvl6pPr lvl="5" algn="ctr">
              <a:spcBef>
                <a:spcPts val="0"/>
              </a:spcBef>
              <a:spcAft>
                <a:spcPts val="0"/>
              </a:spcAft>
              <a:buSzPts val="6900"/>
              <a:buNone/>
              <a:defRPr sz="6900"/>
            </a:lvl6pPr>
            <a:lvl7pPr lvl="6" algn="ctr">
              <a:spcBef>
                <a:spcPts val="0"/>
              </a:spcBef>
              <a:spcAft>
                <a:spcPts val="0"/>
              </a:spcAft>
              <a:buSzPts val="6900"/>
              <a:buNone/>
              <a:defRPr sz="6900"/>
            </a:lvl7pPr>
            <a:lvl8pPr lvl="7" algn="ctr">
              <a:spcBef>
                <a:spcPts val="0"/>
              </a:spcBef>
              <a:spcAft>
                <a:spcPts val="0"/>
              </a:spcAft>
              <a:buSzPts val="6900"/>
              <a:buNone/>
              <a:defRPr sz="6900"/>
            </a:lvl8pPr>
            <a:lvl9pPr lvl="8" algn="ctr">
              <a:spcBef>
                <a:spcPts val="0"/>
              </a:spcBef>
              <a:spcAft>
                <a:spcPts val="0"/>
              </a:spcAft>
              <a:buSzPts val="6900"/>
              <a:buNone/>
              <a:defRPr sz="6900"/>
            </a:lvl9pPr>
          </a:lstStyle>
          <a:p/>
        </p:txBody>
      </p:sp>
      <p:sp>
        <p:nvSpPr>
          <p:cNvPr id="1355" name="Google Shape;1355;p114"/>
          <p:cNvSpPr txBox="1"/>
          <p:nvPr>
            <p:ph idx="1" type="subTitle"/>
          </p:nvPr>
        </p:nvSpPr>
        <p:spPr>
          <a:xfrm>
            <a:off x="415600" y="3778833"/>
            <a:ext cx="11360700" cy="1056900"/>
          </a:xfrm>
          <a:prstGeom prst="rect">
            <a:avLst/>
          </a:prstGeom>
        </p:spPr>
        <p:txBody>
          <a:bodyPr anchorCtr="0" anchor="t" bIns="27700" lIns="55425" spcFirstLastPara="1" rIns="55425" wrap="square" tIns="27700">
            <a:normAutofit/>
          </a:bodyPr>
          <a:lstStyle>
            <a:lvl1pPr lvl="0" algn="ctr">
              <a:lnSpc>
                <a:spcPct val="100000"/>
              </a:lnSpc>
              <a:spcBef>
                <a:spcPts val="900"/>
              </a:spcBef>
              <a:spcAft>
                <a:spcPts val="0"/>
              </a:spcAft>
              <a:buSzPts val="3700"/>
              <a:buNone/>
              <a:defRPr sz="3700"/>
            </a:lvl1pPr>
            <a:lvl2pPr lvl="1" algn="ctr">
              <a:lnSpc>
                <a:spcPct val="100000"/>
              </a:lnSpc>
              <a:spcBef>
                <a:spcPts val="500"/>
              </a:spcBef>
              <a:spcAft>
                <a:spcPts val="0"/>
              </a:spcAft>
              <a:buSzPts val="3700"/>
              <a:buNone/>
              <a:defRPr sz="3700"/>
            </a:lvl2pPr>
            <a:lvl3pPr lvl="2" algn="ctr">
              <a:lnSpc>
                <a:spcPct val="100000"/>
              </a:lnSpc>
              <a:spcBef>
                <a:spcPts val="500"/>
              </a:spcBef>
              <a:spcAft>
                <a:spcPts val="0"/>
              </a:spcAft>
              <a:buSzPts val="3700"/>
              <a:buNone/>
              <a:defRPr sz="3700"/>
            </a:lvl3pPr>
            <a:lvl4pPr lvl="3" algn="ctr">
              <a:lnSpc>
                <a:spcPct val="100000"/>
              </a:lnSpc>
              <a:spcBef>
                <a:spcPts val="500"/>
              </a:spcBef>
              <a:spcAft>
                <a:spcPts val="0"/>
              </a:spcAft>
              <a:buSzPts val="3700"/>
              <a:buNone/>
              <a:defRPr sz="3700"/>
            </a:lvl4pPr>
            <a:lvl5pPr lvl="4" algn="ctr">
              <a:lnSpc>
                <a:spcPct val="100000"/>
              </a:lnSpc>
              <a:spcBef>
                <a:spcPts val="500"/>
              </a:spcBef>
              <a:spcAft>
                <a:spcPts val="0"/>
              </a:spcAft>
              <a:buSzPts val="3700"/>
              <a:buNone/>
              <a:defRPr sz="3700"/>
            </a:lvl5pPr>
            <a:lvl6pPr lvl="5" algn="ctr">
              <a:lnSpc>
                <a:spcPct val="100000"/>
              </a:lnSpc>
              <a:spcBef>
                <a:spcPts val="500"/>
              </a:spcBef>
              <a:spcAft>
                <a:spcPts val="0"/>
              </a:spcAft>
              <a:buSzPts val="3700"/>
              <a:buNone/>
              <a:defRPr sz="3700"/>
            </a:lvl6pPr>
            <a:lvl7pPr lvl="6" algn="ctr">
              <a:lnSpc>
                <a:spcPct val="100000"/>
              </a:lnSpc>
              <a:spcBef>
                <a:spcPts val="500"/>
              </a:spcBef>
              <a:spcAft>
                <a:spcPts val="0"/>
              </a:spcAft>
              <a:buSzPts val="3700"/>
              <a:buNone/>
              <a:defRPr sz="3700"/>
            </a:lvl7pPr>
            <a:lvl8pPr lvl="7" algn="ctr">
              <a:lnSpc>
                <a:spcPct val="100000"/>
              </a:lnSpc>
              <a:spcBef>
                <a:spcPts val="500"/>
              </a:spcBef>
              <a:spcAft>
                <a:spcPts val="0"/>
              </a:spcAft>
              <a:buSzPts val="3700"/>
              <a:buNone/>
              <a:defRPr sz="3700"/>
            </a:lvl8pPr>
            <a:lvl9pPr lvl="8" algn="ctr">
              <a:lnSpc>
                <a:spcPct val="100000"/>
              </a:lnSpc>
              <a:spcBef>
                <a:spcPts val="500"/>
              </a:spcBef>
              <a:spcAft>
                <a:spcPts val="0"/>
              </a:spcAft>
              <a:buSzPts val="3700"/>
              <a:buNone/>
              <a:defRPr sz="3700"/>
            </a:lvl9pPr>
          </a:lstStyle>
          <a:p/>
        </p:txBody>
      </p:sp>
      <p:sp>
        <p:nvSpPr>
          <p:cNvPr id="1356" name="Google Shape;1356;p114"/>
          <p:cNvSpPr txBox="1"/>
          <p:nvPr>
            <p:ph idx="12" type="sldNum"/>
          </p:nvPr>
        </p:nvSpPr>
        <p:spPr>
          <a:xfrm>
            <a:off x="11296610" y="6217622"/>
            <a:ext cx="731700" cy="524700"/>
          </a:xfrm>
          <a:prstGeom prst="rect">
            <a:avLst/>
          </a:prstGeom>
        </p:spPr>
        <p:txBody>
          <a:bodyPr anchorCtr="0" anchor="ctr" bIns="27700" lIns="55425" spcFirstLastPara="1" rIns="55425" wrap="square" tIns="277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9" Type="http://schemas.openxmlformats.org/officeDocument/2006/relationships/slideLayout" Target="../slideLayouts/slideLayout4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73" Type="http://schemas.openxmlformats.org/officeDocument/2006/relationships/slideLayout" Target="../slideLayouts/slideLayout73.xml"/><Relationship Id="rId72" Type="http://schemas.openxmlformats.org/officeDocument/2006/relationships/slideLayout" Target="../slideLayouts/slideLayout72.xml"/><Relationship Id="rId31" Type="http://schemas.openxmlformats.org/officeDocument/2006/relationships/slideLayout" Target="../slideLayouts/slideLayout31.xml"/><Relationship Id="rId75" Type="http://schemas.openxmlformats.org/officeDocument/2006/relationships/slideLayout" Target="../slideLayouts/slideLayout75.xml"/><Relationship Id="rId30" Type="http://schemas.openxmlformats.org/officeDocument/2006/relationships/slideLayout" Target="../slideLayouts/slideLayout30.xml"/><Relationship Id="rId74" Type="http://schemas.openxmlformats.org/officeDocument/2006/relationships/slideLayout" Target="../slideLayouts/slideLayout74.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76" Type="http://schemas.openxmlformats.org/officeDocument/2006/relationships/theme" Target="../theme/theme1.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71" Type="http://schemas.openxmlformats.org/officeDocument/2006/relationships/slideLayout" Target="../slideLayouts/slideLayout71.xml"/><Relationship Id="rId70" Type="http://schemas.openxmlformats.org/officeDocument/2006/relationships/slideLayout" Target="../slideLayouts/slideLayout70.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62" Type="http://schemas.openxmlformats.org/officeDocument/2006/relationships/slideLayout" Target="../slideLayouts/slideLayout62.xml"/><Relationship Id="rId61" Type="http://schemas.openxmlformats.org/officeDocument/2006/relationships/slideLayout" Target="../slideLayouts/slideLayout61.xml"/><Relationship Id="rId20" Type="http://schemas.openxmlformats.org/officeDocument/2006/relationships/slideLayout" Target="../slideLayouts/slideLayout20.xml"/><Relationship Id="rId64" Type="http://schemas.openxmlformats.org/officeDocument/2006/relationships/slideLayout" Target="../slideLayouts/slideLayout64.xml"/><Relationship Id="rId63" Type="http://schemas.openxmlformats.org/officeDocument/2006/relationships/slideLayout" Target="../slideLayouts/slideLayout63.xml"/><Relationship Id="rId22" Type="http://schemas.openxmlformats.org/officeDocument/2006/relationships/slideLayout" Target="../slideLayouts/slideLayout22.xml"/><Relationship Id="rId66" Type="http://schemas.openxmlformats.org/officeDocument/2006/relationships/slideLayout" Target="../slideLayouts/slideLayout66.xml"/><Relationship Id="rId21" Type="http://schemas.openxmlformats.org/officeDocument/2006/relationships/slideLayout" Target="../slideLayouts/slideLayout21.xml"/><Relationship Id="rId65" Type="http://schemas.openxmlformats.org/officeDocument/2006/relationships/slideLayout" Target="../slideLayouts/slideLayout65.xml"/><Relationship Id="rId24" Type="http://schemas.openxmlformats.org/officeDocument/2006/relationships/slideLayout" Target="../slideLayouts/slideLayout24.xml"/><Relationship Id="rId68" Type="http://schemas.openxmlformats.org/officeDocument/2006/relationships/slideLayout" Target="../slideLayouts/slideLayout68.xml"/><Relationship Id="rId23" Type="http://schemas.openxmlformats.org/officeDocument/2006/relationships/slideLayout" Target="../slideLayouts/slideLayout23.xml"/><Relationship Id="rId67" Type="http://schemas.openxmlformats.org/officeDocument/2006/relationships/slideLayout" Target="../slideLayouts/slideLayout67.xml"/><Relationship Id="rId60" Type="http://schemas.openxmlformats.org/officeDocument/2006/relationships/slideLayout" Target="../slideLayouts/slideLayout60.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69" Type="http://schemas.openxmlformats.org/officeDocument/2006/relationships/slideLayout" Target="../slideLayouts/slideLayout69.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9" Type="http://schemas.openxmlformats.org/officeDocument/2006/relationships/slideLayout" Target="../slideLayouts/slideLayout29.xml"/><Relationship Id="rId51" Type="http://schemas.openxmlformats.org/officeDocument/2006/relationships/slideLayout" Target="../slideLayouts/slideLayout51.xml"/><Relationship Id="rId50" Type="http://schemas.openxmlformats.org/officeDocument/2006/relationships/slideLayout" Target="../slideLayouts/slideLayout50.xml"/><Relationship Id="rId53" Type="http://schemas.openxmlformats.org/officeDocument/2006/relationships/slideLayout" Target="../slideLayouts/slideLayout53.xml"/><Relationship Id="rId52" Type="http://schemas.openxmlformats.org/officeDocument/2006/relationships/slideLayout" Target="../slideLayouts/slideLayout52.xml"/><Relationship Id="rId11" Type="http://schemas.openxmlformats.org/officeDocument/2006/relationships/slideLayout" Target="../slideLayouts/slideLayout11.xml"/><Relationship Id="rId55" Type="http://schemas.openxmlformats.org/officeDocument/2006/relationships/slideLayout" Target="../slideLayouts/slideLayout55.xml"/><Relationship Id="rId10" Type="http://schemas.openxmlformats.org/officeDocument/2006/relationships/slideLayout" Target="../slideLayouts/slideLayout10.xml"/><Relationship Id="rId54" Type="http://schemas.openxmlformats.org/officeDocument/2006/relationships/slideLayout" Target="../slideLayouts/slideLayout54.xml"/><Relationship Id="rId13" Type="http://schemas.openxmlformats.org/officeDocument/2006/relationships/slideLayout" Target="../slideLayouts/slideLayout13.xml"/><Relationship Id="rId57" Type="http://schemas.openxmlformats.org/officeDocument/2006/relationships/slideLayout" Target="../slideLayouts/slideLayout57.xml"/><Relationship Id="rId12" Type="http://schemas.openxmlformats.org/officeDocument/2006/relationships/slideLayout" Target="../slideLayouts/slideLayout12.xml"/><Relationship Id="rId56" Type="http://schemas.openxmlformats.org/officeDocument/2006/relationships/slideLayout" Target="../slideLayouts/slideLayout56.xml"/><Relationship Id="rId15" Type="http://schemas.openxmlformats.org/officeDocument/2006/relationships/slideLayout" Target="../slideLayouts/slideLayout15.xml"/><Relationship Id="rId59" Type="http://schemas.openxmlformats.org/officeDocument/2006/relationships/slideLayout" Target="../slideLayouts/slideLayout59.xml"/><Relationship Id="rId14" Type="http://schemas.openxmlformats.org/officeDocument/2006/relationships/slideLayout" Target="../slideLayouts/slideLayout14.xml"/><Relationship Id="rId58" Type="http://schemas.openxmlformats.org/officeDocument/2006/relationships/slideLayout" Target="../slideLayouts/slideLayout5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slideLayout" Target="../slideLayouts/slideLayout77.xml"/><Relationship Id="rId3" Type="http://schemas.openxmlformats.org/officeDocument/2006/relationships/slideLayout" Target="../slideLayouts/slideLayout78.xml"/><Relationship Id="rId4" Type="http://schemas.openxmlformats.org/officeDocument/2006/relationships/slideLayout" Target="../slideLayouts/slideLayout79.xml"/><Relationship Id="rId9" Type="http://schemas.openxmlformats.org/officeDocument/2006/relationships/slideLayout" Target="../slideLayouts/slideLayout84.xml"/><Relationship Id="rId5" Type="http://schemas.openxmlformats.org/officeDocument/2006/relationships/slideLayout" Target="../slideLayouts/slideLayout80.xml"/><Relationship Id="rId6" Type="http://schemas.openxmlformats.org/officeDocument/2006/relationships/slideLayout" Target="../slideLayouts/slideLayout81.xml"/><Relationship Id="rId7" Type="http://schemas.openxmlformats.org/officeDocument/2006/relationships/slideLayout" Target="../slideLayouts/slideLayout82.xml"/><Relationship Id="rId8" Type="http://schemas.openxmlformats.org/officeDocument/2006/relationships/slideLayout" Target="../slideLayouts/slideLayout83.xml"/><Relationship Id="rId31" Type="http://schemas.openxmlformats.org/officeDocument/2006/relationships/slideLayout" Target="../slideLayouts/slideLayout106.xml"/><Relationship Id="rId30" Type="http://schemas.openxmlformats.org/officeDocument/2006/relationships/slideLayout" Target="../slideLayouts/slideLayout105.xml"/><Relationship Id="rId33" Type="http://schemas.openxmlformats.org/officeDocument/2006/relationships/slideLayout" Target="../slideLayouts/slideLayout108.xml"/><Relationship Id="rId32" Type="http://schemas.openxmlformats.org/officeDocument/2006/relationships/slideLayout" Target="../slideLayouts/slideLayout107.xml"/><Relationship Id="rId35" Type="http://schemas.openxmlformats.org/officeDocument/2006/relationships/slideLayout" Target="../slideLayouts/slideLayout110.xml"/><Relationship Id="rId34" Type="http://schemas.openxmlformats.org/officeDocument/2006/relationships/slideLayout" Target="../slideLayouts/slideLayout109.xml"/><Relationship Id="rId37" Type="http://schemas.openxmlformats.org/officeDocument/2006/relationships/slideLayout" Target="../slideLayouts/slideLayout112.xml"/><Relationship Id="rId36" Type="http://schemas.openxmlformats.org/officeDocument/2006/relationships/slideLayout" Target="../slideLayouts/slideLayout111.xml"/><Relationship Id="rId38" Type="http://schemas.openxmlformats.org/officeDocument/2006/relationships/theme" Target="../theme/theme3.xml"/><Relationship Id="rId20" Type="http://schemas.openxmlformats.org/officeDocument/2006/relationships/slideLayout" Target="../slideLayouts/slideLayout95.xml"/><Relationship Id="rId22" Type="http://schemas.openxmlformats.org/officeDocument/2006/relationships/slideLayout" Target="../slideLayouts/slideLayout97.xml"/><Relationship Id="rId21" Type="http://schemas.openxmlformats.org/officeDocument/2006/relationships/slideLayout" Target="../slideLayouts/slideLayout96.xml"/><Relationship Id="rId24" Type="http://schemas.openxmlformats.org/officeDocument/2006/relationships/slideLayout" Target="../slideLayouts/slideLayout99.xml"/><Relationship Id="rId23" Type="http://schemas.openxmlformats.org/officeDocument/2006/relationships/slideLayout" Target="../slideLayouts/slideLayout98.xml"/><Relationship Id="rId26" Type="http://schemas.openxmlformats.org/officeDocument/2006/relationships/slideLayout" Target="../slideLayouts/slideLayout101.xml"/><Relationship Id="rId25" Type="http://schemas.openxmlformats.org/officeDocument/2006/relationships/slideLayout" Target="../slideLayouts/slideLayout100.xml"/><Relationship Id="rId28" Type="http://schemas.openxmlformats.org/officeDocument/2006/relationships/slideLayout" Target="../slideLayouts/slideLayout103.xml"/><Relationship Id="rId27" Type="http://schemas.openxmlformats.org/officeDocument/2006/relationships/slideLayout" Target="../slideLayouts/slideLayout102.xml"/><Relationship Id="rId29" Type="http://schemas.openxmlformats.org/officeDocument/2006/relationships/slideLayout" Target="../slideLayouts/slideLayout104.xml"/><Relationship Id="rId11" Type="http://schemas.openxmlformats.org/officeDocument/2006/relationships/slideLayout" Target="../slideLayouts/slideLayout86.xml"/><Relationship Id="rId10" Type="http://schemas.openxmlformats.org/officeDocument/2006/relationships/slideLayout" Target="../slideLayouts/slideLayout85.xml"/><Relationship Id="rId13" Type="http://schemas.openxmlformats.org/officeDocument/2006/relationships/slideLayout" Target="../slideLayouts/slideLayout88.xml"/><Relationship Id="rId12" Type="http://schemas.openxmlformats.org/officeDocument/2006/relationships/slideLayout" Target="../slideLayouts/slideLayout87.xml"/><Relationship Id="rId15" Type="http://schemas.openxmlformats.org/officeDocument/2006/relationships/slideLayout" Target="../slideLayouts/slideLayout90.xml"/><Relationship Id="rId14" Type="http://schemas.openxmlformats.org/officeDocument/2006/relationships/slideLayout" Target="../slideLayouts/slideLayout89.xml"/><Relationship Id="rId17" Type="http://schemas.openxmlformats.org/officeDocument/2006/relationships/slideLayout" Target="../slideLayouts/slideLayout92.xml"/><Relationship Id="rId16" Type="http://schemas.openxmlformats.org/officeDocument/2006/relationships/slideLayout" Target="../slideLayouts/slideLayout91.xml"/><Relationship Id="rId19" Type="http://schemas.openxmlformats.org/officeDocument/2006/relationships/slideLayout" Target="../slideLayouts/slideLayout94.xml"/><Relationship Id="rId18" Type="http://schemas.openxmlformats.org/officeDocument/2006/relationships/slideLayout" Target="../slideLayouts/slideLayout9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b="1" i="0" sz="3000" u="none" cap="none" strike="noStrike">
                <a:solidFill>
                  <a:schemeClr val="dk2"/>
                </a:solidFill>
                <a:latin typeface="Muli"/>
                <a:ea typeface="Muli"/>
                <a:cs typeface="Muli"/>
                <a:sym typeface="Muli"/>
              </a:defRPr>
            </a:lvl1pPr>
            <a:lvl2pPr lvl="1">
              <a:spcBef>
                <a:spcPts val="0"/>
              </a:spcBef>
              <a:spcAft>
                <a:spcPts val="0"/>
              </a:spcAft>
              <a:buSzPts val="1400"/>
              <a:buFont typeface="Muli"/>
              <a:buNone/>
              <a:defRPr b="1" sz="1800">
                <a:latin typeface="Muli"/>
                <a:ea typeface="Muli"/>
                <a:cs typeface="Muli"/>
                <a:sym typeface="Muli"/>
              </a:defRPr>
            </a:lvl2pPr>
            <a:lvl3pPr lvl="2">
              <a:spcBef>
                <a:spcPts val="0"/>
              </a:spcBef>
              <a:spcAft>
                <a:spcPts val="0"/>
              </a:spcAft>
              <a:buSzPts val="1400"/>
              <a:buFont typeface="Muli"/>
              <a:buNone/>
              <a:defRPr b="1" sz="1800">
                <a:latin typeface="Muli"/>
                <a:ea typeface="Muli"/>
                <a:cs typeface="Muli"/>
                <a:sym typeface="Muli"/>
              </a:defRPr>
            </a:lvl3pPr>
            <a:lvl4pPr lvl="3">
              <a:spcBef>
                <a:spcPts val="0"/>
              </a:spcBef>
              <a:spcAft>
                <a:spcPts val="0"/>
              </a:spcAft>
              <a:buSzPts val="1400"/>
              <a:buFont typeface="Muli"/>
              <a:buNone/>
              <a:defRPr b="1" sz="1800">
                <a:latin typeface="Muli"/>
                <a:ea typeface="Muli"/>
                <a:cs typeface="Muli"/>
                <a:sym typeface="Muli"/>
              </a:defRPr>
            </a:lvl4pPr>
            <a:lvl5pPr lvl="4">
              <a:spcBef>
                <a:spcPts val="0"/>
              </a:spcBef>
              <a:spcAft>
                <a:spcPts val="0"/>
              </a:spcAft>
              <a:buSzPts val="1400"/>
              <a:buFont typeface="Muli"/>
              <a:buNone/>
              <a:defRPr b="1" sz="1800">
                <a:latin typeface="Muli"/>
                <a:ea typeface="Muli"/>
                <a:cs typeface="Muli"/>
                <a:sym typeface="Muli"/>
              </a:defRPr>
            </a:lvl5pPr>
            <a:lvl6pPr lvl="5">
              <a:spcBef>
                <a:spcPts val="0"/>
              </a:spcBef>
              <a:spcAft>
                <a:spcPts val="0"/>
              </a:spcAft>
              <a:buSzPts val="1400"/>
              <a:buFont typeface="Muli"/>
              <a:buNone/>
              <a:defRPr b="1" sz="1800">
                <a:latin typeface="Muli"/>
                <a:ea typeface="Muli"/>
                <a:cs typeface="Muli"/>
                <a:sym typeface="Muli"/>
              </a:defRPr>
            </a:lvl6pPr>
            <a:lvl7pPr lvl="6">
              <a:spcBef>
                <a:spcPts val="0"/>
              </a:spcBef>
              <a:spcAft>
                <a:spcPts val="0"/>
              </a:spcAft>
              <a:buSzPts val="1400"/>
              <a:buFont typeface="Muli"/>
              <a:buNone/>
              <a:defRPr b="1" sz="1800">
                <a:latin typeface="Muli"/>
                <a:ea typeface="Muli"/>
                <a:cs typeface="Muli"/>
                <a:sym typeface="Muli"/>
              </a:defRPr>
            </a:lvl7pPr>
            <a:lvl8pPr lvl="7">
              <a:spcBef>
                <a:spcPts val="0"/>
              </a:spcBef>
              <a:spcAft>
                <a:spcPts val="0"/>
              </a:spcAft>
              <a:buSzPts val="1400"/>
              <a:buFont typeface="Muli"/>
              <a:buNone/>
              <a:defRPr b="1" sz="1800">
                <a:latin typeface="Muli"/>
                <a:ea typeface="Muli"/>
                <a:cs typeface="Muli"/>
                <a:sym typeface="Muli"/>
              </a:defRPr>
            </a:lvl8pPr>
            <a:lvl9pPr lvl="8">
              <a:spcBef>
                <a:spcPts val="0"/>
              </a:spcBef>
              <a:spcAft>
                <a:spcPts val="0"/>
              </a:spcAft>
              <a:buSzPts val="1400"/>
              <a:buFont typeface="Muli"/>
              <a:buNone/>
              <a:defRPr b="1" sz="1800">
                <a:latin typeface="Muli"/>
                <a:ea typeface="Muli"/>
                <a:cs typeface="Muli"/>
                <a:sym typeface="Muli"/>
              </a:defRPr>
            </a:lvl9pPr>
          </a:lstStyle>
          <a:p/>
        </p:txBody>
      </p:sp>
      <p:sp>
        <p:nvSpPr>
          <p:cNvPr id="7" name="Google Shape;7;p1"/>
          <p:cNvSpPr txBox="1"/>
          <p:nvPr>
            <p:ph idx="12" type="sldNum"/>
          </p:nvPr>
        </p:nvSpPr>
        <p:spPr>
          <a:xfrm>
            <a:off x="10955126" y="6068075"/>
            <a:ext cx="428400" cy="525000"/>
          </a:xfrm>
          <a:prstGeom prst="rect">
            <a:avLst/>
          </a:prstGeom>
          <a:noFill/>
          <a:ln>
            <a:noFill/>
          </a:ln>
        </p:spPr>
        <p:txBody>
          <a:bodyPr anchorCtr="0" anchor="t" bIns="91425" lIns="91425" spcFirstLastPara="1" rIns="91425" wrap="square" tIns="91425">
            <a:noAutofit/>
          </a:bodyPr>
          <a:lstStyle>
            <a:lvl1pPr lvl="0" algn="ctr">
              <a:buNone/>
              <a:defRPr sz="1300">
                <a:solidFill>
                  <a:schemeClr val="dk1"/>
                </a:solidFill>
                <a:latin typeface="Muli"/>
                <a:ea typeface="Muli"/>
                <a:cs typeface="Muli"/>
                <a:sym typeface="Muli"/>
              </a:defRPr>
            </a:lvl1pPr>
            <a:lvl2pPr lvl="1" algn="ctr">
              <a:buNone/>
              <a:defRPr sz="1300">
                <a:solidFill>
                  <a:schemeClr val="dk1"/>
                </a:solidFill>
                <a:latin typeface="Muli"/>
                <a:ea typeface="Muli"/>
                <a:cs typeface="Muli"/>
                <a:sym typeface="Muli"/>
              </a:defRPr>
            </a:lvl2pPr>
            <a:lvl3pPr lvl="2" algn="ctr">
              <a:buNone/>
              <a:defRPr sz="1300">
                <a:solidFill>
                  <a:schemeClr val="dk1"/>
                </a:solidFill>
                <a:latin typeface="Muli"/>
                <a:ea typeface="Muli"/>
                <a:cs typeface="Muli"/>
                <a:sym typeface="Muli"/>
              </a:defRPr>
            </a:lvl3pPr>
            <a:lvl4pPr lvl="3" algn="ctr">
              <a:buNone/>
              <a:defRPr sz="1300">
                <a:solidFill>
                  <a:schemeClr val="dk1"/>
                </a:solidFill>
                <a:latin typeface="Muli"/>
                <a:ea typeface="Muli"/>
                <a:cs typeface="Muli"/>
                <a:sym typeface="Muli"/>
              </a:defRPr>
            </a:lvl4pPr>
            <a:lvl5pPr lvl="4" algn="ctr">
              <a:buNone/>
              <a:defRPr sz="1300">
                <a:solidFill>
                  <a:schemeClr val="dk1"/>
                </a:solidFill>
                <a:latin typeface="Muli"/>
                <a:ea typeface="Muli"/>
                <a:cs typeface="Muli"/>
                <a:sym typeface="Muli"/>
              </a:defRPr>
            </a:lvl5pPr>
            <a:lvl6pPr lvl="5" algn="ctr">
              <a:buNone/>
              <a:defRPr sz="1300">
                <a:solidFill>
                  <a:schemeClr val="dk1"/>
                </a:solidFill>
                <a:latin typeface="Muli"/>
                <a:ea typeface="Muli"/>
                <a:cs typeface="Muli"/>
                <a:sym typeface="Muli"/>
              </a:defRPr>
            </a:lvl6pPr>
            <a:lvl7pPr lvl="6" algn="ctr">
              <a:buNone/>
              <a:defRPr sz="1300">
                <a:solidFill>
                  <a:schemeClr val="dk1"/>
                </a:solidFill>
                <a:latin typeface="Muli"/>
                <a:ea typeface="Muli"/>
                <a:cs typeface="Muli"/>
                <a:sym typeface="Muli"/>
              </a:defRPr>
            </a:lvl7pPr>
            <a:lvl8pPr lvl="7" algn="ctr">
              <a:buNone/>
              <a:defRPr sz="1300">
                <a:solidFill>
                  <a:schemeClr val="dk1"/>
                </a:solidFill>
                <a:latin typeface="Muli"/>
                <a:ea typeface="Muli"/>
                <a:cs typeface="Muli"/>
                <a:sym typeface="Muli"/>
              </a:defRPr>
            </a:lvl8pPr>
            <a:lvl9pPr lvl="8" algn="ctr">
              <a:buNone/>
              <a:defRPr sz="1300">
                <a:solidFill>
                  <a:schemeClr val="dk1"/>
                </a:solidFill>
                <a:latin typeface="Muli"/>
                <a:ea typeface="Muli"/>
                <a:cs typeface="Muli"/>
                <a:sym typeface="Muli"/>
              </a:defRPr>
            </a:lvl9pPr>
          </a:lstStyle>
          <a:p>
            <a:pPr indent="0" lvl="0" marL="0" rtl="0" algn="ctr">
              <a:spcBef>
                <a:spcPts val="0"/>
              </a:spcBef>
              <a:spcAft>
                <a:spcPts val="0"/>
              </a:spcAft>
              <a:buNone/>
            </a:pPr>
            <a:fld id="{00000000-1234-1234-1234-123412341234}" type="slidenum">
              <a:rPr lang="en-US"/>
              <a:t>‹#›</a:t>
            </a:fld>
            <a:endParaRPr/>
          </a:p>
        </p:txBody>
      </p:sp>
      <p:sp>
        <p:nvSpPr>
          <p:cNvPr id="8" name="Google Shape;8;p1"/>
          <p:cNvSpPr txBox="1"/>
          <p:nvPr>
            <p:ph idx="1" type="body"/>
          </p:nvPr>
        </p:nvSpPr>
        <p:spPr>
          <a:xfrm>
            <a:off x="685800" y="1264824"/>
            <a:ext cx="10820400" cy="45876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Muli"/>
              <a:buChar char="■"/>
              <a:defRPr sz="1800">
                <a:latin typeface="Muli"/>
                <a:ea typeface="Muli"/>
                <a:cs typeface="Muli"/>
                <a:sym typeface="Muli"/>
              </a:defRPr>
            </a:lvl1pPr>
            <a:lvl2pPr indent="-342900" lvl="1" marL="914400">
              <a:lnSpc>
                <a:spcPct val="115000"/>
              </a:lnSpc>
              <a:spcBef>
                <a:spcPts val="0"/>
              </a:spcBef>
              <a:spcAft>
                <a:spcPts val="0"/>
              </a:spcAft>
              <a:buSzPts val="1800"/>
              <a:buFont typeface="Muli"/>
              <a:buChar char="□"/>
              <a:defRPr sz="1800">
                <a:latin typeface="Muli"/>
                <a:ea typeface="Muli"/>
                <a:cs typeface="Muli"/>
                <a:sym typeface="Muli"/>
              </a:defRPr>
            </a:lvl2pPr>
            <a:lvl3pPr indent="-342900" lvl="2" marL="1371600">
              <a:lnSpc>
                <a:spcPct val="115000"/>
              </a:lnSpc>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a:lnSpc>
                <a:spcPct val="115000"/>
              </a:lnSpc>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a:lnSpc>
                <a:spcPct val="115000"/>
              </a:lnSpc>
              <a:spcBef>
                <a:spcPts val="0"/>
              </a:spcBef>
              <a:spcAft>
                <a:spcPts val="0"/>
              </a:spcAft>
              <a:buSzPts val="1800"/>
              <a:buFont typeface="Muli"/>
              <a:buChar char="□"/>
              <a:defRPr sz="1800">
                <a:latin typeface="Muli"/>
                <a:ea typeface="Muli"/>
                <a:cs typeface="Muli"/>
                <a:sym typeface="Muli"/>
              </a:defRPr>
            </a:lvl5pPr>
            <a:lvl6pPr indent="-342900" lvl="5" marL="2743200">
              <a:lnSpc>
                <a:spcPct val="115000"/>
              </a:lnSpc>
              <a:spcBef>
                <a:spcPts val="0"/>
              </a:spcBef>
              <a:spcAft>
                <a:spcPts val="0"/>
              </a:spcAft>
              <a:buClr>
                <a:schemeClr val="dk2"/>
              </a:buClr>
              <a:buSzPts val="1800"/>
              <a:buFont typeface="Muli"/>
              <a:buChar char="■"/>
              <a:defRPr sz="1800">
                <a:latin typeface="Muli"/>
                <a:ea typeface="Muli"/>
                <a:cs typeface="Muli"/>
                <a:sym typeface="Muli"/>
              </a:defRPr>
            </a:lvl6pPr>
            <a:lvl7pPr indent="-342900" lvl="6" marL="3200400">
              <a:lnSpc>
                <a:spcPct val="115000"/>
              </a:lnSpc>
              <a:spcBef>
                <a:spcPts val="0"/>
              </a:spcBef>
              <a:spcAft>
                <a:spcPts val="0"/>
              </a:spcAft>
              <a:buClr>
                <a:schemeClr val="dk2"/>
              </a:buClr>
              <a:buSzPts val="1800"/>
              <a:buFont typeface="Muli"/>
              <a:buChar char="■"/>
              <a:defRPr sz="1800">
                <a:latin typeface="Muli"/>
                <a:ea typeface="Muli"/>
                <a:cs typeface="Muli"/>
                <a:sym typeface="Muli"/>
              </a:defRPr>
            </a:lvl7pPr>
            <a:lvl8pPr indent="-342900" lvl="7" marL="3657600">
              <a:lnSpc>
                <a:spcPct val="115000"/>
              </a:lnSpc>
              <a:spcBef>
                <a:spcPts val="0"/>
              </a:spcBef>
              <a:spcAft>
                <a:spcPts val="0"/>
              </a:spcAft>
              <a:buClr>
                <a:schemeClr val="dk2"/>
              </a:buClr>
              <a:buSzPts val="1800"/>
              <a:buFont typeface="Muli"/>
              <a:buChar char="□"/>
              <a:defRPr sz="1800">
                <a:latin typeface="Muli"/>
                <a:ea typeface="Muli"/>
                <a:cs typeface="Muli"/>
                <a:sym typeface="Muli"/>
              </a:defRPr>
            </a:lvl8pPr>
            <a:lvl9pPr indent="-342900" lvl="8" marL="4114800">
              <a:lnSpc>
                <a:spcPct val="115000"/>
              </a:lnSpc>
              <a:spcBef>
                <a:spcPts val="0"/>
              </a:spcBef>
              <a:spcAft>
                <a:spcPts val="0"/>
              </a:spcAft>
              <a:buClr>
                <a:schemeClr val="dk2"/>
              </a:buClr>
              <a:buSzPts val="1800"/>
              <a:buFont typeface="Muli"/>
              <a:buChar char="■"/>
              <a:defRPr sz="1800">
                <a:latin typeface="Muli"/>
                <a:ea typeface="Muli"/>
                <a:cs typeface="Muli"/>
                <a:sym typeface="Muli"/>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0" r:id="rId53"/>
    <p:sldLayoutId id="2147483701" r:id="rId54"/>
    <p:sldLayoutId id="2147483702" r:id="rId55"/>
    <p:sldLayoutId id="2147483703" r:id="rId56"/>
    <p:sldLayoutId id="2147483704" r:id="rId57"/>
    <p:sldLayoutId id="2147483705" r:id="rId58"/>
    <p:sldLayoutId id="2147483706" r:id="rId59"/>
    <p:sldLayoutId id="2147483707" r:id="rId60"/>
    <p:sldLayoutId id="2147483708" r:id="rId61"/>
    <p:sldLayoutId id="2147483709" r:id="rId62"/>
    <p:sldLayoutId id="2147483710" r:id="rId63"/>
    <p:sldLayoutId id="2147483711" r:id="rId64"/>
    <p:sldLayoutId id="2147483712" r:id="rId65"/>
    <p:sldLayoutId id="2147483713" r:id="rId66"/>
    <p:sldLayoutId id="2147483714" r:id="rId67"/>
    <p:sldLayoutId id="2147483715" r:id="rId68"/>
    <p:sldLayoutId id="2147483716" r:id="rId69"/>
    <p:sldLayoutId id="2147483717" r:id="rId70"/>
    <p:sldLayoutId id="2147483718" r:id="rId71"/>
    <p:sldLayoutId id="2147483719" r:id="rId72"/>
    <p:sldLayoutId id="2147483720" r:id="rId73"/>
    <p:sldLayoutId id="2147483721" r:id="rId74"/>
    <p:sldLayoutId id="2147483722" r:id="rId7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EA4335"/>
          </p15:clr>
        </p15:guide>
        <p15:guide id="2" pos="3840">
          <p15:clr>
            <a:srgbClr val="EA4335"/>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66" name="Shape 966"/>
        <p:cNvGrpSpPr/>
        <p:nvPr/>
      </p:nvGrpSpPr>
      <p:grpSpPr>
        <a:xfrm>
          <a:off x="0" y="0"/>
          <a:ext cx="0" cy="0"/>
          <a:chOff x="0" y="0"/>
          <a:chExt cx="0" cy="0"/>
        </a:xfrm>
      </p:grpSpPr>
      <p:sp>
        <p:nvSpPr>
          <p:cNvPr id="967" name="Google Shape;967;p77"/>
          <p:cNvSpPr txBox="1"/>
          <p:nvPr>
            <p:ph type="title"/>
          </p:nvPr>
        </p:nvSpPr>
        <p:spPr>
          <a:xfrm>
            <a:off x="838201" y="365126"/>
            <a:ext cx="10515600" cy="1325700"/>
          </a:xfrm>
          <a:prstGeom prst="rect">
            <a:avLst/>
          </a:prstGeom>
          <a:noFill/>
          <a:ln>
            <a:noFill/>
          </a:ln>
        </p:spPr>
        <p:txBody>
          <a:bodyPr anchorCtr="0" anchor="ctr" bIns="27700" lIns="55425" spcFirstLastPara="1" rIns="55425" wrap="square" tIns="27700">
            <a:normAutofit/>
          </a:bodyPr>
          <a:lstStyle>
            <a:lvl1pPr lvl="0" marR="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800"/>
              <a:buNone/>
              <a:defRPr sz="1100"/>
            </a:lvl2pPr>
            <a:lvl3pPr lvl="2">
              <a:spcBef>
                <a:spcPts val="0"/>
              </a:spcBef>
              <a:spcAft>
                <a:spcPts val="0"/>
              </a:spcAft>
              <a:buSzPts val="800"/>
              <a:buNone/>
              <a:defRPr sz="1100"/>
            </a:lvl3pPr>
            <a:lvl4pPr lvl="3">
              <a:spcBef>
                <a:spcPts val="0"/>
              </a:spcBef>
              <a:spcAft>
                <a:spcPts val="0"/>
              </a:spcAft>
              <a:buSzPts val="800"/>
              <a:buNone/>
              <a:defRPr sz="1100"/>
            </a:lvl4pPr>
            <a:lvl5pPr lvl="4">
              <a:spcBef>
                <a:spcPts val="0"/>
              </a:spcBef>
              <a:spcAft>
                <a:spcPts val="0"/>
              </a:spcAft>
              <a:buSzPts val="800"/>
              <a:buNone/>
              <a:defRPr sz="1100"/>
            </a:lvl5pPr>
            <a:lvl6pPr lvl="5">
              <a:spcBef>
                <a:spcPts val="0"/>
              </a:spcBef>
              <a:spcAft>
                <a:spcPts val="0"/>
              </a:spcAft>
              <a:buSzPts val="800"/>
              <a:buNone/>
              <a:defRPr sz="1100"/>
            </a:lvl6pPr>
            <a:lvl7pPr lvl="6">
              <a:spcBef>
                <a:spcPts val="0"/>
              </a:spcBef>
              <a:spcAft>
                <a:spcPts val="0"/>
              </a:spcAft>
              <a:buSzPts val="800"/>
              <a:buNone/>
              <a:defRPr sz="1100"/>
            </a:lvl7pPr>
            <a:lvl8pPr lvl="7">
              <a:spcBef>
                <a:spcPts val="0"/>
              </a:spcBef>
              <a:spcAft>
                <a:spcPts val="0"/>
              </a:spcAft>
              <a:buSzPts val="800"/>
              <a:buNone/>
              <a:defRPr sz="1100"/>
            </a:lvl8pPr>
            <a:lvl9pPr lvl="8">
              <a:spcBef>
                <a:spcPts val="0"/>
              </a:spcBef>
              <a:spcAft>
                <a:spcPts val="0"/>
              </a:spcAft>
              <a:buSzPts val="800"/>
              <a:buNone/>
              <a:defRPr sz="1100"/>
            </a:lvl9pPr>
          </a:lstStyle>
          <a:p/>
        </p:txBody>
      </p:sp>
      <p:sp>
        <p:nvSpPr>
          <p:cNvPr id="968" name="Google Shape;968;p77"/>
          <p:cNvSpPr txBox="1"/>
          <p:nvPr>
            <p:ph idx="1" type="body"/>
          </p:nvPr>
        </p:nvSpPr>
        <p:spPr>
          <a:xfrm>
            <a:off x="838201" y="1825627"/>
            <a:ext cx="10515600" cy="4351200"/>
          </a:xfrm>
          <a:prstGeom prst="rect">
            <a:avLst/>
          </a:prstGeom>
          <a:noFill/>
          <a:ln>
            <a:noFill/>
          </a:ln>
        </p:spPr>
        <p:txBody>
          <a:bodyPr anchorCtr="0" anchor="t" bIns="27700" lIns="55425" spcFirstLastPara="1" rIns="55425" wrap="square" tIns="27700">
            <a:normAutofit/>
          </a:bodyPr>
          <a:lstStyle>
            <a:lvl1pPr indent="-406400" lvl="0" marL="457200" marR="0" algn="l">
              <a:lnSpc>
                <a:spcPct val="90000"/>
              </a:lnSpc>
              <a:spcBef>
                <a:spcPts val="9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36550" lvl="3" marL="1828800" marR="0" algn="l">
              <a:lnSpc>
                <a:spcPct val="90000"/>
              </a:lnSpc>
              <a:spcBef>
                <a:spcPts val="500"/>
              </a:spcBef>
              <a:spcAft>
                <a:spcPts val="0"/>
              </a:spcAft>
              <a:buClr>
                <a:schemeClr val="dk1"/>
              </a:buClr>
              <a:buSzPts val="1700"/>
              <a:buFont typeface="Arial"/>
              <a:buChar char="•"/>
              <a:defRPr b="0" i="0" sz="1700" u="none" cap="none" strike="noStrike">
                <a:solidFill>
                  <a:schemeClr val="dk1"/>
                </a:solidFill>
                <a:latin typeface="Calibri"/>
                <a:ea typeface="Calibri"/>
                <a:cs typeface="Calibri"/>
                <a:sym typeface="Calibri"/>
              </a:defRPr>
            </a:lvl4pPr>
            <a:lvl5pPr indent="-336550" lvl="4" marL="2286000" marR="0" algn="l">
              <a:lnSpc>
                <a:spcPct val="90000"/>
              </a:lnSpc>
              <a:spcBef>
                <a:spcPts val="500"/>
              </a:spcBef>
              <a:spcAft>
                <a:spcPts val="0"/>
              </a:spcAft>
              <a:buClr>
                <a:schemeClr val="dk1"/>
              </a:buClr>
              <a:buSzPts val="1700"/>
              <a:buFont typeface="Arial"/>
              <a:buChar char="•"/>
              <a:defRPr b="0" i="0" sz="1700" u="none" cap="none" strike="noStrike">
                <a:solidFill>
                  <a:schemeClr val="dk1"/>
                </a:solidFill>
                <a:latin typeface="Calibri"/>
                <a:ea typeface="Calibri"/>
                <a:cs typeface="Calibri"/>
                <a:sym typeface="Calibri"/>
              </a:defRPr>
            </a:lvl5pPr>
            <a:lvl6pPr indent="-336550" lvl="5" marL="2743200" marR="0" algn="l">
              <a:lnSpc>
                <a:spcPct val="90000"/>
              </a:lnSpc>
              <a:spcBef>
                <a:spcPts val="500"/>
              </a:spcBef>
              <a:spcAft>
                <a:spcPts val="0"/>
              </a:spcAft>
              <a:buClr>
                <a:schemeClr val="dk1"/>
              </a:buClr>
              <a:buSzPts val="1700"/>
              <a:buFont typeface="Arial"/>
              <a:buChar char="•"/>
              <a:defRPr b="0" i="0" sz="1700" u="none" cap="none" strike="noStrike">
                <a:solidFill>
                  <a:schemeClr val="dk1"/>
                </a:solidFill>
                <a:latin typeface="Calibri"/>
                <a:ea typeface="Calibri"/>
                <a:cs typeface="Calibri"/>
                <a:sym typeface="Calibri"/>
              </a:defRPr>
            </a:lvl6pPr>
            <a:lvl7pPr indent="-336550" lvl="6" marL="3200400" marR="0" algn="l">
              <a:lnSpc>
                <a:spcPct val="90000"/>
              </a:lnSpc>
              <a:spcBef>
                <a:spcPts val="500"/>
              </a:spcBef>
              <a:spcAft>
                <a:spcPts val="0"/>
              </a:spcAft>
              <a:buClr>
                <a:schemeClr val="dk1"/>
              </a:buClr>
              <a:buSzPts val="1700"/>
              <a:buFont typeface="Arial"/>
              <a:buChar char="•"/>
              <a:defRPr b="0" i="0" sz="1700" u="none" cap="none" strike="noStrike">
                <a:solidFill>
                  <a:schemeClr val="dk1"/>
                </a:solidFill>
                <a:latin typeface="Calibri"/>
                <a:ea typeface="Calibri"/>
                <a:cs typeface="Calibri"/>
                <a:sym typeface="Calibri"/>
              </a:defRPr>
            </a:lvl7pPr>
            <a:lvl8pPr indent="-336550" lvl="7" marL="3657600" marR="0" algn="l">
              <a:lnSpc>
                <a:spcPct val="90000"/>
              </a:lnSpc>
              <a:spcBef>
                <a:spcPts val="500"/>
              </a:spcBef>
              <a:spcAft>
                <a:spcPts val="0"/>
              </a:spcAft>
              <a:buClr>
                <a:schemeClr val="dk1"/>
              </a:buClr>
              <a:buSzPts val="1700"/>
              <a:buFont typeface="Arial"/>
              <a:buChar char="•"/>
              <a:defRPr b="0" i="0" sz="1700" u="none" cap="none" strike="noStrike">
                <a:solidFill>
                  <a:schemeClr val="dk1"/>
                </a:solidFill>
                <a:latin typeface="Calibri"/>
                <a:ea typeface="Calibri"/>
                <a:cs typeface="Calibri"/>
                <a:sym typeface="Calibri"/>
              </a:defRPr>
            </a:lvl8pPr>
            <a:lvl9pPr indent="-336550" lvl="8" marL="4114800" marR="0" algn="l">
              <a:lnSpc>
                <a:spcPct val="90000"/>
              </a:lnSpc>
              <a:spcBef>
                <a:spcPts val="500"/>
              </a:spcBef>
              <a:spcAft>
                <a:spcPts val="0"/>
              </a:spcAft>
              <a:buClr>
                <a:schemeClr val="dk1"/>
              </a:buClr>
              <a:buSzPts val="1700"/>
              <a:buFont typeface="Arial"/>
              <a:buChar char="•"/>
              <a:defRPr b="0" i="0" sz="1700" u="none" cap="none" strike="noStrike">
                <a:solidFill>
                  <a:schemeClr val="dk1"/>
                </a:solidFill>
                <a:latin typeface="Calibri"/>
                <a:ea typeface="Calibri"/>
                <a:cs typeface="Calibri"/>
                <a:sym typeface="Calibri"/>
              </a:defRPr>
            </a:lvl9pPr>
          </a:lstStyle>
          <a:p/>
        </p:txBody>
      </p:sp>
      <p:sp>
        <p:nvSpPr>
          <p:cNvPr id="969" name="Google Shape;969;p77"/>
          <p:cNvSpPr txBox="1"/>
          <p:nvPr>
            <p:ph idx="10" type="dt"/>
          </p:nvPr>
        </p:nvSpPr>
        <p:spPr>
          <a:xfrm>
            <a:off x="838201" y="6356358"/>
            <a:ext cx="2743200" cy="365100"/>
          </a:xfrm>
          <a:prstGeom prst="rect">
            <a:avLst/>
          </a:prstGeom>
          <a:noFill/>
          <a:ln>
            <a:noFill/>
          </a:ln>
        </p:spPr>
        <p:txBody>
          <a:bodyPr anchorCtr="0" anchor="ctr" bIns="27700" lIns="55425" spcFirstLastPara="1" rIns="55425" wrap="square" tIns="27700">
            <a:noAutofit/>
          </a:bodyPr>
          <a:lstStyle>
            <a:lvl1pPr lvl="0" marR="0" algn="l">
              <a:spcBef>
                <a:spcPts val="0"/>
              </a:spcBef>
              <a:spcAft>
                <a:spcPts val="0"/>
              </a:spcAft>
              <a:buSzPts val="800"/>
              <a:buNone/>
              <a:defRPr b="0" i="0" sz="1200" u="none" cap="none" strike="noStrike">
                <a:solidFill>
                  <a:srgbClr val="888888"/>
                </a:solidFill>
                <a:latin typeface="Calibri"/>
                <a:ea typeface="Calibri"/>
                <a:cs typeface="Calibri"/>
                <a:sym typeface="Calibri"/>
              </a:defRPr>
            </a:lvl1pPr>
            <a:lvl2pPr lvl="1" marR="0" algn="l">
              <a:spcBef>
                <a:spcPts val="0"/>
              </a:spcBef>
              <a:spcAft>
                <a:spcPts val="0"/>
              </a:spcAft>
              <a:buSzPts val="800"/>
              <a:buNone/>
              <a:defRPr b="0" i="0" sz="1100" u="none" cap="none" strike="noStrike">
                <a:solidFill>
                  <a:schemeClr val="dk1"/>
                </a:solidFill>
                <a:latin typeface="Calibri"/>
                <a:ea typeface="Calibri"/>
                <a:cs typeface="Calibri"/>
                <a:sym typeface="Calibri"/>
              </a:defRPr>
            </a:lvl2pPr>
            <a:lvl3pPr lvl="2" marR="0" algn="l">
              <a:spcBef>
                <a:spcPts val="0"/>
              </a:spcBef>
              <a:spcAft>
                <a:spcPts val="0"/>
              </a:spcAft>
              <a:buSzPts val="800"/>
              <a:buNone/>
              <a:defRPr b="0" i="0" sz="1100" u="none" cap="none" strike="noStrike">
                <a:solidFill>
                  <a:schemeClr val="dk1"/>
                </a:solidFill>
                <a:latin typeface="Calibri"/>
                <a:ea typeface="Calibri"/>
                <a:cs typeface="Calibri"/>
                <a:sym typeface="Calibri"/>
              </a:defRPr>
            </a:lvl3pPr>
            <a:lvl4pPr lvl="3" marR="0" algn="l">
              <a:spcBef>
                <a:spcPts val="0"/>
              </a:spcBef>
              <a:spcAft>
                <a:spcPts val="0"/>
              </a:spcAft>
              <a:buSzPts val="800"/>
              <a:buNone/>
              <a:defRPr b="0" i="0" sz="1100" u="none" cap="none" strike="noStrike">
                <a:solidFill>
                  <a:schemeClr val="dk1"/>
                </a:solidFill>
                <a:latin typeface="Calibri"/>
                <a:ea typeface="Calibri"/>
                <a:cs typeface="Calibri"/>
                <a:sym typeface="Calibri"/>
              </a:defRPr>
            </a:lvl4pPr>
            <a:lvl5pPr lvl="4" marR="0" algn="l">
              <a:spcBef>
                <a:spcPts val="0"/>
              </a:spcBef>
              <a:spcAft>
                <a:spcPts val="0"/>
              </a:spcAft>
              <a:buSzPts val="800"/>
              <a:buNone/>
              <a:defRPr b="0" i="0" sz="1100" u="none" cap="none" strike="noStrike">
                <a:solidFill>
                  <a:schemeClr val="dk1"/>
                </a:solidFill>
                <a:latin typeface="Calibri"/>
                <a:ea typeface="Calibri"/>
                <a:cs typeface="Calibri"/>
                <a:sym typeface="Calibri"/>
              </a:defRPr>
            </a:lvl5pPr>
            <a:lvl6pPr lvl="5" marR="0" algn="l">
              <a:spcBef>
                <a:spcPts val="0"/>
              </a:spcBef>
              <a:spcAft>
                <a:spcPts val="0"/>
              </a:spcAft>
              <a:buSzPts val="800"/>
              <a:buNone/>
              <a:defRPr b="0" i="0" sz="1100" u="none" cap="none" strike="noStrike">
                <a:solidFill>
                  <a:schemeClr val="dk1"/>
                </a:solidFill>
                <a:latin typeface="Calibri"/>
                <a:ea typeface="Calibri"/>
                <a:cs typeface="Calibri"/>
                <a:sym typeface="Calibri"/>
              </a:defRPr>
            </a:lvl6pPr>
            <a:lvl7pPr lvl="6" marR="0" algn="l">
              <a:spcBef>
                <a:spcPts val="0"/>
              </a:spcBef>
              <a:spcAft>
                <a:spcPts val="0"/>
              </a:spcAft>
              <a:buSzPts val="800"/>
              <a:buNone/>
              <a:defRPr b="0" i="0" sz="1100" u="none" cap="none" strike="noStrike">
                <a:solidFill>
                  <a:schemeClr val="dk1"/>
                </a:solidFill>
                <a:latin typeface="Calibri"/>
                <a:ea typeface="Calibri"/>
                <a:cs typeface="Calibri"/>
                <a:sym typeface="Calibri"/>
              </a:defRPr>
            </a:lvl7pPr>
            <a:lvl8pPr lvl="7" marR="0" algn="l">
              <a:spcBef>
                <a:spcPts val="0"/>
              </a:spcBef>
              <a:spcAft>
                <a:spcPts val="0"/>
              </a:spcAft>
              <a:buSzPts val="800"/>
              <a:buNone/>
              <a:defRPr b="0" i="0" sz="1100" u="none" cap="none" strike="noStrike">
                <a:solidFill>
                  <a:schemeClr val="dk1"/>
                </a:solidFill>
                <a:latin typeface="Calibri"/>
                <a:ea typeface="Calibri"/>
                <a:cs typeface="Calibri"/>
                <a:sym typeface="Calibri"/>
              </a:defRPr>
            </a:lvl8pPr>
            <a:lvl9pPr lvl="8" marR="0" algn="l">
              <a:spcBef>
                <a:spcPts val="0"/>
              </a:spcBef>
              <a:spcAft>
                <a:spcPts val="0"/>
              </a:spcAft>
              <a:buSzPts val="800"/>
              <a:buNone/>
              <a:defRPr b="0" i="0" sz="1100" u="none" cap="none" strike="noStrike">
                <a:solidFill>
                  <a:schemeClr val="dk1"/>
                </a:solidFill>
                <a:latin typeface="Calibri"/>
                <a:ea typeface="Calibri"/>
                <a:cs typeface="Calibri"/>
                <a:sym typeface="Calibri"/>
              </a:defRPr>
            </a:lvl9pPr>
          </a:lstStyle>
          <a:p/>
        </p:txBody>
      </p:sp>
      <p:sp>
        <p:nvSpPr>
          <p:cNvPr id="970" name="Google Shape;970;p77"/>
          <p:cNvSpPr txBox="1"/>
          <p:nvPr>
            <p:ph idx="11" type="ftr"/>
          </p:nvPr>
        </p:nvSpPr>
        <p:spPr>
          <a:xfrm>
            <a:off x="4038603" y="6356358"/>
            <a:ext cx="4114800" cy="365100"/>
          </a:xfrm>
          <a:prstGeom prst="rect">
            <a:avLst/>
          </a:prstGeom>
          <a:noFill/>
          <a:ln>
            <a:noFill/>
          </a:ln>
        </p:spPr>
        <p:txBody>
          <a:bodyPr anchorCtr="0" anchor="ctr" bIns="27700" lIns="55425" spcFirstLastPara="1" rIns="55425" wrap="square" tIns="27700">
            <a:noAutofit/>
          </a:bodyPr>
          <a:lstStyle>
            <a:lvl1pPr lvl="0" marR="0" algn="ctr">
              <a:spcBef>
                <a:spcPts val="0"/>
              </a:spcBef>
              <a:spcAft>
                <a:spcPts val="0"/>
              </a:spcAft>
              <a:buSzPts val="800"/>
              <a:buNone/>
              <a:defRPr b="0" i="0" sz="1200" u="none" cap="none" strike="noStrike">
                <a:solidFill>
                  <a:srgbClr val="888888"/>
                </a:solidFill>
                <a:latin typeface="Calibri"/>
                <a:ea typeface="Calibri"/>
                <a:cs typeface="Calibri"/>
                <a:sym typeface="Calibri"/>
              </a:defRPr>
            </a:lvl1pPr>
            <a:lvl2pPr lvl="1" marR="0" algn="l">
              <a:spcBef>
                <a:spcPts val="0"/>
              </a:spcBef>
              <a:spcAft>
                <a:spcPts val="0"/>
              </a:spcAft>
              <a:buSzPts val="800"/>
              <a:buNone/>
              <a:defRPr b="0" i="0" sz="1100" u="none" cap="none" strike="noStrike">
                <a:solidFill>
                  <a:schemeClr val="dk1"/>
                </a:solidFill>
                <a:latin typeface="Calibri"/>
                <a:ea typeface="Calibri"/>
                <a:cs typeface="Calibri"/>
                <a:sym typeface="Calibri"/>
              </a:defRPr>
            </a:lvl2pPr>
            <a:lvl3pPr lvl="2" marR="0" algn="l">
              <a:spcBef>
                <a:spcPts val="0"/>
              </a:spcBef>
              <a:spcAft>
                <a:spcPts val="0"/>
              </a:spcAft>
              <a:buSzPts val="800"/>
              <a:buNone/>
              <a:defRPr b="0" i="0" sz="1100" u="none" cap="none" strike="noStrike">
                <a:solidFill>
                  <a:schemeClr val="dk1"/>
                </a:solidFill>
                <a:latin typeface="Calibri"/>
                <a:ea typeface="Calibri"/>
                <a:cs typeface="Calibri"/>
                <a:sym typeface="Calibri"/>
              </a:defRPr>
            </a:lvl3pPr>
            <a:lvl4pPr lvl="3" marR="0" algn="l">
              <a:spcBef>
                <a:spcPts val="0"/>
              </a:spcBef>
              <a:spcAft>
                <a:spcPts val="0"/>
              </a:spcAft>
              <a:buSzPts val="800"/>
              <a:buNone/>
              <a:defRPr b="0" i="0" sz="1100" u="none" cap="none" strike="noStrike">
                <a:solidFill>
                  <a:schemeClr val="dk1"/>
                </a:solidFill>
                <a:latin typeface="Calibri"/>
                <a:ea typeface="Calibri"/>
                <a:cs typeface="Calibri"/>
                <a:sym typeface="Calibri"/>
              </a:defRPr>
            </a:lvl4pPr>
            <a:lvl5pPr lvl="4" marR="0" algn="l">
              <a:spcBef>
                <a:spcPts val="0"/>
              </a:spcBef>
              <a:spcAft>
                <a:spcPts val="0"/>
              </a:spcAft>
              <a:buSzPts val="800"/>
              <a:buNone/>
              <a:defRPr b="0" i="0" sz="1100" u="none" cap="none" strike="noStrike">
                <a:solidFill>
                  <a:schemeClr val="dk1"/>
                </a:solidFill>
                <a:latin typeface="Calibri"/>
                <a:ea typeface="Calibri"/>
                <a:cs typeface="Calibri"/>
                <a:sym typeface="Calibri"/>
              </a:defRPr>
            </a:lvl5pPr>
            <a:lvl6pPr lvl="5" marR="0" algn="l">
              <a:spcBef>
                <a:spcPts val="0"/>
              </a:spcBef>
              <a:spcAft>
                <a:spcPts val="0"/>
              </a:spcAft>
              <a:buSzPts val="800"/>
              <a:buNone/>
              <a:defRPr b="0" i="0" sz="1100" u="none" cap="none" strike="noStrike">
                <a:solidFill>
                  <a:schemeClr val="dk1"/>
                </a:solidFill>
                <a:latin typeface="Calibri"/>
                <a:ea typeface="Calibri"/>
                <a:cs typeface="Calibri"/>
                <a:sym typeface="Calibri"/>
              </a:defRPr>
            </a:lvl6pPr>
            <a:lvl7pPr lvl="6" marR="0" algn="l">
              <a:spcBef>
                <a:spcPts val="0"/>
              </a:spcBef>
              <a:spcAft>
                <a:spcPts val="0"/>
              </a:spcAft>
              <a:buSzPts val="800"/>
              <a:buNone/>
              <a:defRPr b="0" i="0" sz="1100" u="none" cap="none" strike="noStrike">
                <a:solidFill>
                  <a:schemeClr val="dk1"/>
                </a:solidFill>
                <a:latin typeface="Calibri"/>
                <a:ea typeface="Calibri"/>
                <a:cs typeface="Calibri"/>
                <a:sym typeface="Calibri"/>
              </a:defRPr>
            </a:lvl7pPr>
            <a:lvl8pPr lvl="7" marR="0" algn="l">
              <a:spcBef>
                <a:spcPts val="0"/>
              </a:spcBef>
              <a:spcAft>
                <a:spcPts val="0"/>
              </a:spcAft>
              <a:buSzPts val="800"/>
              <a:buNone/>
              <a:defRPr b="0" i="0" sz="1100" u="none" cap="none" strike="noStrike">
                <a:solidFill>
                  <a:schemeClr val="dk1"/>
                </a:solidFill>
                <a:latin typeface="Calibri"/>
                <a:ea typeface="Calibri"/>
                <a:cs typeface="Calibri"/>
                <a:sym typeface="Calibri"/>
              </a:defRPr>
            </a:lvl8pPr>
            <a:lvl9pPr lvl="8" marR="0" algn="l">
              <a:spcBef>
                <a:spcPts val="0"/>
              </a:spcBef>
              <a:spcAft>
                <a:spcPts val="0"/>
              </a:spcAft>
              <a:buSzPts val="800"/>
              <a:buNone/>
              <a:defRPr b="0" i="0" sz="1100" u="none" cap="none" strike="noStrike">
                <a:solidFill>
                  <a:schemeClr val="dk1"/>
                </a:solidFill>
                <a:latin typeface="Calibri"/>
                <a:ea typeface="Calibri"/>
                <a:cs typeface="Calibri"/>
                <a:sym typeface="Calibri"/>
              </a:defRPr>
            </a:lvl9pPr>
          </a:lstStyle>
          <a:p/>
        </p:txBody>
      </p:sp>
      <p:sp>
        <p:nvSpPr>
          <p:cNvPr id="971" name="Google Shape;971;p77"/>
          <p:cNvSpPr txBox="1"/>
          <p:nvPr>
            <p:ph idx="12" type="sldNum"/>
          </p:nvPr>
        </p:nvSpPr>
        <p:spPr>
          <a:xfrm>
            <a:off x="8610605" y="6356358"/>
            <a:ext cx="2743200" cy="365100"/>
          </a:xfrm>
          <a:prstGeom prst="rect">
            <a:avLst/>
          </a:prstGeom>
          <a:noFill/>
          <a:ln>
            <a:noFill/>
          </a:ln>
        </p:spPr>
        <p:txBody>
          <a:bodyPr anchorCtr="0" anchor="ctr" bIns="27700" lIns="55425" spcFirstLastPara="1" rIns="55425" wrap="square" tIns="27700">
            <a:noAutofit/>
          </a:bodyPr>
          <a:lstStyle>
            <a:lvl1pPr indent="0" lvl="0" marL="0" marR="0" algn="r">
              <a:spcBef>
                <a:spcPts val="0"/>
              </a:spcBef>
              <a:buNone/>
              <a:defRPr b="0" i="0" sz="1200" u="none" cap="none" strike="noStrike">
                <a:solidFill>
                  <a:srgbClr val="888888"/>
                </a:solidFill>
                <a:latin typeface="Calibri"/>
                <a:ea typeface="Calibri"/>
                <a:cs typeface="Calibri"/>
                <a:sym typeface="Calibri"/>
              </a:defRPr>
            </a:lvl1pPr>
            <a:lvl2pPr indent="0" lvl="1" marL="0" marR="0" algn="r">
              <a:spcBef>
                <a:spcPts val="0"/>
              </a:spcBef>
              <a:buNone/>
              <a:defRPr b="0" i="0" sz="1200" u="none" cap="none" strike="noStrike">
                <a:solidFill>
                  <a:srgbClr val="888888"/>
                </a:solidFill>
                <a:latin typeface="Calibri"/>
                <a:ea typeface="Calibri"/>
                <a:cs typeface="Calibri"/>
                <a:sym typeface="Calibri"/>
              </a:defRPr>
            </a:lvl2pPr>
            <a:lvl3pPr indent="0" lvl="2" marL="0" marR="0" algn="r">
              <a:spcBef>
                <a:spcPts val="0"/>
              </a:spcBef>
              <a:buNone/>
              <a:defRPr b="0" i="0" sz="1200" u="none" cap="none" strike="noStrike">
                <a:solidFill>
                  <a:srgbClr val="888888"/>
                </a:solidFill>
                <a:latin typeface="Calibri"/>
                <a:ea typeface="Calibri"/>
                <a:cs typeface="Calibri"/>
                <a:sym typeface="Calibri"/>
              </a:defRPr>
            </a:lvl3pPr>
            <a:lvl4pPr indent="0" lvl="3" marL="0" marR="0" algn="r">
              <a:spcBef>
                <a:spcPts val="0"/>
              </a:spcBef>
              <a:buNone/>
              <a:defRPr b="0" i="0" sz="1200" u="none" cap="none" strike="noStrike">
                <a:solidFill>
                  <a:srgbClr val="888888"/>
                </a:solidFill>
                <a:latin typeface="Calibri"/>
                <a:ea typeface="Calibri"/>
                <a:cs typeface="Calibri"/>
                <a:sym typeface="Calibri"/>
              </a:defRPr>
            </a:lvl4pPr>
            <a:lvl5pPr indent="0" lvl="4" marL="0" marR="0" algn="r">
              <a:spcBef>
                <a:spcPts val="0"/>
              </a:spcBef>
              <a:buNone/>
              <a:defRPr b="0" i="0" sz="1200" u="none" cap="none" strike="noStrike">
                <a:solidFill>
                  <a:srgbClr val="888888"/>
                </a:solidFill>
                <a:latin typeface="Calibri"/>
                <a:ea typeface="Calibri"/>
                <a:cs typeface="Calibri"/>
                <a:sym typeface="Calibri"/>
              </a:defRPr>
            </a:lvl5pPr>
            <a:lvl6pPr indent="0" lvl="5" marL="0" marR="0" algn="r">
              <a:spcBef>
                <a:spcPts val="0"/>
              </a:spcBef>
              <a:buNone/>
              <a:defRPr b="0" i="0" sz="1200" u="none" cap="none" strike="noStrike">
                <a:solidFill>
                  <a:srgbClr val="888888"/>
                </a:solidFill>
                <a:latin typeface="Calibri"/>
                <a:ea typeface="Calibri"/>
                <a:cs typeface="Calibri"/>
                <a:sym typeface="Calibri"/>
              </a:defRPr>
            </a:lvl6pPr>
            <a:lvl7pPr indent="0" lvl="6" marL="0" marR="0" algn="r">
              <a:spcBef>
                <a:spcPts val="0"/>
              </a:spcBef>
              <a:buNone/>
              <a:defRPr b="0" i="0" sz="1200" u="none" cap="none" strike="noStrike">
                <a:solidFill>
                  <a:srgbClr val="888888"/>
                </a:solidFill>
                <a:latin typeface="Calibri"/>
                <a:ea typeface="Calibri"/>
                <a:cs typeface="Calibri"/>
                <a:sym typeface="Calibri"/>
              </a:defRPr>
            </a:lvl7pPr>
            <a:lvl8pPr indent="0" lvl="7" marL="0" marR="0" algn="r">
              <a:spcBef>
                <a:spcPts val="0"/>
              </a:spcBef>
              <a:buNone/>
              <a:defRPr b="0" i="0" sz="1200" u="none" cap="none" strike="noStrike">
                <a:solidFill>
                  <a:srgbClr val="888888"/>
                </a:solidFill>
                <a:latin typeface="Calibri"/>
                <a:ea typeface="Calibri"/>
                <a:cs typeface="Calibri"/>
                <a:sym typeface="Calibri"/>
              </a:defRPr>
            </a:lvl8pPr>
            <a:lvl9pPr indent="0" lvl="8" marL="0" marR="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 id="2147483735" r:id="rId13"/>
    <p:sldLayoutId id="2147483736" r:id="rId14"/>
    <p:sldLayoutId id="2147483737" r:id="rId15"/>
    <p:sldLayoutId id="2147483738" r:id="rId16"/>
    <p:sldLayoutId id="2147483739" r:id="rId17"/>
    <p:sldLayoutId id="2147483740" r:id="rId18"/>
    <p:sldLayoutId id="2147483741" r:id="rId19"/>
    <p:sldLayoutId id="2147483742" r:id="rId20"/>
    <p:sldLayoutId id="2147483743" r:id="rId21"/>
    <p:sldLayoutId id="2147483744" r:id="rId22"/>
    <p:sldLayoutId id="2147483745" r:id="rId23"/>
    <p:sldLayoutId id="2147483746" r:id="rId24"/>
    <p:sldLayoutId id="2147483747" r:id="rId25"/>
    <p:sldLayoutId id="2147483748" r:id="rId26"/>
    <p:sldLayoutId id="2147483749" r:id="rId27"/>
    <p:sldLayoutId id="2147483750" r:id="rId28"/>
    <p:sldLayoutId id="2147483751" r:id="rId29"/>
    <p:sldLayoutId id="2147483752" r:id="rId30"/>
    <p:sldLayoutId id="2147483753" r:id="rId31"/>
    <p:sldLayoutId id="2147483754" r:id="rId32"/>
    <p:sldLayoutId id="2147483755" r:id="rId33"/>
    <p:sldLayoutId id="2147483756" r:id="rId34"/>
    <p:sldLayoutId id="2147483757" r:id="rId35"/>
    <p:sldLayoutId id="2147483758" r:id="rId36"/>
    <p:sldLayoutId id="2147483759" r:id="rId37"/>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1.xml"/><Relationship Id="rId3" Type="http://schemas.openxmlformats.org/officeDocument/2006/relationships/image" Target="../media/image4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5.xml"/><Relationship Id="rId3" Type="http://schemas.openxmlformats.org/officeDocument/2006/relationships/image" Target="../media/image42.png"/><Relationship Id="rId4" Type="http://schemas.openxmlformats.org/officeDocument/2006/relationships/image" Target="../media/image34.png"/><Relationship Id="rId5" Type="http://schemas.openxmlformats.org/officeDocument/2006/relationships/image" Target="../media/image4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6.xml"/><Relationship Id="rId3" Type="http://schemas.openxmlformats.org/officeDocument/2006/relationships/image" Target="../media/image36.png"/><Relationship Id="rId4" Type="http://schemas.openxmlformats.org/officeDocument/2006/relationships/image" Target="../media/image40.png"/><Relationship Id="rId5" Type="http://schemas.openxmlformats.org/officeDocument/2006/relationships/image" Target="../media/image3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7.xml"/><Relationship Id="rId3" Type="http://schemas.openxmlformats.org/officeDocument/2006/relationships/image" Target="../media/image4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9.xml"/><Relationship Id="rId3" Type="http://schemas.openxmlformats.org/officeDocument/2006/relationships/image" Target="../media/image4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9.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15.xml"/><Relationship Id="rId3" Type="http://schemas.openxmlformats.org/officeDocument/2006/relationships/image" Target="../media/image4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9.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9.xml"/><Relationship Id="rId2" Type="http://schemas.openxmlformats.org/officeDocument/2006/relationships/notesSlide" Target="../notesSlides/notesSlide22.xml"/><Relationship Id="rId3" Type="http://schemas.openxmlformats.org/officeDocument/2006/relationships/image" Target="../media/image4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23.xml"/><Relationship Id="rId3" Type="http://schemas.openxmlformats.org/officeDocument/2006/relationships/image" Target="../media/image44.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26.xml"/><Relationship Id="rId3" Type="http://schemas.openxmlformats.org/officeDocument/2006/relationships/image" Target="../media/image5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33.xml"/><Relationship Id="rId3" Type="http://schemas.openxmlformats.org/officeDocument/2006/relationships/image" Target="../media/image4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34.xml"/><Relationship Id="rId3" Type="http://schemas.openxmlformats.org/officeDocument/2006/relationships/image" Target="../media/image5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36.xml"/><Relationship Id="rId3" Type="http://schemas.openxmlformats.org/officeDocument/2006/relationships/image" Target="../media/image4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38.xml"/><Relationship Id="rId3" Type="http://schemas.openxmlformats.org/officeDocument/2006/relationships/image" Target="../media/image44.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39.xml"/><Relationship Id="rId3" Type="http://schemas.openxmlformats.org/officeDocument/2006/relationships/image" Target="../media/image4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44.xml"/><Relationship Id="rId3" Type="http://schemas.openxmlformats.org/officeDocument/2006/relationships/image" Target="../media/image5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45.xml"/><Relationship Id="rId3" Type="http://schemas.openxmlformats.org/officeDocument/2006/relationships/image" Target="../media/image42.png"/><Relationship Id="rId4" Type="http://schemas.openxmlformats.org/officeDocument/2006/relationships/image" Target="../media/image34.png"/><Relationship Id="rId5" Type="http://schemas.openxmlformats.org/officeDocument/2006/relationships/image" Target="../media/image41.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48.xml"/><Relationship Id="rId3" Type="http://schemas.openxmlformats.org/officeDocument/2006/relationships/image" Target="../media/image48.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85.xml"/><Relationship Id="rId2" Type="http://schemas.openxmlformats.org/officeDocument/2006/relationships/notesSlide" Target="../notesSlides/notesSlide49.xml"/><Relationship Id="rId3" Type="http://schemas.openxmlformats.org/officeDocument/2006/relationships/image" Target="../media/image50.png"/><Relationship Id="rId4" Type="http://schemas.openxmlformats.org/officeDocument/2006/relationships/image" Target="../media/image54.png"/><Relationship Id="rId5" Type="http://schemas.openxmlformats.org/officeDocument/2006/relationships/image" Target="../media/image53.png"/><Relationship Id="rId6" Type="http://schemas.openxmlformats.org/officeDocument/2006/relationships/image" Target="../media/image55.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85.xml"/><Relationship Id="rId2" Type="http://schemas.openxmlformats.org/officeDocument/2006/relationships/notesSlide" Target="../notesSlides/notesSlide50.xml"/><Relationship Id="rId3" Type="http://schemas.openxmlformats.org/officeDocument/2006/relationships/image" Target="../media/image50.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85.xml"/><Relationship Id="rId2" Type="http://schemas.openxmlformats.org/officeDocument/2006/relationships/notesSlide" Target="../notesSlides/notesSlide51.xml"/><Relationship Id="rId3" Type="http://schemas.openxmlformats.org/officeDocument/2006/relationships/image" Target="../media/image54.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85.xml"/><Relationship Id="rId2" Type="http://schemas.openxmlformats.org/officeDocument/2006/relationships/notesSlide" Target="../notesSlides/notesSlide52.xml"/><Relationship Id="rId3" Type="http://schemas.openxmlformats.org/officeDocument/2006/relationships/image" Target="../media/image53.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85.xml"/><Relationship Id="rId2" Type="http://schemas.openxmlformats.org/officeDocument/2006/relationships/notesSlide" Target="../notesSlides/notesSlide53.xml"/><Relationship Id="rId3" Type="http://schemas.openxmlformats.org/officeDocument/2006/relationships/image" Target="../media/image55.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54.xml"/><Relationship Id="rId3" Type="http://schemas.openxmlformats.org/officeDocument/2006/relationships/image" Target="../media/image48.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5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0" name="Shape 1360"/>
        <p:cNvGrpSpPr/>
        <p:nvPr/>
      </p:nvGrpSpPr>
      <p:grpSpPr>
        <a:xfrm>
          <a:off x="0" y="0"/>
          <a:ext cx="0" cy="0"/>
          <a:chOff x="0" y="0"/>
          <a:chExt cx="0" cy="0"/>
        </a:xfrm>
      </p:grpSpPr>
      <p:grpSp>
        <p:nvGrpSpPr>
          <p:cNvPr id="1361" name="Google Shape;1361;p115"/>
          <p:cNvGrpSpPr/>
          <p:nvPr/>
        </p:nvGrpSpPr>
        <p:grpSpPr>
          <a:xfrm>
            <a:off x="0" y="0"/>
            <a:ext cx="12191485" cy="5790023"/>
            <a:chOff x="0" y="0"/>
            <a:chExt cx="20104692" cy="9549765"/>
          </a:xfrm>
        </p:grpSpPr>
        <p:sp>
          <p:nvSpPr>
            <p:cNvPr id="1362" name="Google Shape;1362;p115"/>
            <p:cNvSpPr/>
            <p:nvPr/>
          </p:nvSpPr>
          <p:spPr>
            <a:xfrm>
              <a:off x="0" y="0"/>
              <a:ext cx="20104100" cy="9549765"/>
            </a:xfrm>
            <a:custGeom>
              <a:rect b="b" l="l" r="r" t="t"/>
              <a:pathLst>
                <a:path extrusionOk="0" h="9549765" w="20104100">
                  <a:moveTo>
                    <a:pt x="20104099" y="0"/>
                  </a:moveTo>
                  <a:lnTo>
                    <a:pt x="0" y="0"/>
                  </a:lnTo>
                  <a:lnTo>
                    <a:pt x="0" y="9549436"/>
                  </a:lnTo>
                  <a:lnTo>
                    <a:pt x="20104099" y="9549436"/>
                  </a:lnTo>
                  <a:lnTo>
                    <a:pt x="20104099"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363" name="Google Shape;1363;p115"/>
            <p:cNvSpPr/>
            <p:nvPr/>
          </p:nvSpPr>
          <p:spPr>
            <a:xfrm>
              <a:off x="9280454" y="3836153"/>
              <a:ext cx="1543684" cy="189229"/>
            </a:xfrm>
            <a:custGeom>
              <a:rect b="b" l="l" r="r" t="t"/>
              <a:pathLst>
                <a:path extrusionOk="0" h="189229" w="1543684">
                  <a:moveTo>
                    <a:pt x="1517493" y="0"/>
                  </a:moveTo>
                  <a:lnTo>
                    <a:pt x="25695" y="0"/>
                  </a:lnTo>
                  <a:lnTo>
                    <a:pt x="15189" y="41506"/>
                  </a:lnTo>
                  <a:lnTo>
                    <a:pt x="7374" y="83687"/>
                  </a:lnTo>
                  <a:lnTo>
                    <a:pt x="2295" y="126415"/>
                  </a:lnTo>
                  <a:lnTo>
                    <a:pt x="0" y="169565"/>
                  </a:lnTo>
                  <a:lnTo>
                    <a:pt x="251" y="189051"/>
                  </a:lnTo>
                  <a:lnTo>
                    <a:pt x="1542947" y="189051"/>
                  </a:lnTo>
                  <a:lnTo>
                    <a:pt x="1543188" y="169565"/>
                  </a:lnTo>
                  <a:lnTo>
                    <a:pt x="1540893" y="126415"/>
                  </a:lnTo>
                  <a:lnTo>
                    <a:pt x="1535814" y="83687"/>
                  </a:lnTo>
                  <a:lnTo>
                    <a:pt x="1527998" y="41506"/>
                  </a:lnTo>
                  <a:lnTo>
                    <a:pt x="1517493"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364" name="Google Shape;1364;p115"/>
            <p:cNvSpPr/>
            <p:nvPr/>
          </p:nvSpPr>
          <p:spPr>
            <a:xfrm>
              <a:off x="9287012" y="4106537"/>
              <a:ext cx="1530350" cy="189864"/>
            </a:xfrm>
            <a:custGeom>
              <a:rect b="b" l="l" r="r" t="t"/>
              <a:pathLst>
                <a:path extrusionOk="0" h="189864" w="1530350">
                  <a:moveTo>
                    <a:pt x="1530079" y="0"/>
                  </a:moveTo>
                  <a:lnTo>
                    <a:pt x="0" y="0"/>
                  </a:lnTo>
                  <a:lnTo>
                    <a:pt x="8023" y="49049"/>
                  </a:lnTo>
                  <a:lnTo>
                    <a:pt x="19083" y="97008"/>
                  </a:lnTo>
                  <a:lnTo>
                    <a:pt x="33071" y="143776"/>
                  </a:lnTo>
                  <a:lnTo>
                    <a:pt x="49883" y="189250"/>
                  </a:lnTo>
                  <a:lnTo>
                    <a:pt x="1480195" y="189250"/>
                  </a:lnTo>
                  <a:lnTo>
                    <a:pt x="1497007" y="143776"/>
                  </a:lnTo>
                  <a:lnTo>
                    <a:pt x="1510995" y="97008"/>
                  </a:lnTo>
                  <a:lnTo>
                    <a:pt x="1522055" y="49049"/>
                  </a:lnTo>
                  <a:lnTo>
                    <a:pt x="1530079"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365" name="Google Shape;1365;p115"/>
            <p:cNvSpPr/>
            <p:nvPr/>
          </p:nvSpPr>
          <p:spPr>
            <a:xfrm>
              <a:off x="9363379" y="4366494"/>
              <a:ext cx="1377950" cy="423545"/>
            </a:xfrm>
            <a:custGeom>
              <a:rect b="b" l="l" r="r" t="t"/>
              <a:pathLst>
                <a:path extrusionOk="0" h="423545" w="1377950">
                  <a:moveTo>
                    <a:pt x="1377340" y="0"/>
                  </a:moveTo>
                  <a:lnTo>
                    <a:pt x="0" y="0"/>
                  </a:lnTo>
                  <a:lnTo>
                    <a:pt x="22429" y="41113"/>
                  </a:lnTo>
                  <a:lnTo>
                    <a:pt x="47231" y="80667"/>
                  </a:lnTo>
                  <a:lnTo>
                    <a:pt x="74311" y="118567"/>
                  </a:lnTo>
                  <a:lnTo>
                    <a:pt x="103572" y="154716"/>
                  </a:lnTo>
                  <a:lnTo>
                    <a:pt x="134919" y="189019"/>
                  </a:lnTo>
                  <a:lnTo>
                    <a:pt x="168257" y="221380"/>
                  </a:lnTo>
                  <a:lnTo>
                    <a:pt x="203488" y="251703"/>
                  </a:lnTo>
                  <a:lnTo>
                    <a:pt x="240518" y="279891"/>
                  </a:lnTo>
                  <a:lnTo>
                    <a:pt x="279251" y="305850"/>
                  </a:lnTo>
                  <a:lnTo>
                    <a:pt x="319591" y="329483"/>
                  </a:lnTo>
                  <a:lnTo>
                    <a:pt x="361443" y="350695"/>
                  </a:lnTo>
                  <a:lnTo>
                    <a:pt x="404709" y="369390"/>
                  </a:lnTo>
                  <a:lnTo>
                    <a:pt x="449296" y="385471"/>
                  </a:lnTo>
                  <a:lnTo>
                    <a:pt x="495106" y="398844"/>
                  </a:lnTo>
                  <a:lnTo>
                    <a:pt x="542044" y="409411"/>
                  </a:lnTo>
                  <a:lnTo>
                    <a:pt x="590015" y="417078"/>
                  </a:lnTo>
                  <a:lnTo>
                    <a:pt x="638922" y="421749"/>
                  </a:lnTo>
                  <a:lnTo>
                    <a:pt x="688670" y="423327"/>
                  </a:lnTo>
                  <a:lnTo>
                    <a:pt x="738418" y="421749"/>
                  </a:lnTo>
                  <a:lnTo>
                    <a:pt x="787325" y="417078"/>
                  </a:lnTo>
                  <a:lnTo>
                    <a:pt x="835295" y="409411"/>
                  </a:lnTo>
                  <a:lnTo>
                    <a:pt x="882233" y="398844"/>
                  </a:lnTo>
                  <a:lnTo>
                    <a:pt x="928044" y="385471"/>
                  </a:lnTo>
                  <a:lnTo>
                    <a:pt x="972630" y="369390"/>
                  </a:lnTo>
                  <a:lnTo>
                    <a:pt x="1015897" y="350695"/>
                  </a:lnTo>
                  <a:lnTo>
                    <a:pt x="1057748" y="329483"/>
                  </a:lnTo>
                  <a:lnTo>
                    <a:pt x="1098088" y="305850"/>
                  </a:lnTo>
                  <a:lnTo>
                    <a:pt x="1136821" y="279891"/>
                  </a:lnTo>
                  <a:lnTo>
                    <a:pt x="1173851" y="251703"/>
                  </a:lnTo>
                  <a:lnTo>
                    <a:pt x="1209083" y="221380"/>
                  </a:lnTo>
                  <a:lnTo>
                    <a:pt x="1242420" y="189019"/>
                  </a:lnTo>
                  <a:lnTo>
                    <a:pt x="1273767" y="154716"/>
                  </a:lnTo>
                  <a:lnTo>
                    <a:pt x="1303029" y="118567"/>
                  </a:lnTo>
                  <a:lnTo>
                    <a:pt x="1330108" y="80667"/>
                  </a:lnTo>
                  <a:lnTo>
                    <a:pt x="1354911" y="41113"/>
                  </a:lnTo>
                  <a:lnTo>
                    <a:pt x="1377340"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366" name="Google Shape;1366;p115"/>
            <p:cNvSpPr/>
            <p:nvPr/>
          </p:nvSpPr>
          <p:spPr>
            <a:xfrm>
              <a:off x="9377833" y="2786017"/>
              <a:ext cx="1348740" cy="887729"/>
            </a:xfrm>
            <a:custGeom>
              <a:rect b="b" l="l" r="r" t="t"/>
              <a:pathLst>
                <a:path extrusionOk="0" h="887729" w="1348740">
                  <a:moveTo>
                    <a:pt x="545007" y="887463"/>
                  </a:moveTo>
                  <a:lnTo>
                    <a:pt x="244106" y="586549"/>
                  </a:lnTo>
                  <a:lnTo>
                    <a:pt x="41719" y="827087"/>
                  </a:lnTo>
                  <a:lnTo>
                    <a:pt x="30632" y="841781"/>
                  </a:lnTo>
                  <a:lnTo>
                    <a:pt x="19989" y="856742"/>
                  </a:lnTo>
                  <a:lnTo>
                    <a:pt x="9779" y="871982"/>
                  </a:lnTo>
                  <a:lnTo>
                    <a:pt x="0" y="887463"/>
                  </a:lnTo>
                  <a:lnTo>
                    <a:pt x="545007" y="887463"/>
                  </a:lnTo>
                  <a:close/>
                </a:path>
                <a:path extrusionOk="0" h="887729" w="1348740">
                  <a:moveTo>
                    <a:pt x="999197" y="461606"/>
                  </a:moveTo>
                  <a:lnTo>
                    <a:pt x="715187" y="124066"/>
                  </a:lnTo>
                  <a:lnTo>
                    <a:pt x="692696" y="107467"/>
                  </a:lnTo>
                  <a:lnTo>
                    <a:pt x="776478" y="8102"/>
                  </a:lnTo>
                  <a:lnTo>
                    <a:pt x="772693" y="0"/>
                  </a:lnTo>
                  <a:lnTo>
                    <a:pt x="575716" y="0"/>
                  </a:lnTo>
                  <a:lnTo>
                    <a:pt x="571944" y="8102"/>
                  </a:lnTo>
                  <a:lnTo>
                    <a:pt x="655713" y="107467"/>
                  </a:lnTo>
                  <a:lnTo>
                    <a:pt x="649465" y="110312"/>
                  </a:lnTo>
                  <a:lnTo>
                    <a:pt x="643572" y="114033"/>
                  </a:lnTo>
                  <a:lnTo>
                    <a:pt x="638136" y="118605"/>
                  </a:lnTo>
                  <a:lnTo>
                    <a:pt x="633234" y="124066"/>
                  </a:lnTo>
                  <a:lnTo>
                    <a:pt x="349224" y="461606"/>
                  </a:lnTo>
                  <a:lnTo>
                    <a:pt x="674204" y="786599"/>
                  </a:lnTo>
                  <a:lnTo>
                    <a:pt x="999197" y="461606"/>
                  </a:lnTo>
                  <a:close/>
                </a:path>
                <a:path extrusionOk="0" h="887729" w="1348740">
                  <a:moveTo>
                    <a:pt x="1348422" y="887463"/>
                  </a:moveTo>
                  <a:lnTo>
                    <a:pt x="1317790" y="841781"/>
                  </a:lnTo>
                  <a:lnTo>
                    <a:pt x="1104315" y="586549"/>
                  </a:lnTo>
                  <a:lnTo>
                    <a:pt x="803414" y="887463"/>
                  </a:lnTo>
                  <a:lnTo>
                    <a:pt x="1348422" y="887463"/>
                  </a:lnTo>
                  <a:close/>
                </a:path>
              </a:pathLst>
            </a:custGeom>
            <a:solidFill>
              <a:srgbClr val="489BC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367" name="Google Shape;1367;p115"/>
            <p:cNvSpPr/>
            <p:nvPr/>
          </p:nvSpPr>
          <p:spPr>
            <a:xfrm>
              <a:off x="6994779" y="5299855"/>
              <a:ext cx="6115050" cy="781050"/>
            </a:xfrm>
            <a:custGeom>
              <a:rect b="b" l="l" r="r" t="t"/>
              <a:pathLst>
                <a:path extrusionOk="0" h="781050" w="6115050">
                  <a:moveTo>
                    <a:pt x="568337" y="17081"/>
                  </a:moveTo>
                  <a:lnTo>
                    <a:pt x="485673" y="17081"/>
                  </a:lnTo>
                  <a:lnTo>
                    <a:pt x="433044" y="19723"/>
                  </a:lnTo>
                  <a:lnTo>
                    <a:pt x="384365" y="27597"/>
                  </a:lnTo>
                  <a:lnTo>
                    <a:pt x="339750" y="40652"/>
                  </a:lnTo>
                  <a:lnTo>
                    <a:pt x="299262" y="58813"/>
                  </a:lnTo>
                  <a:lnTo>
                    <a:pt x="263004" y="82042"/>
                  </a:lnTo>
                  <a:lnTo>
                    <a:pt x="231063" y="110261"/>
                  </a:lnTo>
                  <a:lnTo>
                    <a:pt x="203504" y="143421"/>
                  </a:lnTo>
                  <a:lnTo>
                    <a:pt x="180441" y="181457"/>
                  </a:lnTo>
                  <a:lnTo>
                    <a:pt x="161937" y="224320"/>
                  </a:lnTo>
                  <a:lnTo>
                    <a:pt x="144907" y="22085"/>
                  </a:lnTo>
                  <a:lnTo>
                    <a:pt x="0" y="22085"/>
                  </a:lnTo>
                  <a:lnTo>
                    <a:pt x="0" y="746899"/>
                  </a:lnTo>
                  <a:lnTo>
                    <a:pt x="167843" y="746899"/>
                  </a:lnTo>
                  <a:lnTo>
                    <a:pt x="167843" y="501523"/>
                  </a:lnTo>
                  <a:lnTo>
                    <a:pt x="170167" y="437896"/>
                  </a:lnTo>
                  <a:lnTo>
                    <a:pt x="177279" y="382663"/>
                  </a:lnTo>
                  <a:lnTo>
                    <a:pt x="189420" y="335318"/>
                  </a:lnTo>
                  <a:lnTo>
                    <a:pt x="206806" y="295351"/>
                  </a:lnTo>
                  <a:lnTo>
                    <a:pt x="229666" y="262216"/>
                  </a:lnTo>
                  <a:lnTo>
                    <a:pt x="258216" y="235432"/>
                  </a:lnTo>
                  <a:lnTo>
                    <a:pt x="292684" y="214452"/>
                  </a:lnTo>
                  <a:lnTo>
                    <a:pt x="330403" y="199250"/>
                  </a:lnTo>
                  <a:lnTo>
                    <a:pt x="374078" y="188468"/>
                  </a:lnTo>
                  <a:lnTo>
                    <a:pt x="424065" y="182041"/>
                  </a:lnTo>
                  <a:lnTo>
                    <a:pt x="480669" y="179920"/>
                  </a:lnTo>
                  <a:lnTo>
                    <a:pt x="568337" y="179920"/>
                  </a:lnTo>
                  <a:lnTo>
                    <a:pt x="568337" y="17081"/>
                  </a:lnTo>
                  <a:close/>
                </a:path>
                <a:path extrusionOk="0" h="781050" w="6115050">
                  <a:moveTo>
                    <a:pt x="1668056" y="386537"/>
                  </a:moveTo>
                  <a:lnTo>
                    <a:pt x="1665274" y="335457"/>
                  </a:lnTo>
                  <a:lnTo>
                    <a:pt x="1656969" y="287477"/>
                  </a:lnTo>
                  <a:lnTo>
                    <a:pt x="1643202" y="242684"/>
                  </a:lnTo>
                  <a:lnTo>
                    <a:pt x="1624050" y="201206"/>
                  </a:lnTo>
                  <a:lnTo>
                    <a:pt x="1599577" y="163144"/>
                  </a:lnTo>
                  <a:lnTo>
                    <a:pt x="1572133" y="131254"/>
                  </a:lnTo>
                  <a:lnTo>
                    <a:pt x="1569847" y="128587"/>
                  </a:lnTo>
                  <a:lnTo>
                    <a:pt x="1534922" y="97650"/>
                  </a:lnTo>
                  <a:lnTo>
                    <a:pt x="1504543" y="77012"/>
                  </a:lnTo>
                  <a:lnTo>
                    <a:pt x="1504543" y="330365"/>
                  </a:lnTo>
                  <a:lnTo>
                    <a:pt x="873391" y="330365"/>
                  </a:lnTo>
                  <a:lnTo>
                    <a:pt x="885761" y="289217"/>
                  </a:lnTo>
                  <a:lnTo>
                    <a:pt x="904328" y="252691"/>
                  </a:lnTo>
                  <a:lnTo>
                    <a:pt x="928992" y="220840"/>
                  </a:lnTo>
                  <a:lnTo>
                    <a:pt x="959650" y="193713"/>
                  </a:lnTo>
                  <a:lnTo>
                    <a:pt x="996213" y="171386"/>
                  </a:lnTo>
                  <a:lnTo>
                    <a:pt x="1038580" y="153924"/>
                  </a:lnTo>
                  <a:lnTo>
                    <a:pt x="1086662" y="141363"/>
                  </a:lnTo>
                  <a:lnTo>
                    <a:pt x="1140345" y="133781"/>
                  </a:lnTo>
                  <a:lnTo>
                    <a:pt x="1199553" y="131254"/>
                  </a:lnTo>
                  <a:lnTo>
                    <a:pt x="1257668" y="133667"/>
                  </a:lnTo>
                  <a:lnTo>
                    <a:pt x="1309624" y="140944"/>
                  </a:lnTo>
                  <a:lnTo>
                    <a:pt x="1355458" y="153098"/>
                  </a:lnTo>
                  <a:lnTo>
                    <a:pt x="1395222" y="170180"/>
                  </a:lnTo>
                  <a:lnTo>
                    <a:pt x="1428965" y="192201"/>
                  </a:lnTo>
                  <a:lnTo>
                    <a:pt x="1456715" y="219202"/>
                  </a:lnTo>
                  <a:lnTo>
                    <a:pt x="1478534" y="251206"/>
                  </a:lnTo>
                  <a:lnTo>
                    <a:pt x="1494459" y="288251"/>
                  </a:lnTo>
                  <a:lnTo>
                    <a:pt x="1504543" y="330365"/>
                  </a:lnTo>
                  <a:lnTo>
                    <a:pt x="1504543" y="77012"/>
                  </a:lnTo>
                  <a:lnTo>
                    <a:pt x="1449781" y="47053"/>
                  </a:lnTo>
                  <a:lnTo>
                    <a:pt x="1405750" y="29997"/>
                  </a:lnTo>
                  <a:lnTo>
                    <a:pt x="1358557" y="16814"/>
                  </a:lnTo>
                  <a:lnTo>
                    <a:pt x="1307985" y="7442"/>
                  </a:lnTo>
                  <a:lnTo>
                    <a:pt x="1253794" y="1854"/>
                  </a:lnTo>
                  <a:lnTo>
                    <a:pt x="1195768" y="0"/>
                  </a:lnTo>
                  <a:lnTo>
                    <a:pt x="1138364" y="2044"/>
                  </a:lnTo>
                  <a:lnTo>
                    <a:pt x="1083792" y="8153"/>
                  </a:lnTo>
                  <a:lnTo>
                    <a:pt x="1032230" y="18237"/>
                  </a:lnTo>
                  <a:lnTo>
                    <a:pt x="983843" y="32219"/>
                  </a:lnTo>
                  <a:lnTo>
                    <a:pt x="938796" y="50025"/>
                  </a:lnTo>
                  <a:lnTo>
                    <a:pt x="897267" y="71589"/>
                  </a:lnTo>
                  <a:lnTo>
                    <a:pt x="859396" y="96812"/>
                  </a:lnTo>
                  <a:lnTo>
                    <a:pt x="825385" y="125653"/>
                  </a:lnTo>
                  <a:lnTo>
                    <a:pt x="795375" y="158013"/>
                  </a:lnTo>
                  <a:lnTo>
                    <a:pt x="769531" y="193814"/>
                  </a:lnTo>
                  <a:lnTo>
                    <a:pt x="744283" y="242582"/>
                  </a:lnTo>
                  <a:lnTo>
                    <a:pt x="726363" y="293243"/>
                  </a:lnTo>
                  <a:lnTo>
                    <a:pt x="715683" y="346151"/>
                  </a:lnTo>
                  <a:lnTo>
                    <a:pt x="712152" y="401662"/>
                  </a:lnTo>
                  <a:lnTo>
                    <a:pt x="714616" y="453720"/>
                  </a:lnTo>
                  <a:lnTo>
                    <a:pt x="722033" y="501904"/>
                  </a:lnTo>
                  <a:lnTo>
                    <a:pt x="734441" y="546265"/>
                  </a:lnTo>
                  <a:lnTo>
                    <a:pt x="751865" y="586841"/>
                  </a:lnTo>
                  <a:lnTo>
                    <a:pt x="774331" y="623697"/>
                  </a:lnTo>
                  <a:lnTo>
                    <a:pt x="801878" y="656869"/>
                  </a:lnTo>
                  <a:lnTo>
                    <a:pt x="834542" y="686422"/>
                  </a:lnTo>
                  <a:lnTo>
                    <a:pt x="872350" y="712406"/>
                  </a:lnTo>
                  <a:lnTo>
                    <a:pt x="915327" y="734872"/>
                  </a:lnTo>
                  <a:lnTo>
                    <a:pt x="959751" y="751459"/>
                  </a:lnTo>
                  <a:lnTo>
                    <a:pt x="1008507" y="764286"/>
                  </a:lnTo>
                  <a:lnTo>
                    <a:pt x="1061821" y="773391"/>
                  </a:lnTo>
                  <a:lnTo>
                    <a:pt x="1119962" y="778827"/>
                  </a:lnTo>
                  <a:lnTo>
                    <a:pt x="1183157" y="780630"/>
                  </a:lnTo>
                  <a:lnTo>
                    <a:pt x="1244066" y="779145"/>
                  </a:lnTo>
                  <a:lnTo>
                    <a:pt x="1300657" y="774623"/>
                  </a:lnTo>
                  <a:lnTo>
                    <a:pt x="1353019" y="767016"/>
                  </a:lnTo>
                  <a:lnTo>
                    <a:pt x="1401305" y="756259"/>
                  </a:lnTo>
                  <a:lnTo>
                    <a:pt x="1445615" y="742302"/>
                  </a:lnTo>
                  <a:lnTo>
                    <a:pt x="1486090" y="725081"/>
                  </a:lnTo>
                  <a:lnTo>
                    <a:pt x="1522831" y="704532"/>
                  </a:lnTo>
                  <a:lnTo>
                    <a:pt x="1555991" y="680605"/>
                  </a:lnTo>
                  <a:lnTo>
                    <a:pt x="1585658" y="653224"/>
                  </a:lnTo>
                  <a:lnTo>
                    <a:pt x="1590014" y="648106"/>
                  </a:lnTo>
                  <a:lnTo>
                    <a:pt x="1611985" y="622338"/>
                  </a:lnTo>
                  <a:lnTo>
                    <a:pt x="1635061" y="587883"/>
                  </a:lnTo>
                  <a:lnTo>
                    <a:pt x="1655051" y="549808"/>
                  </a:lnTo>
                  <a:lnTo>
                    <a:pt x="1657985" y="543471"/>
                  </a:lnTo>
                  <a:lnTo>
                    <a:pt x="1474495" y="543471"/>
                  </a:lnTo>
                  <a:lnTo>
                    <a:pt x="1473187" y="545566"/>
                  </a:lnTo>
                  <a:lnTo>
                    <a:pt x="1447495" y="577786"/>
                  </a:lnTo>
                  <a:lnTo>
                    <a:pt x="1414348" y="603669"/>
                  </a:lnTo>
                  <a:lnTo>
                    <a:pt x="1373174" y="623430"/>
                  </a:lnTo>
                  <a:lnTo>
                    <a:pt x="1323416" y="637286"/>
                  </a:lnTo>
                  <a:lnTo>
                    <a:pt x="1264475" y="645439"/>
                  </a:lnTo>
                  <a:lnTo>
                    <a:pt x="1195768" y="648106"/>
                  </a:lnTo>
                  <a:lnTo>
                    <a:pt x="1133538" y="645756"/>
                  </a:lnTo>
                  <a:lnTo>
                    <a:pt x="1077937" y="638670"/>
                  </a:lnTo>
                  <a:lnTo>
                    <a:pt x="1028928" y="626821"/>
                  </a:lnTo>
                  <a:lnTo>
                    <a:pt x="986472" y="610171"/>
                  </a:lnTo>
                  <a:lnTo>
                    <a:pt x="950506" y="588708"/>
                  </a:lnTo>
                  <a:lnTo>
                    <a:pt x="920991" y="562394"/>
                  </a:lnTo>
                  <a:lnTo>
                    <a:pt x="897864" y="531202"/>
                  </a:lnTo>
                  <a:lnTo>
                    <a:pt x="881100" y="495096"/>
                  </a:lnTo>
                  <a:lnTo>
                    <a:pt x="870635" y="454050"/>
                  </a:lnTo>
                  <a:lnTo>
                    <a:pt x="1668056" y="454050"/>
                  </a:lnTo>
                  <a:lnTo>
                    <a:pt x="1668056" y="386537"/>
                  </a:lnTo>
                  <a:close/>
                </a:path>
                <a:path extrusionOk="0" h="781050" w="6115050">
                  <a:moveTo>
                    <a:pt x="2798711" y="23393"/>
                  </a:moveTo>
                  <a:lnTo>
                    <a:pt x="2635326" y="23393"/>
                  </a:lnTo>
                  <a:lnTo>
                    <a:pt x="2635326" y="552653"/>
                  </a:lnTo>
                  <a:lnTo>
                    <a:pt x="2044877" y="23393"/>
                  </a:lnTo>
                  <a:lnTo>
                    <a:pt x="1874405" y="23393"/>
                  </a:lnTo>
                  <a:lnTo>
                    <a:pt x="1874405" y="746912"/>
                  </a:lnTo>
                  <a:lnTo>
                    <a:pt x="2038794" y="746912"/>
                  </a:lnTo>
                  <a:lnTo>
                    <a:pt x="2038794" y="211556"/>
                  </a:lnTo>
                  <a:lnTo>
                    <a:pt x="2635326" y="746912"/>
                  </a:lnTo>
                  <a:lnTo>
                    <a:pt x="2798711" y="746912"/>
                  </a:lnTo>
                  <a:lnTo>
                    <a:pt x="2798711" y="23393"/>
                  </a:lnTo>
                  <a:close/>
                </a:path>
                <a:path extrusionOk="0" h="781050" w="6115050">
                  <a:moveTo>
                    <a:pt x="3971721" y="396709"/>
                  </a:moveTo>
                  <a:lnTo>
                    <a:pt x="3968762" y="343471"/>
                  </a:lnTo>
                  <a:lnTo>
                    <a:pt x="3959961" y="293598"/>
                  </a:lnTo>
                  <a:lnTo>
                    <a:pt x="3945369" y="247230"/>
                  </a:lnTo>
                  <a:lnTo>
                    <a:pt x="3925062" y="204457"/>
                  </a:lnTo>
                  <a:lnTo>
                    <a:pt x="3899103" y="165392"/>
                  </a:lnTo>
                  <a:lnTo>
                    <a:pt x="3874960" y="138391"/>
                  </a:lnTo>
                  <a:lnTo>
                    <a:pt x="3867581" y="130136"/>
                  </a:lnTo>
                  <a:lnTo>
                    <a:pt x="3830561" y="98806"/>
                  </a:lnTo>
                  <a:lnTo>
                    <a:pt x="3803408" y="81343"/>
                  </a:lnTo>
                  <a:lnTo>
                    <a:pt x="3803408" y="396709"/>
                  </a:lnTo>
                  <a:lnTo>
                    <a:pt x="3800297" y="443547"/>
                  </a:lnTo>
                  <a:lnTo>
                    <a:pt x="3790950" y="485330"/>
                  </a:lnTo>
                  <a:lnTo>
                    <a:pt x="3775329" y="522097"/>
                  </a:lnTo>
                  <a:lnTo>
                    <a:pt x="3753396" y="553872"/>
                  </a:lnTo>
                  <a:lnTo>
                    <a:pt x="3725113" y="580682"/>
                  </a:lnTo>
                  <a:lnTo>
                    <a:pt x="3690442" y="602551"/>
                  </a:lnTo>
                  <a:lnTo>
                    <a:pt x="3649357" y="619518"/>
                  </a:lnTo>
                  <a:lnTo>
                    <a:pt x="3601821" y="631596"/>
                  </a:lnTo>
                  <a:lnTo>
                    <a:pt x="3547808" y="638822"/>
                  </a:lnTo>
                  <a:lnTo>
                    <a:pt x="3487255" y="641235"/>
                  </a:lnTo>
                  <a:lnTo>
                    <a:pt x="3427679" y="638822"/>
                  </a:lnTo>
                  <a:lnTo>
                    <a:pt x="3374517" y="631596"/>
                  </a:lnTo>
                  <a:lnTo>
                    <a:pt x="3327743" y="619518"/>
                  </a:lnTo>
                  <a:lnTo>
                    <a:pt x="3287306" y="602551"/>
                  </a:lnTo>
                  <a:lnTo>
                    <a:pt x="3253194" y="580682"/>
                  </a:lnTo>
                  <a:lnTo>
                    <a:pt x="3225368" y="553872"/>
                  </a:lnTo>
                  <a:lnTo>
                    <a:pt x="3203778" y="522097"/>
                  </a:lnTo>
                  <a:lnTo>
                    <a:pt x="3188398" y="485330"/>
                  </a:lnTo>
                  <a:lnTo>
                    <a:pt x="3179203" y="443547"/>
                  </a:lnTo>
                  <a:lnTo>
                    <a:pt x="3176143" y="396709"/>
                  </a:lnTo>
                  <a:lnTo>
                    <a:pt x="3179470" y="348996"/>
                  </a:lnTo>
                  <a:lnTo>
                    <a:pt x="3189389" y="305879"/>
                  </a:lnTo>
                  <a:lnTo>
                    <a:pt x="3205772" y="267449"/>
                  </a:lnTo>
                  <a:lnTo>
                    <a:pt x="3228492" y="233819"/>
                  </a:lnTo>
                  <a:lnTo>
                    <a:pt x="3257435" y="205079"/>
                  </a:lnTo>
                  <a:lnTo>
                    <a:pt x="3292462" y="181343"/>
                  </a:lnTo>
                  <a:lnTo>
                    <a:pt x="3333458" y="162699"/>
                  </a:lnTo>
                  <a:lnTo>
                    <a:pt x="3380295" y="149263"/>
                  </a:lnTo>
                  <a:lnTo>
                    <a:pt x="3432860" y="141122"/>
                  </a:lnTo>
                  <a:lnTo>
                    <a:pt x="3491014" y="138391"/>
                  </a:lnTo>
                  <a:lnTo>
                    <a:pt x="3548723" y="141122"/>
                  </a:lnTo>
                  <a:lnTo>
                    <a:pt x="3600869" y="149263"/>
                  </a:lnTo>
                  <a:lnTo>
                    <a:pt x="3647338" y="162699"/>
                  </a:lnTo>
                  <a:lnTo>
                    <a:pt x="3688003" y="181343"/>
                  </a:lnTo>
                  <a:lnTo>
                    <a:pt x="3722763" y="205079"/>
                  </a:lnTo>
                  <a:lnTo>
                    <a:pt x="3751465" y="233819"/>
                  </a:lnTo>
                  <a:lnTo>
                    <a:pt x="3774008" y="267449"/>
                  </a:lnTo>
                  <a:lnTo>
                    <a:pt x="3790264" y="305879"/>
                  </a:lnTo>
                  <a:lnTo>
                    <a:pt x="3800106" y="348996"/>
                  </a:lnTo>
                  <a:lnTo>
                    <a:pt x="3803408" y="396709"/>
                  </a:lnTo>
                  <a:lnTo>
                    <a:pt x="3803408" y="81343"/>
                  </a:lnTo>
                  <a:lnTo>
                    <a:pt x="3740289" y="48323"/>
                  </a:lnTo>
                  <a:lnTo>
                    <a:pt x="3694785" y="31813"/>
                  </a:lnTo>
                  <a:lnTo>
                    <a:pt x="3647084" y="19037"/>
                  </a:lnTo>
                  <a:lnTo>
                    <a:pt x="3596957" y="9956"/>
                  </a:lnTo>
                  <a:lnTo>
                    <a:pt x="3544176" y="4546"/>
                  </a:lnTo>
                  <a:lnTo>
                    <a:pt x="3488512" y="2743"/>
                  </a:lnTo>
                  <a:lnTo>
                    <a:pt x="3432594" y="4622"/>
                  </a:lnTo>
                  <a:lnTo>
                    <a:pt x="3379520" y="10236"/>
                  </a:lnTo>
                  <a:lnTo>
                    <a:pt x="3329394" y="19519"/>
                  </a:lnTo>
                  <a:lnTo>
                    <a:pt x="3282315" y="32461"/>
                  </a:lnTo>
                  <a:lnTo>
                    <a:pt x="3238360" y="48996"/>
                  </a:lnTo>
                  <a:lnTo>
                    <a:pt x="3197644" y="69100"/>
                  </a:lnTo>
                  <a:lnTo>
                    <a:pt x="3160255" y="92722"/>
                  </a:lnTo>
                  <a:lnTo>
                    <a:pt x="3126270" y="119837"/>
                  </a:lnTo>
                  <a:lnTo>
                    <a:pt x="3095815" y="150393"/>
                  </a:lnTo>
                  <a:lnTo>
                    <a:pt x="3068955" y="184340"/>
                  </a:lnTo>
                  <a:lnTo>
                    <a:pt x="3042043" y="230682"/>
                  </a:lnTo>
                  <a:lnTo>
                    <a:pt x="3022955" y="281279"/>
                  </a:lnTo>
                  <a:lnTo>
                    <a:pt x="3011589" y="336499"/>
                  </a:lnTo>
                  <a:lnTo>
                    <a:pt x="3007817" y="396709"/>
                  </a:lnTo>
                  <a:lnTo>
                    <a:pt x="3009950" y="445985"/>
                  </a:lnTo>
                  <a:lnTo>
                    <a:pt x="3016351" y="491909"/>
                  </a:lnTo>
                  <a:lnTo>
                    <a:pt x="3026994" y="534466"/>
                  </a:lnTo>
                  <a:lnTo>
                    <a:pt x="3041878" y="573659"/>
                  </a:lnTo>
                  <a:lnTo>
                    <a:pt x="3061004" y="609473"/>
                  </a:lnTo>
                  <a:lnTo>
                    <a:pt x="3084360" y="641908"/>
                  </a:lnTo>
                  <a:lnTo>
                    <a:pt x="3111931" y="670953"/>
                  </a:lnTo>
                  <a:lnTo>
                    <a:pt x="3143720" y="696607"/>
                  </a:lnTo>
                  <a:lnTo>
                    <a:pt x="3179711" y="718858"/>
                  </a:lnTo>
                  <a:lnTo>
                    <a:pt x="3219894" y="737704"/>
                  </a:lnTo>
                  <a:lnTo>
                    <a:pt x="3264268" y="753148"/>
                  </a:lnTo>
                  <a:lnTo>
                    <a:pt x="3312820" y="765162"/>
                  </a:lnTo>
                  <a:lnTo>
                    <a:pt x="3365550" y="773747"/>
                  </a:lnTo>
                  <a:lnTo>
                    <a:pt x="3422446" y="778903"/>
                  </a:lnTo>
                  <a:lnTo>
                    <a:pt x="3483495" y="780630"/>
                  </a:lnTo>
                  <a:lnTo>
                    <a:pt x="3544570" y="778814"/>
                  </a:lnTo>
                  <a:lnTo>
                    <a:pt x="3601809" y="773417"/>
                  </a:lnTo>
                  <a:lnTo>
                    <a:pt x="3655161" y="764476"/>
                  </a:lnTo>
                  <a:lnTo>
                    <a:pt x="3704577" y="752017"/>
                  </a:lnTo>
                  <a:lnTo>
                    <a:pt x="3749992" y="736117"/>
                  </a:lnTo>
                  <a:lnTo>
                    <a:pt x="3791356" y="716788"/>
                  </a:lnTo>
                  <a:lnTo>
                    <a:pt x="3828605" y="694105"/>
                  </a:lnTo>
                  <a:lnTo>
                    <a:pt x="3861689" y="668096"/>
                  </a:lnTo>
                  <a:lnTo>
                    <a:pt x="3890530" y="638810"/>
                  </a:lnTo>
                  <a:lnTo>
                    <a:pt x="3915105" y="606285"/>
                  </a:lnTo>
                  <a:lnTo>
                    <a:pt x="3935336" y="570572"/>
                  </a:lnTo>
                  <a:lnTo>
                    <a:pt x="3951160" y="531710"/>
                  </a:lnTo>
                  <a:lnTo>
                    <a:pt x="3962539" y="489750"/>
                  </a:lnTo>
                  <a:lnTo>
                    <a:pt x="3969410" y="444741"/>
                  </a:lnTo>
                  <a:lnTo>
                    <a:pt x="3971721" y="396709"/>
                  </a:lnTo>
                  <a:close/>
                </a:path>
                <a:path extrusionOk="0" h="781050" w="6115050">
                  <a:moveTo>
                    <a:pt x="5094998" y="746175"/>
                  </a:moveTo>
                  <a:lnTo>
                    <a:pt x="4722266" y="308775"/>
                  </a:lnTo>
                  <a:lnTo>
                    <a:pt x="5076418" y="20878"/>
                  </a:lnTo>
                  <a:lnTo>
                    <a:pt x="4848974" y="20878"/>
                  </a:lnTo>
                  <a:lnTo>
                    <a:pt x="4343362" y="436003"/>
                  </a:lnTo>
                  <a:lnTo>
                    <a:pt x="4343362" y="20878"/>
                  </a:lnTo>
                  <a:lnTo>
                    <a:pt x="4182580" y="20878"/>
                  </a:lnTo>
                  <a:lnTo>
                    <a:pt x="4182580" y="746175"/>
                  </a:lnTo>
                  <a:lnTo>
                    <a:pt x="4343362" y="746175"/>
                  </a:lnTo>
                  <a:lnTo>
                    <a:pt x="4343362" y="594372"/>
                  </a:lnTo>
                  <a:lnTo>
                    <a:pt x="4596066" y="394665"/>
                  </a:lnTo>
                  <a:lnTo>
                    <a:pt x="4893780" y="746175"/>
                  </a:lnTo>
                  <a:lnTo>
                    <a:pt x="5094998" y="746175"/>
                  </a:lnTo>
                  <a:close/>
                </a:path>
                <a:path extrusionOk="0" h="781050" w="6115050">
                  <a:moveTo>
                    <a:pt x="6114529" y="279831"/>
                  </a:moveTo>
                  <a:lnTo>
                    <a:pt x="6111862" y="234124"/>
                  </a:lnTo>
                  <a:lnTo>
                    <a:pt x="6103772" y="192773"/>
                  </a:lnTo>
                  <a:lnTo>
                    <a:pt x="6090170" y="155702"/>
                  </a:lnTo>
                  <a:lnTo>
                    <a:pt x="6045987" y="94094"/>
                  </a:lnTo>
                  <a:lnTo>
                    <a:pt x="6015177" y="69430"/>
                  </a:lnTo>
                  <a:lnTo>
                    <a:pt x="5978436" y="48755"/>
                  </a:lnTo>
                  <a:lnTo>
                    <a:pt x="5958789" y="41071"/>
                  </a:lnTo>
                  <a:lnTo>
                    <a:pt x="5958789" y="379095"/>
                  </a:lnTo>
                  <a:lnTo>
                    <a:pt x="5958789" y="397992"/>
                  </a:lnTo>
                  <a:lnTo>
                    <a:pt x="5951906" y="444373"/>
                  </a:lnTo>
                  <a:lnTo>
                    <a:pt x="5931649" y="489927"/>
                  </a:lnTo>
                  <a:lnTo>
                    <a:pt x="5898693" y="533577"/>
                  </a:lnTo>
                  <a:lnTo>
                    <a:pt x="5853671" y="574243"/>
                  </a:lnTo>
                  <a:lnTo>
                    <a:pt x="5815381" y="599719"/>
                  </a:lnTo>
                  <a:lnTo>
                    <a:pt x="5773178" y="620763"/>
                  </a:lnTo>
                  <a:lnTo>
                    <a:pt x="5727344" y="637286"/>
                  </a:lnTo>
                  <a:lnTo>
                    <a:pt x="5678170" y="649198"/>
                  </a:lnTo>
                  <a:lnTo>
                    <a:pt x="5625960" y="656399"/>
                  </a:lnTo>
                  <a:lnTo>
                    <a:pt x="5571007" y="658825"/>
                  </a:lnTo>
                  <a:lnTo>
                    <a:pt x="5509272" y="655091"/>
                  </a:lnTo>
                  <a:lnTo>
                    <a:pt x="5461520" y="643801"/>
                  </a:lnTo>
                  <a:lnTo>
                    <a:pt x="5427599" y="624903"/>
                  </a:lnTo>
                  <a:lnTo>
                    <a:pt x="5407368" y="598297"/>
                  </a:lnTo>
                  <a:lnTo>
                    <a:pt x="5400649" y="563892"/>
                  </a:lnTo>
                  <a:lnTo>
                    <a:pt x="5400649" y="562622"/>
                  </a:lnTo>
                  <a:lnTo>
                    <a:pt x="5412765" y="516559"/>
                  </a:lnTo>
                  <a:lnTo>
                    <a:pt x="5448960" y="482053"/>
                  </a:lnTo>
                  <a:lnTo>
                    <a:pt x="5505247" y="458228"/>
                  </a:lnTo>
                  <a:lnTo>
                    <a:pt x="5545467" y="449287"/>
                  </a:lnTo>
                  <a:lnTo>
                    <a:pt x="5595721" y="441985"/>
                  </a:lnTo>
                  <a:lnTo>
                    <a:pt x="5657443" y="436054"/>
                  </a:lnTo>
                  <a:lnTo>
                    <a:pt x="5732145" y="431228"/>
                  </a:lnTo>
                  <a:lnTo>
                    <a:pt x="5801880" y="425665"/>
                  </a:lnTo>
                  <a:lnTo>
                    <a:pt x="5858294" y="417957"/>
                  </a:lnTo>
                  <a:lnTo>
                    <a:pt x="5902503" y="407822"/>
                  </a:lnTo>
                  <a:lnTo>
                    <a:pt x="5935624" y="394970"/>
                  </a:lnTo>
                  <a:lnTo>
                    <a:pt x="5958789" y="379095"/>
                  </a:lnTo>
                  <a:lnTo>
                    <a:pt x="5958789" y="41071"/>
                  </a:lnTo>
                  <a:lnTo>
                    <a:pt x="5886666" y="19100"/>
                  </a:lnTo>
                  <a:lnTo>
                    <a:pt x="5831421" y="9969"/>
                  </a:lnTo>
                  <a:lnTo>
                    <a:pt x="5769813" y="4546"/>
                  </a:lnTo>
                  <a:lnTo>
                    <a:pt x="5701716" y="2755"/>
                  </a:lnTo>
                  <a:lnTo>
                    <a:pt x="5638241" y="4419"/>
                  </a:lnTo>
                  <a:lnTo>
                    <a:pt x="5579554" y="9423"/>
                  </a:lnTo>
                  <a:lnTo>
                    <a:pt x="5525605" y="17792"/>
                  </a:lnTo>
                  <a:lnTo>
                    <a:pt x="5476392" y="29540"/>
                  </a:lnTo>
                  <a:lnTo>
                    <a:pt x="5431891" y="44665"/>
                  </a:lnTo>
                  <a:lnTo>
                    <a:pt x="5392064" y="63195"/>
                  </a:lnTo>
                  <a:lnTo>
                    <a:pt x="5356898" y="85140"/>
                  </a:lnTo>
                  <a:lnTo>
                    <a:pt x="5326367" y="110515"/>
                  </a:lnTo>
                  <a:lnTo>
                    <a:pt x="5300446" y="139331"/>
                  </a:lnTo>
                  <a:lnTo>
                    <a:pt x="5279110" y="171615"/>
                  </a:lnTo>
                  <a:lnTo>
                    <a:pt x="5262346" y="207378"/>
                  </a:lnTo>
                  <a:lnTo>
                    <a:pt x="5250129" y="246621"/>
                  </a:lnTo>
                  <a:lnTo>
                    <a:pt x="5242420" y="289369"/>
                  </a:lnTo>
                  <a:lnTo>
                    <a:pt x="5241836" y="294246"/>
                  </a:lnTo>
                  <a:lnTo>
                    <a:pt x="5411432" y="294246"/>
                  </a:lnTo>
                  <a:lnTo>
                    <a:pt x="5411927" y="290461"/>
                  </a:lnTo>
                  <a:lnTo>
                    <a:pt x="5421084" y="249682"/>
                  </a:lnTo>
                  <a:lnTo>
                    <a:pt x="5461139" y="187109"/>
                  </a:lnTo>
                  <a:lnTo>
                    <a:pt x="5493143" y="164693"/>
                  </a:lnTo>
                  <a:lnTo>
                    <a:pt x="5533910" y="147789"/>
                  </a:lnTo>
                  <a:lnTo>
                    <a:pt x="5583974" y="136093"/>
                  </a:lnTo>
                  <a:lnTo>
                    <a:pt x="5643905" y="129298"/>
                  </a:lnTo>
                  <a:lnTo>
                    <a:pt x="5714276" y="127088"/>
                  </a:lnTo>
                  <a:lnTo>
                    <a:pt x="5789219" y="130860"/>
                  </a:lnTo>
                  <a:lnTo>
                    <a:pt x="5846292" y="140868"/>
                  </a:lnTo>
                  <a:lnTo>
                    <a:pt x="5887923" y="155257"/>
                  </a:lnTo>
                  <a:lnTo>
                    <a:pt x="5934595" y="189547"/>
                  </a:lnTo>
                  <a:lnTo>
                    <a:pt x="5954941" y="230670"/>
                  </a:lnTo>
                  <a:lnTo>
                    <a:pt x="5956287" y="244652"/>
                  </a:lnTo>
                  <a:lnTo>
                    <a:pt x="5956287" y="245897"/>
                  </a:lnTo>
                  <a:lnTo>
                    <a:pt x="5934875" y="289598"/>
                  </a:lnTo>
                  <a:lnTo>
                    <a:pt x="5863247" y="311988"/>
                  </a:lnTo>
                  <a:lnTo>
                    <a:pt x="5796292" y="319798"/>
                  </a:lnTo>
                  <a:lnTo>
                    <a:pt x="5647283" y="330403"/>
                  </a:lnTo>
                  <a:lnTo>
                    <a:pt x="5585396" y="335775"/>
                  </a:lnTo>
                  <a:lnTo>
                    <a:pt x="5531497" y="341947"/>
                  </a:lnTo>
                  <a:lnTo>
                    <a:pt x="5484965" y="349021"/>
                  </a:lnTo>
                  <a:lnTo>
                    <a:pt x="5445150" y="357060"/>
                  </a:lnTo>
                  <a:lnTo>
                    <a:pt x="5389537" y="373202"/>
                  </a:lnTo>
                  <a:lnTo>
                    <a:pt x="5349024" y="390283"/>
                  </a:lnTo>
                  <a:lnTo>
                    <a:pt x="5284736" y="432295"/>
                  </a:lnTo>
                  <a:lnTo>
                    <a:pt x="5252199" y="472147"/>
                  </a:lnTo>
                  <a:lnTo>
                    <a:pt x="5232603" y="519823"/>
                  </a:lnTo>
                  <a:lnTo>
                    <a:pt x="5226164" y="574243"/>
                  </a:lnTo>
                  <a:lnTo>
                    <a:pt x="5226050" y="576440"/>
                  </a:lnTo>
                  <a:lnTo>
                    <a:pt x="5229809" y="619125"/>
                  </a:lnTo>
                  <a:lnTo>
                    <a:pt x="5241087" y="656856"/>
                  </a:lnTo>
                  <a:lnTo>
                    <a:pt x="5286057" y="717346"/>
                  </a:lnTo>
                  <a:lnTo>
                    <a:pt x="5319712" y="740092"/>
                  </a:lnTo>
                  <a:lnTo>
                    <a:pt x="5360784" y="757809"/>
                  </a:lnTo>
                  <a:lnTo>
                    <a:pt x="5409247" y="770483"/>
                  </a:lnTo>
                  <a:lnTo>
                    <a:pt x="5465076" y="778090"/>
                  </a:lnTo>
                  <a:lnTo>
                    <a:pt x="5528259" y="780630"/>
                  </a:lnTo>
                  <a:lnTo>
                    <a:pt x="5582755" y="778891"/>
                  </a:lnTo>
                  <a:lnTo>
                    <a:pt x="5634380" y="773684"/>
                  </a:lnTo>
                  <a:lnTo>
                    <a:pt x="5683097" y="765022"/>
                  </a:lnTo>
                  <a:lnTo>
                    <a:pt x="5728868" y="752906"/>
                  </a:lnTo>
                  <a:lnTo>
                    <a:pt x="5771667" y="737362"/>
                  </a:lnTo>
                  <a:lnTo>
                    <a:pt x="5811444" y="718388"/>
                  </a:lnTo>
                  <a:lnTo>
                    <a:pt x="5848147" y="696010"/>
                  </a:lnTo>
                  <a:lnTo>
                    <a:pt x="5881802" y="670217"/>
                  </a:lnTo>
                  <a:lnTo>
                    <a:pt x="5928626" y="622465"/>
                  </a:lnTo>
                  <a:lnTo>
                    <a:pt x="5963742" y="570725"/>
                  </a:lnTo>
                  <a:lnTo>
                    <a:pt x="5977941" y="756754"/>
                  </a:lnTo>
                  <a:lnTo>
                    <a:pt x="6114529" y="756754"/>
                  </a:lnTo>
                  <a:lnTo>
                    <a:pt x="6114529" y="570725"/>
                  </a:lnTo>
                  <a:lnTo>
                    <a:pt x="6114529" y="379095"/>
                  </a:lnTo>
                  <a:lnTo>
                    <a:pt x="6114529" y="279831"/>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368" name="Google Shape;1368;p115"/>
            <p:cNvSpPr/>
            <p:nvPr/>
          </p:nvSpPr>
          <p:spPr>
            <a:xfrm>
              <a:off x="7756385" y="6499777"/>
              <a:ext cx="4353559" cy="577850"/>
            </a:xfrm>
            <a:custGeom>
              <a:rect b="b" l="l" r="r" t="t"/>
              <a:pathLst>
                <a:path extrusionOk="0" h="577850" w="4353559">
                  <a:moveTo>
                    <a:pt x="619112" y="82664"/>
                  </a:moveTo>
                  <a:lnTo>
                    <a:pt x="616419" y="76377"/>
                  </a:lnTo>
                  <a:lnTo>
                    <a:pt x="609231" y="72783"/>
                  </a:lnTo>
                  <a:lnTo>
                    <a:pt x="604735" y="71894"/>
                  </a:lnTo>
                  <a:lnTo>
                    <a:pt x="603834" y="70993"/>
                  </a:lnTo>
                  <a:lnTo>
                    <a:pt x="601141" y="70993"/>
                  </a:lnTo>
                  <a:lnTo>
                    <a:pt x="584327" y="75882"/>
                  </a:lnTo>
                  <a:lnTo>
                    <a:pt x="566991" y="89865"/>
                  </a:lnTo>
                  <a:lnTo>
                    <a:pt x="550341" y="111925"/>
                  </a:lnTo>
                  <a:lnTo>
                    <a:pt x="534631" y="142836"/>
                  </a:lnTo>
                  <a:lnTo>
                    <a:pt x="515315" y="180479"/>
                  </a:lnTo>
                  <a:lnTo>
                    <a:pt x="493725" y="221170"/>
                  </a:lnTo>
                  <a:lnTo>
                    <a:pt x="470547" y="263563"/>
                  </a:lnTo>
                  <a:lnTo>
                    <a:pt x="445503" y="308051"/>
                  </a:lnTo>
                  <a:lnTo>
                    <a:pt x="418350" y="355066"/>
                  </a:lnTo>
                  <a:lnTo>
                    <a:pt x="388848" y="405003"/>
                  </a:lnTo>
                  <a:lnTo>
                    <a:pt x="356730" y="458266"/>
                  </a:lnTo>
                  <a:lnTo>
                    <a:pt x="350443" y="466356"/>
                  </a:lnTo>
                  <a:lnTo>
                    <a:pt x="346849" y="466356"/>
                  </a:lnTo>
                  <a:lnTo>
                    <a:pt x="341388" y="413639"/>
                  </a:lnTo>
                  <a:lnTo>
                    <a:pt x="340550" y="396278"/>
                  </a:lnTo>
                  <a:lnTo>
                    <a:pt x="339369" y="375526"/>
                  </a:lnTo>
                  <a:lnTo>
                    <a:pt x="338429" y="349542"/>
                  </a:lnTo>
                  <a:lnTo>
                    <a:pt x="337654" y="318173"/>
                  </a:lnTo>
                  <a:lnTo>
                    <a:pt x="336677" y="266877"/>
                  </a:lnTo>
                  <a:lnTo>
                    <a:pt x="336283" y="246989"/>
                  </a:lnTo>
                  <a:lnTo>
                    <a:pt x="335610" y="222846"/>
                  </a:lnTo>
                  <a:lnTo>
                    <a:pt x="334937" y="205435"/>
                  </a:lnTo>
                  <a:lnTo>
                    <a:pt x="334264" y="191389"/>
                  </a:lnTo>
                  <a:lnTo>
                    <a:pt x="337146" y="184010"/>
                  </a:lnTo>
                  <a:lnTo>
                    <a:pt x="339090" y="176796"/>
                  </a:lnTo>
                  <a:lnTo>
                    <a:pt x="340207" y="169913"/>
                  </a:lnTo>
                  <a:lnTo>
                    <a:pt x="340550" y="163537"/>
                  </a:lnTo>
                  <a:lnTo>
                    <a:pt x="336702" y="144068"/>
                  </a:lnTo>
                  <a:lnTo>
                    <a:pt x="326631" y="128384"/>
                  </a:lnTo>
                  <a:lnTo>
                    <a:pt x="312508" y="117932"/>
                  </a:lnTo>
                  <a:lnTo>
                    <a:pt x="296519" y="114122"/>
                  </a:lnTo>
                  <a:lnTo>
                    <a:pt x="295617" y="114122"/>
                  </a:lnTo>
                  <a:lnTo>
                    <a:pt x="283171" y="117576"/>
                  </a:lnTo>
                  <a:lnTo>
                    <a:pt x="274167" y="126936"/>
                  </a:lnTo>
                  <a:lnTo>
                    <a:pt x="268706" y="142684"/>
                  </a:lnTo>
                  <a:lnTo>
                    <a:pt x="266865" y="165341"/>
                  </a:lnTo>
                  <a:lnTo>
                    <a:pt x="266865" y="172529"/>
                  </a:lnTo>
                  <a:lnTo>
                    <a:pt x="243090" y="209092"/>
                  </a:lnTo>
                  <a:lnTo>
                    <a:pt x="216103" y="250024"/>
                  </a:lnTo>
                  <a:lnTo>
                    <a:pt x="185750" y="295351"/>
                  </a:lnTo>
                  <a:lnTo>
                    <a:pt x="151853" y="345046"/>
                  </a:lnTo>
                  <a:lnTo>
                    <a:pt x="75336" y="456476"/>
                  </a:lnTo>
                  <a:lnTo>
                    <a:pt x="63792" y="473544"/>
                  </a:lnTo>
                  <a:lnTo>
                    <a:pt x="70396" y="403948"/>
                  </a:lnTo>
                  <a:lnTo>
                    <a:pt x="75476" y="347408"/>
                  </a:lnTo>
                  <a:lnTo>
                    <a:pt x="79222" y="303847"/>
                  </a:lnTo>
                  <a:lnTo>
                    <a:pt x="82956" y="250253"/>
                  </a:lnTo>
                  <a:lnTo>
                    <a:pt x="84277" y="209092"/>
                  </a:lnTo>
                  <a:lnTo>
                    <a:pt x="84340" y="203073"/>
                  </a:lnTo>
                  <a:lnTo>
                    <a:pt x="84264" y="167259"/>
                  </a:lnTo>
                  <a:lnTo>
                    <a:pt x="79971" y="118605"/>
                  </a:lnTo>
                  <a:lnTo>
                    <a:pt x="56210" y="75145"/>
                  </a:lnTo>
                  <a:lnTo>
                    <a:pt x="44932" y="71894"/>
                  </a:lnTo>
                  <a:lnTo>
                    <a:pt x="39535" y="71894"/>
                  </a:lnTo>
                  <a:lnTo>
                    <a:pt x="38633" y="72783"/>
                  </a:lnTo>
                  <a:lnTo>
                    <a:pt x="23914" y="79908"/>
                  </a:lnTo>
                  <a:lnTo>
                    <a:pt x="12573" y="93332"/>
                  </a:lnTo>
                  <a:lnTo>
                    <a:pt x="5270" y="111315"/>
                  </a:lnTo>
                  <a:lnTo>
                    <a:pt x="2692" y="132080"/>
                  </a:lnTo>
                  <a:lnTo>
                    <a:pt x="3505" y="142836"/>
                  </a:lnTo>
                  <a:lnTo>
                    <a:pt x="5842" y="152082"/>
                  </a:lnTo>
                  <a:lnTo>
                    <a:pt x="9525" y="159639"/>
                  </a:lnTo>
                  <a:lnTo>
                    <a:pt x="14376" y="165341"/>
                  </a:lnTo>
                  <a:lnTo>
                    <a:pt x="15125" y="176796"/>
                  </a:lnTo>
                  <a:lnTo>
                    <a:pt x="15608" y="184873"/>
                  </a:lnTo>
                  <a:lnTo>
                    <a:pt x="16027" y="194144"/>
                  </a:lnTo>
                  <a:lnTo>
                    <a:pt x="16103" y="221170"/>
                  </a:lnTo>
                  <a:lnTo>
                    <a:pt x="16002" y="230136"/>
                  </a:lnTo>
                  <a:lnTo>
                    <a:pt x="14274" y="272910"/>
                  </a:lnTo>
                  <a:lnTo>
                    <a:pt x="10591" y="322160"/>
                  </a:lnTo>
                  <a:lnTo>
                    <a:pt x="8001" y="355066"/>
                  </a:lnTo>
                  <a:lnTo>
                    <a:pt x="5715" y="385902"/>
                  </a:lnTo>
                  <a:lnTo>
                    <a:pt x="2654" y="435165"/>
                  </a:lnTo>
                  <a:lnTo>
                    <a:pt x="558" y="481291"/>
                  </a:lnTo>
                  <a:lnTo>
                    <a:pt x="0" y="504710"/>
                  </a:lnTo>
                  <a:lnTo>
                    <a:pt x="0" y="515785"/>
                  </a:lnTo>
                  <a:lnTo>
                    <a:pt x="4597" y="541769"/>
                  </a:lnTo>
                  <a:lnTo>
                    <a:pt x="13919" y="561263"/>
                  </a:lnTo>
                  <a:lnTo>
                    <a:pt x="27292" y="573519"/>
                  </a:lnTo>
                  <a:lnTo>
                    <a:pt x="44030" y="577773"/>
                  </a:lnTo>
                  <a:lnTo>
                    <a:pt x="44932" y="577773"/>
                  </a:lnTo>
                  <a:lnTo>
                    <a:pt x="79070" y="555320"/>
                  </a:lnTo>
                  <a:lnTo>
                    <a:pt x="106362" y="515213"/>
                  </a:lnTo>
                  <a:lnTo>
                    <a:pt x="134467" y="473544"/>
                  </a:lnTo>
                  <a:lnTo>
                    <a:pt x="167017" y="424903"/>
                  </a:lnTo>
                  <a:lnTo>
                    <a:pt x="252945" y="295173"/>
                  </a:lnTo>
                  <a:lnTo>
                    <a:pt x="266344" y="275132"/>
                  </a:lnTo>
                  <a:lnTo>
                    <a:pt x="272262" y="266877"/>
                  </a:lnTo>
                  <a:lnTo>
                    <a:pt x="272796" y="277177"/>
                  </a:lnTo>
                  <a:lnTo>
                    <a:pt x="273164" y="290690"/>
                  </a:lnTo>
                  <a:lnTo>
                    <a:pt x="273545" y="308051"/>
                  </a:lnTo>
                  <a:lnTo>
                    <a:pt x="274599" y="349034"/>
                  </a:lnTo>
                  <a:lnTo>
                    <a:pt x="275856" y="397167"/>
                  </a:lnTo>
                  <a:lnTo>
                    <a:pt x="278079" y="440766"/>
                  </a:lnTo>
                  <a:lnTo>
                    <a:pt x="284200" y="504710"/>
                  </a:lnTo>
                  <a:lnTo>
                    <a:pt x="295884" y="546519"/>
                  </a:lnTo>
                  <a:lnTo>
                    <a:pt x="336067" y="574192"/>
                  </a:lnTo>
                  <a:lnTo>
                    <a:pt x="345795" y="572884"/>
                  </a:lnTo>
                  <a:lnTo>
                    <a:pt x="396570" y="513524"/>
                  </a:lnTo>
                  <a:lnTo>
                    <a:pt x="425805" y="467588"/>
                  </a:lnTo>
                  <a:lnTo>
                    <a:pt x="456234" y="417449"/>
                  </a:lnTo>
                  <a:lnTo>
                    <a:pt x="487921" y="363016"/>
                  </a:lnTo>
                  <a:lnTo>
                    <a:pt x="512940" y="318173"/>
                  </a:lnTo>
                  <a:lnTo>
                    <a:pt x="536816" y="274066"/>
                  </a:lnTo>
                  <a:lnTo>
                    <a:pt x="559866" y="230136"/>
                  </a:lnTo>
                  <a:lnTo>
                    <a:pt x="581926" y="186677"/>
                  </a:lnTo>
                  <a:lnTo>
                    <a:pt x="602945" y="143776"/>
                  </a:lnTo>
                  <a:lnTo>
                    <a:pt x="618096" y="102577"/>
                  </a:lnTo>
                  <a:lnTo>
                    <a:pt x="619036" y="93332"/>
                  </a:lnTo>
                  <a:lnTo>
                    <a:pt x="619112" y="82664"/>
                  </a:lnTo>
                  <a:close/>
                </a:path>
                <a:path extrusionOk="0" h="577850" w="4353559">
                  <a:moveTo>
                    <a:pt x="889342" y="240817"/>
                  </a:moveTo>
                  <a:lnTo>
                    <a:pt x="884174" y="212039"/>
                  </a:lnTo>
                  <a:lnTo>
                    <a:pt x="869581" y="187807"/>
                  </a:lnTo>
                  <a:lnTo>
                    <a:pt x="846886" y="170307"/>
                  </a:lnTo>
                  <a:lnTo>
                    <a:pt x="817460" y="161734"/>
                  </a:lnTo>
                  <a:lnTo>
                    <a:pt x="808482" y="161734"/>
                  </a:lnTo>
                  <a:lnTo>
                    <a:pt x="766991" y="168884"/>
                  </a:lnTo>
                  <a:lnTo>
                    <a:pt x="723900" y="189255"/>
                  </a:lnTo>
                  <a:lnTo>
                    <a:pt x="681990" y="221259"/>
                  </a:lnTo>
                  <a:lnTo>
                    <a:pt x="644042" y="263271"/>
                  </a:lnTo>
                  <a:lnTo>
                    <a:pt x="615315" y="307251"/>
                  </a:lnTo>
                  <a:lnTo>
                    <a:pt x="594169" y="353580"/>
                  </a:lnTo>
                  <a:lnTo>
                    <a:pt x="581113" y="401269"/>
                  </a:lnTo>
                  <a:lnTo>
                    <a:pt x="576643" y="449275"/>
                  </a:lnTo>
                  <a:lnTo>
                    <a:pt x="583615" y="498348"/>
                  </a:lnTo>
                  <a:lnTo>
                    <a:pt x="603491" y="536562"/>
                  </a:lnTo>
                  <a:lnTo>
                    <a:pt x="634644" y="562127"/>
                  </a:lnTo>
                  <a:lnTo>
                    <a:pt x="675487" y="573290"/>
                  </a:lnTo>
                  <a:lnTo>
                    <a:pt x="684466" y="573290"/>
                  </a:lnTo>
                  <a:lnTo>
                    <a:pt x="724916" y="567220"/>
                  </a:lnTo>
                  <a:lnTo>
                    <a:pt x="768045" y="549021"/>
                  </a:lnTo>
                  <a:lnTo>
                    <a:pt x="806564" y="523417"/>
                  </a:lnTo>
                  <a:lnTo>
                    <a:pt x="833640" y="495109"/>
                  </a:lnTo>
                  <a:lnTo>
                    <a:pt x="843076" y="484466"/>
                  </a:lnTo>
                  <a:lnTo>
                    <a:pt x="849807" y="473989"/>
                  </a:lnTo>
                  <a:lnTo>
                    <a:pt x="853859" y="463524"/>
                  </a:lnTo>
                  <a:lnTo>
                    <a:pt x="855205" y="452882"/>
                  </a:lnTo>
                  <a:lnTo>
                    <a:pt x="855205" y="442099"/>
                  </a:lnTo>
                  <a:lnTo>
                    <a:pt x="850709" y="436702"/>
                  </a:lnTo>
                  <a:lnTo>
                    <a:pt x="837234" y="436702"/>
                  </a:lnTo>
                  <a:lnTo>
                    <a:pt x="831837" y="439407"/>
                  </a:lnTo>
                  <a:lnTo>
                    <a:pt x="824661" y="445693"/>
                  </a:lnTo>
                  <a:lnTo>
                    <a:pt x="792314" y="472859"/>
                  </a:lnTo>
                  <a:lnTo>
                    <a:pt x="759396" y="493204"/>
                  </a:lnTo>
                  <a:lnTo>
                    <a:pt x="726973" y="505968"/>
                  </a:lnTo>
                  <a:lnTo>
                    <a:pt x="696163" y="510387"/>
                  </a:lnTo>
                  <a:lnTo>
                    <a:pt x="685368" y="510387"/>
                  </a:lnTo>
                  <a:lnTo>
                    <a:pt x="684466" y="509485"/>
                  </a:lnTo>
                  <a:lnTo>
                    <a:pt x="666127" y="501726"/>
                  </a:lnTo>
                  <a:lnTo>
                    <a:pt x="652919" y="487807"/>
                  </a:lnTo>
                  <a:lnTo>
                    <a:pt x="644931" y="467664"/>
                  </a:lnTo>
                  <a:lnTo>
                    <a:pt x="642239" y="441198"/>
                  </a:lnTo>
                  <a:lnTo>
                    <a:pt x="645261" y="407339"/>
                  </a:lnTo>
                  <a:lnTo>
                    <a:pt x="669163" y="337959"/>
                  </a:lnTo>
                  <a:lnTo>
                    <a:pt x="689864" y="304609"/>
                  </a:lnTo>
                  <a:lnTo>
                    <a:pt x="717804" y="270840"/>
                  </a:lnTo>
                  <a:lnTo>
                    <a:pt x="747598" y="244741"/>
                  </a:lnTo>
                  <a:lnTo>
                    <a:pt x="803986" y="221945"/>
                  </a:lnTo>
                  <a:lnTo>
                    <a:pt x="805776" y="221945"/>
                  </a:lnTo>
                  <a:lnTo>
                    <a:pt x="816013" y="224066"/>
                  </a:lnTo>
                  <a:lnTo>
                    <a:pt x="823633" y="230136"/>
                  </a:lnTo>
                  <a:lnTo>
                    <a:pt x="828395" y="239763"/>
                  </a:lnTo>
                  <a:lnTo>
                    <a:pt x="830033" y="252501"/>
                  </a:lnTo>
                  <a:lnTo>
                    <a:pt x="830033" y="257886"/>
                  </a:lnTo>
                  <a:lnTo>
                    <a:pt x="789381" y="312928"/>
                  </a:lnTo>
                  <a:lnTo>
                    <a:pt x="749681" y="336486"/>
                  </a:lnTo>
                  <a:lnTo>
                    <a:pt x="698855" y="355841"/>
                  </a:lnTo>
                  <a:lnTo>
                    <a:pt x="697052" y="355841"/>
                  </a:lnTo>
                  <a:lnTo>
                    <a:pt x="680123" y="357746"/>
                  </a:lnTo>
                  <a:lnTo>
                    <a:pt x="667397" y="363016"/>
                  </a:lnTo>
                  <a:lnTo>
                    <a:pt x="659396" y="370992"/>
                  </a:lnTo>
                  <a:lnTo>
                    <a:pt x="656615" y="380987"/>
                  </a:lnTo>
                  <a:lnTo>
                    <a:pt x="656615" y="385495"/>
                  </a:lnTo>
                  <a:lnTo>
                    <a:pt x="659307" y="389966"/>
                  </a:lnTo>
                  <a:lnTo>
                    <a:pt x="662914" y="392671"/>
                  </a:lnTo>
                  <a:lnTo>
                    <a:pt x="666457" y="395693"/>
                  </a:lnTo>
                  <a:lnTo>
                    <a:pt x="671779" y="397954"/>
                  </a:lnTo>
                  <a:lnTo>
                    <a:pt x="678954" y="399376"/>
                  </a:lnTo>
                  <a:lnTo>
                    <a:pt x="688073" y="399872"/>
                  </a:lnTo>
                  <a:lnTo>
                    <a:pt x="710463" y="397802"/>
                  </a:lnTo>
                  <a:lnTo>
                    <a:pt x="763003" y="383565"/>
                  </a:lnTo>
                  <a:lnTo>
                    <a:pt x="830211" y="346303"/>
                  </a:lnTo>
                  <a:lnTo>
                    <a:pt x="861720" y="316407"/>
                  </a:lnTo>
                  <a:lnTo>
                    <a:pt x="881430" y="283311"/>
                  </a:lnTo>
                  <a:lnTo>
                    <a:pt x="889342" y="247103"/>
                  </a:lnTo>
                  <a:lnTo>
                    <a:pt x="889342" y="240817"/>
                  </a:lnTo>
                  <a:close/>
                </a:path>
                <a:path extrusionOk="0" h="577850" w="4353559">
                  <a:moveTo>
                    <a:pt x="1438402" y="234518"/>
                  </a:moveTo>
                  <a:lnTo>
                    <a:pt x="1437068" y="226504"/>
                  </a:lnTo>
                  <a:lnTo>
                    <a:pt x="1435887" y="224650"/>
                  </a:lnTo>
                  <a:lnTo>
                    <a:pt x="1433118" y="220256"/>
                  </a:lnTo>
                  <a:lnTo>
                    <a:pt x="1430070" y="218351"/>
                  </a:lnTo>
                  <a:lnTo>
                    <a:pt x="1426654" y="216204"/>
                  </a:lnTo>
                  <a:lnTo>
                    <a:pt x="1417739" y="214757"/>
                  </a:lnTo>
                  <a:lnTo>
                    <a:pt x="1414132" y="214757"/>
                  </a:lnTo>
                  <a:lnTo>
                    <a:pt x="1409649" y="215658"/>
                  </a:lnTo>
                  <a:lnTo>
                    <a:pt x="1401559" y="218351"/>
                  </a:lnTo>
                  <a:lnTo>
                    <a:pt x="1380197" y="194716"/>
                  </a:lnTo>
                  <a:lnTo>
                    <a:pt x="1365618" y="184531"/>
                  </a:lnTo>
                  <a:lnTo>
                    <a:pt x="1365618" y="254292"/>
                  </a:lnTo>
                  <a:lnTo>
                    <a:pt x="1359598" y="269176"/>
                  </a:lnTo>
                  <a:lnTo>
                    <a:pt x="1352473" y="287769"/>
                  </a:lnTo>
                  <a:lnTo>
                    <a:pt x="1344510" y="309384"/>
                  </a:lnTo>
                  <a:lnTo>
                    <a:pt x="1335951" y="333362"/>
                  </a:lnTo>
                  <a:lnTo>
                    <a:pt x="1331087" y="335927"/>
                  </a:lnTo>
                  <a:lnTo>
                    <a:pt x="1325968" y="339661"/>
                  </a:lnTo>
                  <a:lnTo>
                    <a:pt x="1320673" y="344741"/>
                  </a:lnTo>
                  <a:lnTo>
                    <a:pt x="1315300" y="351345"/>
                  </a:lnTo>
                  <a:lnTo>
                    <a:pt x="1296606" y="382333"/>
                  </a:lnTo>
                  <a:lnTo>
                    <a:pt x="1276985" y="410540"/>
                  </a:lnTo>
                  <a:lnTo>
                    <a:pt x="1235316" y="458266"/>
                  </a:lnTo>
                  <a:lnTo>
                    <a:pt x="1195666" y="489953"/>
                  </a:lnTo>
                  <a:lnTo>
                    <a:pt x="1163421" y="501408"/>
                  </a:lnTo>
                  <a:lnTo>
                    <a:pt x="1150835" y="498081"/>
                  </a:lnTo>
                  <a:lnTo>
                    <a:pt x="1141526" y="488264"/>
                  </a:lnTo>
                  <a:lnTo>
                    <a:pt x="1135761" y="472211"/>
                  </a:lnTo>
                  <a:lnTo>
                    <a:pt x="1133779" y="450189"/>
                  </a:lnTo>
                  <a:lnTo>
                    <a:pt x="1134249" y="438302"/>
                  </a:lnTo>
                  <a:lnTo>
                    <a:pt x="1150670" y="367118"/>
                  </a:lnTo>
                  <a:lnTo>
                    <a:pt x="1182649" y="305117"/>
                  </a:lnTo>
                  <a:lnTo>
                    <a:pt x="1226439" y="254584"/>
                  </a:lnTo>
                  <a:lnTo>
                    <a:pt x="1273619" y="228003"/>
                  </a:lnTo>
                  <a:lnTo>
                    <a:pt x="1298219" y="224650"/>
                  </a:lnTo>
                  <a:lnTo>
                    <a:pt x="1312672" y="226618"/>
                  </a:lnTo>
                  <a:lnTo>
                    <a:pt x="1328204" y="231724"/>
                  </a:lnTo>
                  <a:lnTo>
                    <a:pt x="1345603" y="240690"/>
                  </a:lnTo>
                  <a:lnTo>
                    <a:pt x="1365618" y="254292"/>
                  </a:lnTo>
                  <a:lnTo>
                    <a:pt x="1365618" y="184531"/>
                  </a:lnTo>
                  <a:lnTo>
                    <a:pt x="1354721" y="176898"/>
                  </a:lnTo>
                  <a:lnTo>
                    <a:pt x="1326362" y="165658"/>
                  </a:lnTo>
                  <a:lnTo>
                    <a:pt x="1296416" y="161734"/>
                  </a:lnTo>
                  <a:lnTo>
                    <a:pt x="1295527" y="161734"/>
                  </a:lnTo>
                  <a:lnTo>
                    <a:pt x="1228026" y="179260"/>
                  </a:lnTo>
                  <a:lnTo>
                    <a:pt x="1195070" y="201168"/>
                  </a:lnTo>
                  <a:lnTo>
                    <a:pt x="1162532" y="231825"/>
                  </a:lnTo>
                  <a:lnTo>
                    <a:pt x="1132725" y="268541"/>
                  </a:lnTo>
                  <a:lnTo>
                    <a:pt x="1108049" y="308546"/>
                  </a:lnTo>
                  <a:lnTo>
                    <a:pt x="1088605" y="351739"/>
                  </a:lnTo>
                  <a:lnTo>
                    <a:pt x="1074483" y="398068"/>
                  </a:lnTo>
                  <a:lnTo>
                    <a:pt x="1067015" y="446341"/>
                  </a:lnTo>
                  <a:lnTo>
                    <a:pt x="1066380" y="461860"/>
                  </a:lnTo>
                  <a:lnTo>
                    <a:pt x="1071587" y="506666"/>
                  </a:lnTo>
                  <a:lnTo>
                    <a:pt x="1086485" y="541274"/>
                  </a:lnTo>
                  <a:lnTo>
                    <a:pt x="1109980" y="563587"/>
                  </a:lnTo>
                  <a:lnTo>
                    <a:pt x="1140968" y="571487"/>
                  </a:lnTo>
                  <a:lnTo>
                    <a:pt x="1172324" y="565467"/>
                  </a:lnTo>
                  <a:lnTo>
                    <a:pt x="1239507" y="519468"/>
                  </a:lnTo>
                  <a:lnTo>
                    <a:pt x="1273695" y="480974"/>
                  </a:lnTo>
                  <a:lnTo>
                    <a:pt x="1307198" y="433108"/>
                  </a:lnTo>
                  <a:lnTo>
                    <a:pt x="1301813" y="461137"/>
                  </a:lnTo>
                  <a:lnTo>
                    <a:pt x="1297774" y="486130"/>
                  </a:lnTo>
                  <a:lnTo>
                    <a:pt x="1295082" y="508431"/>
                  </a:lnTo>
                  <a:lnTo>
                    <a:pt x="1293723" y="528358"/>
                  </a:lnTo>
                  <a:lnTo>
                    <a:pt x="1295679" y="545160"/>
                  </a:lnTo>
                  <a:lnTo>
                    <a:pt x="1301254" y="557568"/>
                  </a:lnTo>
                  <a:lnTo>
                    <a:pt x="1310030" y="565264"/>
                  </a:lnTo>
                  <a:lnTo>
                    <a:pt x="1321574" y="567905"/>
                  </a:lnTo>
                  <a:lnTo>
                    <a:pt x="1337741" y="563257"/>
                  </a:lnTo>
                  <a:lnTo>
                    <a:pt x="1353146" y="551611"/>
                  </a:lnTo>
                  <a:lnTo>
                    <a:pt x="1364665" y="536435"/>
                  </a:lnTo>
                  <a:lnTo>
                    <a:pt x="1369199" y="521169"/>
                  </a:lnTo>
                  <a:lnTo>
                    <a:pt x="1369199" y="513981"/>
                  </a:lnTo>
                  <a:lnTo>
                    <a:pt x="1366507" y="510387"/>
                  </a:lnTo>
                  <a:lnTo>
                    <a:pt x="1362024" y="506793"/>
                  </a:lnTo>
                  <a:lnTo>
                    <a:pt x="1364221" y="491642"/>
                  </a:lnTo>
                  <a:lnTo>
                    <a:pt x="1373708" y="443001"/>
                  </a:lnTo>
                  <a:lnTo>
                    <a:pt x="1385150" y="397624"/>
                  </a:lnTo>
                  <a:lnTo>
                    <a:pt x="1406055" y="327977"/>
                  </a:lnTo>
                  <a:lnTo>
                    <a:pt x="1423619" y="279958"/>
                  </a:lnTo>
                  <a:lnTo>
                    <a:pt x="1437500" y="244411"/>
                  </a:lnTo>
                  <a:lnTo>
                    <a:pt x="1438402" y="238125"/>
                  </a:lnTo>
                  <a:lnTo>
                    <a:pt x="1438402" y="234518"/>
                  </a:lnTo>
                  <a:close/>
                </a:path>
                <a:path extrusionOk="0" h="577850" w="4353559">
                  <a:moveTo>
                    <a:pt x="1806562" y="191389"/>
                  </a:moveTo>
                  <a:lnTo>
                    <a:pt x="1804555" y="177482"/>
                  </a:lnTo>
                  <a:lnTo>
                    <a:pt x="1798599" y="167030"/>
                  </a:lnTo>
                  <a:lnTo>
                    <a:pt x="1788744" y="160439"/>
                  </a:lnTo>
                  <a:lnTo>
                    <a:pt x="1775117" y="158153"/>
                  </a:lnTo>
                  <a:lnTo>
                    <a:pt x="1762721" y="159651"/>
                  </a:lnTo>
                  <a:lnTo>
                    <a:pt x="1717598" y="181521"/>
                  </a:lnTo>
                  <a:lnTo>
                    <a:pt x="1669084" y="217906"/>
                  </a:lnTo>
                  <a:lnTo>
                    <a:pt x="1609775" y="267779"/>
                  </a:lnTo>
                  <a:lnTo>
                    <a:pt x="1611693" y="262369"/>
                  </a:lnTo>
                  <a:lnTo>
                    <a:pt x="1615846" y="248183"/>
                  </a:lnTo>
                  <a:lnTo>
                    <a:pt x="1621459" y="226441"/>
                  </a:lnTo>
                  <a:lnTo>
                    <a:pt x="1623263" y="222846"/>
                  </a:lnTo>
                  <a:lnTo>
                    <a:pt x="1624152" y="218351"/>
                  </a:lnTo>
                  <a:lnTo>
                    <a:pt x="1625053" y="211175"/>
                  </a:lnTo>
                  <a:lnTo>
                    <a:pt x="1625955" y="207568"/>
                  </a:lnTo>
                  <a:lnTo>
                    <a:pt x="1625955" y="203962"/>
                  </a:lnTo>
                  <a:lnTo>
                    <a:pt x="1623288" y="188315"/>
                  </a:lnTo>
                  <a:lnTo>
                    <a:pt x="1616062" y="175780"/>
                  </a:lnTo>
                  <a:lnTo>
                    <a:pt x="1605483" y="167462"/>
                  </a:lnTo>
                  <a:lnTo>
                    <a:pt x="1592707" y="164439"/>
                  </a:lnTo>
                  <a:lnTo>
                    <a:pt x="1580946" y="166560"/>
                  </a:lnTo>
                  <a:lnTo>
                    <a:pt x="1571472" y="172631"/>
                  </a:lnTo>
                  <a:lnTo>
                    <a:pt x="1564525" y="182257"/>
                  </a:lnTo>
                  <a:lnTo>
                    <a:pt x="1560347" y="194995"/>
                  </a:lnTo>
                  <a:lnTo>
                    <a:pt x="1548879" y="233159"/>
                  </a:lnTo>
                  <a:lnTo>
                    <a:pt x="1535303" y="275869"/>
                  </a:lnTo>
                  <a:lnTo>
                    <a:pt x="1518526" y="326656"/>
                  </a:lnTo>
                  <a:lnTo>
                    <a:pt x="1497457" y="389077"/>
                  </a:lnTo>
                  <a:lnTo>
                    <a:pt x="1490383" y="401434"/>
                  </a:lnTo>
                  <a:lnTo>
                    <a:pt x="1486966" y="408038"/>
                  </a:lnTo>
                  <a:lnTo>
                    <a:pt x="1483982" y="415137"/>
                  </a:lnTo>
                  <a:lnTo>
                    <a:pt x="1483982" y="416039"/>
                  </a:lnTo>
                  <a:lnTo>
                    <a:pt x="1483080" y="420522"/>
                  </a:lnTo>
                  <a:lnTo>
                    <a:pt x="1483080" y="424129"/>
                  </a:lnTo>
                  <a:lnTo>
                    <a:pt x="1483982" y="428625"/>
                  </a:lnTo>
                  <a:lnTo>
                    <a:pt x="1483982" y="429514"/>
                  </a:lnTo>
                  <a:lnTo>
                    <a:pt x="1475917" y="455498"/>
                  </a:lnTo>
                  <a:lnTo>
                    <a:pt x="1469377" y="475564"/>
                  </a:lnTo>
                  <a:lnTo>
                    <a:pt x="1461503" y="498716"/>
                  </a:lnTo>
                  <a:lnTo>
                    <a:pt x="1458493" y="509816"/>
                  </a:lnTo>
                  <a:lnTo>
                    <a:pt x="1456232" y="520166"/>
                  </a:lnTo>
                  <a:lnTo>
                    <a:pt x="1454823" y="529666"/>
                  </a:lnTo>
                  <a:lnTo>
                    <a:pt x="1454327" y="538238"/>
                  </a:lnTo>
                  <a:lnTo>
                    <a:pt x="1455331" y="549706"/>
                  </a:lnTo>
                  <a:lnTo>
                    <a:pt x="1458366" y="558571"/>
                  </a:lnTo>
                  <a:lnTo>
                    <a:pt x="1463421" y="564908"/>
                  </a:lnTo>
                  <a:lnTo>
                    <a:pt x="1470507" y="568794"/>
                  </a:lnTo>
                  <a:lnTo>
                    <a:pt x="1474089" y="569696"/>
                  </a:lnTo>
                  <a:lnTo>
                    <a:pt x="1476781" y="570598"/>
                  </a:lnTo>
                  <a:lnTo>
                    <a:pt x="1483080" y="570598"/>
                  </a:lnTo>
                  <a:lnTo>
                    <a:pt x="1495564" y="568223"/>
                  </a:lnTo>
                  <a:lnTo>
                    <a:pt x="1521714" y="531952"/>
                  </a:lnTo>
                  <a:lnTo>
                    <a:pt x="1538960" y="482193"/>
                  </a:lnTo>
                  <a:lnTo>
                    <a:pt x="1581924" y="355841"/>
                  </a:lnTo>
                  <a:lnTo>
                    <a:pt x="1614690" y="324510"/>
                  </a:lnTo>
                  <a:lnTo>
                    <a:pt x="1648637" y="294614"/>
                  </a:lnTo>
                  <a:lnTo>
                    <a:pt x="1682254" y="267258"/>
                  </a:lnTo>
                  <a:lnTo>
                    <a:pt x="1714017" y="243509"/>
                  </a:lnTo>
                  <a:lnTo>
                    <a:pt x="1714017" y="247992"/>
                  </a:lnTo>
                  <a:lnTo>
                    <a:pt x="1717636" y="255219"/>
                  </a:lnTo>
                  <a:lnTo>
                    <a:pt x="1724126" y="260578"/>
                  </a:lnTo>
                  <a:lnTo>
                    <a:pt x="1732965" y="263918"/>
                  </a:lnTo>
                  <a:lnTo>
                    <a:pt x="1743671" y="265074"/>
                  </a:lnTo>
                  <a:lnTo>
                    <a:pt x="1746351" y="265074"/>
                  </a:lnTo>
                  <a:lnTo>
                    <a:pt x="1789823" y="237782"/>
                  </a:lnTo>
                  <a:lnTo>
                    <a:pt x="1806092" y="197243"/>
                  </a:lnTo>
                  <a:lnTo>
                    <a:pt x="1806562" y="191389"/>
                  </a:lnTo>
                  <a:close/>
                </a:path>
                <a:path extrusionOk="0" h="577850" w="4353559">
                  <a:moveTo>
                    <a:pt x="2089708" y="240817"/>
                  </a:moveTo>
                  <a:lnTo>
                    <a:pt x="2084552" y="212039"/>
                  </a:lnTo>
                  <a:lnTo>
                    <a:pt x="2069947" y="187807"/>
                  </a:lnTo>
                  <a:lnTo>
                    <a:pt x="2047265" y="170307"/>
                  </a:lnTo>
                  <a:lnTo>
                    <a:pt x="2017826" y="161734"/>
                  </a:lnTo>
                  <a:lnTo>
                    <a:pt x="2008847" y="161734"/>
                  </a:lnTo>
                  <a:lnTo>
                    <a:pt x="1967357" y="168884"/>
                  </a:lnTo>
                  <a:lnTo>
                    <a:pt x="1924265" y="189255"/>
                  </a:lnTo>
                  <a:lnTo>
                    <a:pt x="1882355" y="221259"/>
                  </a:lnTo>
                  <a:lnTo>
                    <a:pt x="1844408" y="263271"/>
                  </a:lnTo>
                  <a:lnTo>
                    <a:pt x="1815680" y="307251"/>
                  </a:lnTo>
                  <a:lnTo>
                    <a:pt x="1794535" y="353580"/>
                  </a:lnTo>
                  <a:lnTo>
                    <a:pt x="1781479" y="401269"/>
                  </a:lnTo>
                  <a:lnTo>
                    <a:pt x="1777009" y="449275"/>
                  </a:lnTo>
                  <a:lnTo>
                    <a:pt x="1783994" y="498348"/>
                  </a:lnTo>
                  <a:lnTo>
                    <a:pt x="1803857" y="536562"/>
                  </a:lnTo>
                  <a:lnTo>
                    <a:pt x="1835010" y="562127"/>
                  </a:lnTo>
                  <a:lnTo>
                    <a:pt x="1875853" y="573290"/>
                  </a:lnTo>
                  <a:lnTo>
                    <a:pt x="1884845" y="573290"/>
                  </a:lnTo>
                  <a:lnTo>
                    <a:pt x="1925281" y="567220"/>
                  </a:lnTo>
                  <a:lnTo>
                    <a:pt x="1968411" y="549021"/>
                  </a:lnTo>
                  <a:lnTo>
                    <a:pt x="2006942" y="523417"/>
                  </a:lnTo>
                  <a:lnTo>
                    <a:pt x="2034006" y="495109"/>
                  </a:lnTo>
                  <a:lnTo>
                    <a:pt x="2043442" y="484466"/>
                  </a:lnTo>
                  <a:lnTo>
                    <a:pt x="2050186" y="473989"/>
                  </a:lnTo>
                  <a:lnTo>
                    <a:pt x="2054225" y="463524"/>
                  </a:lnTo>
                  <a:lnTo>
                    <a:pt x="2055571" y="452882"/>
                  </a:lnTo>
                  <a:lnTo>
                    <a:pt x="2055571" y="442099"/>
                  </a:lnTo>
                  <a:lnTo>
                    <a:pt x="2051088" y="436702"/>
                  </a:lnTo>
                  <a:lnTo>
                    <a:pt x="2037600" y="436702"/>
                  </a:lnTo>
                  <a:lnTo>
                    <a:pt x="2032203" y="439407"/>
                  </a:lnTo>
                  <a:lnTo>
                    <a:pt x="2025027" y="445693"/>
                  </a:lnTo>
                  <a:lnTo>
                    <a:pt x="1992693" y="472859"/>
                  </a:lnTo>
                  <a:lnTo>
                    <a:pt x="1959762" y="493204"/>
                  </a:lnTo>
                  <a:lnTo>
                    <a:pt x="1927339" y="505968"/>
                  </a:lnTo>
                  <a:lnTo>
                    <a:pt x="1896529" y="510387"/>
                  </a:lnTo>
                  <a:lnTo>
                    <a:pt x="1885746" y="510387"/>
                  </a:lnTo>
                  <a:lnTo>
                    <a:pt x="1884845" y="509485"/>
                  </a:lnTo>
                  <a:lnTo>
                    <a:pt x="1866493" y="501726"/>
                  </a:lnTo>
                  <a:lnTo>
                    <a:pt x="1853285" y="487807"/>
                  </a:lnTo>
                  <a:lnTo>
                    <a:pt x="1845297" y="467664"/>
                  </a:lnTo>
                  <a:lnTo>
                    <a:pt x="1842617" y="441198"/>
                  </a:lnTo>
                  <a:lnTo>
                    <a:pt x="1845627" y="407339"/>
                  </a:lnTo>
                  <a:lnTo>
                    <a:pt x="1869528" y="337959"/>
                  </a:lnTo>
                  <a:lnTo>
                    <a:pt x="1890229" y="304609"/>
                  </a:lnTo>
                  <a:lnTo>
                    <a:pt x="1918169" y="270840"/>
                  </a:lnTo>
                  <a:lnTo>
                    <a:pt x="1947976" y="244741"/>
                  </a:lnTo>
                  <a:lnTo>
                    <a:pt x="2004352" y="221945"/>
                  </a:lnTo>
                  <a:lnTo>
                    <a:pt x="2006155" y="221945"/>
                  </a:lnTo>
                  <a:lnTo>
                    <a:pt x="2016391" y="224066"/>
                  </a:lnTo>
                  <a:lnTo>
                    <a:pt x="2024011" y="230136"/>
                  </a:lnTo>
                  <a:lnTo>
                    <a:pt x="2028761" y="239763"/>
                  </a:lnTo>
                  <a:lnTo>
                    <a:pt x="2030412" y="252501"/>
                  </a:lnTo>
                  <a:lnTo>
                    <a:pt x="2030412" y="257886"/>
                  </a:lnTo>
                  <a:lnTo>
                    <a:pt x="1989747" y="312928"/>
                  </a:lnTo>
                  <a:lnTo>
                    <a:pt x="1950046" y="336486"/>
                  </a:lnTo>
                  <a:lnTo>
                    <a:pt x="1899221" y="355841"/>
                  </a:lnTo>
                  <a:lnTo>
                    <a:pt x="1897430" y="355841"/>
                  </a:lnTo>
                  <a:lnTo>
                    <a:pt x="1880489" y="357746"/>
                  </a:lnTo>
                  <a:lnTo>
                    <a:pt x="1867776" y="363016"/>
                  </a:lnTo>
                  <a:lnTo>
                    <a:pt x="1859775" y="370992"/>
                  </a:lnTo>
                  <a:lnTo>
                    <a:pt x="1856994" y="380987"/>
                  </a:lnTo>
                  <a:lnTo>
                    <a:pt x="1856994" y="385495"/>
                  </a:lnTo>
                  <a:lnTo>
                    <a:pt x="1859673" y="389966"/>
                  </a:lnTo>
                  <a:lnTo>
                    <a:pt x="1863280" y="392671"/>
                  </a:lnTo>
                  <a:lnTo>
                    <a:pt x="1866836" y="395693"/>
                  </a:lnTo>
                  <a:lnTo>
                    <a:pt x="1872157" y="397954"/>
                  </a:lnTo>
                  <a:lnTo>
                    <a:pt x="1879333" y="399376"/>
                  </a:lnTo>
                  <a:lnTo>
                    <a:pt x="1888439" y="399872"/>
                  </a:lnTo>
                  <a:lnTo>
                    <a:pt x="1910829" y="397802"/>
                  </a:lnTo>
                  <a:lnTo>
                    <a:pt x="1963369" y="383565"/>
                  </a:lnTo>
                  <a:lnTo>
                    <a:pt x="2030577" y="346303"/>
                  </a:lnTo>
                  <a:lnTo>
                    <a:pt x="2062086" y="316407"/>
                  </a:lnTo>
                  <a:lnTo>
                    <a:pt x="2081796" y="283311"/>
                  </a:lnTo>
                  <a:lnTo>
                    <a:pt x="2089708" y="247103"/>
                  </a:lnTo>
                  <a:lnTo>
                    <a:pt x="2089708" y="240817"/>
                  </a:lnTo>
                  <a:close/>
                </a:path>
                <a:path extrusionOk="0" h="577850" w="4353559">
                  <a:moveTo>
                    <a:pt x="2638768" y="234518"/>
                  </a:moveTo>
                  <a:lnTo>
                    <a:pt x="2637434" y="226504"/>
                  </a:lnTo>
                  <a:lnTo>
                    <a:pt x="2636266" y="224650"/>
                  </a:lnTo>
                  <a:lnTo>
                    <a:pt x="2633497" y="220256"/>
                  </a:lnTo>
                  <a:lnTo>
                    <a:pt x="2630449" y="218351"/>
                  </a:lnTo>
                  <a:lnTo>
                    <a:pt x="2627020" y="216204"/>
                  </a:lnTo>
                  <a:lnTo>
                    <a:pt x="2618105" y="214757"/>
                  </a:lnTo>
                  <a:lnTo>
                    <a:pt x="2614498" y="214757"/>
                  </a:lnTo>
                  <a:lnTo>
                    <a:pt x="2610015" y="215658"/>
                  </a:lnTo>
                  <a:lnTo>
                    <a:pt x="2601925" y="218351"/>
                  </a:lnTo>
                  <a:lnTo>
                    <a:pt x="2580563" y="194716"/>
                  </a:lnTo>
                  <a:lnTo>
                    <a:pt x="2565984" y="184531"/>
                  </a:lnTo>
                  <a:lnTo>
                    <a:pt x="2565984" y="254292"/>
                  </a:lnTo>
                  <a:lnTo>
                    <a:pt x="2559964" y="269176"/>
                  </a:lnTo>
                  <a:lnTo>
                    <a:pt x="2552839" y="287769"/>
                  </a:lnTo>
                  <a:lnTo>
                    <a:pt x="2544876" y="309384"/>
                  </a:lnTo>
                  <a:lnTo>
                    <a:pt x="2536329" y="333362"/>
                  </a:lnTo>
                  <a:lnTo>
                    <a:pt x="2531453" y="335927"/>
                  </a:lnTo>
                  <a:lnTo>
                    <a:pt x="2526334" y="339661"/>
                  </a:lnTo>
                  <a:lnTo>
                    <a:pt x="2521039" y="344741"/>
                  </a:lnTo>
                  <a:lnTo>
                    <a:pt x="2515666" y="351345"/>
                  </a:lnTo>
                  <a:lnTo>
                    <a:pt x="2496972" y="382333"/>
                  </a:lnTo>
                  <a:lnTo>
                    <a:pt x="2477363" y="410540"/>
                  </a:lnTo>
                  <a:lnTo>
                    <a:pt x="2435695" y="458266"/>
                  </a:lnTo>
                  <a:lnTo>
                    <a:pt x="2396045" y="489953"/>
                  </a:lnTo>
                  <a:lnTo>
                    <a:pt x="2363813" y="501408"/>
                  </a:lnTo>
                  <a:lnTo>
                    <a:pt x="2351214" y="498081"/>
                  </a:lnTo>
                  <a:lnTo>
                    <a:pt x="2341905" y="488264"/>
                  </a:lnTo>
                  <a:lnTo>
                    <a:pt x="2336139" y="472211"/>
                  </a:lnTo>
                  <a:lnTo>
                    <a:pt x="2334158" y="450189"/>
                  </a:lnTo>
                  <a:lnTo>
                    <a:pt x="2334628" y="438302"/>
                  </a:lnTo>
                  <a:lnTo>
                    <a:pt x="2351036" y="367118"/>
                  </a:lnTo>
                  <a:lnTo>
                    <a:pt x="2383028" y="305117"/>
                  </a:lnTo>
                  <a:lnTo>
                    <a:pt x="2426817" y="254584"/>
                  </a:lnTo>
                  <a:lnTo>
                    <a:pt x="2473985" y="228003"/>
                  </a:lnTo>
                  <a:lnTo>
                    <a:pt x="2498585" y="224650"/>
                  </a:lnTo>
                  <a:lnTo>
                    <a:pt x="2513038" y="226618"/>
                  </a:lnTo>
                  <a:lnTo>
                    <a:pt x="2528582" y="231724"/>
                  </a:lnTo>
                  <a:lnTo>
                    <a:pt x="2545981" y="240690"/>
                  </a:lnTo>
                  <a:lnTo>
                    <a:pt x="2565984" y="254292"/>
                  </a:lnTo>
                  <a:lnTo>
                    <a:pt x="2565984" y="184531"/>
                  </a:lnTo>
                  <a:lnTo>
                    <a:pt x="2555087" y="176898"/>
                  </a:lnTo>
                  <a:lnTo>
                    <a:pt x="2526741" y="165658"/>
                  </a:lnTo>
                  <a:lnTo>
                    <a:pt x="2496794" y="161734"/>
                  </a:lnTo>
                  <a:lnTo>
                    <a:pt x="2495893" y="161734"/>
                  </a:lnTo>
                  <a:lnTo>
                    <a:pt x="2428392" y="179260"/>
                  </a:lnTo>
                  <a:lnTo>
                    <a:pt x="2395436" y="201168"/>
                  </a:lnTo>
                  <a:lnTo>
                    <a:pt x="2362911" y="231825"/>
                  </a:lnTo>
                  <a:lnTo>
                    <a:pt x="2333104" y="268541"/>
                  </a:lnTo>
                  <a:lnTo>
                    <a:pt x="2308428" y="308546"/>
                  </a:lnTo>
                  <a:lnTo>
                    <a:pt x="2288984" y="351739"/>
                  </a:lnTo>
                  <a:lnTo>
                    <a:pt x="2274849" y="398068"/>
                  </a:lnTo>
                  <a:lnTo>
                    <a:pt x="2267394" y="446341"/>
                  </a:lnTo>
                  <a:lnTo>
                    <a:pt x="2266759" y="461860"/>
                  </a:lnTo>
                  <a:lnTo>
                    <a:pt x="2271966" y="506666"/>
                  </a:lnTo>
                  <a:lnTo>
                    <a:pt x="2286863" y="541274"/>
                  </a:lnTo>
                  <a:lnTo>
                    <a:pt x="2310358" y="563587"/>
                  </a:lnTo>
                  <a:lnTo>
                    <a:pt x="2341334" y="571487"/>
                  </a:lnTo>
                  <a:lnTo>
                    <a:pt x="2372690" y="565467"/>
                  </a:lnTo>
                  <a:lnTo>
                    <a:pt x="2405811" y="547878"/>
                  </a:lnTo>
                  <a:lnTo>
                    <a:pt x="2439873" y="519468"/>
                  </a:lnTo>
                  <a:lnTo>
                    <a:pt x="2455913" y="501408"/>
                  </a:lnTo>
                  <a:lnTo>
                    <a:pt x="2474074" y="480974"/>
                  </a:lnTo>
                  <a:lnTo>
                    <a:pt x="2507577" y="433108"/>
                  </a:lnTo>
                  <a:lnTo>
                    <a:pt x="2502179" y="461137"/>
                  </a:lnTo>
                  <a:lnTo>
                    <a:pt x="2498140" y="486130"/>
                  </a:lnTo>
                  <a:lnTo>
                    <a:pt x="2495448" y="508431"/>
                  </a:lnTo>
                  <a:lnTo>
                    <a:pt x="2494102" y="528358"/>
                  </a:lnTo>
                  <a:lnTo>
                    <a:pt x="2496045" y="545160"/>
                  </a:lnTo>
                  <a:lnTo>
                    <a:pt x="2501620" y="557568"/>
                  </a:lnTo>
                  <a:lnTo>
                    <a:pt x="2510396" y="565264"/>
                  </a:lnTo>
                  <a:lnTo>
                    <a:pt x="2521953" y="567905"/>
                  </a:lnTo>
                  <a:lnTo>
                    <a:pt x="2538107" y="563257"/>
                  </a:lnTo>
                  <a:lnTo>
                    <a:pt x="2553512" y="551611"/>
                  </a:lnTo>
                  <a:lnTo>
                    <a:pt x="2565031" y="536435"/>
                  </a:lnTo>
                  <a:lnTo>
                    <a:pt x="2569565" y="521169"/>
                  </a:lnTo>
                  <a:lnTo>
                    <a:pt x="2569565" y="513981"/>
                  </a:lnTo>
                  <a:lnTo>
                    <a:pt x="2566873" y="510387"/>
                  </a:lnTo>
                  <a:lnTo>
                    <a:pt x="2562390" y="506793"/>
                  </a:lnTo>
                  <a:lnTo>
                    <a:pt x="2564600" y="491642"/>
                  </a:lnTo>
                  <a:lnTo>
                    <a:pt x="2574074" y="443001"/>
                  </a:lnTo>
                  <a:lnTo>
                    <a:pt x="2585529" y="397624"/>
                  </a:lnTo>
                  <a:lnTo>
                    <a:pt x="2606421" y="327977"/>
                  </a:lnTo>
                  <a:lnTo>
                    <a:pt x="2623985" y="279958"/>
                  </a:lnTo>
                  <a:lnTo>
                    <a:pt x="2637866" y="244411"/>
                  </a:lnTo>
                  <a:lnTo>
                    <a:pt x="2638768" y="238125"/>
                  </a:lnTo>
                  <a:lnTo>
                    <a:pt x="2638768" y="234518"/>
                  </a:lnTo>
                  <a:close/>
                </a:path>
                <a:path extrusionOk="0" h="577850" w="4353559">
                  <a:moveTo>
                    <a:pt x="3171647" y="191389"/>
                  </a:moveTo>
                  <a:lnTo>
                    <a:pt x="3169640" y="177482"/>
                  </a:lnTo>
                  <a:lnTo>
                    <a:pt x="3163671" y="167030"/>
                  </a:lnTo>
                  <a:lnTo>
                    <a:pt x="3153829" y="160439"/>
                  </a:lnTo>
                  <a:lnTo>
                    <a:pt x="3140202" y="158153"/>
                  </a:lnTo>
                  <a:lnTo>
                    <a:pt x="3127806" y="159651"/>
                  </a:lnTo>
                  <a:lnTo>
                    <a:pt x="3082696" y="181521"/>
                  </a:lnTo>
                  <a:lnTo>
                    <a:pt x="3034169" y="217906"/>
                  </a:lnTo>
                  <a:lnTo>
                    <a:pt x="2974860" y="267779"/>
                  </a:lnTo>
                  <a:lnTo>
                    <a:pt x="2976765" y="262369"/>
                  </a:lnTo>
                  <a:lnTo>
                    <a:pt x="2980931" y="248183"/>
                  </a:lnTo>
                  <a:lnTo>
                    <a:pt x="2986544" y="226441"/>
                  </a:lnTo>
                  <a:lnTo>
                    <a:pt x="2988348" y="222846"/>
                  </a:lnTo>
                  <a:lnTo>
                    <a:pt x="2989237" y="218351"/>
                  </a:lnTo>
                  <a:lnTo>
                    <a:pt x="2990138" y="211175"/>
                  </a:lnTo>
                  <a:lnTo>
                    <a:pt x="2991027" y="207568"/>
                  </a:lnTo>
                  <a:lnTo>
                    <a:pt x="2991027" y="203962"/>
                  </a:lnTo>
                  <a:lnTo>
                    <a:pt x="2988360" y="188315"/>
                  </a:lnTo>
                  <a:lnTo>
                    <a:pt x="2981147" y="175780"/>
                  </a:lnTo>
                  <a:lnTo>
                    <a:pt x="2970568" y="167462"/>
                  </a:lnTo>
                  <a:lnTo>
                    <a:pt x="2957792" y="164439"/>
                  </a:lnTo>
                  <a:lnTo>
                    <a:pt x="2946031" y="166560"/>
                  </a:lnTo>
                  <a:lnTo>
                    <a:pt x="2936557" y="172631"/>
                  </a:lnTo>
                  <a:lnTo>
                    <a:pt x="2929610" y="182257"/>
                  </a:lnTo>
                  <a:lnTo>
                    <a:pt x="2925445" y="194995"/>
                  </a:lnTo>
                  <a:lnTo>
                    <a:pt x="2913977" y="233159"/>
                  </a:lnTo>
                  <a:lnTo>
                    <a:pt x="2900388" y="275869"/>
                  </a:lnTo>
                  <a:lnTo>
                    <a:pt x="2883611" y="326656"/>
                  </a:lnTo>
                  <a:lnTo>
                    <a:pt x="2862529" y="389077"/>
                  </a:lnTo>
                  <a:lnTo>
                    <a:pt x="2855468" y="401434"/>
                  </a:lnTo>
                  <a:lnTo>
                    <a:pt x="2852051" y="408038"/>
                  </a:lnTo>
                  <a:lnTo>
                    <a:pt x="2849054" y="415137"/>
                  </a:lnTo>
                  <a:lnTo>
                    <a:pt x="2849054" y="416039"/>
                  </a:lnTo>
                  <a:lnTo>
                    <a:pt x="2848152" y="420522"/>
                  </a:lnTo>
                  <a:lnTo>
                    <a:pt x="2848152" y="424129"/>
                  </a:lnTo>
                  <a:lnTo>
                    <a:pt x="2849054" y="428625"/>
                  </a:lnTo>
                  <a:lnTo>
                    <a:pt x="2849054" y="429514"/>
                  </a:lnTo>
                  <a:lnTo>
                    <a:pt x="2841002" y="455498"/>
                  </a:lnTo>
                  <a:lnTo>
                    <a:pt x="2834462" y="475564"/>
                  </a:lnTo>
                  <a:lnTo>
                    <a:pt x="2826601" y="498716"/>
                  </a:lnTo>
                  <a:lnTo>
                    <a:pt x="2823578" y="509816"/>
                  </a:lnTo>
                  <a:lnTo>
                    <a:pt x="2821317" y="520166"/>
                  </a:lnTo>
                  <a:lnTo>
                    <a:pt x="2819895" y="529666"/>
                  </a:lnTo>
                  <a:lnTo>
                    <a:pt x="2819400" y="538238"/>
                  </a:lnTo>
                  <a:lnTo>
                    <a:pt x="2820416" y="549706"/>
                  </a:lnTo>
                  <a:lnTo>
                    <a:pt x="2823451" y="558571"/>
                  </a:lnTo>
                  <a:lnTo>
                    <a:pt x="2828506" y="564908"/>
                  </a:lnTo>
                  <a:lnTo>
                    <a:pt x="2835579" y="568794"/>
                  </a:lnTo>
                  <a:lnTo>
                    <a:pt x="2839174" y="569696"/>
                  </a:lnTo>
                  <a:lnTo>
                    <a:pt x="2841879" y="570598"/>
                  </a:lnTo>
                  <a:lnTo>
                    <a:pt x="2848152" y="570598"/>
                  </a:lnTo>
                  <a:lnTo>
                    <a:pt x="2860637" y="568223"/>
                  </a:lnTo>
                  <a:lnTo>
                    <a:pt x="2886811" y="531952"/>
                  </a:lnTo>
                  <a:lnTo>
                    <a:pt x="2904045" y="482193"/>
                  </a:lnTo>
                  <a:lnTo>
                    <a:pt x="2946997" y="355841"/>
                  </a:lnTo>
                  <a:lnTo>
                    <a:pt x="2979775" y="324510"/>
                  </a:lnTo>
                  <a:lnTo>
                    <a:pt x="3013722" y="294614"/>
                  </a:lnTo>
                  <a:lnTo>
                    <a:pt x="3047339" y="267258"/>
                  </a:lnTo>
                  <a:lnTo>
                    <a:pt x="3079089" y="243509"/>
                  </a:lnTo>
                  <a:lnTo>
                    <a:pt x="3079089" y="247992"/>
                  </a:lnTo>
                  <a:lnTo>
                    <a:pt x="3082721" y="255219"/>
                  </a:lnTo>
                  <a:lnTo>
                    <a:pt x="3089198" y="260578"/>
                  </a:lnTo>
                  <a:lnTo>
                    <a:pt x="3098050" y="263918"/>
                  </a:lnTo>
                  <a:lnTo>
                    <a:pt x="3108744" y="265074"/>
                  </a:lnTo>
                  <a:lnTo>
                    <a:pt x="3111449" y="265074"/>
                  </a:lnTo>
                  <a:lnTo>
                    <a:pt x="3154908" y="237782"/>
                  </a:lnTo>
                  <a:lnTo>
                    <a:pt x="3171164" y="197243"/>
                  </a:lnTo>
                  <a:lnTo>
                    <a:pt x="3171647" y="191389"/>
                  </a:lnTo>
                  <a:close/>
                </a:path>
                <a:path extrusionOk="0" h="577850" w="4353559">
                  <a:moveTo>
                    <a:pt x="3305543" y="210261"/>
                  </a:moveTo>
                  <a:lnTo>
                    <a:pt x="3303308" y="194614"/>
                  </a:lnTo>
                  <a:lnTo>
                    <a:pt x="3297123" y="182079"/>
                  </a:lnTo>
                  <a:lnTo>
                    <a:pt x="3287725" y="173748"/>
                  </a:lnTo>
                  <a:lnTo>
                    <a:pt x="3275888" y="170726"/>
                  </a:lnTo>
                  <a:lnTo>
                    <a:pt x="3271405" y="170726"/>
                  </a:lnTo>
                  <a:lnTo>
                    <a:pt x="3258248" y="176339"/>
                  </a:lnTo>
                  <a:lnTo>
                    <a:pt x="3246348" y="188696"/>
                  </a:lnTo>
                  <a:lnTo>
                    <a:pt x="3236645" y="207111"/>
                  </a:lnTo>
                  <a:lnTo>
                    <a:pt x="3230067" y="230924"/>
                  </a:lnTo>
                  <a:lnTo>
                    <a:pt x="3226498" y="241706"/>
                  </a:lnTo>
                  <a:lnTo>
                    <a:pt x="3221418" y="256095"/>
                  </a:lnTo>
                  <a:lnTo>
                    <a:pt x="3214776" y="274650"/>
                  </a:lnTo>
                  <a:lnTo>
                    <a:pt x="3206712" y="297421"/>
                  </a:lnTo>
                  <a:lnTo>
                    <a:pt x="3198304" y="320878"/>
                  </a:lnTo>
                  <a:lnTo>
                    <a:pt x="3184207" y="359346"/>
                  </a:lnTo>
                  <a:lnTo>
                    <a:pt x="3178848" y="374700"/>
                  </a:lnTo>
                  <a:lnTo>
                    <a:pt x="3161957" y="426554"/>
                  </a:lnTo>
                  <a:lnTo>
                    <a:pt x="3150209" y="468045"/>
                  </a:lnTo>
                  <a:lnTo>
                    <a:pt x="3143339" y="499922"/>
                  </a:lnTo>
                  <a:lnTo>
                    <a:pt x="3141103" y="522973"/>
                  </a:lnTo>
                  <a:lnTo>
                    <a:pt x="3141103" y="523875"/>
                  </a:lnTo>
                  <a:lnTo>
                    <a:pt x="3144113" y="543585"/>
                  </a:lnTo>
                  <a:lnTo>
                    <a:pt x="3152343" y="558914"/>
                  </a:lnTo>
                  <a:lnTo>
                    <a:pt x="3164611" y="568858"/>
                  </a:lnTo>
                  <a:lnTo>
                    <a:pt x="3179749" y="572389"/>
                  </a:lnTo>
                  <a:lnTo>
                    <a:pt x="3191446" y="569988"/>
                  </a:lnTo>
                  <a:lnTo>
                    <a:pt x="3200527" y="563295"/>
                  </a:lnTo>
                  <a:lnTo>
                    <a:pt x="3206407" y="553059"/>
                  </a:lnTo>
                  <a:lnTo>
                    <a:pt x="3208502" y="540042"/>
                  </a:lnTo>
                  <a:lnTo>
                    <a:pt x="3211233" y="513918"/>
                  </a:lnTo>
                  <a:lnTo>
                    <a:pt x="3218269" y="480060"/>
                  </a:lnTo>
                  <a:lnTo>
                    <a:pt x="3229864" y="438454"/>
                  </a:lnTo>
                  <a:lnTo>
                    <a:pt x="3246247" y="389089"/>
                  </a:lnTo>
                  <a:lnTo>
                    <a:pt x="3252152" y="371208"/>
                  </a:lnTo>
                  <a:lnTo>
                    <a:pt x="3259163" y="351231"/>
                  </a:lnTo>
                  <a:lnTo>
                    <a:pt x="3267341" y="329057"/>
                  </a:lnTo>
                  <a:lnTo>
                    <a:pt x="3276790" y="304609"/>
                  </a:lnTo>
                  <a:lnTo>
                    <a:pt x="3285236" y="281520"/>
                  </a:lnTo>
                  <a:lnTo>
                    <a:pt x="3291725" y="263385"/>
                  </a:lnTo>
                  <a:lnTo>
                    <a:pt x="3296374" y="250151"/>
                  </a:lnTo>
                  <a:lnTo>
                    <a:pt x="3299307" y="241566"/>
                  </a:lnTo>
                  <a:lnTo>
                    <a:pt x="3302139" y="233768"/>
                  </a:lnTo>
                  <a:lnTo>
                    <a:pt x="3304082" y="225983"/>
                  </a:lnTo>
                  <a:lnTo>
                    <a:pt x="3305187" y="218211"/>
                  </a:lnTo>
                  <a:lnTo>
                    <a:pt x="3305543" y="210261"/>
                  </a:lnTo>
                  <a:close/>
                </a:path>
                <a:path extrusionOk="0" h="577850" w="4353559">
                  <a:moveTo>
                    <a:pt x="3386417" y="29641"/>
                  </a:moveTo>
                  <a:lnTo>
                    <a:pt x="3384410" y="17056"/>
                  </a:lnTo>
                  <a:lnTo>
                    <a:pt x="3378441" y="7747"/>
                  </a:lnTo>
                  <a:lnTo>
                    <a:pt x="3368598" y="1981"/>
                  </a:lnTo>
                  <a:lnTo>
                    <a:pt x="3354971" y="0"/>
                  </a:lnTo>
                  <a:lnTo>
                    <a:pt x="3353181" y="0"/>
                  </a:lnTo>
                  <a:lnTo>
                    <a:pt x="3329990" y="3835"/>
                  </a:lnTo>
                  <a:lnTo>
                    <a:pt x="3312630" y="15836"/>
                  </a:lnTo>
                  <a:lnTo>
                    <a:pt x="3300476" y="36766"/>
                  </a:lnTo>
                  <a:lnTo>
                    <a:pt x="3292970" y="67386"/>
                  </a:lnTo>
                  <a:lnTo>
                    <a:pt x="3292970" y="68287"/>
                  </a:lnTo>
                  <a:lnTo>
                    <a:pt x="3292068" y="73672"/>
                  </a:lnTo>
                  <a:lnTo>
                    <a:pt x="3292068" y="76377"/>
                  </a:lnTo>
                  <a:lnTo>
                    <a:pt x="3293834" y="89712"/>
                  </a:lnTo>
                  <a:lnTo>
                    <a:pt x="3298812" y="100863"/>
                  </a:lnTo>
                  <a:lnTo>
                    <a:pt x="3306470" y="108978"/>
                  </a:lnTo>
                  <a:lnTo>
                    <a:pt x="3316325" y="113220"/>
                  </a:lnTo>
                  <a:lnTo>
                    <a:pt x="3318129" y="113220"/>
                  </a:lnTo>
                  <a:lnTo>
                    <a:pt x="3364382" y="81749"/>
                  </a:lnTo>
                  <a:lnTo>
                    <a:pt x="3384067" y="44030"/>
                  </a:lnTo>
                  <a:lnTo>
                    <a:pt x="3385794" y="36918"/>
                  </a:lnTo>
                  <a:lnTo>
                    <a:pt x="3386417" y="29641"/>
                  </a:lnTo>
                  <a:close/>
                </a:path>
                <a:path extrusionOk="0" h="577850" w="4353559">
                  <a:moveTo>
                    <a:pt x="3685832" y="193192"/>
                  </a:moveTo>
                  <a:lnTo>
                    <a:pt x="3684016" y="180454"/>
                  </a:lnTo>
                  <a:lnTo>
                    <a:pt x="3678758" y="170827"/>
                  </a:lnTo>
                  <a:lnTo>
                    <a:pt x="3670287" y="164757"/>
                  </a:lnTo>
                  <a:lnTo>
                    <a:pt x="3658882" y="162636"/>
                  </a:lnTo>
                  <a:lnTo>
                    <a:pt x="3657981" y="162636"/>
                  </a:lnTo>
                  <a:lnTo>
                    <a:pt x="3653485" y="163537"/>
                  </a:lnTo>
                  <a:lnTo>
                    <a:pt x="3652583" y="163537"/>
                  </a:lnTo>
                  <a:lnTo>
                    <a:pt x="3615309" y="195122"/>
                  </a:lnTo>
                  <a:lnTo>
                    <a:pt x="3606762" y="219252"/>
                  </a:lnTo>
                  <a:lnTo>
                    <a:pt x="3605860" y="222834"/>
                  </a:lnTo>
                  <a:lnTo>
                    <a:pt x="3605860" y="230035"/>
                  </a:lnTo>
                  <a:lnTo>
                    <a:pt x="3607663" y="234530"/>
                  </a:lnTo>
                  <a:lnTo>
                    <a:pt x="3611245" y="242620"/>
                  </a:lnTo>
                  <a:lnTo>
                    <a:pt x="3591064" y="275323"/>
                  </a:lnTo>
                  <a:lnTo>
                    <a:pt x="3565995" y="311645"/>
                  </a:lnTo>
                  <a:lnTo>
                    <a:pt x="3536670" y="350558"/>
                  </a:lnTo>
                  <a:lnTo>
                    <a:pt x="3503752" y="391045"/>
                  </a:lnTo>
                  <a:lnTo>
                    <a:pt x="3467887" y="432092"/>
                  </a:lnTo>
                  <a:lnTo>
                    <a:pt x="3429736" y="472655"/>
                  </a:lnTo>
                  <a:lnTo>
                    <a:pt x="3436150" y="426224"/>
                  </a:lnTo>
                  <a:lnTo>
                    <a:pt x="3440633" y="379526"/>
                  </a:lnTo>
                  <a:lnTo>
                    <a:pt x="3443249" y="334022"/>
                  </a:lnTo>
                  <a:lnTo>
                    <a:pt x="3444113" y="291134"/>
                  </a:lnTo>
                  <a:lnTo>
                    <a:pt x="3443922" y="274447"/>
                  </a:lnTo>
                  <a:lnTo>
                    <a:pt x="3440531" y="226441"/>
                  </a:lnTo>
                  <a:lnTo>
                    <a:pt x="3424682" y="187007"/>
                  </a:lnTo>
                  <a:lnTo>
                    <a:pt x="3397389" y="172529"/>
                  </a:lnTo>
                  <a:lnTo>
                    <a:pt x="3388398" y="172529"/>
                  </a:lnTo>
                  <a:lnTo>
                    <a:pt x="3376549" y="179666"/>
                  </a:lnTo>
                  <a:lnTo>
                    <a:pt x="3370884" y="187236"/>
                  </a:lnTo>
                  <a:lnTo>
                    <a:pt x="3367240" y="197332"/>
                  </a:lnTo>
                  <a:lnTo>
                    <a:pt x="3365944" y="209359"/>
                  </a:lnTo>
                  <a:lnTo>
                    <a:pt x="3366465" y="217436"/>
                  </a:lnTo>
                  <a:lnTo>
                    <a:pt x="3368078" y="225425"/>
                  </a:lnTo>
                  <a:lnTo>
                    <a:pt x="3370872" y="233248"/>
                  </a:lnTo>
                  <a:lnTo>
                    <a:pt x="3374923" y="240817"/>
                  </a:lnTo>
                  <a:lnTo>
                    <a:pt x="3376625" y="259181"/>
                  </a:lnTo>
                  <a:lnTo>
                    <a:pt x="3377730" y="277876"/>
                  </a:lnTo>
                  <a:lnTo>
                    <a:pt x="3378339" y="296926"/>
                  </a:lnTo>
                  <a:lnTo>
                    <a:pt x="3378517" y="316306"/>
                  </a:lnTo>
                  <a:lnTo>
                    <a:pt x="3377666" y="365975"/>
                  </a:lnTo>
                  <a:lnTo>
                    <a:pt x="3375037" y="417830"/>
                  </a:lnTo>
                  <a:lnTo>
                    <a:pt x="3370554" y="469696"/>
                  </a:lnTo>
                  <a:lnTo>
                    <a:pt x="3364141" y="519366"/>
                  </a:lnTo>
                  <a:lnTo>
                    <a:pt x="3361779" y="526465"/>
                  </a:lnTo>
                  <a:lnTo>
                    <a:pt x="3360102" y="532968"/>
                  </a:lnTo>
                  <a:lnTo>
                    <a:pt x="3359086" y="538962"/>
                  </a:lnTo>
                  <a:lnTo>
                    <a:pt x="3358743" y="544537"/>
                  </a:lnTo>
                  <a:lnTo>
                    <a:pt x="3360991" y="557263"/>
                  </a:lnTo>
                  <a:lnTo>
                    <a:pt x="3367290" y="566889"/>
                  </a:lnTo>
                  <a:lnTo>
                    <a:pt x="3376942" y="572973"/>
                  </a:lnTo>
                  <a:lnTo>
                    <a:pt x="3389299" y="575094"/>
                  </a:lnTo>
                  <a:lnTo>
                    <a:pt x="3402457" y="572935"/>
                  </a:lnTo>
                  <a:lnTo>
                    <a:pt x="3415703" y="565988"/>
                  </a:lnTo>
                  <a:lnTo>
                    <a:pt x="3430117" y="553466"/>
                  </a:lnTo>
                  <a:lnTo>
                    <a:pt x="3446805" y="534644"/>
                  </a:lnTo>
                  <a:lnTo>
                    <a:pt x="3483483" y="497344"/>
                  </a:lnTo>
                  <a:lnTo>
                    <a:pt x="3518027" y="459879"/>
                  </a:lnTo>
                  <a:lnTo>
                    <a:pt x="3550513" y="422275"/>
                  </a:lnTo>
                  <a:lnTo>
                    <a:pt x="3580981" y="384581"/>
                  </a:lnTo>
                  <a:lnTo>
                    <a:pt x="3609454" y="346849"/>
                  </a:lnTo>
                  <a:lnTo>
                    <a:pt x="3639426" y="302869"/>
                  </a:lnTo>
                  <a:lnTo>
                    <a:pt x="3661905" y="265303"/>
                  </a:lnTo>
                  <a:lnTo>
                    <a:pt x="3684028" y="209359"/>
                  </a:lnTo>
                  <a:lnTo>
                    <a:pt x="3684930" y="201282"/>
                  </a:lnTo>
                  <a:lnTo>
                    <a:pt x="3685832" y="195884"/>
                  </a:lnTo>
                  <a:lnTo>
                    <a:pt x="3685832" y="193192"/>
                  </a:lnTo>
                  <a:close/>
                </a:path>
                <a:path extrusionOk="0" h="577850" w="4353559">
                  <a:moveTo>
                    <a:pt x="3983177" y="240817"/>
                  </a:moveTo>
                  <a:lnTo>
                    <a:pt x="3978008" y="212039"/>
                  </a:lnTo>
                  <a:lnTo>
                    <a:pt x="3963403" y="187807"/>
                  </a:lnTo>
                  <a:lnTo>
                    <a:pt x="3940721" y="170307"/>
                  </a:lnTo>
                  <a:lnTo>
                    <a:pt x="3911295" y="161734"/>
                  </a:lnTo>
                  <a:lnTo>
                    <a:pt x="3902316" y="161734"/>
                  </a:lnTo>
                  <a:lnTo>
                    <a:pt x="3860825" y="168884"/>
                  </a:lnTo>
                  <a:lnTo>
                    <a:pt x="3817734" y="189255"/>
                  </a:lnTo>
                  <a:lnTo>
                    <a:pt x="3775824" y="221259"/>
                  </a:lnTo>
                  <a:lnTo>
                    <a:pt x="3737876" y="263271"/>
                  </a:lnTo>
                  <a:lnTo>
                    <a:pt x="3709149" y="307251"/>
                  </a:lnTo>
                  <a:lnTo>
                    <a:pt x="3687991" y="353580"/>
                  </a:lnTo>
                  <a:lnTo>
                    <a:pt x="3674935" y="401269"/>
                  </a:lnTo>
                  <a:lnTo>
                    <a:pt x="3670477" y="449275"/>
                  </a:lnTo>
                  <a:lnTo>
                    <a:pt x="3677450" y="498348"/>
                  </a:lnTo>
                  <a:lnTo>
                    <a:pt x="3697313" y="536562"/>
                  </a:lnTo>
                  <a:lnTo>
                    <a:pt x="3728478" y="562127"/>
                  </a:lnTo>
                  <a:lnTo>
                    <a:pt x="3769322" y="573290"/>
                  </a:lnTo>
                  <a:lnTo>
                    <a:pt x="3778313" y="573290"/>
                  </a:lnTo>
                  <a:lnTo>
                    <a:pt x="3818737" y="567220"/>
                  </a:lnTo>
                  <a:lnTo>
                    <a:pt x="3861866" y="549021"/>
                  </a:lnTo>
                  <a:lnTo>
                    <a:pt x="3900398" y="523417"/>
                  </a:lnTo>
                  <a:lnTo>
                    <a:pt x="3927475" y="495109"/>
                  </a:lnTo>
                  <a:lnTo>
                    <a:pt x="3936911" y="484466"/>
                  </a:lnTo>
                  <a:lnTo>
                    <a:pt x="3943642" y="473989"/>
                  </a:lnTo>
                  <a:lnTo>
                    <a:pt x="3947680" y="463524"/>
                  </a:lnTo>
                  <a:lnTo>
                    <a:pt x="3949027" y="452882"/>
                  </a:lnTo>
                  <a:lnTo>
                    <a:pt x="3949027" y="442099"/>
                  </a:lnTo>
                  <a:lnTo>
                    <a:pt x="3944543" y="436702"/>
                  </a:lnTo>
                  <a:lnTo>
                    <a:pt x="3931069" y="436702"/>
                  </a:lnTo>
                  <a:lnTo>
                    <a:pt x="3925671" y="439407"/>
                  </a:lnTo>
                  <a:lnTo>
                    <a:pt x="3918483" y="445693"/>
                  </a:lnTo>
                  <a:lnTo>
                    <a:pt x="3886149" y="472859"/>
                  </a:lnTo>
                  <a:lnTo>
                    <a:pt x="3853230" y="493204"/>
                  </a:lnTo>
                  <a:lnTo>
                    <a:pt x="3820807" y="505968"/>
                  </a:lnTo>
                  <a:lnTo>
                    <a:pt x="3789984" y="510387"/>
                  </a:lnTo>
                  <a:lnTo>
                    <a:pt x="3779202" y="510387"/>
                  </a:lnTo>
                  <a:lnTo>
                    <a:pt x="3778313" y="509485"/>
                  </a:lnTo>
                  <a:lnTo>
                    <a:pt x="3759962" y="501726"/>
                  </a:lnTo>
                  <a:lnTo>
                    <a:pt x="3746741" y="487807"/>
                  </a:lnTo>
                  <a:lnTo>
                    <a:pt x="3738753" y="467664"/>
                  </a:lnTo>
                  <a:lnTo>
                    <a:pt x="3736073" y="441198"/>
                  </a:lnTo>
                  <a:lnTo>
                    <a:pt x="3739096" y="407339"/>
                  </a:lnTo>
                  <a:lnTo>
                    <a:pt x="3762984" y="337959"/>
                  </a:lnTo>
                  <a:lnTo>
                    <a:pt x="3783698" y="304609"/>
                  </a:lnTo>
                  <a:lnTo>
                    <a:pt x="3811638" y="270840"/>
                  </a:lnTo>
                  <a:lnTo>
                    <a:pt x="3841432" y="244741"/>
                  </a:lnTo>
                  <a:lnTo>
                    <a:pt x="3897820" y="221945"/>
                  </a:lnTo>
                  <a:lnTo>
                    <a:pt x="3899624" y="221945"/>
                  </a:lnTo>
                  <a:lnTo>
                    <a:pt x="3909860" y="224066"/>
                  </a:lnTo>
                  <a:lnTo>
                    <a:pt x="3917480" y="230136"/>
                  </a:lnTo>
                  <a:lnTo>
                    <a:pt x="3922242" y="239763"/>
                  </a:lnTo>
                  <a:lnTo>
                    <a:pt x="3923881" y="252501"/>
                  </a:lnTo>
                  <a:lnTo>
                    <a:pt x="3923881" y="257886"/>
                  </a:lnTo>
                  <a:lnTo>
                    <a:pt x="3883215" y="312928"/>
                  </a:lnTo>
                  <a:lnTo>
                    <a:pt x="3843515" y="336486"/>
                  </a:lnTo>
                  <a:lnTo>
                    <a:pt x="3792690" y="355841"/>
                  </a:lnTo>
                  <a:lnTo>
                    <a:pt x="3790886" y="355841"/>
                  </a:lnTo>
                  <a:lnTo>
                    <a:pt x="3773957" y="357746"/>
                  </a:lnTo>
                  <a:lnTo>
                    <a:pt x="3761232" y="363016"/>
                  </a:lnTo>
                  <a:lnTo>
                    <a:pt x="3753231" y="370992"/>
                  </a:lnTo>
                  <a:lnTo>
                    <a:pt x="3750449" y="380987"/>
                  </a:lnTo>
                  <a:lnTo>
                    <a:pt x="3750449" y="385495"/>
                  </a:lnTo>
                  <a:lnTo>
                    <a:pt x="3753142" y="389966"/>
                  </a:lnTo>
                  <a:lnTo>
                    <a:pt x="3756749" y="392671"/>
                  </a:lnTo>
                  <a:lnTo>
                    <a:pt x="3760292" y="395693"/>
                  </a:lnTo>
                  <a:lnTo>
                    <a:pt x="3765613" y="397954"/>
                  </a:lnTo>
                  <a:lnTo>
                    <a:pt x="3772789" y="399376"/>
                  </a:lnTo>
                  <a:lnTo>
                    <a:pt x="3781907" y="399872"/>
                  </a:lnTo>
                  <a:lnTo>
                    <a:pt x="3804297" y="397802"/>
                  </a:lnTo>
                  <a:lnTo>
                    <a:pt x="3856825" y="383565"/>
                  </a:lnTo>
                  <a:lnTo>
                    <a:pt x="3924046" y="346303"/>
                  </a:lnTo>
                  <a:lnTo>
                    <a:pt x="3955554" y="316407"/>
                  </a:lnTo>
                  <a:lnTo>
                    <a:pt x="3975265" y="283311"/>
                  </a:lnTo>
                  <a:lnTo>
                    <a:pt x="3983177" y="247103"/>
                  </a:lnTo>
                  <a:lnTo>
                    <a:pt x="3983177" y="240817"/>
                  </a:lnTo>
                  <a:close/>
                </a:path>
                <a:path extrusionOk="0" h="577850" w="4353559">
                  <a:moveTo>
                    <a:pt x="4353306" y="191389"/>
                  </a:moveTo>
                  <a:lnTo>
                    <a:pt x="4351299" y="177482"/>
                  </a:lnTo>
                  <a:lnTo>
                    <a:pt x="4345343" y="167030"/>
                  </a:lnTo>
                  <a:lnTo>
                    <a:pt x="4335500" y="160439"/>
                  </a:lnTo>
                  <a:lnTo>
                    <a:pt x="4321873" y="158153"/>
                  </a:lnTo>
                  <a:lnTo>
                    <a:pt x="4309465" y="159651"/>
                  </a:lnTo>
                  <a:lnTo>
                    <a:pt x="4264368" y="181521"/>
                  </a:lnTo>
                  <a:lnTo>
                    <a:pt x="4215828" y="217906"/>
                  </a:lnTo>
                  <a:lnTo>
                    <a:pt x="4156519" y="267779"/>
                  </a:lnTo>
                  <a:lnTo>
                    <a:pt x="4158437" y="262369"/>
                  </a:lnTo>
                  <a:lnTo>
                    <a:pt x="4162590" y="248183"/>
                  </a:lnTo>
                  <a:lnTo>
                    <a:pt x="4168203" y="226441"/>
                  </a:lnTo>
                  <a:lnTo>
                    <a:pt x="4170007" y="222846"/>
                  </a:lnTo>
                  <a:lnTo>
                    <a:pt x="4170896" y="218351"/>
                  </a:lnTo>
                  <a:lnTo>
                    <a:pt x="4171797" y="211175"/>
                  </a:lnTo>
                  <a:lnTo>
                    <a:pt x="4172699" y="207568"/>
                  </a:lnTo>
                  <a:lnTo>
                    <a:pt x="4172699" y="203962"/>
                  </a:lnTo>
                  <a:lnTo>
                    <a:pt x="4170032" y="188315"/>
                  </a:lnTo>
                  <a:lnTo>
                    <a:pt x="4162818" y="175780"/>
                  </a:lnTo>
                  <a:lnTo>
                    <a:pt x="4152227" y="167462"/>
                  </a:lnTo>
                  <a:lnTo>
                    <a:pt x="4139450" y="164439"/>
                  </a:lnTo>
                  <a:lnTo>
                    <a:pt x="4127703" y="166560"/>
                  </a:lnTo>
                  <a:lnTo>
                    <a:pt x="4118229" y="172631"/>
                  </a:lnTo>
                  <a:lnTo>
                    <a:pt x="4111269" y="182257"/>
                  </a:lnTo>
                  <a:lnTo>
                    <a:pt x="4107103" y="194995"/>
                  </a:lnTo>
                  <a:lnTo>
                    <a:pt x="4095635" y="233159"/>
                  </a:lnTo>
                  <a:lnTo>
                    <a:pt x="4082059" y="275869"/>
                  </a:lnTo>
                  <a:lnTo>
                    <a:pt x="4065282" y="326656"/>
                  </a:lnTo>
                  <a:lnTo>
                    <a:pt x="4044200" y="389077"/>
                  </a:lnTo>
                  <a:lnTo>
                    <a:pt x="4037126" y="401434"/>
                  </a:lnTo>
                  <a:lnTo>
                    <a:pt x="4033723" y="408038"/>
                  </a:lnTo>
                  <a:lnTo>
                    <a:pt x="4030726" y="415137"/>
                  </a:lnTo>
                  <a:lnTo>
                    <a:pt x="4030726" y="416039"/>
                  </a:lnTo>
                  <a:lnTo>
                    <a:pt x="4029824" y="420522"/>
                  </a:lnTo>
                  <a:lnTo>
                    <a:pt x="4029824" y="424129"/>
                  </a:lnTo>
                  <a:lnTo>
                    <a:pt x="4030726" y="428625"/>
                  </a:lnTo>
                  <a:lnTo>
                    <a:pt x="4030726" y="429514"/>
                  </a:lnTo>
                  <a:lnTo>
                    <a:pt x="4022674" y="455498"/>
                  </a:lnTo>
                  <a:lnTo>
                    <a:pt x="4016133" y="475564"/>
                  </a:lnTo>
                  <a:lnTo>
                    <a:pt x="4008259" y="498716"/>
                  </a:lnTo>
                  <a:lnTo>
                    <a:pt x="4005249" y="509816"/>
                  </a:lnTo>
                  <a:lnTo>
                    <a:pt x="4002989" y="520166"/>
                  </a:lnTo>
                  <a:lnTo>
                    <a:pt x="4001566" y="529666"/>
                  </a:lnTo>
                  <a:lnTo>
                    <a:pt x="4001071" y="538238"/>
                  </a:lnTo>
                  <a:lnTo>
                    <a:pt x="4002087" y="549706"/>
                  </a:lnTo>
                  <a:lnTo>
                    <a:pt x="4005110" y="558571"/>
                  </a:lnTo>
                  <a:lnTo>
                    <a:pt x="4010177" y="564908"/>
                  </a:lnTo>
                  <a:lnTo>
                    <a:pt x="4017251" y="568794"/>
                  </a:lnTo>
                  <a:lnTo>
                    <a:pt x="4020845" y="569696"/>
                  </a:lnTo>
                  <a:lnTo>
                    <a:pt x="4023537" y="570598"/>
                  </a:lnTo>
                  <a:lnTo>
                    <a:pt x="4029824" y="570598"/>
                  </a:lnTo>
                  <a:lnTo>
                    <a:pt x="4042308" y="568223"/>
                  </a:lnTo>
                  <a:lnTo>
                    <a:pt x="4068470" y="531952"/>
                  </a:lnTo>
                  <a:lnTo>
                    <a:pt x="4085704" y="482193"/>
                  </a:lnTo>
                  <a:lnTo>
                    <a:pt x="4128668" y="355841"/>
                  </a:lnTo>
                  <a:lnTo>
                    <a:pt x="4161434" y="324510"/>
                  </a:lnTo>
                  <a:lnTo>
                    <a:pt x="4195394" y="294614"/>
                  </a:lnTo>
                  <a:lnTo>
                    <a:pt x="4228998" y="267258"/>
                  </a:lnTo>
                  <a:lnTo>
                    <a:pt x="4260761" y="243509"/>
                  </a:lnTo>
                  <a:lnTo>
                    <a:pt x="4260761" y="247992"/>
                  </a:lnTo>
                  <a:lnTo>
                    <a:pt x="4264380" y="255219"/>
                  </a:lnTo>
                  <a:lnTo>
                    <a:pt x="4270870" y="260578"/>
                  </a:lnTo>
                  <a:lnTo>
                    <a:pt x="4279709" y="263918"/>
                  </a:lnTo>
                  <a:lnTo>
                    <a:pt x="4290415" y="265074"/>
                  </a:lnTo>
                  <a:lnTo>
                    <a:pt x="4293120" y="265074"/>
                  </a:lnTo>
                  <a:lnTo>
                    <a:pt x="4336580" y="237782"/>
                  </a:lnTo>
                  <a:lnTo>
                    <a:pt x="4352836" y="197243"/>
                  </a:lnTo>
                  <a:lnTo>
                    <a:pt x="4353306" y="191389"/>
                  </a:lnTo>
                  <a:close/>
                </a:path>
              </a:pathLst>
            </a:custGeom>
            <a:solidFill>
              <a:srgbClr val="489BC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369" name="Google Shape;1369;p115"/>
            <p:cNvSpPr/>
            <p:nvPr/>
          </p:nvSpPr>
          <p:spPr>
            <a:xfrm>
              <a:off x="9568137" y="9340019"/>
              <a:ext cx="10536555" cy="209550"/>
            </a:xfrm>
            <a:custGeom>
              <a:rect b="b" l="l" r="r" t="t"/>
              <a:pathLst>
                <a:path extrusionOk="0" h="209550" w="10536555">
                  <a:moveTo>
                    <a:pt x="10535961" y="0"/>
                  </a:moveTo>
                  <a:lnTo>
                    <a:pt x="0" y="0"/>
                  </a:lnTo>
                  <a:lnTo>
                    <a:pt x="0" y="209417"/>
                  </a:lnTo>
                  <a:lnTo>
                    <a:pt x="10535961" y="209417"/>
                  </a:lnTo>
                  <a:lnTo>
                    <a:pt x="10535961"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370" name="Google Shape;1370;p115"/>
            <p:cNvSpPr/>
            <p:nvPr/>
          </p:nvSpPr>
          <p:spPr>
            <a:xfrm>
              <a:off x="6861916" y="9340019"/>
              <a:ext cx="2706370" cy="209550"/>
            </a:xfrm>
            <a:custGeom>
              <a:rect b="b" l="l" r="r" t="t"/>
              <a:pathLst>
                <a:path extrusionOk="0" h="209550" w="2706370">
                  <a:moveTo>
                    <a:pt x="2706221" y="0"/>
                  </a:moveTo>
                  <a:lnTo>
                    <a:pt x="0" y="0"/>
                  </a:lnTo>
                  <a:lnTo>
                    <a:pt x="0" y="209417"/>
                  </a:lnTo>
                  <a:lnTo>
                    <a:pt x="2706221" y="209417"/>
                  </a:lnTo>
                  <a:lnTo>
                    <a:pt x="2706221"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371" name="Google Shape;1371;p115"/>
            <p:cNvSpPr/>
            <p:nvPr/>
          </p:nvSpPr>
          <p:spPr>
            <a:xfrm>
              <a:off x="0" y="9340019"/>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372" name="Google Shape;1372;p115"/>
            <p:cNvSpPr/>
            <p:nvPr/>
          </p:nvSpPr>
          <p:spPr>
            <a:xfrm>
              <a:off x="4956634" y="9340019"/>
              <a:ext cx="1905634" cy="209550"/>
            </a:xfrm>
            <a:custGeom>
              <a:rect b="b" l="l" r="r" t="t"/>
              <a:pathLst>
                <a:path extrusionOk="0" h="209550" w="1905634">
                  <a:moveTo>
                    <a:pt x="1905282" y="0"/>
                  </a:moveTo>
                  <a:lnTo>
                    <a:pt x="0" y="0"/>
                  </a:lnTo>
                  <a:lnTo>
                    <a:pt x="0" y="209417"/>
                  </a:lnTo>
                  <a:lnTo>
                    <a:pt x="1905282" y="209417"/>
                  </a:lnTo>
                  <a:lnTo>
                    <a:pt x="190528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1373" name="Google Shape;1373;p115"/>
          <p:cNvPicPr preferRelativeResize="0"/>
          <p:nvPr/>
        </p:nvPicPr>
        <p:blipFill>
          <a:blip r:embed="rId3">
            <a:alphaModFix/>
          </a:blip>
          <a:stretch>
            <a:fillRect/>
          </a:stretch>
        </p:blipFill>
        <p:spPr>
          <a:xfrm>
            <a:off x="3128963" y="5895975"/>
            <a:ext cx="5743575" cy="7810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7" name="Shape 1377"/>
        <p:cNvGrpSpPr/>
        <p:nvPr/>
      </p:nvGrpSpPr>
      <p:grpSpPr>
        <a:xfrm>
          <a:off x="0" y="0"/>
          <a:ext cx="0" cy="0"/>
          <a:chOff x="0" y="0"/>
          <a:chExt cx="0" cy="0"/>
        </a:xfrm>
      </p:grpSpPr>
      <p:sp>
        <p:nvSpPr>
          <p:cNvPr id="1378" name="Google Shape;1378;p116"/>
          <p:cNvSpPr txBox="1"/>
          <p:nvPr/>
        </p:nvSpPr>
        <p:spPr>
          <a:xfrm>
            <a:off x="1176975" y="1124225"/>
            <a:ext cx="5759400" cy="1778700"/>
          </a:xfrm>
          <a:prstGeom prst="rect">
            <a:avLst/>
          </a:prstGeom>
          <a:noFill/>
          <a:ln>
            <a:noFill/>
          </a:ln>
        </p:spPr>
        <p:txBody>
          <a:bodyPr anchorCtr="0" anchor="ctr" bIns="0" lIns="0" spcFirstLastPara="1" rIns="0" wrap="square" tIns="8475">
            <a:spAutoFit/>
          </a:bodyPr>
          <a:lstStyle/>
          <a:p>
            <a:pPr indent="0" lvl="0" marL="0" marR="0" rtl="0" algn="l">
              <a:lnSpc>
                <a:spcPct val="100000"/>
              </a:lnSpc>
              <a:spcBef>
                <a:spcPts val="0"/>
              </a:spcBef>
              <a:spcAft>
                <a:spcPts val="0"/>
              </a:spcAft>
              <a:buClr>
                <a:srgbClr val="FFFFFF"/>
              </a:buClr>
              <a:buSzPts val="2300"/>
              <a:buFont typeface="Arial"/>
              <a:buNone/>
            </a:pPr>
            <a:r>
              <a:rPr b="1" lang="en-US" sz="2300">
                <a:solidFill>
                  <a:srgbClr val="FFFFFF"/>
                </a:solidFill>
              </a:rPr>
              <a:t>ReNOKA Learning Workshop: Diagnosis</a:t>
            </a:r>
            <a:endParaRPr b="1" sz="2300">
              <a:solidFill>
                <a:srgbClr val="FFFFFF"/>
              </a:solidFill>
            </a:endParaRPr>
          </a:p>
          <a:p>
            <a:pPr indent="0" lvl="0" marL="0" marR="0" rtl="0" algn="l">
              <a:lnSpc>
                <a:spcPct val="100000"/>
              </a:lnSpc>
              <a:spcBef>
                <a:spcPts val="0"/>
              </a:spcBef>
              <a:spcAft>
                <a:spcPts val="0"/>
              </a:spcAft>
              <a:buClr>
                <a:srgbClr val="FFFFFF"/>
              </a:buClr>
              <a:buSzPts val="2300"/>
              <a:buFont typeface="Arial"/>
              <a:buNone/>
            </a:pPr>
            <a:r>
              <a:t/>
            </a:r>
            <a:endParaRPr b="1" sz="2300">
              <a:solidFill>
                <a:srgbClr val="FFFFFF"/>
              </a:solidFill>
            </a:endParaRPr>
          </a:p>
          <a:p>
            <a:pPr indent="0" lvl="0" marL="0" marR="0" rtl="0" algn="l">
              <a:lnSpc>
                <a:spcPct val="100000"/>
              </a:lnSpc>
              <a:spcBef>
                <a:spcPts val="0"/>
              </a:spcBef>
              <a:spcAft>
                <a:spcPts val="0"/>
              </a:spcAft>
              <a:buClr>
                <a:srgbClr val="FFFFFF"/>
              </a:buClr>
              <a:buSzPts val="2300"/>
              <a:buFont typeface="Arial"/>
              <a:buNone/>
            </a:pPr>
            <a:r>
              <a:rPr b="1" lang="en-US" sz="2300">
                <a:solidFill>
                  <a:srgbClr val="FFFFFF"/>
                </a:solidFill>
              </a:rPr>
              <a:t>September 23, </a:t>
            </a:r>
            <a:r>
              <a:rPr b="1" i="0" lang="en-US" sz="2300">
                <a:solidFill>
                  <a:srgbClr val="FFFFFF"/>
                </a:solidFill>
                <a:latin typeface="Arial"/>
                <a:ea typeface="Arial"/>
                <a:cs typeface="Arial"/>
                <a:sym typeface="Arial"/>
              </a:rPr>
              <a:t>202</a:t>
            </a:r>
            <a:r>
              <a:rPr b="1" lang="en-US" sz="2300">
                <a:solidFill>
                  <a:srgbClr val="FFFFFF"/>
                </a:solidFill>
              </a:rPr>
              <a:t>4</a:t>
            </a:r>
            <a:endParaRPr b="1" sz="2300">
              <a:solidFill>
                <a:srgbClr val="FFFFFF"/>
              </a:solidFill>
            </a:endParaRPr>
          </a:p>
          <a:p>
            <a:pPr indent="0" lvl="0" marL="0" marR="0" rtl="0" algn="l">
              <a:lnSpc>
                <a:spcPct val="100000"/>
              </a:lnSpc>
              <a:spcBef>
                <a:spcPts val="0"/>
              </a:spcBef>
              <a:spcAft>
                <a:spcPts val="0"/>
              </a:spcAft>
              <a:buClr>
                <a:srgbClr val="FFFFFF"/>
              </a:buClr>
              <a:buSzPts val="2300"/>
              <a:buFont typeface="Arial"/>
              <a:buNone/>
            </a:pPr>
            <a:r>
              <a:t/>
            </a:r>
            <a:endParaRPr b="1" sz="2300">
              <a:solidFill>
                <a:srgbClr val="FFFFFF"/>
              </a:solidFill>
            </a:endParaRPr>
          </a:p>
          <a:p>
            <a:pPr indent="0" lvl="0" marL="0" marR="0" rtl="0" algn="l">
              <a:lnSpc>
                <a:spcPct val="100000"/>
              </a:lnSpc>
              <a:spcBef>
                <a:spcPts val="0"/>
              </a:spcBef>
              <a:spcAft>
                <a:spcPts val="0"/>
              </a:spcAft>
              <a:buClr>
                <a:srgbClr val="FFFFFF"/>
              </a:buClr>
              <a:buSzPts val="2300"/>
              <a:buFont typeface="Arial"/>
              <a:buNone/>
            </a:pPr>
            <a:r>
              <a:t/>
            </a:r>
            <a:endParaRPr b="1" sz="2300">
              <a:solidFill>
                <a:srgbClr val="FFFFFF"/>
              </a:solidFill>
            </a:endParaRPr>
          </a:p>
        </p:txBody>
      </p:sp>
      <p:sp>
        <p:nvSpPr>
          <p:cNvPr id="1379" name="Google Shape;1379;p116"/>
          <p:cNvSpPr txBox="1"/>
          <p:nvPr/>
        </p:nvSpPr>
        <p:spPr>
          <a:xfrm>
            <a:off x="1176964" y="2790741"/>
            <a:ext cx="10404900" cy="1138800"/>
          </a:xfrm>
          <a:prstGeom prst="rect">
            <a:avLst/>
          </a:prstGeom>
          <a:noFill/>
          <a:ln>
            <a:noFill/>
          </a:ln>
        </p:spPr>
        <p:txBody>
          <a:bodyPr anchorCtr="0" anchor="t" bIns="0" lIns="0" spcFirstLastPara="1" rIns="0" wrap="square" tIns="8475">
            <a:spAutoFit/>
          </a:bodyPr>
          <a:lstStyle/>
          <a:p>
            <a:pPr indent="0" lvl="0" marL="38100" marR="0" rtl="0" algn="l">
              <a:lnSpc>
                <a:spcPct val="89512"/>
              </a:lnSpc>
              <a:spcBef>
                <a:spcPts val="0"/>
              </a:spcBef>
              <a:spcAft>
                <a:spcPts val="0"/>
              </a:spcAft>
              <a:buNone/>
            </a:pPr>
            <a:r>
              <a:rPr b="1" lang="en-US" sz="1500">
                <a:solidFill>
                  <a:srgbClr val="078070"/>
                </a:solidFill>
                <a:latin typeface="Arial"/>
                <a:ea typeface="Arial"/>
                <a:cs typeface="Arial"/>
                <a:sym typeface="Arial"/>
              </a:rPr>
              <a:t>Presentation </a:t>
            </a:r>
            <a:r>
              <a:rPr b="1" lang="en-US" sz="1500">
                <a:solidFill>
                  <a:srgbClr val="078070"/>
                </a:solidFill>
              </a:rPr>
              <a:t>on:</a:t>
            </a:r>
            <a:endParaRPr sz="1500">
              <a:solidFill>
                <a:schemeClr val="dk1"/>
              </a:solidFill>
              <a:latin typeface="Arial"/>
              <a:ea typeface="Arial"/>
              <a:cs typeface="Arial"/>
              <a:sym typeface="Arial"/>
            </a:endParaRPr>
          </a:p>
          <a:p>
            <a:pPr indent="0" lvl="0" marL="0" marR="0" rtl="0" algn="l">
              <a:lnSpc>
                <a:spcPct val="113686"/>
              </a:lnSpc>
              <a:spcBef>
                <a:spcPts val="0"/>
              </a:spcBef>
              <a:spcAft>
                <a:spcPts val="0"/>
              </a:spcAft>
              <a:buNone/>
            </a:pPr>
            <a:r>
              <a:rPr b="1" lang="en-US" sz="6000">
                <a:solidFill>
                  <a:srgbClr val="FFFFFF"/>
                </a:solidFill>
              </a:rPr>
              <a:t>Research Methods</a:t>
            </a:r>
            <a:endParaRPr sz="2300">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83" name="Shape 1383"/>
        <p:cNvGrpSpPr/>
        <p:nvPr/>
      </p:nvGrpSpPr>
      <p:grpSpPr>
        <a:xfrm>
          <a:off x="0" y="0"/>
          <a:ext cx="0" cy="0"/>
          <a:chOff x="0" y="0"/>
          <a:chExt cx="0" cy="0"/>
        </a:xfrm>
      </p:grpSpPr>
      <p:sp>
        <p:nvSpPr>
          <p:cNvPr id="1384" name="Google Shape;1384;p117"/>
          <p:cNvSpPr txBox="1"/>
          <p:nvPr>
            <p:ph type="title"/>
          </p:nvPr>
        </p:nvSpPr>
        <p:spPr>
          <a:xfrm>
            <a:off x="822261" y="802841"/>
            <a:ext cx="14620800" cy="6843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US"/>
              <a:t>Acronyms</a:t>
            </a:r>
            <a:endParaRPr/>
          </a:p>
        </p:txBody>
      </p:sp>
      <p:sp>
        <p:nvSpPr>
          <p:cNvPr id="1385" name="Google Shape;1385;p117"/>
          <p:cNvSpPr txBox="1"/>
          <p:nvPr>
            <p:ph idx="2" type="body"/>
          </p:nvPr>
        </p:nvSpPr>
        <p:spPr>
          <a:xfrm>
            <a:off x="125701" y="1639550"/>
            <a:ext cx="11916000" cy="50448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US" sz="1800">
                <a:solidFill>
                  <a:srgbClr val="000000"/>
                </a:solidFill>
                <a:latin typeface="Muli"/>
                <a:ea typeface="Muli"/>
                <a:cs typeface="Muli"/>
                <a:sym typeface="Muli"/>
              </a:rPr>
              <a:t>KIIs			</a:t>
            </a:r>
            <a:r>
              <a:rPr lang="en-US" sz="1800">
                <a:solidFill>
                  <a:srgbClr val="000000"/>
                </a:solidFill>
                <a:latin typeface="Muli"/>
                <a:ea typeface="Muli"/>
                <a:cs typeface="Muli"/>
                <a:sym typeface="Muli"/>
              </a:rPr>
              <a:t>Key Informant Interviews</a:t>
            </a:r>
            <a:endParaRPr sz="1800">
              <a:solidFill>
                <a:srgbClr val="000000"/>
              </a:solidFill>
              <a:latin typeface="Muli"/>
              <a:ea typeface="Muli"/>
              <a:cs typeface="Muli"/>
              <a:sym typeface="Muli"/>
            </a:endParaRPr>
          </a:p>
          <a:p>
            <a:pPr indent="0" lvl="0" marL="0" rtl="0" algn="l">
              <a:lnSpc>
                <a:spcPct val="115000"/>
              </a:lnSpc>
              <a:spcBef>
                <a:spcPts val="0"/>
              </a:spcBef>
              <a:spcAft>
                <a:spcPts val="0"/>
              </a:spcAft>
              <a:buNone/>
            </a:pPr>
            <a:r>
              <a:t/>
            </a:r>
            <a:endParaRPr b="1" sz="1800">
              <a:solidFill>
                <a:srgbClr val="000000"/>
              </a:solidFill>
              <a:latin typeface="Muli"/>
              <a:ea typeface="Muli"/>
              <a:cs typeface="Muli"/>
              <a:sym typeface="Muli"/>
            </a:endParaRPr>
          </a:p>
          <a:p>
            <a:pPr indent="0" lvl="0" marL="0" rtl="0" algn="l">
              <a:lnSpc>
                <a:spcPct val="115000"/>
              </a:lnSpc>
              <a:spcBef>
                <a:spcPts val="0"/>
              </a:spcBef>
              <a:spcAft>
                <a:spcPts val="0"/>
              </a:spcAft>
              <a:buNone/>
            </a:pPr>
            <a:r>
              <a:rPr b="1" lang="en-US" sz="1800">
                <a:solidFill>
                  <a:srgbClr val="000000"/>
                </a:solidFill>
                <a:latin typeface="Muli"/>
                <a:ea typeface="Muli"/>
                <a:cs typeface="Muli"/>
                <a:sym typeface="Muli"/>
              </a:rPr>
              <a:t>IDIs			</a:t>
            </a:r>
            <a:r>
              <a:rPr lang="en-US" sz="1800">
                <a:solidFill>
                  <a:srgbClr val="000000"/>
                </a:solidFill>
                <a:latin typeface="Muli"/>
                <a:ea typeface="Muli"/>
                <a:cs typeface="Muli"/>
                <a:sym typeface="Muli"/>
              </a:rPr>
              <a:t>In-depth Interviews</a:t>
            </a:r>
            <a:endParaRPr sz="1800">
              <a:solidFill>
                <a:srgbClr val="000000"/>
              </a:solidFill>
              <a:latin typeface="Muli"/>
              <a:ea typeface="Muli"/>
              <a:cs typeface="Muli"/>
              <a:sym typeface="Muli"/>
            </a:endParaRPr>
          </a:p>
          <a:p>
            <a:pPr indent="0" lvl="0" marL="0" rtl="0" algn="l">
              <a:lnSpc>
                <a:spcPct val="115000"/>
              </a:lnSpc>
              <a:spcBef>
                <a:spcPts val="0"/>
              </a:spcBef>
              <a:spcAft>
                <a:spcPts val="0"/>
              </a:spcAft>
              <a:buNone/>
            </a:pPr>
            <a:r>
              <a:t/>
            </a:r>
            <a:endParaRPr sz="1800">
              <a:solidFill>
                <a:srgbClr val="000000"/>
              </a:solidFill>
              <a:latin typeface="Muli"/>
              <a:ea typeface="Muli"/>
              <a:cs typeface="Muli"/>
              <a:sym typeface="Muli"/>
            </a:endParaRPr>
          </a:p>
          <a:p>
            <a:pPr indent="0" lvl="0" marL="0" rtl="0" algn="l">
              <a:lnSpc>
                <a:spcPct val="115000"/>
              </a:lnSpc>
              <a:spcBef>
                <a:spcPts val="0"/>
              </a:spcBef>
              <a:spcAft>
                <a:spcPts val="0"/>
              </a:spcAft>
              <a:buNone/>
            </a:pPr>
            <a:r>
              <a:rPr b="1" lang="en-US" sz="1800">
                <a:solidFill>
                  <a:srgbClr val="000000"/>
                </a:solidFill>
                <a:latin typeface="Muli"/>
                <a:ea typeface="Muli"/>
                <a:cs typeface="Muli"/>
                <a:sym typeface="Muli"/>
              </a:rPr>
              <a:t>FGDs</a:t>
            </a:r>
            <a:r>
              <a:rPr lang="en-US" sz="1800">
                <a:solidFill>
                  <a:srgbClr val="000000"/>
                </a:solidFill>
                <a:latin typeface="Muli"/>
                <a:ea typeface="Muli"/>
                <a:cs typeface="Muli"/>
                <a:sym typeface="Muli"/>
              </a:rPr>
              <a:t>		Focus Group Discussions</a:t>
            </a:r>
            <a:endParaRPr sz="1800">
              <a:solidFill>
                <a:srgbClr val="000000"/>
              </a:solidFill>
              <a:latin typeface="Muli"/>
              <a:ea typeface="Muli"/>
              <a:cs typeface="Muli"/>
              <a:sym typeface="Muli"/>
            </a:endParaRPr>
          </a:p>
          <a:p>
            <a:pPr indent="0" lvl="0" marL="0" rtl="0" algn="l">
              <a:lnSpc>
                <a:spcPct val="115000"/>
              </a:lnSpc>
              <a:spcBef>
                <a:spcPts val="0"/>
              </a:spcBef>
              <a:spcAft>
                <a:spcPts val="0"/>
              </a:spcAft>
              <a:buNone/>
            </a:pPr>
            <a:r>
              <a:t/>
            </a:r>
            <a:endParaRPr sz="1800">
              <a:solidFill>
                <a:srgbClr val="000000"/>
              </a:solidFill>
              <a:latin typeface="Muli"/>
              <a:ea typeface="Muli"/>
              <a:cs typeface="Muli"/>
              <a:sym typeface="Muli"/>
            </a:endParaRPr>
          </a:p>
          <a:p>
            <a:pPr indent="0" lvl="0" marL="0" rtl="0" algn="l">
              <a:lnSpc>
                <a:spcPct val="115000"/>
              </a:lnSpc>
              <a:spcBef>
                <a:spcPts val="0"/>
              </a:spcBef>
              <a:spcAft>
                <a:spcPts val="0"/>
              </a:spcAft>
              <a:buNone/>
            </a:pPr>
            <a:r>
              <a:rPr b="1" lang="en-US" sz="1800">
                <a:solidFill>
                  <a:srgbClr val="000000"/>
                </a:solidFill>
                <a:latin typeface="Muli"/>
                <a:ea typeface="Muli"/>
                <a:cs typeface="Muli"/>
                <a:sym typeface="Muli"/>
              </a:rPr>
              <a:t>AUDAS</a:t>
            </a:r>
            <a:r>
              <a:rPr lang="en-US" sz="1800">
                <a:solidFill>
                  <a:srgbClr val="000000"/>
                </a:solidFill>
                <a:latin typeface="Muli"/>
                <a:ea typeface="Muli"/>
                <a:cs typeface="Muli"/>
                <a:sym typeface="Muli"/>
              </a:rPr>
              <a:t>		Align, Understand, Design, Assess and Scale</a:t>
            </a:r>
            <a:endParaRPr sz="1800">
              <a:solidFill>
                <a:srgbClr val="000000"/>
              </a:solidFill>
              <a:latin typeface="Muli"/>
              <a:ea typeface="Muli"/>
              <a:cs typeface="Muli"/>
              <a:sym typeface="Mul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89" name="Shape 1389"/>
        <p:cNvGrpSpPr/>
        <p:nvPr/>
      </p:nvGrpSpPr>
      <p:grpSpPr>
        <a:xfrm>
          <a:off x="0" y="0"/>
          <a:ext cx="0" cy="0"/>
          <a:chOff x="0" y="0"/>
          <a:chExt cx="0" cy="0"/>
        </a:xfrm>
      </p:grpSpPr>
      <p:sp>
        <p:nvSpPr>
          <p:cNvPr id="1390" name="Google Shape;1390;p118"/>
          <p:cNvSpPr txBox="1"/>
          <p:nvPr>
            <p:ph type="title"/>
          </p:nvPr>
        </p:nvSpPr>
        <p:spPr>
          <a:xfrm>
            <a:off x="822253" y="802850"/>
            <a:ext cx="10774800" cy="6843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US"/>
              <a:t>Glossary</a:t>
            </a:r>
            <a:endParaRPr/>
          </a:p>
        </p:txBody>
      </p:sp>
      <p:graphicFrame>
        <p:nvGraphicFramePr>
          <p:cNvPr id="1391" name="Google Shape;1391;p118"/>
          <p:cNvGraphicFramePr/>
          <p:nvPr/>
        </p:nvGraphicFramePr>
        <p:xfrm>
          <a:off x="685800" y="1487150"/>
          <a:ext cx="3000000" cy="3000000"/>
        </p:xfrm>
        <a:graphic>
          <a:graphicData uri="http://schemas.openxmlformats.org/drawingml/2006/table">
            <a:tbl>
              <a:tblPr>
                <a:noFill/>
                <a:tableStyleId>{9FB0B42E-09A1-4C4F-B154-14D1026D8B61}</a:tableStyleId>
              </a:tblPr>
              <a:tblGrid>
                <a:gridCol w="2228850"/>
                <a:gridCol w="8058150"/>
              </a:tblGrid>
              <a:tr h="1418750">
                <a:tc>
                  <a:txBody>
                    <a:bodyPr/>
                    <a:lstStyle/>
                    <a:p>
                      <a:pPr indent="0" lvl="0" marL="0" rtl="0" algn="l">
                        <a:lnSpc>
                          <a:spcPct val="115000"/>
                        </a:lnSpc>
                        <a:spcBef>
                          <a:spcPts val="0"/>
                        </a:spcBef>
                        <a:spcAft>
                          <a:spcPts val="0"/>
                        </a:spcAft>
                        <a:buNone/>
                      </a:pPr>
                      <a:r>
                        <a:rPr b="1" lang="en-US" sz="1800">
                          <a:latin typeface="Muli"/>
                          <a:ea typeface="Muli"/>
                          <a:cs typeface="Muli"/>
                          <a:sym typeface="Muli"/>
                        </a:rPr>
                        <a:t>Micro-behaviors</a:t>
                      </a:r>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800">
                          <a:latin typeface="Muli"/>
                          <a:ea typeface="Muli"/>
                          <a:cs typeface="Muli"/>
                          <a:sym typeface="Muli"/>
                        </a:rPr>
                        <a:t>T</a:t>
                      </a:r>
                      <a:r>
                        <a:rPr lang="en-US" sz="1800">
                          <a:latin typeface="Muli"/>
                          <a:ea typeface="Muli"/>
                          <a:cs typeface="Muli"/>
                          <a:sym typeface="Muli"/>
                        </a:rPr>
                        <a:t>hese are small, often subtle actions or patterns of behavior that can significantly impact perception or action.</a:t>
                      </a:r>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381000">
                <a:tc>
                  <a:txBody>
                    <a:bodyPr/>
                    <a:lstStyle/>
                    <a:p>
                      <a:pPr indent="0" lvl="0" marL="0" rtl="0" algn="l">
                        <a:lnSpc>
                          <a:spcPct val="115000"/>
                        </a:lnSpc>
                        <a:spcBef>
                          <a:spcPts val="0"/>
                        </a:spcBef>
                        <a:spcAft>
                          <a:spcPts val="0"/>
                        </a:spcAft>
                        <a:buNone/>
                      </a:pPr>
                      <a:r>
                        <a:rPr b="1" lang="en-US" sz="1800">
                          <a:latin typeface="Muli"/>
                          <a:ea typeface="Muli"/>
                          <a:cs typeface="Muli"/>
                          <a:sym typeface="Muli"/>
                        </a:rPr>
                        <a:t>Social desirability</a:t>
                      </a:r>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800">
                          <a:latin typeface="Muli"/>
                          <a:ea typeface="Muli"/>
                          <a:cs typeface="Muli"/>
                          <a:sym typeface="Muli"/>
                        </a:rPr>
                        <a:t>This is the tendency of individuals to respond to questions or engage in behaviors in a manner that will be viewed favorably by others rather than showcase their true feelings or behaviors.</a:t>
                      </a:r>
                      <a:endParaRPr sz="1800">
                        <a:latin typeface="Muli"/>
                        <a:ea typeface="Muli"/>
                        <a:cs typeface="Muli"/>
                        <a:sym typeface="Muli"/>
                      </a:endParaRPr>
                    </a:p>
                    <a:p>
                      <a:pPr indent="0" lvl="0" marL="0" rtl="0" algn="l">
                        <a:spcBef>
                          <a:spcPts val="0"/>
                        </a:spcBef>
                        <a:spcAft>
                          <a:spcPts val="0"/>
                        </a:spcAft>
                        <a:buNone/>
                      </a:pPr>
                      <a:r>
                        <a:t/>
                      </a:r>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381000">
                <a:tc>
                  <a:txBody>
                    <a:bodyPr/>
                    <a:lstStyle/>
                    <a:p>
                      <a:pPr indent="0" lvl="0" marL="0" rtl="0" algn="l">
                        <a:lnSpc>
                          <a:spcPct val="115000"/>
                        </a:lnSpc>
                        <a:spcBef>
                          <a:spcPts val="0"/>
                        </a:spcBef>
                        <a:spcAft>
                          <a:spcPts val="0"/>
                        </a:spcAft>
                        <a:buNone/>
                      </a:pPr>
                      <a:r>
                        <a:rPr b="1" lang="en-US" sz="1800">
                          <a:latin typeface="Muli"/>
                          <a:ea typeface="Muli"/>
                          <a:cs typeface="Muli"/>
                          <a:sym typeface="Muli"/>
                        </a:rPr>
                        <a:t>Piloting</a:t>
                      </a:r>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800">
                          <a:latin typeface="Muli"/>
                          <a:ea typeface="Muli"/>
                          <a:cs typeface="Muli"/>
                          <a:sym typeface="Muli"/>
                        </a:rPr>
                        <a:t>T</a:t>
                      </a:r>
                      <a:r>
                        <a:rPr lang="en-US" sz="1800">
                          <a:latin typeface="Muli"/>
                          <a:ea typeface="Muli"/>
                          <a:cs typeface="Muli"/>
                          <a:sym typeface="Muli"/>
                        </a:rPr>
                        <a:t>esting a research tool with a few people to check the consistency and performance of the tool.</a:t>
                      </a:r>
                      <a:endParaRPr sz="1800">
                        <a:latin typeface="Muli"/>
                        <a:ea typeface="Muli"/>
                        <a:cs typeface="Muli"/>
                        <a:sym typeface="Muli"/>
                      </a:endParaRPr>
                    </a:p>
                    <a:p>
                      <a:pPr indent="0" lvl="0" marL="0" rtl="0" algn="l">
                        <a:spcBef>
                          <a:spcPts val="0"/>
                        </a:spcBef>
                        <a:spcAft>
                          <a:spcPts val="0"/>
                        </a:spcAft>
                        <a:buNone/>
                      </a:pPr>
                      <a:r>
                        <a:t/>
                      </a:r>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5" name="Shape 1395"/>
        <p:cNvGrpSpPr/>
        <p:nvPr/>
      </p:nvGrpSpPr>
      <p:grpSpPr>
        <a:xfrm>
          <a:off x="0" y="0"/>
          <a:ext cx="0" cy="0"/>
          <a:chOff x="0" y="0"/>
          <a:chExt cx="0" cy="0"/>
        </a:xfrm>
      </p:grpSpPr>
      <p:sp>
        <p:nvSpPr>
          <p:cNvPr id="1396" name="Google Shape;1396;p119"/>
          <p:cNvSpPr txBox="1"/>
          <p:nvPr>
            <p:ph idx="12" type="sldNum"/>
          </p:nvPr>
        </p:nvSpPr>
        <p:spPr>
          <a:xfrm>
            <a:off x="8610605" y="6356358"/>
            <a:ext cx="2743200" cy="365100"/>
          </a:xfrm>
          <a:prstGeom prst="rect">
            <a:avLst/>
          </a:prstGeom>
        </p:spPr>
        <p:txBody>
          <a:bodyPr anchorCtr="0" anchor="ctr" bIns="27700" lIns="55425" spcFirstLastPara="1" rIns="55425" wrap="square" tIns="27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pic>
        <p:nvPicPr>
          <p:cNvPr id="1397" name="Google Shape;1397;p119"/>
          <p:cNvPicPr preferRelativeResize="0"/>
          <p:nvPr/>
        </p:nvPicPr>
        <p:blipFill rotWithShape="1">
          <a:blip r:embed="rId3">
            <a:alphaModFix/>
          </a:blip>
          <a:srcRect b="25815" l="0" r="902" t="41921"/>
          <a:stretch/>
        </p:blipFill>
        <p:spPr>
          <a:xfrm>
            <a:off x="0" y="5650075"/>
            <a:ext cx="12191999" cy="139950"/>
          </a:xfrm>
          <a:prstGeom prst="rect">
            <a:avLst/>
          </a:prstGeom>
          <a:noFill/>
          <a:ln>
            <a:noFill/>
          </a:ln>
        </p:spPr>
      </p:pic>
      <p:pic>
        <p:nvPicPr>
          <p:cNvPr id="1398" name="Google Shape;1398;p119"/>
          <p:cNvPicPr preferRelativeResize="0"/>
          <p:nvPr/>
        </p:nvPicPr>
        <p:blipFill>
          <a:blip r:embed="rId4">
            <a:alphaModFix/>
          </a:blip>
          <a:stretch>
            <a:fillRect/>
          </a:stretch>
        </p:blipFill>
        <p:spPr>
          <a:xfrm>
            <a:off x="9766700" y="5952150"/>
            <a:ext cx="2121750" cy="757800"/>
          </a:xfrm>
          <a:prstGeom prst="rect">
            <a:avLst/>
          </a:prstGeom>
          <a:noFill/>
          <a:ln>
            <a:noFill/>
          </a:ln>
        </p:spPr>
      </p:pic>
      <p:pic>
        <p:nvPicPr>
          <p:cNvPr id="1399" name="Google Shape;1399;p119"/>
          <p:cNvPicPr preferRelativeResize="0"/>
          <p:nvPr/>
        </p:nvPicPr>
        <p:blipFill rotWithShape="1">
          <a:blip r:embed="rId5">
            <a:alphaModFix/>
          </a:blip>
          <a:srcRect b="1127" l="4750" r="1932" t="0"/>
          <a:stretch/>
        </p:blipFill>
        <p:spPr>
          <a:xfrm>
            <a:off x="5836300" y="-22825"/>
            <a:ext cx="6355700" cy="5686000"/>
          </a:xfrm>
          <a:prstGeom prst="rect">
            <a:avLst/>
          </a:prstGeom>
          <a:noFill/>
          <a:ln>
            <a:noFill/>
          </a:ln>
        </p:spPr>
      </p:pic>
      <p:sp>
        <p:nvSpPr>
          <p:cNvPr id="1400" name="Google Shape;1400;p119"/>
          <p:cNvSpPr txBox="1"/>
          <p:nvPr/>
        </p:nvSpPr>
        <p:spPr>
          <a:xfrm>
            <a:off x="685800" y="1579600"/>
            <a:ext cx="5025000" cy="3625200"/>
          </a:xfrm>
          <a:prstGeom prst="rect">
            <a:avLst/>
          </a:prstGeom>
          <a:noFill/>
          <a:ln>
            <a:noFill/>
          </a:ln>
        </p:spPr>
        <p:txBody>
          <a:bodyPr anchorCtr="0" anchor="t" bIns="0" lIns="0" spcFirstLastPara="1" rIns="0" wrap="square" tIns="7800">
            <a:spAutoFit/>
          </a:bodyPr>
          <a:lstStyle/>
          <a:p>
            <a:pPr indent="0" lvl="0" marL="0" marR="0" rtl="0" algn="l">
              <a:spcBef>
                <a:spcPts val="0"/>
              </a:spcBef>
              <a:spcAft>
                <a:spcPts val="0"/>
              </a:spcAft>
              <a:buNone/>
            </a:pPr>
            <a:r>
              <a:t/>
            </a:r>
            <a:endParaRPr sz="1600">
              <a:solidFill>
                <a:schemeClr val="dk1"/>
              </a:solidFill>
              <a:latin typeface="Muli"/>
              <a:ea typeface="Muli"/>
              <a:cs typeface="Muli"/>
              <a:sym typeface="Muli"/>
            </a:endParaRPr>
          </a:p>
          <a:p>
            <a:pPr indent="-190500" lvl="0" marL="177800" marR="0" rtl="0" algn="l">
              <a:spcBef>
                <a:spcPts val="0"/>
              </a:spcBef>
              <a:spcAft>
                <a:spcPts val="0"/>
              </a:spcAft>
              <a:buClr>
                <a:schemeClr val="dk1"/>
              </a:buClr>
              <a:buSzPts val="1600"/>
              <a:buFont typeface="Muli"/>
              <a:buAutoNum type="arabicPeriod"/>
            </a:pPr>
            <a:r>
              <a:rPr lang="en-US" sz="1600">
                <a:solidFill>
                  <a:schemeClr val="dk1"/>
                </a:solidFill>
                <a:latin typeface="Muli"/>
                <a:ea typeface="Muli"/>
                <a:cs typeface="Muli"/>
                <a:sym typeface="Muli"/>
              </a:rPr>
              <a:t>Session Objectives</a:t>
            </a:r>
            <a:endParaRPr sz="1600">
              <a:solidFill>
                <a:schemeClr val="dk1"/>
              </a:solidFill>
              <a:latin typeface="Muli"/>
              <a:ea typeface="Muli"/>
              <a:cs typeface="Muli"/>
              <a:sym typeface="Muli"/>
            </a:endParaRPr>
          </a:p>
          <a:p>
            <a:pPr indent="0" lvl="0" marL="457200" marR="0" rtl="0" algn="l">
              <a:spcBef>
                <a:spcPts val="0"/>
              </a:spcBef>
              <a:spcAft>
                <a:spcPts val="0"/>
              </a:spcAft>
              <a:buNone/>
            </a:pPr>
            <a:r>
              <a:t/>
            </a:r>
            <a:endParaRPr sz="1600">
              <a:solidFill>
                <a:schemeClr val="dk1"/>
              </a:solidFill>
              <a:latin typeface="Muli"/>
              <a:ea typeface="Muli"/>
              <a:cs typeface="Muli"/>
              <a:sym typeface="Muli"/>
            </a:endParaRPr>
          </a:p>
          <a:p>
            <a:pPr indent="-190500" lvl="0" marL="177800" marR="0" rtl="0" algn="l">
              <a:spcBef>
                <a:spcPts val="0"/>
              </a:spcBef>
              <a:spcAft>
                <a:spcPts val="0"/>
              </a:spcAft>
              <a:buClr>
                <a:schemeClr val="dk1"/>
              </a:buClr>
              <a:buSzPts val="1600"/>
              <a:buFont typeface="Muli"/>
              <a:buAutoNum type="arabicPeriod"/>
            </a:pPr>
            <a:r>
              <a:rPr lang="en-US" sz="1600">
                <a:solidFill>
                  <a:schemeClr val="dk1"/>
                </a:solidFill>
                <a:latin typeface="Muli"/>
                <a:ea typeface="Muli"/>
                <a:cs typeface="Muli"/>
                <a:sym typeface="Muli"/>
              </a:rPr>
              <a:t>Overview of Qualitative Research</a:t>
            </a:r>
            <a:endParaRPr sz="1600">
              <a:solidFill>
                <a:schemeClr val="dk1"/>
              </a:solidFill>
              <a:latin typeface="Muli"/>
              <a:ea typeface="Muli"/>
              <a:cs typeface="Muli"/>
              <a:sym typeface="Muli"/>
            </a:endParaRPr>
          </a:p>
          <a:p>
            <a:pPr indent="0" lvl="0" marL="457200" marR="0" rtl="0" algn="l">
              <a:spcBef>
                <a:spcPts val="0"/>
              </a:spcBef>
              <a:spcAft>
                <a:spcPts val="0"/>
              </a:spcAft>
              <a:buNone/>
            </a:pPr>
            <a:r>
              <a:t/>
            </a:r>
            <a:endParaRPr sz="1600">
              <a:solidFill>
                <a:schemeClr val="dk1"/>
              </a:solidFill>
              <a:latin typeface="Muli"/>
              <a:ea typeface="Muli"/>
              <a:cs typeface="Muli"/>
              <a:sym typeface="Muli"/>
            </a:endParaRPr>
          </a:p>
          <a:p>
            <a:pPr indent="-190500" lvl="0" marL="177800" marR="0" rtl="0" algn="l">
              <a:spcBef>
                <a:spcPts val="0"/>
              </a:spcBef>
              <a:spcAft>
                <a:spcPts val="0"/>
              </a:spcAft>
              <a:buClr>
                <a:schemeClr val="dk1"/>
              </a:buClr>
              <a:buSzPts val="1600"/>
              <a:buFont typeface="Muli"/>
              <a:buAutoNum type="arabicPeriod"/>
            </a:pPr>
            <a:r>
              <a:rPr lang="en-US" sz="1600">
                <a:solidFill>
                  <a:schemeClr val="dk1"/>
                </a:solidFill>
                <a:latin typeface="Muli"/>
                <a:ea typeface="Muli"/>
                <a:cs typeface="Muli"/>
                <a:sym typeface="Muli"/>
              </a:rPr>
              <a:t>Qual research in the AUDAS Model: Understand </a:t>
            </a:r>
            <a:endParaRPr sz="1600">
              <a:solidFill>
                <a:schemeClr val="dk1"/>
              </a:solidFill>
              <a:latin typeface="Muli"/>
              <a:ea typeface="Muli"/>
              <a:cs typeface="Muli"/>
              <a:sym typeface="Muli"/>
            </a:endParaRPr>
          </a:p>
          <a:p>
            <a:pPr indent="0" lvl="0" marL="457200" marR="0" rtl="0" algn="l">
              <a:spcBef>
                <a:spcPts val="0"/>
              </a:spcBef>
              <a:spcAft>
                <a:spcPts val="0"/>
              </a:spcAft>
              <a:buNone/>
            </a:pPr>
            <a:r>
              <a:t/>
            </a:r>
            <a:endParaRPr sz="1600">
              <a:solidFill>
                <a:schemeClr val="dk1"/>
              </a:solidFill>
              <a:latin typeface="Muli"/>
              <a:ea typeface="Muli"/>
              <a:cs typeface="Muli"/>
              <a:sym typeface="Muli"/>
            </a:endParaRPr>
          </a:p>
          <a:p>
            <a:pPr indent="-190500" lvl="0" marL="177800" marR="0" rtl="0" algn="l">
              <a:spcBef>
                <a:spcPts val="0"/>
              </a:spcBef>
              <a:spcAft>
                <a:spcPts val="0"/>
              </a:spcAft>
              <a:buClr>
                <a:schemeClr val="dk1"/>
              </a:buClr>
              <a:buSzPts val="1600"/>
              <a:buFont typeface="Muli"/>
              <a:buAutoNum type="arabicPeriod"/>
            </a:pPr>
            <a:r>
              <a:rPr lang="en-US" sz="1600">
                <a:solidFill>
                  <a:schemeClr val="dk1"/>
                </a:solidFill>
                <a:latin typeface="Muli"/>
                <a:ea typeface="Muli"/>
                <a:cs typeface="Muli"/>
                <a:sym typeface="Muli"/>
              </a:rPr>
              <a:t>Qual Research Methods</a:t>
            </a:r>
            <a:endParaRPr sz="1600">
              <a:solidFill>
                <a:schemeClr val="dk1"/>
              </a:solidFill>
              <a:latin typeface="Muli"/>
              <a:ea typeface="Muli"/>
              <a:cs typeface="Muli"/>
              <a:sym typeface="Muli"/>
            </a:endParaRPr>
          </a:p>
          <a:p>
            <a:pPr indent="0" lvl="0" marL="457200" marR="0" rtl="0" algn="l">
              <a:spcBef>
                <a:spcPts val="0"/>
              </a:spcBef>
              <a:spcAft>
                <a:spcPts val="0"/>
              </a:spcAft>
              <a:buNone/>
            </a:pPr>
            <a:r>
              <a:t/>
            </a:r>
            <a:endParaRPr sz="1600">
              <a:solidFill>
                <a:schemeClr val="dk1"/>
              </a:solidFill>
              <a:latin typeface="Muli"/>
              <a:ea typeface="Muli"/>
              <a:cs typeface="Muli"/>
              <a:sym typeface="Muli"/>
            </a:endParaRPr>
          </a:p>
          <a:p>
            <a:pPr indent="-190500" lvl="0" marL="177800" marR="0" rtl="0" algn="l">
              <a:spcBef>
                <a:spcPts val="0"/>
              </a:spcBef>
              <a:spcAft>
                <a:spcPts val="0"/>
              </a:spcAft>
              <a:buClr>
                <a:schemeClr val="dk1"/>
              </a:buClr>
              <a:buSzPts val="1600"/>
              <a:buFont typeface="Muli"/>
              <a:buAutoNum type="arabicPeriod"/>
            </a:pPr>
            <a:r>
              <a:rPr lang="en-US" sz="1600">
                <a:solidFill>
                  <a:schemeClr val="dk1"/>
                </a:solidFill>
                <a:latin typeface="Muli"/>
                <a:ea typeface="Muli"/>
                <a:cs typeface="Muli"/>
                <a:sym typeface="Muli"/>
              </a:rPr>
              <a:t>Instrument Design</a:t>
            </a:r>
            <a:endParaRPr sz="1600">
              <a:solidFill>
                <a:schemeClr val="dk1"/>
              </a:solidFill>
              <a:latin typeface="Muli"/>
              <a:ea typeface="Muli"/>
              <a:cs typeface="Muli"/>
              <a:sym typeface="Muli"/>
            </a:endParaRPr>
          </a:p>
          <a:p>
            <a:pPr indent="0" lvl="0" marL="457200" marR="0" rtl="0" algn="l">
              <a:spcBef>
                <a:spcPts val="0"/>
              </a:spcBef>
              <a:spcAft>
                <a:spcPts val="0"/>
              </a:spcAft>
              <a:buNone/>
            </a:pPr>
            <a:r>
              <a:t/>
            </a:r>
            <a:endParaRPr sz="1600">
              <a:solidFill>
                <a:schemeClr val="dk1"/>
              </a:solidFill>
              <a:latin typeface="Muli"/>
              <a:ea typeface="Muli"/>
              <a:cs typeface="Muli"/>
              <a:sym typeface="Muli"/>
            </a:endParaRPr>
          </a:p>
          <a:p>
            <a:pPr indent="-190500" lvl="0" marL="177800" marR="0" rtl="0" algn="l">
              <a:spcBef>
                <a:spcPts val="0"/>
              </a:spcBef>
              <a:spcAft>
                <a:spcPts val="0"/>
              </a:spcAft>
              <a:buClr>
                <a:schemeClr val="dk1"/>
              </a:buClr>
              <a:buSzPts val="1600"/>
              <a:buFont typeface="Muli"/>
              <a:buAutoNum type="arabicPeriod"/>
            </a:pPr>
            <a:r>
              <a:rPr lang="en-US" sz="1600">
                <a:solidFill>
                  <a:schemeClr val="dk1"/>
                </a:solidFill>
                <a:latin typeface="Muli"/>
                <a:ea typeface="Muli"/>
                <a:cs typeface="Muli"/>
                <a:sym typeface="Muli"/>
              </a:rPr>
              <a:t>Questions and answer</a:t>
            </a:r>
            <a:endParaRPr sz="1600">
              <a:solidFill>
                <a:schemeClr val="dk1"/>
              </a:solidFill>
              <a:latin typeface="Muli"/>
              <a:ea typeface="Muli"/>
              <a:cs typeface="Muli"/>
              <a:sym typeface="Muli"/>
            </a:endParaRPr>
          </a:p>
          <a:p>
            <a:pPr indent="0" lvl="0" marL="457200" marR="0" rtl="0" algn="l">
              <a:spcBef>
                <a:spcPts val="0"/>
              </a:spcBef>
              <a:spcAft>
                <a:spcPts val="0"/>
              </a:spcAft>
              <a:buNone/>
            </a:pPr>
            <a:r>
              <a:t/>
            </a:r>
            <a:endParaRPr sz="1600">
              <a:solidFill>
                <a:schemeClr val="dk1"/>
              </a:solidFill>
              <a:latin typeface="Muli"/>
              <a:ea typeface="Muli"/>
              <a:cs typeface="Muli"/>
              <a:sym typeface="Muli"/>
            </a:endParaRPr>
          </a:p>
          <a:p>
            <a:pPr indent="0" lvl="0" marL="914400" marR="0" rtl="0" algn="l">
              <a:spcBef>
                <a:spcPts val="0"/>
              </a:spcBef>
              <a:spcAft>
                <a:spcPts val="0"/>
              </a:spcAft>
              <a:buNone/>
            </a:pPr>
            <a:r>
              <a:t/>
            </a:r>
            <a:endParaRPr i="1" sz="1600">
              <a:solidFill>
                <a:schemeClr val="dk1"/>
              </a:solidFill>
              <a:latin typeface="Muli"/>
              <a:ea typeface="Muli"/>
              <a:cs typeface="Muli"/>
              <a:sym typeface="Muli"/>
            </a:endParaRPr>
          </a:p>
          <a:p>
            <a:pPr indent="0" lvl="0" marL="203766" marR="0" rtl="0" algn="l">
              <a:spcBef>
                <a:spcPts val="0"/>
              </a:spcBef>
              <a:spcAft>
                <a:spcPts val="0"/>
              </a:spcAft>
              <a:buNone/>
            </a:pPr>
            <a:r>
              <a:t/>
            </a:r>
            <a:endParaRPr sz="1100">
              <a:solidFill>
                <a:schemeClr val="dk1"/>
              </a:solidFill>
              <a:latin typeface="Muli"/>
              <a:ea typeface="Muli"/>
              <a:cs typeface="Muli"/>
              <a:sym typeface="Muli"/>
            </a:endParaRPr>
          </a:p>
        </p:txBody>
      </p:sp>
      <p:sp>
        <p:nvSpPr>
          <p:cNvPr id="1401" name="Google Shape;1401;p119"/>
          <p:cNvSpPr txBox="1"/>
          <p:nvPr/>
        </p:nvSpPr>
        <p:spPr>
          <a:xfrm>
            <a:off x="685796" y="457190"/>
            <a:ext cx="2313000" cy="530400"/>
          </a:xfrm>
          <a:prstGeom prst="rect">
            <a:avLst/>
          </a:prstGeom>
          <a:noFill/>
          <a:ln>
            <a:noFill/>
          </a:ln>
        </p:spPr>
        <p:txBody>
          <a:bodyPr anchorCtr="0" anchor="ctr" bIns="0" lIns="0" spcFirstLastPara="1" rIns="0" wrap="square" tIns="6925">
            <a:spAutoFit/>
          </a:bodyPr>
          <a:lstStyle/>
          <a:p>
            <a:pPr indent="0" lvl="0" marL="0" rtl="0" algn="l">
              <a:spcBef>
                <a:spcPts val="0"/>
              </a:spcBef>
              <a:spcAft>
                <a:spcPts val="0"/>
              </a:spcAft>
              <a:buNone/>
            </a:pPr>
            <a:r>
              <a:rPr b="1" lang="en-US" sz="3400">
                <a:solidFill>
                  <a:schemeClr val="dk1"/>
                </a:solidFill>
              </a:rPr>
              <a:t>Contents</a:t>
            </a:r>
            <a:endParaRPr b="1" sz="3400">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5" name="Shape 1405"/>
        <p:cNvGrpSpPr/>
        <p:nvPr/>
      </p:nvGrpSpPr>
      <p:grpSpPr>
        <a:xfrm>
          <a:off x="0" y="0"/>
          <a:ext cx="0" cy="0"/>
          <a:chOff x="0" y="0"/>
          <a:chExt cx="0" cy="0"/>
        </a:xfrm>
      </p:grpSpPr>
      <p:sp>
        <p:nvSpPr>
          <p:cNvPr id="1406" name="Google Shape;1406;p120"/>
          <p:cNvSpPr txBox="1"/>
          <p:nvPr>
            <p:ph type="title"/>
          </p:nvPr>
        </p:nvSpPr>
        <p:spPr>
          <a:xfrm>
            <a:off x="685800" y="533400"/>
            <a:ext cx="10845900" cy="60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Objectives: </a:t>
            </a:r>
            <a:r>
              <a:rPr lang="en-US">
                <a:solidFill>
                  <a:schemeClr val="dk1"/>
                </a:solidFill>
              </a:rPr>
              <a:t>By the end of this session we will be able to…</a:t>
            </a:r>
            <a:endParaRPr>
              <a:solidFill>
                <a:schemeClr val="dk1"/>
              </a:solidFill>
            </a:endParaRPr>
          </a:p>
        </p:txBody>
      </p:sp>
      <p:sp>
        <p:nvSpPr>
          <p:cNvPr id="1407" name="Google Shape;1407;p120"/>
          <p:cNvSpPr txBox="1"/>
          <p:nvPr/>
        </p:nvSpPr>
        <p:spPr>
          <a:xfrm>
            <a:off x="-12700" y="3557400"/>
            <a:ext cx="4068000" cy="1936800"/>
          </a:xfrm>
          <a:prstGeom prst="rect">
            <a:avLst/>
          </a:prstGeom>
          <a:noFill/>
          <a:ln>
            <a:noFill/>
          </a:ln>
        </p:spPr>
        <p:txBody>
          <a:bodyPr anchorCtr="0" anchor="t" bIns="91425" lIns="91425" spcFirstLastPara="1" rIns="91425" wrap="square" tIns="91425">
            <a:noAutofit/>
          </a:bodyPr>
          <a:lstStyle/>
          <a:p>
            <a:pPr indent="-336550" lvl="0" marL="457200" marR="392430" rtl="0" algn="l">
              <a:lnSpc>
                <a:spcPct val="119100"/>
              </a:lnSpc>
              <a:spcBef>
                <a:spcPts val="370"/>
              </a:spcBef>
              <a:spcAft>
                <a:spcPts val="0"/>
              </a:spcAft>
              <a:buClr>
                <a:srgbClr val="353535"/>
              </a:buClr>
              <a:buSzPts val="1700"/>
              <a:buFont typeface="Muli"/>
              <a:buChar char="-"/>
            </a:pPr>
            <a:r>
              <a:rPr lang="en-US" sz="1700">
                <a:solidFill>
                  <a:srgbClr val="353535"/>
                </a:solidFill>
                <a:latin typeface="Muli"/>
                <a:ea typeface="Muli"/>
                <a:cs typeface="Muli"/>
                <a:sym typeface="Muli"/>
              </a:rPr>
              <a:t>Learn how qual</a:t>
            </a:r>
            <a:r>
              <a:rPr lang="en-US" sz="1700">
                <a:solidFill>
                  <a:srgbClr val="353535"/>
                </a:solidFill>
                <a:latin typeface="Muli"/>
                <a:ea typeface="Muli"/>
                <a:cs typeface="Muli"/>
                <a:sym typeface="Muli"/>
              </a:rPr>
              <a:t> research</a:t>
            </a:r>
            <a:r>
              <a:rPr lang="en-US" sz="1700">
                <a:solidFill>
                  <a:srgbClr val="353535"/>
                </a:solidFill>
                <a:latin typeface="Muli"/>
                <a:ea typeface="Muli"/>
                <a:cs typeface="Muli"/>
                <a:sym typeface="Muli"/>
              </a:rPr>
              <a:t> helps in </a:t>
            </a:r>
            <a:r>
              <a:rPr lang="en-US" sz="1700">
                <a:solidFill>
                  <a:srgbClr val="353535"/>
                </a:solidFill>
                <a:latin typeface="Muli"/>
                <a:ea typeface="Muli"/>
                <a:cs typeface="Muli"/>
                <a:sym typeface="Muli"/>
              </a:rPr>
              <a:t>gaining insights into a topic that is not well understood.</a:t>
            </a:r>
            <a:endParaRPr sz="1700">
              <a:latin typeface="Muli"/>
              <a:ea typeface="Muli"/>
              <a:cs typeface="Muli"/>
              <a:sym typeface="Muli"/>
            </a:endParaRPr>
          </a:p>
          <a:p>
            <a:pPr indent="0" lvl="0" marL="457200" marR="392430" rtl="0" algn="l">
              <a:lnSpc>
                <a:spcPct val="119100"/>
              </a:lnSpc>
              <a:spcBef>
                <a:spcPts val="370"/>
              </a:spcBef>
              <a:spcAft>
                <a:spcPts val="0"/>
              </a:spcAft>
              <a:buNone/>
            </a:pPr>
            <a:r>
              <a:t/>
            </a:r>
            <a:endParaRPr sz="1700">
              <a:latin typeface="Muli"/>
              <a:ea typeface="Muli"/>
              <a:cs typeface="Muli"/>
              <a:sym typeface="Muli"/>
            </a:endParaRPr>
          </a:p>
        </p:txBody>
      </p:sp>
      <p:sp>
        <p:nvSpPr>
          <p:cNvPr id="1408" name="Google Shape;1408;p120"/>
          <p:cNvSpPr txBox="1"/>
          <p:nvPr/>
        </p:nvSpPr>
        <p:spPr>
          <a:xfrm>
            <a:off x="435025" y="2887800"/>
            <a:ext cx="3647100" cy="540900"/>
          </a:xfrm>
          <a:prstGeom prst="rect">
            <a:avLst/>
          </a:prstGeom>
          <a:noFill/>
          <a:ln>
            <a:noFill/>
          </a:ln>
        </p:spPr>
        <p:txBody>
          <a:bodyPr anchorCtr="0" anchor="t" bIns="91425" lIns="91425" spcFirstLastPara="1" rIns="91425" wrap="square" tIns="91425">
            <a:noAutofit/>
          </a:bodyPr>
          <a:lstStyle/>
          <a:p>
            <a:pPr indent="0" lvl="0" marL="0" marR="392430" rtl="0" algn="ctr">
              <a:lnSpc>
                <a:spcPct val="119100"/>
              </a:lnSpc>
              <a:spcBef>
                <a:spcPts val="370"/>
              </a:spcBef>
              <a:spcAft>
                <a:spcPts val="0"/>
              </a:spcAft>
              <a:buNone/>
            </a:pPr>
            <a:r>
              <a:rPr b="1" lang="en-US" sz="1700">
                <a:solidFill>
                  <a:srgbClr val="E07838"/>
                </a:solidFill>
                <a:latin typeface="Muli"/>
                <a:ea typeface="Muli"/>
                <a:cs typeface="Muli"/>
                <a:sym typeface="Muli"/>
              </a:rPr>
              <a:t>Clarify the role of qual research</a:t>
            </a:r>
            <a:endParaRPr b="1" sz="1700">
              <a:solidFill>
                <a:srgbClr val="E07838"/>
              </a:solidFill>
              <a:latin typeface="Muli"/>
              <a:ea typeface="Muli"/>
              <a:cs typeface="Muli"/>
              <a:sym typeface="Muli"/>
            </a:endParaRPr>
          </a:p>
        </p:txBody>
      </p:sp>
      <p:sp>
        <p:nvSpPr>
          <p:cNvPr id="1409" name="Google Shape;1409;p120"/>
          <p:cNvSpPr txBox="1"/>
          <p:nvPr/>
        </p:nvSpPr>
        <p:spPr>
          <a:xfrm>
            <a:off x="4283900" y="3557400"/>
            <a:ext cx="3380700" cy="1936800"/>
          </a:xfrm>
          <a:prstGeom prst="rect">
            <a:avLst/>
          </a:prstGeom>
          <a:noFill/>
          <a:ln>
            <a:noFill/>
          </a:ln>
        </p:spPr>
        <p:txBody>
          <a:bodyPr anchorCtr="0" anchor="t" bIns="91425" lIns="91425" spcFirstLastPara="1" rIns="91425" wrap="square" tIns="91425">
            <a:noAutofit/>
          </a:bodyPr>
          <a:lstStyle/>
          <a:p>
            <a:pPr indent="-336550" lvl="0" marL="457200" marR="392430" rtl="0" algn="l">
              <a:lnSpc>
                <a:spcPct val="119100"/>
              </a:lnSpc>
              <a:spcBef>
                <a:spcPts val="370"/>
              </a:spcBef>
              <a:spcAft>
                <a:spcPts val="0"/>
              </a:spcAft>
              <a:buClr>
                <a:srgbClr val="353535"/>
              </a:buClr>
              <a:buSzPts val="1700"/>
              <a:buFont typeface="Muli"/>
              <a:buChar char="-"/>
            </a:pPr>
            <a:r>
              <a:rPr lang="en-US" sz="1700">
                <a:solidFill>
                  <a:srgbClr val="353535"/>
                </a:solidFill>
                <a:latin typeface="Muli"/>
                <a:ea typeface="Muli"/>
                <a:cs typeface="Muli"/>
                <a:sym typeface="Muli"/>
              </a:rPr>
              <a:t>Introduce various methodologies used in qual research.</a:t>
            </a:r>
            <a:endParaRPr sz="1700">
              <a:solidFill>
                <a:srgbClr val="353535"/>
              </a:solidFill>
              <a:latin typeface="Muli"/>
              <a:ea typeface="Muli"/>
              <a:cs typeface="Muli"/>
              <a:sym typeface="Muli"/>
            </a:endParaRPr>
          </a:p>
          <a:p>
            <a:pPr indent="-336550" lvl="0" marL="457200" marR="392430" rtl="0" algn="l">
              <a:lnSpc>
                <a:spcPct val="119100"/>
              </a:lnSpc>
              <a:spcBef>
                <a:spcPts val="0"/>
              </a:spcBef>
              <a:spcAft>
                <a:spcPts val="0"/>
              </a:spcAft>
              <a:buClr>
                <a:srgbClr val="353535"/>
              </a:buClr>
              <a:buSzPts val="1700"/>
              <a:buFont typeface="Muli"/>
              <a:buChar char="-"/>
            </a:pPr>
            <a:r>
              <a:rPr lang="en-US" sz="1700">
                <a:solidFill>
                  <a:srgbClr val="353535"/>
                </a:solidFill>
                <a:latin typeface="Muli"/>
                <a:ea typeface="Muli"/>
                <a:cs typeface="Muli"/>
                <a:sym typeface="Muli"/>
              </a:rPr>
              <a:t>Discuss when and how to use different techniques.</a:t>
            </a:r>
            <a:endParaRPr sz="1700">
              <a:latin typeface="Muli"/>
              <a:ea typeface="Muli"/>
              <a:cs typeface="Muli"/>
              <a:sym typeface="Muli"/>
            </a:endParaRPr>
          </a:p>
        </p:txBody>
      </p:sp>
      <p:sp>
        <p:nvSpPr>
          <p:cNvPr id="1410" name="Google Shape;1410;p120"/>
          <p:cNvSpPr txBox="1"/>
          <p:nvPr/>
        </p:nvSpPr>
        <p:spPr>
          <a:xfrm>
            <a:off x="4474250" y="2887800"/>
            <a:ext cx="3380700" cy="540900"/>
          </a:xfrm>
          <a:prstGeom prst="rect">
            <a:avLst/>
          </a:prstGeom>
          <a:noFill/>
          <a:ln>
            <a:noFill/>
          </a:ln>
        </p:spPr>
        <p:txBody>
          <a:bodyPr anchorCtr="0" anchor="t" bIns="91425" lIns="91425" spcFirstLastPara="1" rIns="91425" wrap="square" tIns="91425">
            <a:noAutofit/>
          </a:bodyPr>
          <a:lstStyle/>
          <a:p>
            <a:pPr indent="0" lvl="0" marL="0" marR="392430" rtl="0" algn="ctr">
              <a:lnSpc>
                <a:spcPct val="119100"/>
              </a:lnSpc>
              <a:spcBef>
                <a:spcPts val="370"/>
              </a:spcBef>
              <a:spcAft>
                <a:spcPts val="0"/>
              </a:spcAft>
              <a:buNone/>
            </a:pPr>
            <a:r>
              <a:rPr b="1" lang="en-US" sz="1700">
                <a:solidFill>
                  <a:srgbClr val="E07838"/>
                </a:solidFill>
                <a:latin typeface="Muli"/>
                <a:ea typeface="Muli"/>
                <a:cs typeface="Muli"/>
                <a:sym typeface="Muli"/>
              </a:rPr>
              <a:t>Learn qual research design and methodology</a:t>
            </a:r>
            <a:endParaRPr b="1" sz="1700">
              <a:solidFill>
                <a:srgbClr val="E07838"/>
              </a:solidFill>
              <a:latin typeface="Muli"/>
              <a:ea typeface="Muli"/>
              <a:cs typeface="Muli"/>
              <a:sym typeface="Muli"/>
            </a:endParaRPr>
          </a:p>
        </p:txBody>
      </p:sp>
      <p:sp>
        <p:nvSpPr>
          <p:cNvPr id="1411" name="Google Shape;1411;p120"/>
          <p:cNvSpPr txBox="1"/>
          <p:nvPr/>
        </p:nvSpPr>
        <p:spPr>
          <a:xfrm>
            <a:off x="7868650" y="3557400"/>
            <a:ext cx="3967200" cy="1936800"/>
          </a:xfrm>
          <a:prstGeom prst="rect">
            <a:avLst/>
          </a:prstGeom>
          <a:noFill/>
          <a:ln>
            <a:noFill/>
          </a:ln>
        </p:spPr>
        <p:txBody>
          <a:bodyPr anchorCtr="0" anchor="t" bIns="91425" lIns="91425" spcFirstLastPara="1" rIns="91425" wrap="square" tIns="91425">
            <a:noAutofit/>
          </a:bodyPr>
          <a:lstStyle/>
          <a:p>
            <a:pPr indent="-336550" lvl="0" marL="457200" marR="392430" rtl="0" algn="l">
              <a:lnSpc>
                <a:spcPct val="119100"/>
              </a:lnSpc>
              <a:spcBef>
                <a:spcPts val="370"/>
              </a:spcBef>
              <a:spcAft>
                <a:spcPts val="0"/>
              </a:spcAft>
              <a:buClr>
                <a:srgbClr val="353535"/>
              </a:buClr>
              <a:buSzPts val="1700"/>
              <a:buFont typeface="Muli"/>
              <a:buChar char="-"/>
            </a:pPr>
            <a:r>
              <a:rPr lang="en-US" sz="1700">
                <a:solidFill>
                  <a:srgbClr val="353535"/>
                </a:solidFill>
                <a:latin typeface="Muli"/>
                <a:ea typeface="Muli"/>
                <a:cs typeface="Muli"/>
                <a:sym typeface="Muli"/>
              </a:rPr>
              <a:t>D</a:t>
            </a:r>
            <a:r>
              <a:rPr lang="en-US" sz="1700">
                <a:solidFill>
                  <a:srgbClr val="353535"/>
                </a:solidFill>
                <a:latin typeface="Muli"/>
                <a:ea typeface="Muli"/>
                <a:cs typeface="Muli"/>
                <a:sym typeface="Muli"/>
              </a:rPr>
              <a:t>efine key elements to consider when designing effective interview guides.</a:t>
            </a:r>
            <a:endParaRPr sz="1700">
              <a:latin typeface="Muli"/>
              <a:ea typeface="Muli"/>
              <a:cs typeface="Muli"/>
              <a:sym typeface="Muli"/>
            </a:endParaRPr>
          </a:p>
        </p:txBody>
      </p:sp>
      <p:sp>
        <p:nvSpPr>
          <p:cNvPr id="1412" name="Google Shape;1412;p120"/>
          <p:cNvSpPr txBox="1"/>
          <p:nvPr/>
        </p:nvSpPr>
        <p:spPr>
          <a:xfrm>
            <a:off x="8055100" y="2964000"/>
            <a:ext cx="3967200" cy="540900"/>
          </a:xfrm>
          <a:prstGeom prst="rect">
            <a:avLst/>
          </a:prstGeom>
          <a:noFill/>
          <a:ln>
            <a:noFill/>
          </a:ln>
        </p:spPr>
        <p:txBody>
          <a:bodyPr anchorCtr="0" anchor="t" bIns="91425" lIns="91425" spcFirstLastPara="1" rIns="91425" wrap="square" tIns="91425">
            <a:noAutofit/>
          </a:bodyPr>
          <a:lstStyle/>
          <a:p>
            <a:pPr indent="0" lvl="0" marL="0" marR="392430" rtl="0" algn="ctr">
              <a:lnSpc>
                <a:spcPct val="119100"/>
              </a:lnSpc>
              <a:spcBef>
                <a:spcPts val="370"/>
              </a:spcBef>
              <a:spcAft>
                <a:spcPts val="0"/>
              </a:spcAft>
              <a:buNone/>
            </a:pPr>
            <a:r>
              <a:rPr b="1" lang="en-US" sz="1700">
                <a:solidFill>
                  <a:srgbClr val="E07838"/>
                </a:solidFill>
                <a:latin typeface="Muli"/>
                <a:ea typeface="Muli"/>
                <a:cs typeface="Muli"/>
                <a:sym typeface="Muli"/>
              </a:rPr>
              <a:t>Enhance instrument design skills</a:t>
            </a:r>
            <a:endParaRPr b="1" sz="1700">
              <a:solidFill>
                <a:srgbClr val="E07838"/>
              </a:solidFill>
              <a:latin typeface="Muli"/>
              <a:ea typeface="Muli"/>
              <a:cs typeface="Muli"/>
              <a:sym typeface="Muli"/>
            </a:endParaRPr>
          </a:p>
        </p:txBody>
      </p:sp>
      <p:cxnSp>
        <p:nvCxnSpPr>
          <p:cNvPr id="1413" name="Google Shape;1413;p120"/>
          <p:cNvCxnSpPr/>
          <p:nvPr/>
        </p:nvCxnSpPr>
        <p:spPr>
          <a:xfrm>
            <a:off x="4145000" y="1651050"/>
            <a:ext cx="0" cy="3767100"/>
          </a:xfrm>
          <a:prstGeom prst="straightConnector1">
            <a:avLst/>
          </a:prstGeom>
          <a:noFill/>
          <a:ln cap="flat" cmpd="sng" w="19050">
            <a:solidFill>
              <a:srgbClr val="8FBFB3"/>
            </a:solidFill>
            <a:prstDash val="dot"/>
            <a:round/>
            <a:headEnd len="med" w="med" type="none"/>
            <a:tailEnd len="med" w="med" type="none"/>
          </a:ln>
        </p:spPr>
      </p:cxnSp>
      <p:cxnSp>
        <p:nvCxnSpPr>
          <p:cNvPr id="1414" name="Google Shape;1414;p120"/>
          <p:cNvCxnSpPr/>
          <p:nvPr/>
        </p:nvCxnSpPr>
        <p:spPr>
          <a:xfrm>
            <a:off x="7944850" y="1651050"/>
            <a:ext cx="0" cy="3767100"/>
          </a:xfrm>
          <a:prstGeom prst="straightConnector1">
            <a:avLst/>
          </a:prstGeom>
          <a:noFill/>
          <a:ln cap="flat" cmpd="sng" w="19050">
            <a:solidFill>
              <a:srgbClr val="8FBFB3"/>
            </a:solidFill>
            <a:prstDash val="dot"/>
            <a:round/>
            <a:headEnd len="med" w="med" type="none"/>
            <a:tailEnd len="med" w="med" type="none"/>
          </a:ln>
        </p:spPr>
      </p:cxnSp>
      <p:pic>
        <p:nvPicPr>
          <p:cNvPr id="1415" name="Google Shape;1415;p120"/>
          <p:cNvPicPr preferRelativeResize="0"/>
          <p:nvPr/>
        </p:nvPicPr>
        <p:blipFill>
          <a:blip r:embed="rId3">
            <a:alphaModFix/>
          </a:blip>
          <a:stretch>
            <a:fillRect/>
          </a:stretch>
        </p:blipFill>
        <p:spPr>
          <a:xfrm>
            <a:off x="1555850" y="1860650"/>
            <a:ext cx="950950" cy="950950"/>
          </a:xfrm>
          <a:prstGeom prst="rect">
            <a:avLst/>
          </a:prstGeom>
          <a:noFill/>
          <a:ln>
            <a:noFill/>
          </a:ln>
        </p:spPr>
      </p:pic>
      <p:pic>
        <p:nvPicPr>
          <p:cNvPr id="1416" name="Google Shape;1416;p120"/>
          <p:cNvPicPr preferRelativeResize="0"/>
          <p:nvPr/>
        </p:nvPicPr>
        <p:blipFill>
          <a:blip r:embed="rId4">
            <a:alphaModFix/>
          </a:blip>
          <a:stretch>
            <a:fillRect/>
          </a:stretch>
        </p:blipFill>
        <p:spPr>
          <a:xfrm>
            <a:off x="5602225" y="1899175"/>
            <a:ext cx="783000" cy="783000"/>
          </a:xfrm>
          <a:prstGeom prst="rect">
            <a:avLst/>
          </a:prstGeom>
          <a:noFill/>
          <a:ln>
            <a:noFill/>
          </a:ln>
        </p:spPr>
      </p:pic>
      <p:pic>
        <p:nvPicPr>
          <p:cNvPr id="1417" name="Google Shape;1417;p120"/>
          <p:cNvPicPr preferRelativeResize="0"/>
          <p:nvPr/>
        </p:nvPicPr>
        <p:blipFill>
          <a:blip r:embed="rId5">
            <a:alphaModFix/>
          </a:blip>
          <a:stretch>
            <a:fillRect/>
          </a:stretch>
        </p:blipFill>
        <p:spPr>
          <a:xfrm>
            <a:off x="9244075" y="1708075"/>
            <a:ext cx="1103525" cy="11035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1" name="Shape 1421"/>
        <p:cNvGrpSpPr/>
        <p:nvPr/>
      </p:nvGrpSpPr>
      <p:grpSpPr>
        <a:xfrm>
          <a:off x="0" y="0"/>
          <a:ext cx="0" cy="0"/>
          <a:chOff x="0" y="0"/>
          <a:chExt cx="0" cy="0"/>
        </a:xfrm>
      </p:grpSpPr>
      <p:pic>
        <p:nvPicPr>
          <p:cNvPr descr="A body of water with mountains in the background&#10;&#10;Description automatically generated with medium confidence" id="1422" name="Google Shape;1422;p121"/>
          <p:cNvPicPr preferRelativeResize="0"/>
          <p:nvPr>
            <p:ph idx="2" type="pic"/>
          </p:nvPr>
        </p:nvPicPr>
        <p:blipFill rotWithShape="1">
          <a:blip r:embed="rId3">
            <a:alphaModFix/>
          </a:blip>
          <a:srcRect b="0" l="0" r="0" t="0"/>
          <a:stretch/>
        </p:blipFill>
        <p:spPr>
          <a:xfrm>
            <a:off x="0" y="0"/>
            <a:ext cx="12189450" cy="5980181"/>
          </a:xfrm>
          <a:prstGeom prst="rect">
            <a:avLst/>
          </a:prstGeom>
          <a:noFill/>
          <a:ln>
            <a:noFill/>
          </a:ln>
        </p:spPr>
      </p:pic>
      <p:sp>
        <p:nvSpPr>
          <p:cNvPr id="1423" name="Google Shape;1423;p121"/>
          <p:cNvSpPr txBox="1"/>
          <p:nvPr>
            <p:ph type="ctrTitle"/>
          </p:nvPr>
        </p:nvSpPr>
        <p:spPr>
          <a:xfrm>
            <a:off x="1176964" y="1289254"/>
            <a:ext cx="8533500" cy="3324900"/>
          </a:xfrm>
          <a:prstGeom prst="rect">
            <a:avLst/>
          </a:prstGeom>
          <a:noFill/>
          <a:ln>
            <a:noFill/>
          </a:ln>
          <a:effectLst>
            <a:outerShdw blurRad="57150" rotWithShape="0" algn="bl" dir="5400000" dist="19050">
              <a:srgbClr val="000000">
                <a:alpha val="50000"/>
              </a:srgbClr>
            </a:outerShdw>
          </a:effectLst>
        </p:spPr>
        <p:txBody>
          <a:bodyPr anchorCtr="0" anchor="ctr" bIns="0" lIns="0" spcFirstLastPara="1" rIns="0" wrap="square" tIns="0">
            <a:spAutoFit/>
          </a:bodyPr>
          <a:lstStyle/>
          <a:p>
            <a:pPr indent="0" lvl="0" marL="0" rtl="0" algn="l">
              <a:spcBef>
                <a:spcPts val="0"/>
              </a:spcBef>
              <a:spcAft>
                <a:spcPts val="0"/>
              </a:spcAft>
              <a:buClr>
                <a:schemeClr val="dk1"/>
              </a:buClr>
              <a:buSzPts val="1500"/>
              <a:buFont typeface="Arial"/>
              <a:buNone/>
            </a:pPr>
            <a:r>
              <a:rPr lang="en-US"/>
              <a:t>Overview of qualitative research</a:t>
            </a:r>
            <a:endParaRPr/>
          </a:p>
          <a:p>
            <a:pPr indent="0" lvl="0" marL="0" rtl="0" algn="l">
              <a:spcBef>
                <a:spcPts val="0"/>
              </a:spcBef>
              <a:spcAft>
                <a:spcPts val="0"/>
              </a:spcAft>
              <a:buClr>
                <a:schemeClr val="dk1"/>
              </a:buClr>
              <a:buSzPts val="1500"/>
              <a:buFont typeface="Arial"/>
              <a:buNone/>
            </a:pPr>
            <a:r>
              <a:t/>
            </a:r>
            <a:endParaRPr/>
          </a:p>
          <a:p>
            <a:pPr indent="0" lvl="0" marL="0" rtl="0" algn="l">
              <a:lnSpc>
                <a:spcPct val="90000"/>
              </a:lnSpc>
              <a:spcBef>
                <a:spcPts val="0"/>
              </a:spcBef>
              <a:spcAft>
                <a:spcPts val="0"/>
              </a:spcAft>
              <a:buClr>
                <a:schemeClr val="lt1"/>
              </a:buClr>
              <a:buSzPts val="6000"/>
              <a:buFont typeface="Arial"/>
              <a:buNone/>
            </a:pPr>
            <a:r>
              <a:t/>
            </a:r>
            <a:endParaRPr/>
          </a:p>
        </p:txBody>
      </p:sp>
      <p:sp>
        <p:nvSpPr>
          <p:cNvPr id="1424" name="Google Shape;1424;p121"/>
          <p:cNvSpPr txBox="1"/>
          <p:nvPr>
            <p:ph idx="1" type="subTitle"/>
          </p:nvPr>
        </p:nvSpPr>
        <p:spPr>
          <a:xfrm>
            <a:off x="1125445" y="3281195"/>
            <a:ext cx="8533500" cy="16971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0">
            <a:spAutoFit/>
          </a:bodyPr>
          <a:lstStyle/>
          <a:p>
            <a:pPr indent="0" lvl="0" marL="0" rtl="0" algn="l">
              <a:lnSpc>
                <a:spcPct val="115000"/>
              </a:lnSpc>
              <a:spcBef>
                <a:spcPts val="0"/>
              </a:spcBef>
              <a:spcAft>
                <a:spcPts val="0"/>
              </a:spcAft>
              <a:buNone/>
            </a:pPr>
            <a:r>
              <a:rPr lang="en-US"/>
              <a:t>What is it? </a:t>
            </a:r>
            <a:endParaRPr/>
          </a:p>
          <a:p>
            <a:pPr indent="0" lvl="0" marL="0" rtl="0" algn="l">
              <a:lnSpc>
                <a:spcPct val="115000"/>
              </a:lnSpc>
              <a:spcBef>
                <a:spcPts val="0"/>
              </a:spcBef>
              <a:spcAft>
                <a:spcPts val="0"/>
              </a:spcAft>
              <a:buNone/>
            </a:pPr>
            <a:r>
              <a:rPr lang="en-US"/>
              <a:t>How can qualitative research be used to understand human behavior and decision making in natural resource management?</a:t>
            </a:r>
            <a:endParaRPr/>
          </a:p>
          <a:p>
            <a:pPr indent="-76200" lvl="0" marL="215900" rtl="0" algn="l">
              <a:spcBef>
                <a:spcPts val="0"/>
              </a:spcBef>
              <a:spcAft>
                <a:spcPts val="0"/>
              </a:spcAft>
              <a:buClr>
                <a:schemeClr val="dk1"/>
              </a:buClr>
              <a:buSzPts val="1500"/>
              <a:buFont typeface="Arial"/>
              <a:buNone/>
            </a:pPr>
            <a:r>
              <a:t/>
            </a:r>
            <a:endParaRPr/>
          </a:p>
          <a:p>
            <a:pPr indent="-76200" lvl="0" marL="215900" rtl="0" algn="l">
              <a:lnSpc>
                <a:spcPct val="90000"/>
              </a:lnSpc>
              <a:spcBef>
                <a:spcPts val="0"/>
              </a:spcBef>
              <a:spcAft>
                <a:spcPts val="0"/>
              </a:spcAft>
              <a:buClr>
                <a:schemeClr val="lt1"/>
              </a:buClr>
              <a:buSzPts val="2100"/>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8" name="Shape 1428"/>
        <p:cNvGrpSpPr/>
        <p:nvPr/>
      </p:nvGrpSpPr>
      <p:grpSpPr>
        <a:xfrm>
          <a:off x="0" y="0"/>
          <a:ext cx="0" cy="0"/>
          <a:chOff x="0" y="0"/>
          <a:chExt cx="0" cy="0"/>
        </a:xfrm>
      </p:grpSpPr>
      <p:sp>
        <p:nvSpPr>
          <p:cNvPr id="1429" name="Google Shape;1429;p122"/>
          <p:cNvSpPr txBox="1"/>
          <p:nvPr/>
        </p:nvSpPr>
        <p:spPr>
          <a:xfrm>
            <a:off x="800100" y="1558800"/>
            <a:ext cx="10629900" cy="1454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4800"/>
              <a:buFont typeface="Arial"/>
              <a:buNone/>
            </a:pPr>
            <a:r>
              <a:rPr b="1" i="0" lang="en-US" sz="4800" u="none" cap="none" strike="noStrike">
                <a:solidFill>
                  <a:schemeClr val="dk1"/>
                </a:solidFill>
                <a:latin typeface="Muli"/>
                <a:ea typeface="Muli"/>
                <a:cs typeface="Muli"/>
                <a:sym typeface="Muli"/>
              </a:rPr>
              <a:t>We use qualitative research to </a:t>
            </a:r>
            <a:r>
              <a:rPr b="1" i="0" lang="en-US" sz="4800" u="none" cap="none" strike="noStrike">
                <a:solidFill>
                  <a:srgbClr val="E07838"/>
                </a:solidFill>
                <a:latin typeface="Muli"/>
                <a:ea typeface="Muli"/>
                <a:cs typeface="Muli"/>
                <a:sym typeface="Muli"/>
              </a:rPr>
              <a:t>contextualize</a:t>
            </a:r>
            <a:r>
              <a:rPr b="1" i="0" lang="en-US" sz="4800" u="none" cap="none" strike="noStrike">
                <a:solidFill>
                  <a:schemeClr val="dk1"/>
                </a:solidFill>
                <a:latin typeface="Muli"/>
                <a:ea typeface="Muli"/>
                <a:cs typeface="Muli"/>
                <a:sym typeface="Muli"/>
              </a:rPr>
              <a:t> and </a:t>
            </a:r>
            <a:r>
              <a:rPr b="1" i="0" lang="en-US" sz="4800" u="none" cap="none" strike="noStrike">
                <a:solidFill>
                  <a:srgbClr val="E07838"/>
                </a:solidFill>
                <a:latin typeface="Muli"/>
                <a:ea typeface="Muli"/>
                <a:cs typeface="Muli"/>
                <a:sym typeface="Muli"/>
              </a:rPr>
              <a:t>understand</a:t>
            </a:r>
            <a:r>
              <a:rPr b="1" i="0" lang="en-US" sz="4800" u="none" cap="none" strike="noStrike">
                <a:solidFill>
                  <a:schemeClr val="dk1"/>
                </a:solidFill>
                <a:latin typeface="Muli"/>
                <a:ea typeface="Muli"/>
                <a:cs typeface="Muli"/>
                <a:sym typeface="Muli"/>
              </a:rPr>
              <a:t> a problem, decision making, behaviours, and perceptions. </a:t>
            </a:r>
            <a:endParaRPr b="1" i="0" sz="4800" u="none" cap="none" strike="noStrike">
              <a:solidFill>
                <a:schemeClr val="dk1"/>
              </a:solidFill>
              <a:latin typeface="Muli"/>
              <a:ea typeface="Muli"/>
              <a:cs typeface="Muli"/>
              <a:sym typeface="Mul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3" name="Shape 1433"/>
        <p:cNvGrpSpPr/>
        <p:nvPr/>
      </p:nvGrpSpPr>
      <p:grpSpPr>
        <a:xfrm>
          <a:off x="0" y="0"/>
          <a:ext cx="0" cy="0"/>
          <a:chOff x="0" y="0"/>
          <a:chExt cx="0" cy="0"/>
        </a:xfrm>
      </p:grpSpPr>
      <p:sp>
        <p:nvSpPr>
          <p:cNvPr id="1434" name="Google Shape;1434;p123"/>
          <p:cNvSpPr txBox="1"/>
          <p:nvPr>
            <p:ph type="title"/>
          </p:nvPr>
        </p:nvSpPr>
        <p:spPr>
          <a:xfrm>
            <a:off x="685800" y="533400"/>
            <a:ext cx="10845900" cy="60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Differences between Qual and Quant research</a:t>
            </a:r>
            <a:endParaRPr>
              <a:solidFill>
                <a:schemeClr val="dk1"/>
              </a:solidFill>
            </a:endParaRPr>
          </a:p>
        </p:txBody>
      </p:sp>
      <p:pic>
        <p:nvPicPr>
          <p:cNvPr id="1435" name="Google Shape;1435;p123"/>
          <p:cNvPicPr preferRelativeResize="0"/>
          <p:nvPr/>
        </p:nvPicPr>
        <p:blipFill rotWithShape="1">
          <a:blip r:embed="rId3">
            <a:alphaModFix/>
          </a:blip>
          <a:srcRect b="0" l="0" r="0" t="0"/>
          <a:stretch/>
        </p:blipFill>
        <p:spPr>
          <a:xfrm>
            <a:off x="1709175" y="1974725"/>
            <a:ext cx="8958826" cy="34887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9" name="Shape 1439"/>
        <p:cNvGrpSpPr/>
        <p:nvPr/>
      </p:nvGrpSpPr>
      <p:grpSpPr>
        <a:xfrm>
          <a:off x="0" y="0"/>
          <a:ext cx="0" cy="0"/>
          <a:chOff x="0" y="0"/>
          <a:chExt cx="0" cy="0"/>
        </a:xfrm>
      </p:grpSpPr>
      <p:sp>
        <p:nvSpPr>
          <p:cNvPr id="1440" name="Google Shape;1440;p124"/>
          <p:cNvSpPr txBox="1"/>
          <p:nvPr/>
        </p:nvSpPr>
        <p:spPr>
          <a:xfrm>
            <a:off x="800100" y="1558800"/>
            <a:ext cx="10629900" cy="1454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4800"/>
              <a:buFont typeface="Arial"/>
              <a:buNone/>
            </a:pPr>
            <a:r>
              <a:rPr b="1" lang="en-US" sz="4100">
                <a:solidFill>
                  <a:schemeClr val="dk1"/>
                </a:solidFill>
                <a:latin typeface="Muli"/>
                <a:ea typeface="Muli"/>
                <a:cs typeface="Muli"/>
                <a:sym typeface="Muli"/>
              </a:rPr>
              <a:t>Suppose we</a:t>
            </a:r>
            <a:r>
              <a:rPr b="1" lang="en-US" sz="4100">
                <a:solidFill>
                  <a:schemeClr val="dk1"/>
                </a:solidFill>
                <a:latin typeface="Muli"/>
                <a:ea typeface="Muli"/>
                <a:cs typeface="Muli"/>
                <a:sym typeface="Muli"/>
              </a:rPr>
              <a:t> are trying to get herders to use better grazing practices to reduce soil erosion in catchment areas. Quant and qual research can be used for different purposes.</a:t>
            </a:r>
            <a:r>
              <a:rPr lang="en-US" sz="900">
                <a:latin typeface="Muli"/>
                <a:ea typeface="Muli"/>
                <a:cs typeface="Muli"/>
                <a:sym typeface="Muli"/>
              </a:rPr>
              <a:t> </a:t>
            </a:r>
            <a:endParaRPr b="1" i="0" sz="4100" u="none" cap="none" strike="noStrike">
              <a:solidFill>
                <a:schemeClr val="dk1"/>
              </a:solidFill>
              <a:latin typeface="Muli"/>
              <a:ea typeface="Muli"/>
              <a:cs typeface="Muli"/>
              <a:sym typeface="Mul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5" name="Shape 1445"/>
        <p:cNvGrpSpPr/>
        <p:nvPr/>
      </p:nvGrpSpPr>
      <p:grpSpPr>
        <a:xfrm>
          <a:off x="0" y="0"/>
          <a:ext cx="0" cy="0"/>
          <a:chOff x="0" y="0"/>
          <a:chExt cx="0" cy="0"/>
        </a:xfrm>
      </p:grpSpPr>
      <p:sp>
        <p:nvSpPr>
          <p:cNvPr id="1446" name="Google Shape;1446;p125"/>
          <p:cNvSpPr txBox="1"/>
          <p:nvPr>
            <p:ph type="title"/>
          </p:nvPr>
        </p:nvSpPr>
        <p:spPr>
          <a:xfrm>
            <a:off x="838200" y="916800"/>
            <a:ext cx="10515600" cy="6426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1400"/>
              <a:buNone/>
            </a:pPr>
            <a:r>
              <a:rPr lang="en-US">
                <a:solidFill>
                  <a:schemeClr val="dk1"/>
                </a:solidFill>
                <a:latin typeface="Muli"/>
                <a:ea typeface="Muli"/>
                <a:cs typeface="Muli"/>
                <a:sym typeface="Muli"/>
              </a:rPr>
              <a:t>Applying quant and qual research</a:t>
            </a:r>
            <a:endParaRPr>
              <a:solidFill>
                <a:schemeClr val="dk1"/>
              </a:solidFill>
              <a:latin typeface="Muli"/>
              <a:ea typeface="Muli"/>
              <a:cs typeface="Muli"/>
              <a:sym typeface="Muli"/>
            </a:endParaRPr>
          </a:p>
        </p:txBody>
      </p:sp>
      <p:sp>
        <p:nvSpPr>
          <p:cNvPr id="1447" name="Google Shape;1447;p125"/>
          <p:cNvSpPr txBox="1"/>
          <p:nvPr>
            <p:ph idx="1" type="body"/>
          </p:nvPr>
        </p:nvSpPr>
        <p:spPr>
          <a:xfrm>
            <a:off x="838200" y="2734950"/>
            <a:ext cx="4691400" cy="3072600"/>
          </a:xfrm>
          <a:prstGeom prst="rect">
            <a:avLst/>
          </a:prstGeom>
          <a:noFill/>
          <a:ln cap="flat" cmpd="sng" w="28575">
            <a:solidFill>
              <a:srgbClr val="888888"/>
            </a:solidFill>
            <a:prstDash val="solid"/>
            <a:round/>
            <a:headEnd len="sm" w="sm" type="none"/>
            <a:tailEnd len="sm" w="sm" type="none"/>
          </a:ln>
        </p:spPr>
        <p:txBody>
          <a:bodyPr anchorCtr="0" anchor="t" bIns="121900" lIns="121900" spcFirstLastPara="1" rIns="121900" wrap="square" tIns="121900">
            <a:noAutofit/>
          </a:bodyPr>
          <a:lstStyle/>
          <a:p>
            <a:pPr indent="0" lvl="0" marL="0" rtl="0" algn="l">
              <a:lnSpc>
                <a:spcPct val="115000"/>
              </a:lnSpc>
              <a:spcBef>
                <a:spcPts val="0"/>
              </a:spcBef>
              <a:spcAft>
                <a:spcPts val="0"/>
              </a:spcAft>
              <a:buSzPts val="2400"/>
              <a:buNone/>
            </a:pPr>
            <a:r>
              <a:rPr b="1" lang="en-US" sz="1900">
                <a:latin typeface="Source Sans Pro"/>
                <a:ea typeface="Source Sans Pro"/>
                <a:cs typeface="Source Sans Pro"/>
                <a:sym typeface="Source Sans Pro"/>
              </a:rPr>
              <a:t>Quant research can be used to quantify:</a:t>
            </a:r>
            <a:r>
              <a:rPr b="1" lang="en-US" sz="1900">
                <a:latin typeface="Source Sans Pro"/>
                <a:ea typeface="Source Sans Pro"/>
                <a:cs typeface="Source Sans Pro"/>
                <a:sym typeface="Source Sans Pro"/>
              </a:rPr>
              <a:t> </a:t>
            </a:r>
            <a:endParaRPr b="1" sz="1900">
              <a:latin typeface="Source Sans Pro"/>
              <a:ea typeface="Source Sans Pro"/>
              <a:cs typeface="Source Sans Pro"/>
              <a:sym typeface="Source Sans Pro"/>
            </a:endParaRPr>
          </a:p>
          <a:p>
            <a:pPr indent="-349250" lvl="0" marL="457200" rtl="0" algn="l">
              <a:lnSpc>
                <a:spcPct val="115000"/>
              </a:lnSpc>
              <a:spcBef>
                <a:spcPts val="0"/>
              </a:spcBef>
              <a:spcAft>
                <a:spcPts val="0"/>
              </a:spcAft>
              <a:buSzPts val="1900"/>
              <a:buChar char="●"/>
            </a:pPr>
            <a:r>
              <a:rPr lang="en-US" sz="1700">
                <a:latin typeface="Muli"/>
                <a:ea typeface="Muli"/>
                <a:cs typeface="Muli"/>
                <a:sym typeface="Muli"/>
              </a:rPr>
              <a:t>Current grazing practices</a:t>
            </a:r>
            <a:endParaRPr sz="1700">
              <a:latin typeface="Muli"/>
              <a:ea typeface="Muli"/>
              <a:cs typeface="Muli"/>
              <a:sym typeface="Muli"/>
            </a:endParaRPr>
          </a:p>
          <a:p>
            <a:pPr indent="-349250" lvl="0" marL="457200" rtl="0" algn="l">
              <a:lnSpc>
                <a:spcPct val="115000"/>
              </a:lnSpc>
              <a:spcBef>
                <a:spcPts val="0"/>
              </a:spcBef>
              <a:spcAft>
                <a:spcPts val="0"/>
              </a:spcAft>
              <a:buSzPts val="1900"/>
              <a:buChar char="●"/>
            </a:pPr>
            <a:r>
              <a:rPr lang="en-US" sz="1700">
                <a:latin typeface="Muli"/>
                <a:ea typeface="Muli"/>
                <a:cs typeface="Muli"/>
                <a:sym typeface="Muli"/>
              </a:rPr>
              <a:t>Land use</a:t>
            </a:r>
            <a:endParaRPr sz="1700">
              <a:latin typeface="Muli"/>
              <a:ea typeface="Muli"/>
              <a:cs typeface="Muli"/>
              <a:sym typeface="Muli"/>
            </a:endParaRPr>
          </a:p>
          <a:p>
            <a:pPr indent="-349250" lvl="0" marL="457200" rtl="0" algn="l">
              <a:lnSpc>
                <a:spcPct val="115000"/>
              </a:lnSpc>
              <a:spcBef>
                <a:spcPts val="0"/>
              </a:spcBef>
              <a:spcAft>
                <a:spcPts val="0"/>
              </a:spcAft>
              <a:buSzPts val="1900"/>
              <a:buChar char="●"/>
            </a:pPr>
            <a:r>
              <a:rPr lang="en-US" sz="1700">
                <a:latin typeface="Muli"/>
                <a:ea typeface="Muli"/>
                <a:cs typeface="Muli"/>
                <a:sym typeface="Muli"/>
              </a:rPr>
              <a:t>Levels of soil erosion</a:t>
            </a:r>
            <a:endParaRPr sz="1700">
              <a:latin typeface="Muli"/>
              <a:ea typeface="Muli"/>
              <a:cs typeface="Muli"/>
              <a:sym typeface="Muli"/>
            </a:endParaRPr>
          </a:p>
          <a:p>
            <a:pPr indent="-336550" lvl="0" marL="457200" rtl="0" algn="l">
              <a:lnSpc>
                <a:spcPct val="115000"/>
              </a:lnSpc>
              <a:spcBef>
                <a:spcPts val="0"/>
              </a:spcBef>
              <a:spcAft>
                <a:spcPts val="0"/>
              </a:spcAft>
              <a:buSzPts val="1700"/>
              <a:buFont typeface="Muli"/>
              <a:buChar char="●"/>
            </a:pPr>
            <a:r>
              <a:rPr lang="en-US" sz="1700">
                <a:latin typeface="Muli"/>
                <a:ea typeface="Muli"/>
                <a:cs typeface="Muli"/>
                <a:sym typeface="Muli"/>
              </a:rPr>
              <a:t>How many grazing practices they are aware of</a:t>
            </a:r>
            <a:endParaRPr sz="1700">
              <a:latin typeface="Muli"/>
              <a:ea typeface="Muli"/>
              <a:cs typeface="Muli"/>
              <a:sym typeface="Muli"/>
            </a:endParaRPr>
          </a:p>
          <a:p>
            <a:pPr indent="0" lvl="0" marL="457200" rtl="0" algn="l">
              <a:lnSpc>
                <a:spcPct val="115000"/>
              </a:lnSpc>
              <a:spcBef>
                <a:spcPts val="0"/>
              </a:spcBef>
              <a:spcAft>
                <a:spcPts val="0"/>
              </a:spcAft>
              <a:buSzPts val="2400"/>
              <a:buNone/>
            </a:pPr>
            <a:r>
              <a:t/>
            </a:r>
            <a:endParaRPr sz="1600"/>
          </a:p>
        </p:txBody>
      </p:sp>
      <p:sp>
        <p:nvSpPr>
          <p:cNvPr id="1448" name="Google Shape;1448;p125"/>
          <p:cNvSpPr txBox="1"/>
          <p:nvPr>
            <p:ph idx="1" type="body"/>
          </p:nvPr>
        </p:nvSpPr>
        <p:spPr>
          <a:xfrm>
            <a:off x="6582050" y="2734950"/>
            <a:ext cx="4691400" cy="3072600"/>
          </a:xfrm>
          <a:prstGeom prst="rect">
            <a:avLst/>
          </a:prstGeom>
          <a:noFill/>
          <a:ln cap="flat" cmpd="sng" w="28575">
            <a:solidFill>
              <a:srgbClr val="888888"/>
            </a:solidFill>
            <a:prstDash val="solid"/>
            <a:round/>
            <a:headEnd len="sm" w="sm" type="none"/>
            <a:tailEnd len="sm" w="sm" type="none"/>
          </a:ln>
        </p:spPr>
        <p:txBody>
          <a:bodyPr anchorCtr="0" anchor="t" bIns="121900" lIns="121900" spcFirstLastPara="1" rIns="121900" wrap="square" tIns="121900">
            <a:noAutofit/>
          </a:bodyPr>
          <a:lstStyle/>
          <a:p>
            <a:pPr indent="0" lvl="0" marL="0" rtl="0" algn="l">
              <a:lnSpc>
                <a:spcPct val="115000"/>
              </a:lnSpc>
              <a:spcBef>
                <a:spcPts val="0"/>
              </a:spcBef>
              <a:spcAft>
                <a:spcPts val="0"/>
              </a:spcAft>
              <a:buClr>
                <a:schemeClr val="dk1"/>
              </a:buClr>
              <a:buSzPts val="1100"/>
              <a:buFont typeface="Arial"/>
              <a:buNone/>
            </a:pPr>
            <a:r>
              <a:rPr b="1" lang="en-US" sz="1900">
                <a:latin typeface="Source Sans Pro"/>
                <a:ea typeface="Source Sans Pro"/>
                <a:cs typeface="Source Sans Pro"/>
                <a:sym typeface="Source Sans Pro"/>
              </a:rPr>
              <a:t>Qual research can be used to understand:</a:t>
            </a:r>
            <a:endParaRPr b="1" sz="1900">
              <a:latin typeface="Source Sans Pro"/>
              <a:ea typeface="Source Sans Pro"/>
              <a:cs typeface="Source Sans Pro"/>
              <a:sym typeface="Source Sans Pro"/>
            </a:endParaRPr>
          </a:p>
          <a:p>
            <a:pPr indent="-349250" lvl="0" marL="457200" marR="0" rtl="0" algn="l">
              <a:lnSpc>
                <a:spcPct val="115000"/>
              </a:lnSpc>
              <a:spcBef>
                <a:spcPts val="0"/>
              </a:spcBef>
              <a:spcAft>
                <a:spcPts val="0"/>
              </a:spcAft>
              <a:buSzPts val="1900"/>
              <a:buChar char="●"/>
            </a:pPr>
            <a:r>
              <a:rPr lang="en-US" sz="1700">
                <a:latin typeface="Muli"/>
                <a:ea typeface="Muli"/>
                <a:cs typeface="Muli"/>
                <a:sym typeface="Muli"/>
              </a:rPr>
              <a:t>Their motivations</a:t>
            </a:r>
            <a:endParaRPr sz="1700">
              <a:latin typeface="Muli"/>
              <a:ea typeface="Muli"/>
              <a:cs typeface="Muli"/>
              <a:sym typeface="Muli"/>
            </a:endParaRPr>
          </a:p>
          <a:p>
            <a:pPr indent="-349250" lvl="0" marL="457200" marR="0" rtl="0" algn="l">
              <a:lnSpc>
                <a:spcPct val="115000"/>
              </a:lnSpc>
              <a:spcBef>
                <a:spcPts val="0"/>
              </a:spcBef>
              <a:spcAft>
                <a:spcPts val="0"/>
              </a:spcAft>
              <a:buSzPts val="1900"/>
              <a:buChar char="●"/>
            </a:pPr>
            <a:r>
              <a:rPr lang="en-US" sz="1700">
                <a:latin typeface="Muli"/>
                <a:ea typeface="Muli"/>
                <a:cs typeface="Muli"/>
                <a:sym typeface="Muli"/>
              </a:rPr>
              <a:t>Challenges, and cultural practices related to grazing.</a:t>
            </a:r>
            <a:endParaRPr sz="1700">
              <a:latin typeface="Muli"/>
              <a:ea typeface="Muli"/>
              <a:cs typeface="Muli"/>
              <a:sym typeface="Muli"/>
            </a:endParaRPr>
          </a:p>
          <a:p>
            <a:pPr indent="-336550" lvl="0" marL="457200" marR="0" rtl="0" algn="l">
              <a:lnSpc>
                <a:spcPct val="115000"/>
              </a:lnSpc>
              <a:spcBef>
                <a:spcPts val="0"/>
              </a:spcBef>
              <a:spcAft>
                <a:spcPts val="0"/>
              </a:spcAft>
              <a:buSzPts val="1700"/>
              <a:buFont typeface="Muli"/>
              <a:buChar char="●"/>
            </a:pPr>
            <a:r>
              <a:rPr lang="en-US" sz="1700">
                <a:latin typeface="Muli"/>
                <a:ea typeface="Muli"/>
                <a:cs typeface="Muli"/>
                <a:sym typeface="Muli"/>
              </a:rPr>
              <a:t>Barrier to the adoption of better grazing practices</a:t>
            </a:r>
            <a:endParaRPr sz="1500">
              <a:latin typeface="Muli"/>
              <a:ea typeface="Muli"/>
              <a:cs typeface="Muli"/>
              <a:sym typeface="Muli"/>
            </a:endParaRPr>
          </a:p>
        </p:txBody>
      </p:sp>
      <p:sp>
        <p:nvSpPr>
          <p:cNvPr id="1449" name="Google Shape;1449;p125"/>
          <p:cNvSpPr txBox="1"/>
          <p:nvPr>
            <p:ph idx="1" type="body"/>
          </p:nvPr>
        </p:nvSpPr>
        <p:spPr>
          <a:xfrm>
            <a:off x="838200" y="2122375"/>
            <a:ext cx="4691400" cy="642600"/>
          </a:xfrm>
          <a:prstGeom prst="rect">
            <a:avLst/>
          </a:prstGeom>
          <a:solidFill>
            <a:srgbClr val="479AC8"/>
          </a:solidFill>
          <a:ln>
            <a:noFill/>
          </a:ln>
        </p:spPr>
        <p:txBody>
          <a:bodyPr anchorCtr="0" anchor="t" bIns="121900" lIns="121900" spcFirstLastPara="1" rIns="121900" wrap="square" tIns="121900">
            <a:noAutofit/>
          </a:bodyPr>
          <a:lstStyle/>
          <a:p>
            <a:pPr indent="0" lvl="0" marL="0" rtl="0" algn="ctr">
              <a:lnSpc>
                <a:spcPct val="115000"/>
              </a:lnSpc>
              <a:spcBef>
                <a:spcPts val="0"/>
              </a:spcBef>
              <a:spcAft>
                <a:spcPts val="2100"/>
              </a:spcAft>
              <a:buSzPts val="2400"/>
              <a:buNone/>
            </a:pPr>
            <a:r>
              <a:rPr b="1" lang="en-US" sz="2000">
                <a:solidFill>
                  <a:srgbClr val="FFFFFF"/>
                </a:solidFill>
                <a:latin typeface="Montserrat"/>
                <a:ea typeface="Montserrat"/>
                <a:cs typeface="Montserrat"/>
                <a:sym typeface="Montserrat"/>
              </a:rPr>
              <a:t>Quant Research</a:t>
            </a:r>
            <a:endParaRPr b="1">
              <a:solidFill>
                <a:srgbClr val="FFFFFF"/>
              </a:solidFill>
              <a:latin typeface="Montserrat"/>
              <a:ea typeface="Montserrat"/>
              <a:cs typeface="Montserrat"/>
              <a:sym typeface="Montserrat"/>
            </a:endParaRPr>
          </a:p>
        </p:txBody>
      </p:sp>
      <p:sp>
        <p:nvSpPr>
          <p:cNvPr id="1450" name="Google Shape;1450;p125"/>
          <p:cNvSpPr txBox="1"/>
          <p:nvPr>
            <p:ph idx="1" type="body"/>
          </p:nvPr>
        </p:nvSpPr>
        <p:spPr>
          <a:xfrm>
            <a:off x="6582050" y="2122375"/>
            <a:ext cx="4691400" cy="642600"/>
          </a:xfrm>
          <a:prstGeom prst="rect">
            <a:avLst/>
          </a:prstGeom>
          <a:solidFill>
            <a:srgbClr val="479AC8"/>
          </a:solidFill>
          <a:ln>
            <a:noFill/>
          </a:ln>
        </p:spPr>
        <p:txBody>
          <a:bodyPr anchorCtr="0" anchor="t" bIns="121900" lIns="121900" spcFirstLastPara="1" rIns="121900" wrap="square" tIns="121900">
            <a:noAutofit/>
          </a:bodyPr>
          <a:lstStyle/>
          <a:p>
            <a:pPr indent="0" lvl="0" marL="0" rtl="0" algn="ctr">
              <a:lnSpc>
                <a:spcPct val="115000"/>
              </a:lnSpc>
              <a:spcBef>
                <a:spcPts val="0"/>
              </a:spcBef>
              <a:spcAft>
                <a:spcPts val="2100"/>
              </a:spcAft>
              <a:buSzPts val="2400"/>
              <a:buNone/>
            </a:pPr>
            <a:r>
              <a:rPr b="1" lang="en-US" sz="2000">
                <a:solidFill>
                  <a:srgbClr val="FFFFFF"/>
                </a:solidFill>
                <a:latin typeface="Montserrat"/>
                <a:ea typeface="Montserrat"/>
                <a:cs typeface="Montserrat"/>
                <a:sym typeface="Montserrat"/>
              </a:rPr>
              <a:t>Qual Research</a:t>
            </a:r>
            <a:endParaRPr b="1">
              <a:solidFill>
                <a:srgbClr val="FFFFFF"/>
              </a:solidFill>
              <a:latin typeface="Montserrat"/>
              <a:ea typeface="Montserrat"/>
              <a:cs typeface="Montserrat"/>
              <a:sym typeface="Montserrat"/>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4" name="Shape 1454"/>
        <p:cNvGrpSpPr/>
        <p:nvPr/>
      </p:nvGrpSpPr>
      <p:grpSpPr>
        <a:xfrm>
          <a:off x="0" y="0"/>
          <a:ext cx="0" cy="0"/>
          <a:chOff x="0" y="0"/>
          <a:chExt cx="0" cy="0"/>
        </a:xfrm>
      </p:grpSpPr>
      <p:sp>
        <p:nvSpPr>
          <p:cNvPr id="1455" name="Google Shape;1455;p126"/>
          <p:cNvSpPr txBox="1"/>
          <p:nvPr>
            <p:ph idx="2" type="body"/>
          </p:nvPr>
        </p:nvSpPr>
        <p:spPr>
          <a:xfrm>
            <a:off x="685800" y="1160200"/>
            <a:ext cx="4558800" cy="4828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1700">
                <a:solidFill>
                  <a:srgbClr val="000000"/>
                </a:solidFill>
              </a:rPr>
              <a:t>From the quant research, we might find that most herders say they wouldn't take alternative herding practices because they: </a:t>
            </a:r>
            <a:endParaRPr sz="1700">
              <a:solidFill>
                <a:srgbClr val="000000"/>
              </a:solidFill>
            </a:endParaRPr>
          </a:p>
          <a:p>
            <a:pPr indent="0" lvl="0" marL="0" rtl="0" algn="l">
              <a:spcBef>
                <a:spcPts val="0"/>
              </a:spcBef>
              <a:spcAft>
                <a:spcPts val="0"/>
              </a:spcAft>
              <a:buNone/>
            </a:pPr>
            <a:r>
              <a:t/>
            </a:r>
            <a:endParaRPr sz="1700">
              <a:solidFill>
                <a:srgbClr val="000000"/>
              </a:solidFill>
            </a:endParaRPr>
          </a:p>
          <a:p>
            <a:pPr indent="0" lvl="0" marL="0" rtl="0" algn="l">
              <a:spcBef>
                <a:spcPts val="0"/>
              </a:spcBef>
              <a:spcAft>
                <a:spcPts val="0"/>
              </a:spcAft>
              <a:buNone/>
            </a:pPr>
            <a:r>
              <a:rPr b="1" lang="en-US" sz="1700">
                <a:solidFill>
                  <a:srgbClr val="000000"/>
                </a:solidFill>
                <a:latin typeface="Muli"/>
                <a:ea typeface="Muli"/>
                <a:cs typeface="Muli"/>
                <a:sym typeface="Muli"/>
              </a:rPr>
              <a:t>1) Lack of knowledge of alternative practices, </a:t>
            </a:r>
            <a:endParaRPr b="1" sz="1700">
              <a:solidFill>
                <a:srgbClr val="000000"/>
              </a:solidFill>
              <a:latin typeface="Muli"/>
              <a:ea typeface="Muli"/>
              <a:cs typeface="Muli"/>
              <a:sym typeface="Muli"/>
            </a:endParaRPr>
          </a:p>
          <a:p>
            <a:pPr indent="0" lvl="0" marL="0" rtl="0" algn="l">
              <a:spcBef>
                <a:spcPts val="0"/>
              </a:spcBef>
              <a:spcAft>
                <a:spcPts val="0"/>
              </a:spcAft>
              <a:buNone/>
            </a:pPr>
            <a:r>
              <a:rPr b="1" lang="en-US" sz="1700">
                <a:solidFill>
                  <a:srgbClr val="000000"/>
                </a:solidFill>
                <a:latin typeface="Muli"/>
                <a:ea typeface="Muli"/>
                <a:cs typeface="Muli"/>
                <a:sym typeface="Muli"/>
              </a:rPr>
              <a:t>2) </a:t>
            </a:r>
            <a:r>
              <a:rPr b="1" lang="en-US" sz="1700">
                <a:solidFill>
                  <a:srgbClr val="000000"/>
                </a:solidFill>
                <a:latin typeface="Muli"/>
                <a:ea typeface="Muli"/>
                <a:cs typeface="Muli"/>
                <a:sym typeface="Muli"/>
              </a:rPr>
              <a:t>The influence of what others are doing.</a:t>
            </a:r>
            <a:endParaRPr b="1" sz="1700">
              <a:solidFill>
                <a:srgbClr val="000000"/>
              </a:solidFill>
              <a:latin typeface="Muli"/>
              <a:ea typeface="Muli"/>
              <a:cs typeface="Muli"/>
              <a:sym typeface="Muli"/>
            </a:endParaRPr>
          </a:p>
          <a:p>
            <a:pPr indent="0" lvl="0" marL="0" rtl="0" algn="l">
              <a:spcBef>
                <a:spcPts val="0"/>
              </a:spcBef>
              <a:spcAft>
                <a:spcPts val="0"/>
              </a:spcAft>
              <a:buNone/>
            </a:pPr>
            <a:r>
              <a:rPr b="1" lang="en-US" sz="1700">
                <a:solidFill>
                  <a:srgbClr val="000000"/>
                </a:solidFill>
                <a:latin typeface="Muli"/>
                <a:ea typeface="Muli"/>
                <a:cs typeface="Muli"/>
                <a:sym typeface="Muli"/>
              </a:rPr>
              <a:t>3) Do not know the impact of soil erosion</a:t>
            </a:r>
            <a:endParaRPr b="1" sz="1700">
              <a:solidFill>
                <a:srgbClr val="000000"/>
              </a:solidFill>
              <a:latin typeface="Muli"/>
              <a:ea typeface="Muli"/>
              <a:cs typeface="Muli"/>
              <a:sym typeface="Muli"/>
            </a:endParaRPr>
          </a:p>
          <a:p>
            <a:pPr indent="0" lvl="0" marL="0" rtl="0" algn="l">
              <a:spcBef>
                <a:spcPts val="0"/>
              </a:spcBef>
              <a:spcAft>
                <a:spcPts val="0"/>
              </a:spcAft>
              <a:buNone/>
            </a:pPr>
            <a:r>
              <a:t/>
            </a:r>
            <a:endParaRPr sz="1700">
              <a:solidFill>
                <a:srgbClr val="000000"/>
              </a:solidFill>
            </a:endParaRPr>
          </a:p>
          <a:p>
            <a:pPr indent="0" lvl="0" marL="0" rtl="0" algn="l">
              <a:spcBef>
                <a:spcPts val="0"/>
              </a:spcBef>
              <a:spcAft>
                <a:spcPts val="0"/>
              </a:spcAft>
              <a:buNone/>
            </a:pPr>
            <a:r>
              <a:rPr lang="en-US" sz="1700">
                <a:solidFill>
                  <a:srgbClr val="000000"/>
                </a:solidFill>
              </a:rPr>
              <a:t>While this information is useful we don't really understand the underlying beliefs and perceptions of their resistance to take up alternative herding practices.</a:t>
            </a:r>
            <a:endParaRPr sz="1700">
              <a:solidFill>
                <a:srgbClr val="000000"/>
              </a:solidFill>
            </a:endParaRPr>
          </a:p>
          <a:p>
            <a:pPr indent="0" lvl="0" marL="0" rtl="0" algn="l">
              <a:spcBef>
                <a:spcPts val="0"/>
              </a:spcBef>
              <a:spcAft>
                <a:spcPts val="0"/>
              </a:spcAft>
              <a:buNone/>
            </a:pPr>
            <a:r>
              <a:t/>
            </a:r>
            <a:endParaRPr sz="1700">
              <a:solidFill>
                <a:srgbClr val="000000"/>
              </a:solidFill>
            </a:endParaRPr>
          </a:p>
          <a:p>
            <a:pPr indent="0" lvl="0" marL="0" rtl="0" algn="l">
              <a:spcBef>
                <a:spcPts val="0"/>
              </a:spcBef>
              <a:spcAft>
                <a:spcPts val="0"/>
              </a:spcAft>
              <a:buNone/>
            </a:pPr>
            <a:r>
              <a:rPr lang="en-US" sz="1700">
                <a:solidFill>
                  <a:srgbClr val="000000"/>
                </a:solidFill>
              </a:rPr>
              <a:t>Qual research can be used to unpack the underlying meaning in their responses.</a:t>
            </a:r>
            <a:endParaRPr sz="1700">
              <a:solidFill>
                <a:srgbClr val="000000"/>
              </a:solidFill>
            </a:endParaRPr>
          </a:p>
        </p:txBody>
      </p:sp>
      <p:sp>
        <p:nvSpPr>
          <p:cNvPr id="1456" name="Google Shape;1456;p126"/>
          <p:cNvSpPr txBox="1"/>
          <p:nvPr>
            <p:ph idx="3" type="subTitle"/>
          </p:nvPr>
        </p:nvSpPr>
        <p:spPr>
          <a:xfrm>
            <a:off x="7090050" y="641192"/>
            <a:ext cx="4170900" cy="2903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US" sz="3100"/>
              <a:t>Qual Solution</a:t>
            </a:r>
            <a:endParaRPr b="1" sz="3100"/>
          </a:p>
        </p:txBody>
      </p:sp>
      <p:sp>
        <p:nvSpPr>
          <p:cNvPr id="1457" name="Google Shape;1457;p126"/>
          <p:cNvSpPr txBox="1"/>
          <p:nvPr>
            <p:ph idx="4" type="body"/>
          </p:nvPr>
        </p:nvSpPr>
        <p:spPr>
          <a:xfrm>
            <a:off x="7055100" y="1176375"/>
            <a:ext cx="4771200" cy="511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1600">
                <a:solidFill>
                  <a:srgbClr val="FFFFFF"/>
                </a:solidFill>
              </a:rPr>
              <a:t>For example the influence of what others are doing could mean multiple things: </a:t>
            </a:r>
            <a:endParaRPr sz="1600">
              <a:solidFill>
                <a:srgbClr val="FFFFFF"/>
              </a:solidFill>
            </a:endParaRPr>
          </a:p>
          <a:p>
            <a:pPr indent="0" lvl="0" marL="457200" rtl="0" algn="l">
              <a:spcBef>
                <a:spcPts val="0"/>
              </a:spcBef>
              <a:spcAft>
                <a:spcPts val="0"/>
              </a:spcAft>
              <a:buNone/>
            </a:pPr>
            <a:r>
              <a:rPr lang="en-US" sz="1600">
                <a:solidFill>
                  <a:srgbClr val="FFFFFF"/>
                </a:solidFill>
              </a:rPr>
              <a:t>1) </a:t>
            </a:r>
            <a:r>
              <a:rPr lang="en-US" sz="1600"/>
              <a:t>this is the only herding practice being used in that community</a:t>
            </a:r>
            <a:r>
              <a:rPr lang="en-US" sz="1600">
                <a:solidFill>
                  <a:srgbClr val="FFFFFF"/>
                </a:solidFill>
              </a:rPr>
              <a:t>, </a:t>
            </a:r>
            <a:br>
              <a:rPr lang="en-US" sz="1600">
                <a:solidFill>
                  <a:srgbClr val="FFFFFF"/>
                </a:solidFill>
              </a:rPr>
            </a:br>
            <a:r>
              <a:rPr lang="en-US" sz="1600">
                <a:solidFill>
                  <a:srgbClr val="FFFFFF"/>
                </a:solidFill>
              </a:rPr>
              <a:t>2) </a:t>
            </a:r>
            <a:r>
              <a:rPr lang="en-US" sz="1600"/>
              <a:t>this is the only herding practice all herders in their family have used</a:t>
            </a:r>
            <a:r>
              <a:rPr lang="en-US" sz="1600">
                <a:solidFill>
                  <a:srgbClr val="FFFFFF"/>
                </a:solidFill>
              </a:rPr>
              <a:t>, </a:t>
            </a:r>
            <a:br>
              <a:rPr lang="en-US" sz="1600">
                <a:solidFill>
                  <a:srgbClr val="FFFFFF"/>
                </a:solidFill>
              </a:rPr>
            </a:br>
            <a:r>
              <a:rPr lang="en-US" sz="1600">
                <a:solidFill>
                  <a:srgbClr val="FFFFFF"/>
                </a:solidFill>
              </a:rPr>
              <a:t>3) they have heard horror stories from other people who have used new </a:t>
            </a:r>
            <a:r>
              <a:rPr lang="en-US" sz="1600"/>
              <a:t>herding practices.</a:t>
            </a:r>
            <a:endParaRPr sz="1600">
              <a:solidFill>
                <a:srgbClr val="FFFFFF"/>
              </a:solidFill>
            </a:endParaRPr>
          </a:p>
          <a:p>
            <a:pPr indent="0" lvl="0" marL="0" rtl="0" algn="l">
              <a:spcBef>
                <a:spcPts val="0"/>
              </a:spcBef>
              <a:spcAft>
                <a:spcPts val="0"/>
              </a:spcAft>
              <a:buNone/>
            </a:pPr>
            <a:r>
              <a:t/>
            </a:r>
            <a:endParaRPr sz="1600"/>
          </a:p>
          <a:p>
            <a:pPr indent="0" lvl="0" marL="0" rtl="0" algn="l">
              <a:spcBef>
                <a:spcPts val="0"/>
              </a:spcBef>
              <a:spcAft>
                <a:spcPts val="0"/>
              </a:spcAft>
              <a:buNone/>
            </a:pPr>
            <a:r>
              <a:rPr lang="en-US" sz="1600">
                <a:solidFill>
                  <a:srgbClr val="FFFFFF"/>
                </a:solidFill>
              </a:rPr>
              <a:t>Hence, we don't know what aspects of </a:t>
            </a:r>
            <a:r>
              <a:rPr lang="en-US" sz="1600"/>
              <a:t>alternative herding practices</a:t>
            </a:r>
            <a:r>
              <a:rPr lang="en-US" sz="1600">
                <a:solidFill>
                  <a:srgbClr val="FFFFFF"/>
                </a:solidFill>
              </a:rPr>
              <a:t> they are scared of </a:t>
            </a:r>
            <a:r>
              <a:rPr lang="en-US" sz="1600"/>
              <a:t>or</a:t>
            </a:r>
            <a:r>
              <a:rPr lang="en-US" sz="1600">
                <a:solidFill>
                  <a:srgbClr val="FFFFFF"/>
                </a:solidFill>
              </a:rPr>
              <a:t> why they are scared of them. Qualitative research can provide us with these answers. Without investigating thes</a:t>
            </a:r>
            <a:r>
              <a:rPr lang="en-US" sz="1600"/>
              <a:t>e</a:t>
            </a:r>
            <a:r>
              <a:rPr lang="en-US" sz="1600">
                <a:solidFill>
                  <a:srgbClr val="FFFFFF"/>
                </a:solidFill>
              </a:rPr>
              <a:t>, we will likely design interventions for what we are assuming </a:t>
            </a:r>
            <a:r>
              <a:rPr lang="en-US" sz="1600"/>
              <a:t>to be the problem</a:t>
            </a:r>
            <a:r>
              <a:rPr lang="en-US" sz="1600">
                <a:solidFill>
                  <a:srgbClr val="FFFFFF"/>
                </a:solidFill>
              </a:rPr>
              <a:t>.</a:t>
            </a:r>
            <a:endParaRPr i="1" sz="1600">
              <a:solidFill>
                <a:srgbClr val="FFFFFF"/>
              </a:solidFill>
            </a:endParaRPr>
          </a:p>
          <a:p>
            <a:pPr indent="0" lvl="0" marL="0" rtl="0" algn="l">
              <a:spcBef>
                <a:spcPts val="0"/>
              </a:spcBef>
              <a:spcAft>
                <a:spcPts val="0"/>
              </a:spcAft>
              <a:buNone/>
            </a:pPr>
            <a:r>
              <a:t/>
            </a:r>
            <a:endParaRPr sz="1600">
              <a:solidFill>
                <a:srgbClr val="FFFFFF"/>
              </a:solidFill>
            </a:endParaRPr>
          </a:p>
        </p:txBody>
      </p:sp>
      <p:sp>
        <p:nvSpPr>
          <p:cNvPr id="1458" name="Google Shape;1458;p126"/>
          <p:cNvSpPr txBox="1"/>
          <p:nvPr>
            <p:ph type="title"/>
          </p:nvPr>
        </p:nvSpPr>
        <p:spPr>
          <a:xfrm>
            <a:off x="685800" y="533400"/>
            <a:ext cx="4876800" cy="60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Case Study</a:t>
            </a:r>
            <a:endParaRPr>
              <a:solidFill>
                <a:schemeClr val="dk1"/>
              </a:solidFill>
            </a:endParaRPr>
          </a:p>
        </p:txBody>
      </p:sp>
      <p:sp>
        <p:nvSpPr>
          <p:cNvPr id="1459" name="Google Shape;1459;p126"/>
          <p:cNvSpPr/>
          <p:nvPr/>
        </p:nvSpPr>
        <p:spPr>
          <a:xfrm>
            <a:off x="5555400" y="3035300"/>
            <a:ext cx="1081200" cy="652800"/>
          </a:xfrm>
          <a:prstGeom prst="rightArrow">
            <a:avLst>
              <a:gd fmla="val 50000" name="adj1"/>
              <a:gd fmla="val 50000" name="adj2"/>
            </a:avLst>
          </a:prstGeom>
          <a:solidFill>
            <a:srgbClr val="E07838"/>
          </a:solidFill>
          <a:ln cap="flat" cmpd="sng" w="9525">
            <a:solidFill>
              <a:srgbClr val="E0783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3" name="Shape 1463"/>
        <p:cNvGrpSpPr/>
        <p:nvPr/>
      </p:nvGrpSpPr>
      <p:grpSpPr>
        <a:xfrm>
          <a:off x="0" y="0"/>
          <a:ext cx="0" cy="0"/>
          <a:chOff x="0" y="0"/>
          <a:chExt cx="0" cy="0"/>
        </a:xfrm>
      </p:grpSpPr>
      <p:sp>
        <p:nvSpPr>
          <p:cNvPr id="1464" name="Google Shape;1464;p127"/>
          <p:cNvSpPr txBox="1"/>
          <p:nvPr>
            <p:ph idx="1" type="body"/>
          </p:nvPr>
        </p:nvSpPr>
        <p:spPr>
          <a:xfrm>
            <a:off x="685800" y="1524000"/>
            <a:ext cx="4432200" cy="4381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US" sz="2700"/>
              <a:t>Qualitative research looks for </a:t>
            </a:r>
            <a:r>
              <a:rPr i="1" lang="en-US" sz="2700"/>
              <a:t>depth of responses and rich information</a:t>
            </a:r>
            <a:r>
              <a:rPr lang="en-US" sz="2700"/>
              <a:t>. </a:t>
            </a:r>
            <a:endParaRPr sz="2700"/>
          </a:p>
          <a:p>
            <a:pPr indent="0" lvl="0" marL="0" rtl="0" algn="l">
              <a:lnSpc>
                <a:spcPct val="115000"/>
              </a:lnSpc>
              <a:spcBef>
                <a:spcPts val="0"/>
              </a:spcBef>
              <a:spcAft>
                <a:spcPts val="0"/>
              </a:spcAft>
              <a:buSzPts val="1800"/>
              <a:buNone/>
            </a:pPr>
            <a:r>
              <a:t/>
            </a:r>
            <a:endParaRPr sz="2700"/>
          </a:p>
          <a:p>
            <a:pPr indent="0" lvl="0" marL="0" rtl="0" algn="l">
              <a:lnSpc>
                <a:spcPct val="115000"/>
              </a:lnSpc>
              <a:spcBef>
                <a:spcPts val="0"/>
              </a:spcBef>
              <a:spcAft>
                <a:spcPts val="0"/>
              </a:spcAft>
              <a:buSzPts val="1800"/>
              <a:buNone/>
            </a:pPr>
            <a:r>
              <a:rPr lang="en-US" sz="2700"/>
              <a:t>Understanding </a:t>
            </a:r>
            <a:r>
              <a:rPr b="1" lang="en-US" sz="2700">
                <a:latin typeface="Muli"/>
                <a:ea typeface="Muli"/>
                <a:cs typeface="Muli"/>
                <a:sym typeface="Muli"/>
              </a:rPr>
              <a:t>WHO, WHAT, WHY</a:t>
            </a:r>
            <a:r>
              <a:rPr lang="en-US" sz="2700"/>
              <a:t> </a:t>
            </a:r>
            <a:r>
              <a:rPr lang="en-US" sz="2700"/>
              <a:t>and </a:t>
            </a:r>
            <a:r>
              <a:rPr b="1" lang="en-US" sz="2700">
                <a:latin typeface="Muli"/>
                <a:ea typeface="Muli"/>
                <a:cs typeface="Muli"/>
                <a:sym typeface="Muli"/>
              </a:rPr>
              <a:t>HOW</a:t>
            </a:r>
            <a:r>
              <a:rPr lang="en-US" sz="2700"/>
              <a:t> </a:t>
            </a:r>
            <a:r>
              <a:rPr lang="en-US" sz="2700"/>
              <a:t>matters. </a:t>
            </a:r>
            <a:endParaRPr sz="1500"/>
          </a:p>
          <a:p>
            <a:pPr indent="0" lvl="0" marL="0" rtl="0" algn="l">
              <a:lnSpc>
                <a:spcPct val="115000"/>
              </a:lnSpc>
              <a:spcBef>
                <a:spcPts val="0"/>
              </a:spcBef>
              <a:spcAft>
                <a:spcPts val="0"/>
              </a:spcAft>
              <a:buSzPts val="1800"/>
              <a:buNone/>
            </a:pPr>
            <a:r>
              <a:rPr lang="en-US" sz="1500"/>
              <a:t> </a:t>
            </a:r>
            <a:endParaRPr sz="1500"/>
          </a:p>
        </p:txBody>
      </p:sp>
      <p:sp>
        <p:nvSpPr>
          <p:cNvPr id="1465" name="Google Shape;1465;p127"/>
          <p:cNvSpPr txBox="1"/>
          <p:nvPr>
            <p:ph idx="2" type="body"/>
          </p:nvPr>
        </p:nvSpPr>
        <p:spPr>
          <a:xfrm>
            <a:off x="6191050" y="1600200"/>
            <a:ext cx="5238900" cy="1365900"/>
          </a:xfrm>
          <a:prstGeom prst="rect">
            <a:avLst/>
          </a:prstGeom>
          <a:noFill/>
          <a:ln>
            <a:noFill/>
          </a:ln>
        </p:spPr>
        <p:txBody>
          <a:bodyPr anchorCtr="0" anchor="t" bIns="91425" lIns="91425" spcFirstLastPara="1" rIns="91425" wrap="square" tIns="91425">
            <a:noAutofit/>
          </a:bodyPr>
          <a:lstStyle/>
          <a:p>
            <a:pPr indent="0" lvl="0" marL="12700" marR="5080" rtl="0" algn="l">
              <a:lnSpc>
                <a:spcPct val="119100"/>
              </a:lnSpc>
              <a:spcBef>
                <a:spcPts val="0"/>
              </a:spcBef>
              <a:spcAft>
                <a:spcPts val="0"/>
              </a:spcAft>
              <a:buNone/>
            </a:pPr>
            <a:r>
              <a:rPr lang="en-US"/>
              <a:t>Qualitative research is concerned with developing explanations of social phenomena by gathering in-depth understanding of human behavior and what governs that behavior.</a:t>
            </a:r>
            <a:endParaRPr/>
          </a:p>
          <a:p>
            <a:pPr indent="0" lvl="0" marL="0" rtl="0" algn="l">
              <a:lnSpc>
                <a:spcPct val="115000"/>
              </a:lnSpc>
              <a:spcBef>
                <a:spcPts val="0"/>
              </a:spcBef>
              <a:spcAft>
                <a:spcPts val="0"/>
              </a:spcAft>
              <a:buSzPts val="1800"/>
              <a:buNone/>
            </a:pPr>
            <a:r>
              <a:t/>
            </a:r>
            <a:endParaRPr/>
          </a:p>
        </p:txBody>
      </p:sp>
      <p:sp>
        <p:nvSpPr>
          <p:cNvPr id="1466" name="Google Shape;1466;p127"/>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a:solidFill>
                  <a:schemeClr val="dk1"/>
                </a:solidFill>
              </a:rPr>
              <a:t>Qualitative research aims to understand the context</a:t>
            </a:r>
            <a:endParaRPr>
              <a:solidFill>
                <a:schemeClr val="dk1"/>
              </a:solidFill>
            </a:endParaRPr>
          </a:p>
        </p:txBody>
      </p:sp>
      <p:sp>
        <p:nvSpPr>
          <p:cNvPr id="1467" name="Google Shape;1467;p127"/>
          <p:cNvSpPr txBox="1"/>
          <p:nvPr>
            <p:ph idx="3" type="body"/>
          </p:nvPr>
        </p:nvSpPr>
        <p:spPr>
          <a:xfrm>
            <a:off x="6096000" y="3807750"/>
            <a:ext cx="5435700" cy="1811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US"/>
              <a:t>Qualitative research aims to get a smaller sample that may represent sub-groups, experiences, and behavior</a:t>
            </a:r>
            <a:r>
              <a:rPr lang="en-US"/>
              <a:t>.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1" name="Shape 1471"/>
        <p:cNvGrpSpPr/>
        <p:nvPr/>
      </p:nvGrpSpPr>
      <p:grpSpPr>
        <a:xfrm>
          <a:off x="0" y="0"/>
          <a:ext cx="0" cy="0"/>
          <a:chOff x="0" y="0"/>
          <a:chExt cx="0" cy="0"/>
        </a:xfrm>
      </p:grpSpPr>
      <p:sp>
        <p:nvSpPr>
          <p:cNvPr id="1472" name="Google Shape;1472;p128"/>
          <p:cNvSpPr txBox="1"/>
          <p:nvPr>
            <p:ph type="title"/>
          </p:nvPr>
        </p:nvSpPr>
        <p:spPr>
          <a:xfrm>
            <a:off x="685800" y="533400"/>
            <a:ext cx="10845900" cy="60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3000">
                <a:solidFill>
                  <a:schemeClr val="dk1"/>
                </a:solidFill>
              </a:rPr>
              <a:t>Benefits of Qual Research</a:t>
            </a:r>
            <a:endParaRPr sz="3000">
              <a:solidFill>
                <a:schemeClr val="dk1"/>
              </a:solidFill>
            </a:endParaRPr>
          </a:p>
        </p:txBody>
      </p:sp>
      <p:sp>
        <p:nvSpPr>
          <p:cNvPr id="1473" name="Google Shape;1473;p128"/>
          <p:cNvSpPr txBox="1"/>
          <p:nvPr>
            <p:ph idx="2" type="body"/>
          </p:nvPr>
        </p:nvSpPr>
        <p:spPr>
          <a:xfrm>
            <a:off x="1399360" y="2169821"/>
            <a:ext cx="4240800" cy="119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2000"/>
              <a:t>Generates understanding from the perspective and language of participants</a:t>
            </a:r>
            <a:endParaRPr sz="2000"/>
          </a:p>
        </p:txBody>
      </p:sp>
      <p:sp>
        <p:nvSpPr>
          <p:cNvPr id="1474" name="Google Shape;1474;p128"/>
          <p:cNvSpPr txBox="1"/>
          <p:nvPr>
            <p:ph idx="4" type="body"/>
          </p:nvPr>
        </p:nvSpPr>
        <p:spPr>
          <a:xfrm>
            <a:off x="1399360" y="4328021"/>
            <a:ext cx="4240800" cy="119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2000"/>
              <a:t>Demonstrates the “why” behind a behavior identified in quant data</a:t>
            </a:r>
            <a:endParaRPr sz="2000"/>
          </a:p>
        </p:txBody>
      </p:sp>
      <p:sp>
        <p:nvSpPr>
          <p:cNvPr id="1475" name="Google Shape;1475;p128"/>
          <p:cNvSpPr txBox="1"/>
          <p:nvPr>
            <p:ph idx="6" type="body"/>
          </p:nvPr>
        </p:nvSpPr>
        <p:spPr>
          <a:xfrm>
            <a:off x="6409960" y="2169821"/>
            <a:ext cx="4240800" cy="119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2000"/>
              <a:t>Shows how people and topics relate to each other</a:t>
            </a:r>
            <a:endParaRPr sz="2000"/>
          </a:p>
        </p:txBody>
      </p:sp>
      <p:sp>
        <p:nvSpPr>
          <p:cNvPr id="1476" name="Google Shape;1476;p128"/>
          <p:cNvSpPr txBox="1"/>
          <p:nvPr>
            <p:ph idx="1" type="subTitle"/>
          </p:nvPr>
        </p:nvSpPr>
        <p:spPr>
          <a:xfrm>
            <a:off x="1399360" y="1710821"/>
            <a:ext cx="4170900" cy="40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US"/>
              <a:t>Unique Perspectives</a:t>
            </a:r>
            <a:endParaRPr b="1"/>
          </a:p>
        </p:txBody>
      </p:sp>
      <p:sp>
        <p:nvSpPr>
          <p:cNvPr id="1477" name="Google Shape;1477;p128"/>
          <p:cNvSpPr txBox="1"/>
          <p:nvPr>
            <p:ph idx="3" type="subTitle"/>
          </p:nvPr>
        </p:nvSpPr>
        <p:spPr>
          <a:xfrm>
            <a:off x="1399360" y="3869021"/>
            <a:ext cx="4170900" cy="40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US"/>
              <a:t>Complementary</a:t>
            </a:r>
            <a:endParaRPr b="1"/>
          </a:p>
        </p:txBody>
      </p:sp>
      <p:sp>
        <p:nvSpPr>
          <p:cNvPr id="1478" name="Google Shape;1478;p128"/>
          <p:cNvSpPr txBox="1"/>
          <p:nvPr>
            <p:ph idx="5" type="subTitle"/>
          </p:nvPr>
        </p:nvSpPr>
        <p:spPr>
          <a:xfrm>
            <a:off x="6409960" y="1710821"/>
            <a:ext cx="4170900" cy="40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US"/>
              <a:t>Relational </a:t>
            </a:r>
            <a:endParaRPr b="1"/>
          </a:p>
        </p:txBody>
      </p:sp>
      <p:sp>
        <p:nvSpPr>
          <p:cNvPr id="1479" name="Google Shape;1479;p128"/>
          <p:cNvSpPr txBox="1"/>
          <p:nvPr>
            <p:ph idx="7" type="subTitle"/>
          </p:nvPr>
        </p:nvSpPr>
        <p:spPr>
          <a:xfrm>
            <a:off x="6409960" y="3869021"/>
            <a:ext cx="4170900" cy="40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US"/>
              <a:t>Deep Dive</a:t>
            </a:r>
            <a:endParaRPr b="1"/>
          </a:p>
        </p:txBody>
      </p:sp>
      <p:sp>
        <p:nvSpPr>
          <p:cNvPr id="1480" name="Google Shape;1480;p128"/>
          <p:cNvSpPr txBox="1"/>
          <p:nvPr>
            <p:ph idx="8" type="body"/>
          </p:nvPr>
        </p:nvSpPr>
        <p:spPr>
          <a:xfrm>
            <a:off x="6409960" y="4328021"/>
            <a:ext cx="4240800" cy="119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2000"/>
              <a:t>Useful when exploring more sensitive topics in-depth</a:t>
            </a:r>
            <a:endParaRPr sz="20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4" name="Shape 1484"/>
        <p:cNvGrpSpPr/>
        <p:nvPr/>
      </p:nvGrpSpPr>
      <p:grpSpPr>
        <a:xfrm>
          <a:off x="0" y="0"/>
          <a:ext cx="0" cy="0"/>
          <a:chOff x="0" y="0"/>
          <a:chExt cx="0" cy="0"/>
        </a:xfrm>
      </p:grpSpPr>
      <p:pic>
        <p:nvPicPr>
          <p:cNvPr descr="A body of water with mountains in the background&#10;&#10;Description automatically generated with medium confidence" id="1485" name="Google Shape;1485;p129"/>
          <p:cNvPicPr preferRelativeResize="0"/>
          <p:nvPr>
            <p:ph idx="2" type="pic"/>
          </p:nvPr>
        </p:nvPicPr>
        <p:blipFill rotWithShape="1">
          <a:blip r:embed="rId3">
            <a:alphaModFix/>
          </a:blip>
          <a:srcRect b="0" l="0" r="0" t="0"/>
          <a:stretch/>
        </p:blipFill>
        <p:spPr>
          <a:xfrm>
            <a:off x="0" y="0"/>
            <a:ext cx="12189450" cy="5980181"/>
          </a:xfrm>
          <a:prstGeom prst="rect">
            <a:avLst/>
          </a:prstGeom>
          <a:noFill/>
          <a:ln>
            <a:noFill/>
          </a:ln>
        </p:spPr>
      </p:pic>
      <p:sp>
        <p:nvSpPr>
          <p:cNvPr id="1486" name="Google Shape;1486;p129"/>
          <p:cNvSpPr txBox="1"/>
          <p:nvPr>
            <p:ph type="ctrTitle"/>
          </p:nvPr>
        </p:nvSpPr>
        <p:spPr>
          <a:xfrm>
            <a:off x="1176964" y="1898854"/>
            <a:ext cx="8533500" cy="33249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Clr>
                <a:schemeClr val="dk1"/>
              </a:buClr>
              <a:buSzPts val="1500"/>
              <a:buFont typeface="Arial"/>
              <a:buNone/>
            </a:pPr>
            <a:r>
              <a:rPr lang="en-US"/>
              <a:t>Using Qual research in the Understand phase</a:t>
            </a:r>
            <a:endParaRPr/>
          </a:p>
          <a:p>
            <a:pPr indent="0" lvl="0" marL="0" rtl="0" algn="l">
              <a:spcBef>
                <a:spcPts val="0"/>
              </a:spcBef>
              <a:spcAft>
                <a:spcPts val="0"/>
              </a:spcAft>
              <a:buClr>
                <a:schemeClr val="dk1"/>
              </a:buClr>
              <a:buSzPts val="1500"/>
              <a:buFont typeface="Arial"/>
              <a:buNone/>
            </a:pPr>
            <a:r>
              <a:t/>
            </a:r>
            <a:endParaRPr/>
          </a:p>
          <a:p>
            <a:pPr indent="0" lvl="0" marL="0" rtl="0" algn="l">
              <a:lnSpc>
                <a:spcPct val="90000"/>
              </a:lnSpc>
              <a:spcBef>
                <a:spcPts val="0"/>
              </a:spcBef>
              <a:spcAft>
                <a:spcPts val="0"/>
              </a:spcAft>
              <a:buClr>
                <a:schemeClr val="lt1"/>
              </a:buClr>
              <a:buSzPts val="6000"/>
              <a:buFont typeface="Arial"/>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0" name="Shape 1490"/>
        <p:cNvGrpSpPr/>
        <p:nvPr/>
      </p:nvGrpSpPr>
      <p:grpSpPr>
        <a:xfrm>
          <a:off x="0" y="0"/>
          <a:ext cx="0" cy="0"/>
          <a:chOff x="0" y="0"/>
          <a:chExt cx="0" cy="0"/>
        </a:xfrm>
      </p:grpSpPr>
      <p:sp>
        <p:nvSpPr>
          <p:cNvPr id="1491" name="Google Shape;1491;p130"/>
          <p:cNvSpPr txBox="1"/>
          <p:nvPr/>
        </p:nvSpPr>
        <p:spPr>
          <a:xfrm>
            <a:off x="800100" y="1558800"/>
            <a:ext cx="10629900" cy="1454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4800"/>
              <a:buFont typeface="Arial"/>
              <a:buNone/>
            </a:pPr>
            <a:r>
              <a:rPr b="1" lang="en-US" sz="4100">
                <a:solidFill>
                  <a:schemeClr val="dk1"/>
                </a:solidFill>
                <a:latin typeface="Muli"/>
                <a:ea typeface="Muli"/>
                <a:cs typeface="Muli"/>
                <a:sym typeface="Muli"/>
              </a:rPr>
              <a:t>In the understand phase of the AUDAS model, we are keen to use </a:t>
            </a:r>
            <a:r>
              <a:rPr b="1" lang="en-US" sz="4100">
                <a:solidFill>
                  <a:srgbClr val="E07838"/>
                </a:solidFill>
                <a:latin typeface="Muli"/>
                <a:ea typeface="Muli"/>
                <a:cs typeface="Muli"/>
                <a:sym typeface="Muli"/>
              </a:rPr>
              <a:t>research</a:t>
            </a:r>
            <a:r>
              <a:rPr b="1" lang="en-US" sz="4100">
                <a:solidFill>
                  <a:schemeClr val="dk1"/>
                </a:solidFill>
                <a:latin typeface="Muli"/>
                <a:ea typeface="Muli"/>
                <a:cs typeface="Muli"/>
                <a:sym typeface="Muli"/>
              </a:rPr>
              <a:t> to understand </a:t>
            </a:r>
            <a:r>
              <a:rPr b="1" lang="en-US" sz="4100">
                <a:solidFill>
                  <a:srgbClr val="E07838"/>
                </a:solidFill>
                <a:latin typeface="Muli"/>
                <a:ea typeface="Muli"/>
                <a:cs typeface="Muli"/>
                <a:sym typeface="Muli"/>
              </a:rPr>
              <a:t>behavior</a:t>
            </a:r>
            <a:r>
              <a:rPr b="1" lang="en-US" sz="4100">
                <a:solidFill>
                  <a:schemeClr val="dk1"/>
                </a:solidFill>
                <a:latin typeface="Muli"/>
                <a:ea typeface="Muli"/>
                <a:cs typeface="Muli"/>
                <a:sym typeface="Muli"/>
              </a:rPr>
              <a:t> and the </a:t>
            </a:r>
            <a:r>
              <a:rPr b="1" lang="en-US" sz="4100">
                <a:solidFill>
                  <a:srgbClr val="E07838"/>
                </a:solidFill>
                <a:latin typeface="Muli"/>
                <a:ea typeface="Muli"/>
                <a:cs typeface="Muli"/>
                <a:sym typeface="Muli"/>
              </a:rPr>
              <a:t>people</a:t>
            </a:r>
            <a:r>
              <a:rPr b="1" lang="en-US" sz="4100">
                <a:solidFill>
                  <a:schemeClr val="dk1"/>
                </a:solidFill>
                <a:latin typeface="Muli"/>
                <a:ea typeface="Muli"/>
                <a:cs typeface="Muli"/>
                <a:sym typeface="Muli"/>
              </a:rPr>
              <a:t> to target in a program. </a:t>
            </a:r>
            <a:endParaRPr b="1" i="0" sz="4100" u="none" cap="none" strike="noStrike">
              <a:solidFill>
                <a:schemeClr val="dk1"/>
              </a:solidFill>
              <a:latin typeface="Muli"/>
              <a:ea typeface="Muli"/>
              <a:cs typeface="Muli"/>
              <a:sym typeface="Mul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5" name="Shape 1495"/>
        <p:cNvGrpSpPr/>
        <p:nvPr/>
      </p:nvGrpSpPr>
      <p:grpSpPr>
        <a:xfrm>
          <a:off x="0" y="0"/>
          <a:ext cx="0" cy="0"/>
          <a:chOff x="0" y="0"/>
          <a:chExt cx="0" cy="0"/>
        </a:xfrm>
      </p:grpSpPr>
      <p:grpSp>
        <p:nvGrpSpPr>
          <p:cNvPr id="1496" name="Google Shape;1496;p131"/>
          <p:cNvGrpSpPr/>
          <p:nvPr/>
        </p:nvGrpSpPr>
        <p:grpSpPr>
          <a:xfrm>
            <a:off x="5535663" y="2126911"/>
            <a:ext cx="942000" cy="942000"/>
            <a:chOff x="889238" y="3237848"/>
            <a:chExt cx="942000" cy="942000"/>
          </a:xfrm>
        </p:grpSpPr>
        <p:sp>
          <p:nvSpPr>
            <p:cNvPr id="1497" name="Google Shape;1497;p131"/>
            <p:cNvSpPr/>
            <p:nvPr/>
          </p:nvSpPr>
          <p:spPr>
            <a:xfrm>
              <a:off x="889238" y="3237848"/>
              <a:ext cx="942000" cy="942000"/>
            </a:xfrm>
            <a:prstGeom prst="rect">
              <a:avLst/>
            </a:prstGeom>
            <a:solidFill>
              <a:srgbClr val="0033A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98" name="Google Shape;1498;p131"/>
            <p:cNvGrpSpPr/>
            <p:nvPr/>
          </p:nvGrpSpPr>
          <p:grpSpPr>
            <a:xfrm>
              <a:off x="1174836" y="3476047"/>
              <a:ext cx="338694" cy="395967"/>
              <a:chOff x="-48237000" y="2342650"/>
              <a:chExt cx="256800" cy="300225"/>
            </a:xfrm>
          </p:grpSpPr>
          <p:sp>
            <p:nvSpPr>
              <p:cNvPr id="1499" name="Google Shape;1499;p131"/>
              <p:cNvSpPr/>
              <p:nvPr/>
            </p:nvSpPr>
            <p:spPr>
              <a:xfrm>
                <a:off x="-48237000" y="2342650"/>
                <a:ext cx="256800" cy="300225"/>
              </a:xfrm>
              <a:custGeom>
                <a:rect b="b" l="l" r="r" t="t"/>
                <a:pathLst>
                  <a:path extrusionOk="0" h="12009" w="10272">
                    <a:moveTo>
                      <a:pt x="4507" y="679"/>
                    </a:moveTo>
                    <a:cubicBezTo>
                      <a:pt x="4774" y="679"/>
                      <a:pt x="5048" y="706"/>
                      <a:pt x="5325" y="762"/>
                    </a:cubicBezTo>
                    <a:cubicBezTo>
                      <a:pt x="6774" y="1077"/>
                      <a:pt x="7940" y="2274"/>
                      <a:pt x="8255" y="3723"/>
                    </a:cubicBezTo>
                    <a:cubicBezTo>
                      <a:pt x="8381" y="4227"/>
                      <a:pt x="8381" y="4763"/>
                      <a:pt x="8318" y="5267"/>
                    </a:cubicBezTo>
                    <a:cubicBezTo>
                      <a:pt x="8318" y="5330"/>
                      <a:pt x="8318" y="5424"/>
                      <a:pt x="8350" y="5487"/>
                    </a:cubicBezTo>
                    <a:lnTo>
                      <a:pt x="9263" y="7220"/>
                    </a:lnTo>
                    <a:cubicBezTo>
                      <a:pt x="9389" y="7441"/>
                      <a:pt x="9232" y="7756"/>
                      <a:pt x="8980" y="7756"/>
                    </a:cubicBezTo>
                    <a:lnTo>
                      <a:pt x="8034" y="7756"/>
                    </a:lnTo>
                    <a:cubicBezTo>
                      <a:pt x="7845" y="7756"/>
                      <a:pt x="7688" y="7913"/>
                      <a:pt x="7688" y="8102"/>
                    </a:cubicBezTo>
                    <a:lnTo>
                      <a:pt x="7688" y="9867"/>
                    </a:lnTo>
                    <a:lnTo>
                      <a:pt x="5892" y="9867"/>
                    </a:lnTo>
                    <a:cubicBezTo>
                      <a:pt x="5703" y="9867"/>
                      <a:pt x="5546" y="10024"/>
                      <a:pt x="5546" y="10213"/>
                    </a:cubicBezTo>
                    <a:lnTo>
                      <a:pt x="5546" y="11284"/>
                    </a:lnTo>
                    <a:lnTo>
                      <a:pt x="2049" y="11284"/>
                    </a:lnTo>
                    <a:lnTo>
                      <a:pt x="2049" y="7693"/>
                    </a:lnTo>
                    <a:cubicBezTo>
                      <a:pt x="2049" y="7598"/>
                      <a:pt x="2017" y="7504"/>
                      <a:pt x="1923" y="7441"/>
                    </a:cubicBezTo>
                    <a:cubicBezTo>
                      <a:pt x="1103" y="6685"/>
                      <a:pt x="631" y="5645"/>
                      <a:pt x="631" y="4542"/>
                    </a:cubicBezTo>
                    <a:cubicBezTo>
                      <a:pt x="631" y="2387"/>
                      <a:pt x="2372" y="679"/>
                      <a:pt x="4507" y="679"/>
                    </a:cubicBezTo>
                    <a:close/>
                    <a:moveTo>
                      <a:pt x="4570" y="0"/>
                    </a:moveTo>
                    <a:cubicBezTo>
                      <a:pt x="2059" y="0"/>
                      <a:pt x="1" y="1999"/>
                      <a:pt x="1" y="4542"/>
                    </a:cubicBezTo>
                    <a:cubicBezTo>
                      <a:pt x="1" y="5802"/>
                      <a:pt x="505" y="7000"/>
                      <a:pt x="1418" y="7850"/>
                    </a:cubicBezTo>
                    <a:lnTo>
                      <a:pt x="1418" y="11631"/>
                    </a:lnTo>
                    <a:cubicBezTo>
                      <a:pt x="1418" y="11851"/>
                      <a:pt x="1576" y="12009"/>
                      <a:pt x="1765" y="12009"/>
                    </a:cubicBezTo>
                    <a:lnTo>
                      <a:pt x="5987" y="12009"/>
                    </a:lnTo>
                    <a:cubicBezTo>
                      <a:pt x="6176" y="12009"/>
                      <a:pt x="6333" y="11851"/>
                      <a:pt x="6333" y="11631"/>
                    </a:cubicBezTo>
                    <a:lnTo>
                      <a:pt x="6333" y="10591"/>
                    </a:lnTo>
                    <a:lnTo>
                      <a:pt x="8097" y="10591"/>
                    </a:lnTo>
                    <a:cubicBezTo>
                      <a:pt x="8287" y="10591"/>
                      <a:pt x="8444" y="10434"/>
                      <a:pt x="8444" y="10213"/>
                    </a:cubicBezTo>
                    <a:lnTo>
                      <a:pt x="8444" y="8449"/>
                    </a:lnTo>
                    <a:lnTo>
                      <a:pt x="9043" y="8449"/>
                    </a:lnTo>
                    <a:cubicBezTo>
                      <a:pt x="9799" y="8417"/>
                      <a:pt x="10271" y="7598"/>
                      <a:pt x="9925" y="6874"/>
                    </a:cubicBezTo>
                    <a:lnTo>
                      <a:pt x="9043" y="5267"/>
                    </a:lnTo>
                    <a:cubicBezTo>
                      <a:pt x="9137" y="4700"/>
                      <a:pt x="9137" y="4164"/>
                      <a:pt x="9011" y="3597"/>
                    </a:cubicBezTo>
                    <a:cubicBezTo>
                      <a:pt x="8665" y="1864"/>
                      <a:pt x="7247" y="510"/>
                      <a:pt x="5546" y="100"/>
                    </a:cubicBezTo>
                    <a:cubicBezTo>
                      <a:pt x="5215" y="33"/>
                      <a:pt x="4889" y="0"/>
                      <a:pt x="457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0" name="Google Shape;1500;p131"/>
              <p:cNvSpPr/>
              <p:nvPr/>
            </p:nvSpPr>
            <p:spPr>
              <a:xfrm>
                <a:off x="-48195250" y="2377425"/>
                <a:ext cx="144150" cy="140225"/>
              </a:xfrm>
              <a:custGeom>
                <a:rect b="b" l="l" r="r" t="t"/>
                <a:pathLst>
                  <a:path extrusionOk="0" h="5609" w="5766">
                    <a:moveTo>
                      <a:pt x="3214" y="757"/>
                    </a:moveTo>
                    <a:lnTo>
                      <a:pt x="3214" y="883"/>
                    </a:lnTo>
                    <a:cubicBezTo>
                      <a:pt x="3214" y="1040"/>
                      <a:pt x="3277" y="1135"/>
                      <a:pt x="3435" y="1198"/>
                    </a:cubicBezTo>
                    <a:cubicBezTo>
                      <a:pt x="3624" y="1261"/>
                      <a:pt x="3844" y="1387"/>
                      <a:pt x="4002" y="1513"/>
                    </a:cubicBezTo>
                    <a:cubicBezTo>
                      <a:pt x="4061" y="1553"/>
                      <a:pt x="4146" y="1593"/>
                      <a:pt x="4233" y="1593"/>
                    </a:cubicBezTo>
                    <a:cubicBezTo>
                      <a:pt x="4283" y="1593"/>
                      <a:pt x="4333" y="1579"/>
                      <a:pt x="4380" y="1545"/>
                    </a:cubicBezTo>
                    <a:lnTo>
                      <a:pt x="4506" y="1482"/>
                    </a:lnTo>
                    <a:lnTo>
                      <a:pt x="4852" y="2049"/>
                    </a:lnTo>
                    <a:lnTo>
                      <a:pt x="4726" y="2143"/>
                    </a:lnTo>
                    <a:cubicBezTo>
                      <a:pt x="4632" y="2206"/>
                      <a:pt x="4537" y="2364"/>
                      <a:pt x="4569" y="2490"/>
                    </a:cubicBezTo>
                    <a:cubicBezTo>
                      <a:pt x="4632" y="2710"/>
                      <a:pt x="4632" y="2899"/>
                      <a:pt x="4569" y="3120"/>
                    </a:cubicBezTo>
                    <a:cubicBezTo>
                      <a:pt x="4537" y="3277"/>
                      <a:pt x="4632" y="3403"/>
                      <a:pt x="4726" y="3466"/>
                    </a:cubicBezTo>
                    <a:lnTo>
                      <a:pt x="4852" y="3561"/>
                    </a:lnTo>
                    <a:lnTo>
                      <a:pt x="4506" y="4159"/>
                    </a:lnTo>
                    <a:lnTo>
                      <a:pt x="4380" y="4065"/>
                    </a:lnTo>
                    <a:cubicBezTo>
                      <a:pt x="4323" y="4037"/>
                      <a:pt x="4260" y="4021"/>
                      <a:pt x="4199" y="4021"/>
                    </a:cubicBezTo>
                    <a:cubicBezTo>
                      <a:pt x="4125" y="4021"/>
                      <a:pt x="4054" y="4044"/>
                      <a:pt x="4002" y="4096"/>
                    </a:cubicBezTo>
                    <a:cubicBezTo>
                      <a:pt x="3844" y="4254"/>
                      <a:pt x="3624" y="4348"/>
                      <a:pt x="3435" y="4411"/>
                    </a:cubicBezTo>
                    <a:cubicBezTo>
                      <a:pt x="3277" y="4475"/>
                      <a:pt x="3214" y="4632"/>
                      <a:pt x="3214" y="4727"/>
                    </a:cubicBezTo>
                    <a:lnTo>
                      <a:pt x="3214" y="4853"/>
                    </a:lnTo>
                    <a:lnTo>
                      <a:pt x="2489" y="4853"/>
                    </a:lnTo>
                    <a:lnTo>
                      <a:pt x="2489" y="4727"/>
                    </a:lnTo>
                    <a:cubicBezTo>
                      <a:pt x="2489" y="4569"/>
                      <a:pt x="2426" y="4475"/>
                      <a:pt x="2269" y="4411"/>
                    </a:cubicBezTo>
                    <a:cubicBezTo>
                      <a:pt x="2048" y="4348"/>
                      <a:pt x="1859" y="4222"/>
                      <a:pt x="1702" y="4096"/>
                    </a:cubicBezTo>
                    <a:cubicBezTo>
                      <a:pt x="1622" y="4057"/>
                      <a:pt x="1530" y="4017"/>
                      <a:pt x="1449" y="4017"/>
                    </a:cubicBezTo>
                    <a:cubicBezTo>
                      <a:pt x="1402" y="4017"/>
                      <a:pt x="1358" y="4030"/>
                      <a:pt x="1324" y="4065"/>
                    </a:cubicBezTo>
                    <a:lnTo>
                      <a:pt x="1198" y="4159"/>
                    </a:lnTo>
                    <a:lnTo>
                      <a:pt x="851" y="3561"/>
                    </a:lnTo>
                    <a:lnTo>
                      <a:pt x="946" y="3466"/>
                    </a:lnTo>
                    <a:cubicBezTo>
                      <a:pt x="1072" y="3403"/>
                      <a:pt x="1166" y="3246"/>
                      <a:pt x="1103" y="3120"/>
                    </a:cubicBezTo>
                    <a:cubicBezTo>
                      <a:pt x="1072" y="2899"/>
                      <a:pt x="1072" y="2710"/>
                      <a:pt x="1103" y="2490"/>
                    </a:cubicBezTo>
                    <a:cubicBezTo>
                      <a:pt x="1166" y="2332"/>
                      <a:pt x="1072" y="2206"/>
                      <a:pt x="946" y="2143"/>
                    </a:cubicBezTo>
                    <a:lnTo>
                      <a:pt x="851" y="2049"/>
                    </a:lnTo>
                    <a:lnTo>
                      <a:pt x="1198" y="1482"/>
                    </a:lnTo>
                    <a:lnTo>
                      <a:pt x="1324" y="1545"/>
                    </a:lnTo>
                    <a:cubicBezTo>
                      <a:pt x="1366" y="1573"/>
                      <a:pt x="1421" y="1588"/>
                      <a:pt x="1481" y="1588"/>
                    </a:cubicBezTo>
                    <a:cubicBezTo>
                      <a:pt x="1553" y="1588"/>
                      <a:pt x="1632" y="1565"/>
                      <a:pt x="1702" y="1513"/>
                    </a:cubicBezTo>
                    <a:cubicBezTo>
                      <a:pt x="1859" y="1356"/>
                      <a:pt x="2048" y="1261"/>
                      <a:pt x="2269" y="1198"/>
                    </a:cubicBezTo>
                    <a:cubicBezTo>
                      <a:pt x="2426" y="1135"/>
                      <a:pt x="2489" y="977"/>
                      <a:pt x="2489" y="883"/>
                    </a:cubicBezTo>
                    <a:lnTo>
                      <a:pt x="2489" y="757"/>
                    </a:lnTo>
                    <a:close/>
                    <a:moveTo>
                      <a:pt x="2174" y="1"/>
                    </a:moveTo>
                    <a:cubicBezTo>
                      <a:pt x="1985" y="1"/>
                      <a:pt x="1828" y="158"/>
                      <a:pt x="1828" y="379"/>
                    </a:cubicBezTo>
                    <a:lnTo>
                      <a:pt x="1828" y="599"/>
                    </a:lnTo>
                    <a:cubicBezTo>
                      <a:pt x="1702" y="631"/>
                      <a:pt x="1576" y="725"/>
                      <a:pt x="1513" y="788"/>
                    </a:cubicBezTo>
                    <a:lnTo>
                      <a:pt x="1324" y="694"/>
                    </a:lnTo>
                    <a:cubicBezTo>
                      <a:pt x="1265" y="658"/>
                      <a:pt x="1192" y="641"/>
                      <a:pt x="1122" y="641"/>
                    </a:cubicBezTo>
                    <a:cubicBezTo>
                      <a:pt x="1004" y="641"/>
                      <a:pt x="890" y="690"/>
                      <a:pt x="851" y="788"/>
                    </a:cubicBezTo>
                    <a:lnTo>
                      <a:pt x="126" y="2017"/>
                    </a:lnTo>
                    <a:cubicBezTo>
                      <a:pt x="63" y="2175"/>
                      <a:pt x="95" y="2427"/>
                      <a:pt x="253" y="2490"/>
                    </a:cubicBezTo>
                    <a:lnTo>
                      <a:pt x="442" y="2616"/>
                    </a:lnTo>
                    <a:lnTo>
                      <a:pt x="442" y="2994"/>
                    </a:lnTo>
                    <a:lnTo>
                      <a:pt x="253" y="3120"/>
                    </a:lnTo>
                    <a:cubicBezTo>
                      <a:pt x="95" y="3214"/>
                      <a:pt x="0" y="3435"/>
                      <a:pt x="126" y="3592"/>
                    </a:cubicBezTo>
                    <a:lnTo>
                      <a:pt x="851" y="4821"/>
                    </a:lnTo>
                    <a:cubicBezTo>
                      <a:pt x="894" y="4928"/>
                      <a:pt x="1024" y="4991"/>
                      <a:pt x="1152" y="4991"/>
                    </a:cubicBezTo>
                    <a:cubicBezTo>
                      <a:pt x="1213" y="4991"/>
                      <a:pt x="1273" y="4977"/>
                      <a:pt x="1324" y="4947"/>
                    </a:cubicBezTo>
                    <a:lnTo>
                      <a:pt x="1513" y="4821"/>
                    </a:lnTo>
                    <a:cubicBezTo>
                      <a:pt x="1639" y="4884"/>
                      <a:pt x="1733" y="4979"/>
                      <a:pt x="1828" y="5010"/>
                    </a:cubicBezTo>
                    <a:lnTo>
                      <a:pt x="1828" y="5262"/>
                    </a:lnTo>
                    <a:cubicBezTo>
                      <a:pt x="1828" y="5451"/>
                      <a:pt x="1985" y="5609"/>
                      <a:pt x="2174" y="5609"/>
                    </a:cubicBezTo>
                    <a:lnTo>
                      <a:pt x="3592" y="5609"/>
                    </a:lnTo>
                    <a:cubicBezTo>
                      <a:pt x="3781" y="5609"/>
                      <a:pt x="3939" y="5451"/>
                      <a:pt x="3939" y="5262"/>
                    </a:cubicBezTo>
                    <a:lnTo>
                      <a:pt x="3939" y="5010"/>
                    </a:lnTo>
                    <a:cubicBezTo>
                      <a:pt x="4065" y="4979"/>
                      <a:pt x="4191" y="4884"/>
                      <a:pt x="4254" y="4821"/>
                    </a:cubicBezTo>
                    <a:lnTo>
                      <a:pt x="4474" y="4947"/>
                    </a:lnTo>
                    <a:cubicBezTo>
                      <a:pt x="4524" y="4967"/>
                      <a:pt x="4580" y="4978"/>
                      <a:pt x="4637" y="4978"/>
                    </a:cubicBezTo>
                    <a:cubicBezTo>
                      <a:pt x="4759" y="4978"/>
                      <a:pt x="4882" y="4929"/>
                      <a:pt x="4947" y="4821"/>
                    </a:cubicBezTo>
                    <a:lnTo>
                      <a:pt x="5640" y="3592"/>
                    </a:lnTo>
                    <a:cubicBezTo>
                      <a:pt x="5734" y="3435"/>
                      <a:pt x="5671" y="3214"/>
                      <a:pt x="5514" y="3120"/>
                    </a:cubicBezTo>
                    <a:lnTo>
                      <a:pt x="5325" y="2994"/>
                    </a:lnTo>
                    <a:lnTo>
                      <a:pt x="5325" y="2616"/>
                    </a:lnTo>
                    <a:lnTo>
                      <a:pt x="5514" y="2490"/>
                    </a:lnTo>
                    <a:cubicBezTo>
                      <a:pt x="5671" y="2427"/>
                      <a:pt x="5766" y="2206"/>
                      <a:pt x="5640" y="2017"/>
                    </a:cubicBezTo>
                    <a:lnTo>
                      <a:pt x="4947" y="788"/>
                    </a:lnTo>
                    <a:cubicBezTo>
                      <a:pt x="4887" y="689"/>
                      <a:pt x="4777" y="627"/>
                      <a:pt x="4664" y="627"/>
                    </a:cubicBezTo>
                    <a:cubicBezTo>
                      <a:pt x="4598" y="627"/>
                      <a:pt x="4532" y="648"/>
                      <a:pt x="4474" y="694"/>
                    </a:cubicBezTo>
                    <a:lnTo>
                      <a:pt x="4254" y="788"/>
                    </a:lnTo>
                    <a:cubicBezTo>
                      <a:pt x="4159" y="725"/>
                      <a:pt x="4033" y="631"/>
                      <a:pt x="3939" y="599"/>
                    </a:cubicBezTo>
                    <a:lnTo>
                      <a:pt x="3939" y="379"/>
                    </a:lnTo>
                    <a:cubicBezTo>
                      <a:pt x="3939" y="158"/>
                      <a:pt x="3781" y="1"/>
                      <a:pt x="359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1" name="Google Shape;1501;p131"/>
              <p:cNvSpPr/>
              <p:nvPr/>
            </p:nvSpPr>
            <p:spPr>
              <a:xfrm>
                <a:off x="-48150350" y="2422325"/>
                <a:ext cx="52775" cy="52800"/>
              </a:xfrm>
              <a:custGeom>
                <a:rect b="b" l="l" r="r" t="t"/>
                <a:pathLst>
                  <a:path extrusionOk="0" h="2112" w="2111">
                    <a:moveTo>
                      <a:pt x="1040" y="662"/>
                    </a:moveTo>
                    <a:cubicBezTo>
                      <a:pt x="1260" y="662"/>
                      <a:pt x="1418" y="820"/>
                      <a:pt x="1418" y="1009"/>
                    </a:cubicBezTo>
                    <a:cubicBezTo>
                      <a:pt x="1418" y="1198"/>
                      <a:pt x="1260" y="1355"/>
                      <a:pt x="1040" y="1355"/>
                    </a:cubicBezTo>
                    <a:cubicBezTo>
                      <a:pt x="851" y="1355"/>
                      <a:pt x="693" y="1198"/>
                      <a:pt x="693" y="1009"/>
                    </a:cubicBezTo>
                    <a:cubicBezTo>
                      <a:pt x="693" y="820"/>
                      <a:pt x="851" y="662"/>
                      <a:pt x="1040" y="662"/>
                    </a:cubicBezTo>
                    <a:close/>
                    <a:moveTo>
                      <a:pt x="1040" y="1"/>
                    </a:moveTo>
                    <a:cubicBezTo>
                      <a:pt x="473" y="1"/>
                      <a:pt x="0" y="473"/>
                      <a:pt x="0" y="1040"/>
                    </a:cubicBezTo>
                    <a:cubicBezTo>
                      <a:pt x="0" y="1639"/>
                      <a:pt x="473" y="2111"/>
                      <a:pt x="1040" y="2111"/>
                    </a:cubicBezTo>
                    <a:cubicBezTo>
                      <a:pt x="1639" y="2111"/>
                      <a:pt x="2111" y="1639"/>
                      <a:pt x="2111" y="1040"/>
                    </a:cubicBezTo>
                    <a:cubicBezTo>
                      <a:pt x="2111" y="473"/>
                      <a:pt x="1639" y="1"/>
                      <a:pt x="104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502" name="Google Shape;1502;p131"/>
          <p:cNvSpPr txBox="1"/>
          <p:nvPr/>
        </p:nvSpPr>
        <p:spPr>
          <a:xfrm>
            <a:off x="9137250" y="3881275"/>
            <a:ext cx="2179800" cy="692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lang="en-US" sz="1300">
                <a:solidFill>
                  <a:schemeClr val="dk1"/>
                </a:solidFill>
                <a:latin typeface="Muli"/>
                <a:ea typeface="Muli"/>
                <a:cs typeface="Muli"/>
                <a:sym typeface="Muli"/>
              </a:rPr>
              <a:t>W</a:t>
            </a:r>
            <a:r>
              <a:rPr lang="en-US" sz="1300">
                <a:solidFill>
                  <a:schemeClr val="dk1"/>
                </a:solidFill>
                <a:latin typeface="Muli"/>
                <a:ea typeface="Muli"/>
                <a:cs typeface="Muli"/>
                <a:sym typeface="Muli"/>
              </a:rPr>
              <a:t>e think we know, and we have LOTs of people to test them on</a:t>
            </a:r>
            <a:endParaRPr sz="1300" u="none" cap="none" strike="noStrike">
              <a:solidFill>
                <a:srgbClr val="000000"/>
              </a:solidFill>
              <a:latin typeface="Muli"/>
              <a:ea typeface="Muli"/>
              <a:cs typeface="Muli"/>
              <a:sym typeface="Muli"/>
            </a:endParaRPr>
          </a:p>
        </p:txBody>
      </p:sp>
      <p:sp>
        <p:nvSpPr>
          <p:cNvPr id="1503" name="Google Shape;1503;p131"/>
          <p:cNvSpPr txBox="1"/>
          <p:nvPr/>
        </p:nvSpPr>
        <p:spPr>
          <a:xfrm>
            <a:off x="539674" y="397350"/>
            <a:ext cx="11263500" cy="5541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lang="en-US" sz="3000">
                <a:solidFill>
                  <a:schemeClr val="dk1"/>
                </a:solidFill>
                <a:latin typeface="Muli"/>
                <a:ea typeface="Muli"/>
                <a:cs typeface="Muli"/>
                <a:sym typeface="Muli"/>
              </a:rPr>
              <a:t>What kind of questions can stakeholders have? </a:t>
            </a:r>
            <a:endParaRPr b="1" sz="3200">
              <a:solidFill>
                <a:schemeClr val="dk1"/>
              </a:solidFill>
              <a:latin typeface="Muli"/>
              <a:ea typeface="Muli"/>
              <a:cs typeface="Muli"/>
              <a:sym typeface="Muli"/>
            </a:endParaRPr>
          </a:p>
        </p:txBody>
      </p:sp>
      <p:sp>
        <p:nvSpPr>
          <p:cNvPr id="1504" name="Google Shape;1504;p131"/>
          <p:cNvSpPr txBox="1"/>
          <p:nvPr/>
        </p:nvSpPr>
        <p:spPr>
          <a:xfrm>
            <a:off x="4768250" y="1245775"/>
            <a:ext cx="2786700" cy="646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lang="en-US" sz="1800">
                <a:solidFill>
                  <a:schemeClr val="dk1"/>
                </a:solidFill>
                <a:latin typeface="Muli"/>
                <a:ea typeface="Muli"/>
                <a:cs typeface="Muli"/>
                <a:sym typeface="Muli"/>
              </a:rPr>
              <a:t>“Why </a:t>
            </a:r>
            <a:r>
              <a:rPr lang="en-US" sz="1800">
                <a:solidFill>
                  <a:schemeClr val="dk1"/>
                </a:solidFill>
                <a:latin typeface="Muli"/>
                <a:ea typeface="Muli"/>
                <a:cs typeface="Muli"/>
                <a:sym typeface="Muli"/>
              </a:rPr>
              <a:t>does this </a:t>
            </a:r>
            <a:br>
              <a:rPr lang="en-US" sz="1800">
                <a:solidFill>
                  <a:schemeClr val="dk1"/>
                </a:solidFill>
                <a:latin typeface="Muli"/>
                <a:ea typeface="Muli"/>
                <a:cs typeface="Muli"/>
                <a:sym typeface="Muli"/>
              </a:rPr>
            </a:br>
            <a:r>
              <a:rPr lang="en-US" sz="1800">
                <a:solidFill>
                  <a:schemeClr val="dk1"/>
                </a:solidFill>
                <a:latin typeface="Muli"/>
                <a:ea typeface="Muli"/>
                <a:cs typeface="Muli"/>
                <a:sym typeface="Muli"/>
              </a:rPr>
              <a:t>behavior (not) happen?”</a:t>
            </a:r>
            <a:endParaRPr i="0" sz="1800" u="none" cap="none" strike="noStrike">
              <a:solidFill>
                <a:srgbClr val="000000"/>
              </a:solidFill>
              <a:latin typeface="Muli"/>
              <a:ea typeface="Muli"/>
              <a:cs typeface="Muli"/>
              <a:sym typeface="Muli"/>
            </a:endParaRPr>
          </a:p>
        </p:txBody>
      </p:sp>
      <p:sp>
        <p:nvSpPr>
          <p:cNvPr id="1505" name="Google Shape;1505;p131"/>
          <p:cNvSpPr txBox="1"/>
          <p:nvPr/>
        </p:nvSpPr>
        <p:spPr>
          <a:xfrm>
            <a:off x="733775" y="3881275"/>
            <a:ext cx="2116200" cy="492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lang="en-US" sz="1300">
                <a:solidFill>
                  <a:schemeClr val="dk1"/>
                </a:solidFill>
                <a:latin typeface="Muli"/>
                <a:ea typeface="Muli"/>
                <a:cs typeface="Muli"/>
                <a:sym typeface="Muli"/>
              </a:rPr>
              <a:t>W</a:t>
            </a:r>
            <a:r>
              <a:rPr lang="en-US" sz="1300">
                <a:solidFill>
                  <a:schemeClr val="dk1"/>
                </a:solidFill>
                <a:latin typeface="Muli"/>
                <a:ea typeface="Muli"/>
                <a:cs typeface="Muli"/>
                <a:sym typeface="Muli"/>
              </a:rPr>
              <a:t>e have an existing body of research</a:t>
            </a:r>
            <a:endParaRPr sz="1300" u="none" cap="none" strike="noStrike">
              <a:solidFill>
                <a:srgbClr val="000000"/>
              </a:solidFill>
              <a:latin typeface="Muli"/>
              <a:ea typeface="Muli"/>
              <a:cs typeface="Muli"/>
              <a:sym typeface="Muli"/>
            </a:endParaRPr>
          </a:p>
        </p:txBody>
      </p:sp>
      <p:sp>
        <p:nvSpPr>
          <p:cNvPr id="1506" name="Google Shape;1506;p131"/>
          <p:cNvSpPr txBox="1"/>
          <p:nvPr/>
        </p:nvSpPr>
        <p:spPr>
          <a:xfrm>
            <a:off x="3457225" y="3881275"/>
            <a:ext cx="2010600" cy="492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lang="en-US" sz="1300">
                <a:solidFill>
                  <a:schemeClr val="dk1"/>
                </a:solidFill>
                <a:latin typeface="Muli"/>
                <a:ea typeface="Muli"/>
                <a:cs typeface="Muli"/>
                <a:sym typeface="Muli"/>
              </a:rPr>
              <a:t>W</a:t>
            </a:r>
            <a:r>
              <a:rPr lang="en-US" sz="1300">
                <a:solidFill>
                  <a:schemeClr val="dk1"/>
                </a:solidFill>
                <a:latin typeface="Muli"/>
                <a:ea typeface="Muli"/>
                <a:cs typeface="Muli"/>
                <a:sym typeface="Muli"/>
              </a:rPr>
              <a:t>e have existing behavioral (admin) data</a:t>
            </a:r>
            <a:endParaRPr sz="1300" u="none" cap="none" strike="noStrike">
              <a:solidFill>
                <a:srgbClr val="000000"/>
              </a:solidFill>
              <a:latin typeface="Muli"/>
              <a:ea typeface="Muli"/>
              <a:cs typeface="Muli"/>
              <a:sym typeface="Muli"/>
            </a:endParaRPr>
          </a:p>
        </p:txBody>
      </p:sp>
      <p:sp>
        <p:nvSpPr>
          <p:cNvPr id="1507" name="Google Shape;1507;p131"/>
          <p:cNvSpPr txBox="1"/>
          <p:nvPr/>
        </p:nvSpPr>
        <p:spPr>
          <a:xfrm>
            <a:off x="5948075" y="3881275"/>
            <a:ext cx="2786700" cy="492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lang="en-US" sz="1300">
                <a:solidFill>
                  <a:schemeClr val="dk1"/>
                </a:solidFill>
                <a:latin typeface="Muli"/>
                <a:ea typeface="Muli"/>
                <a:cs typeface="Muli"/>
                <a:sym typeface="Muli"/>
              </a:rPr>
              <a:t>W</a:t>
            </a:r>
            <a:r>
              <a:rPr lang="en-US" sz="1300">
                <a:solidFill>
                  <a:schemeClr val="dk1"/>
                </a:solidFill>
                <a:latin typeface="Muli"/>
                <a:ea typeface="Muli"/>
                <a:cs typeface="Muli"/>
                <a:sym typeface="Muli"/>
              </a:rPr>
              <a:t>e really don’t know, </a:t>
            </a:r>
            <a:br>
              <a:rPr lang="en-US" sz="1300">
                <a:solidFill>
                  <a:schemeClr val="dk1"/>
                </a:solidFill>
                <a:latin typeface="Muli"/>
                <a:ea typeface="Muli"/>
                <a:cs typeface="Muli"/>
                <a:sym typeface="Muli"/>
              </a:rPr>
            </a:br>
            <a:r>
              <a:rPr lang="en-US" sz="1300">
                <a:solidFill>
                  <a:schemeClr val="dk1"/>
                </a:solidFill>
                <a:latin typeface="Muli"/>
                <a:ea typeface="Muli"/>
                <a:cs typeface="Muli"/>
                <a:sym typeface="Muli"/>
              </a:rPr>
              <a:t>or aren’t sure</a:t>
            </a:r>
            <a:endParaRPr sz="1300" u="none" cap="none" strike="noStrike">
              <a:solidFill>
                <a:srgbClr val="000000"/>
              </a:solidFill>
              <a:latin typeface="Muli"/>
              <a:ea typeface="Muli"/>
              <a:cs typeface="Muli"/>
              <a:sym typeface="Muli"/>
            </a:endParaRPr>
          </a:p>
        </p:txBody>
      </p:sp>
      <p:sp>
        <p:nvSpPr>
          <p:cNvPr id="1508" name="Google Shape;1508;p131"/>
          <p:cNvSpPr txBox="1"/>
          <p:nvPr/>
        </p:nvSpPr>
        <p:spPr>
          <a:xfrm>
            <a:off x="5315175" y="3117475"/>
            <a:ext cx="1311600" cy="480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1500">
                <a:latin typeface="Muli"/>
                <a:ea typeface="Muli"/>
                <a:cs typeface="Muli"/>
                <a:sym typeface="Muli"/>
              </a:rPr>
              <a:t>Understand</a:t>
            </a:r>
            <a:endParaRPr sz="1500">
              <a:latin typeface="Muli"/>
              <a:ea typeface="Muli"/>
              <a:cs typeface="Muli"/>
              <a:sym typeface="Muli"/>
            </a:endParaRPr>
          </a:p>
        </p:txBody>
      </p:sp>
      <p:cxnSp>
        <p:nvCxnSpPr>
          <p:cNvPr id="1509" name="Google Shape;1509;p131"/>
          <p:cNvCxnSpPr>
            <a:stCxn id="1505" idx="0"/>
            <a:endCxn id="1502" idx="0"/>
          </p:cNvCxnSpPr>
          <p:nvPr/>
        </p:nvCxnSpPr>
        <p:spPr>
          <a:xfrm flipH="1" rot="-5400000">
            <a:off x="6009275" y="-336125"/>
            <a:ext cx="600" cy="8435400"/>
          </a:xfrm>
          <a:prstGeom prst="bentConnector3">
            <a:avLst>
              <a:gd fmla="val -39687500" name="adj1"/>
            </a:avLst>
          </a:prstGeom>
          <a:noFill/>
          <a:ln cap="flat" cmpd="sng" w="19050">
            <a:solidFill>
              <a:srgbClr val="E07838"/>
            </a:solidFill>
            <a:prstDash val="solid"/>
            <a:round/>
            <a:headEnd len="med" w="med" type="none"/>
            <a:tailEnd len="med" w="med" type="none"/>
          </a:ln>
        </p:spPr>
      </p:cxnSp>
      <p:cxnSp>
        <p:nvCxnSpPr>
          <p:cNvPr id="1510" name="Google Shape;1510;p131"/>
          <p:cNvCxnSpPr>
            <a:stCxn id="1506" idx="0"/>
          </p:cNvCxnSpPr>
          <p:nvPr/>
        </p:nvCxnSpPr>
        <p:spPr>
          <a:xfrm rot="10800000">
            <a:off x="4462525" y="3640675"/>
            <a:ext cx="0" cy="240600"/>
          </a:xfrm>
          <a:prstGeom prst="straightConnector1">
            <a:avLst/>
          </a:prstGeom>
          <a:noFill/>
          <a:ln cap="flat" cmpd="sng" w="19050">
            <a:solidFill>
              <a:srgbClr val="E07838"/>
            </a:solidFill>
            <a:prstDash val="solid"/>
            <a:round/>
            <a:headEnd len="med" w="med" type="none"/>
            <a:tailEnd len="med" w="med" type="none"/>
          </a:ln>
        </p:spPr>
      </p:cxnSp>
      <p:cxnSp>
        <p:nvCxnSpPr>
          <p:cNvPr id="1511" name="Google Shape;1511;p131"/>
          <p:cNvCxnSpPr/>
          <p:nvPr/>
        </p:nvCxnSpPr>
        <p:spPr>
          <a:xfrm rot="10800000">
            <a:off x="7167563" y="3643150"/>
            <a:ext cx="0" cy="240600"/>
          </a:xfrm>
          <a:prstGeom prst="straightConnector1">
            <a:avLst/>
          </a:prstGeom>
          <a:noFill/>
          <a:ln cap="flat" cmpd="sng" w="19050">
            <a:solidFill>
              <a:srgbClr val="E07838"/>
            </a:solidFill>
            <a:prstDash val="solid"/>
            <a:round/>
            <a:headEnd len="med" w="med" type="none"/>
            <a:tailEnd len="med" w="med" type="none"/>
          </a:ln>
        </p:spPr>
      </p:cxn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5" name="Shape 1515"/>
        <p:cNvGrpSpPr/>
        <p:nvPr/>
      </p:nvGrpSpPr>
      <p:grpSpPr>
        <a:xfrm>
          <a:off x="0" y="0"/>
          <a:ext cx="0" cy="0"/>
          <a:chOff x="0" y="0"/>
          <a:chExt cx="0" cy="0"/>
        </a:xfrm>
      </p:grpSpPr>
      <p:grpSp>
        <p:nvGrpSpPr>
          <p:cNvPr id="1516" name="Google Shape;1516;p132"/>
          <p:cNvGrpSpPr/>
          <p:nvPr/>
        </p:nvGrpSpPr>
        <p:grpSpPr>
          <a:xfrm>
            <a:off x="5535663" y="2126911"/>
            <a:ext cx="942000" cy="942000"/>
            <a:chOff x="889238" y="3237848"/>
            <a:chExt cx="942000" cy="942000"/>
          </a:xfrm>
        </p:grpSpPr>
        <p:sp>
          <p:nvSpPr>
            <p:cNvPr id="1517" name="Google Shape;1517;p132"/>
            <p:cNvSpPr/>
            <p:nvPr/>
          </p:nvSpPr>
          <p:spPr>
            <a:xfrm>
              <a:off x="889238" y="3237848"/>
              <a:ext cx="942000" cy="942000"/>
            </a:xfrm>
            <a:prstGeom prst="rect">
              <a:avLst/>
            </a:prstGeom>
            <a:solidFill>
              <a:srgbClr val="0033A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18" name="Google Shape;1518;p132"/>
            <p:cNvGrpSpPr/>
            <p:nvPr/>
          </p:nvGrpSpPr>
          <p:grpSpPr>
            <a:xfrm>
              <a:off x="1174836" y="3476047"/>
              <a:ext cx="338694" cy="395967"/>
              <a:chOff x="-48237000" y="2342650"/>
              <a:chExt cx="256800" cy="300225"/>
            </a:xfrm>
          </p:grpSpPr>
          <p:sp>
            <p:nvSpPr>
              <p:cNvPr id="1519" name="Google Shape;1519;p132"/>
              <p:cNvSpPr/>
              <p:nvPr/>
            </p:nvSpPr>
            <p:spPr>
              <a:xfrm>
                <a:off x="-48237000" y="2342650"/>
                <a:ext cx="256800" cy="300225"/>
              </a:xfrm>
              <a:custGeom>
                <a:rect b="b" l="l" r="r" t="t"/>
                <a:pathLst>
                  <a:path extrusionOk="0" h="12009" w="10272">
                    <a:moveTo>
                      <a:pt x="4507" y="679"/>
                    </a:moveTo>
                    <a:cubicBezTo>
                      <a:pt x="4774" y="679"/>
                      <a:pt x="5048" y="706"/>
                      <a:pt x="5325" y="762"/>
                    </a:cubicBezTo>
                    <a:cubicBezTo>
                      <a:pt x="6774" y="1077"/>
                      <a:pt x="7940" y="2274"/>
                      <a:pt x="8255" y="3723"/>
                    </a:cubicBezTo>
                    <a:cubicBezTo>
                      <a:pt x="8381" y="4227"/>
                      <a:pt x="8381" y="4763"/>
                      <a:pt x="8318" y="5267"/>
                    </a:cubicBezTo>
                    <a:cubicBezTo>
                      <a:pt x="8318" y="5330"/>
                      <a:pt x="8318" y="5424"/>
                      <a:pt x="8350" y="5487"/>
                    </a:cubicBezTo>
                    <a:lnTo>
                      <a:pt x="9263" y="7220"/>
                    </a:lnTo>
                    <a:cubicBezTo>
                      <a:pt x="9389" y="7441"/>
                      <a:pt x="9232" y="7756"/>
                      <a:pt x="8980" y="7756"/>
                    </a:cubicBezTo>
                    <a:lnTo>
                      <a:pt x="8034" y="7756"/>
                    </a:lnTo>
                    <a:cubicBezTo>
                      <a:pt x="7845" y="7756"/>
                      <a:pt x="7688" y="7913"/>
                      <a:pt x="7688" y="8102"/>
                    </a:cubicBezTo>
                    <a:lnTo>
                      <a:pt x="7688" y="9867"/>
                    </a:lnTo>
                    <a:lnTo>
                      <a:pt x="5892" y="9867"/>
                    </a:lnTo>
                    <a:cubicBezTo>
                      <a:pt x="5703" y="9867"/>
                      <a:pt x="5546" y="10024"/>
                      <a:pt x="5546" y="10213"/>
                    </a:cubicBezTo>
                    <a:lnTo>
                      <a:pt x="5546" y="11284"/>
                    </a:lnTo>
                    <a:lnTo>
                      <a:pt x="2049" y="11284"/>
                    </a:lnTo>
                    <a:lnTo>
                      <a:pt x="2049" y="7693"/>
                    </a:lnTo>
                    <a:cubicBezTo>
                      <a:pt x="2049" y="7598"/>
                      <a:pt x="2017" y="7504"/>
                      <a:pt x="1923" y="7441"/>
                    </a:cubicBezTo>
                    <a:cubicBezTo>
                      <a:pt x="1103" y="6685"/>
                      <a:pt x="631" y="5645"/>
                      <a:pt x="631" y="4542"/>
                    </a:cubicBezTo>
                    <a:cubicBezTo>
                      <a:pt x="631" y="2387"/>
                      <a:pt x="2372" y="679"/>
                      <a:pt x="4507" y="679"/>
                    </a:cubicBezTo>
                    <a:close/>
                    <a:moveTo>
                      <a:pt x="4570" y="0"/>
                    </a:moveTo>
                    <a:cubicBezTo>
                      <a:pt x="2059" y="0"/>
                      <a:pt x="1" y="1999"/>
                      <a:pt x="1" y="4542"/>
                    </a:cubicBezTo>
                    <a:cubicBezTo>
                      <a:pt x="1" y="5802"/>
                      <a:pt x="505" y="7000"/>
                      <a:pt x="1418" y="7850"/>
                    </a:cubicBezTo>
                    <a:lnTo>
                      <a:pt x="1418" y="11631"/>
                    </a:lnTo>
                    <a:cubicBezTo>
                      <a:pt x="1418" y="11851"/>
                      <a:pt x="1576" y="12009"/>
                      <a:pt x="1765" y="12009"/>
                    </a:cubicBezTo>
                    <a:lnTo>
                      <a:pt x="5987" y="12009"/>
                    </a:lnTo>
                    <a:cubicBezTo>
                      <a:pt x="6176" y="12009"/>
                      <a:pt x="6333" y="11851"/>
                      <a:pt x="6333" y="11631"/>
                    </a:cubicBezTo>
                    <a:lnTo>
                      <a:pt x="6333" y="10591"/>
                    </a:lnTo>
                    <a:lnTo>
                      <a:pt x="8097" y="10591"/>
                    </a:lnTo>
                    <a:cubicBezTo>
                      <a:pt x="8287" y="10591"/>
                      <a:pt x="8444" y="10434"/>
                      <a:pt x="8444" y="10213"/>
                    </a:cubicBezTo>
                    <a:lnTo>
                      <a:pt x="8444" y="8449"/>
                    </a:lnTo>
                    <a:lnTo>
                      <a:pt x="9043" y="8449"/>
                    </a:lnTo>
                    <a:cubicBezTo>
                      <a:pt x="9799" y="8417"/>
                      <a:pt x="10271" y="7598"/>
                      <a:pt x="9925" y="6874"/>
                    </a:cubicBezTo>
                    <a:lnTo>
                      <a:pt x="9043" y="5267"/>
                    </a:lnTo>
                    <a:cubicBezTo>
                      <a:pt x="9137" y="4700"/>
                      <a:pt x="9137" y="4164"/>
                      <a:pt x="9011" y="3597"/>
                    </a:cubicBezTo>
                    <a:cubicBezTo>
                      <a:pt x="8665" y="1864"/>
                      <a:pt x="7247" y="510"/>
                      <a:pt x="5546" y="100"/>
                    </a:cubicBezTo>
                    <a:cubicBezTo>
                      <a:pt x="5215" y="33"/>
                      <a:pt x="4889" y="0"/>
                      <a:pt x="457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0" name="Google Shape;1520;p132"/>
              <p:cNvSpPr/>
              <p:nvPr/>
            </p:nvSpPr>
            <p:spPr>
              <a:xfrm>
                <a:off x="-48195250" y="2377425"/>
                <a:ext cx="144150" cy="140225"/>
              </a:xfrm>
              <a:custGeom>
                <a:rect b="b" l="l" r="r" t="t"/>
                <a:pathLst>
                  <a:path extrusionOk="0" h="5609" w="5766">
                    <a:moveTo>
                      <a:pt x="3214" y="757"/>
                    </a:moveTo>
                    <a:lnTo>
                      <a:pt x="3214" y="883"/>
                    </a:lnTo>
                    <a:cubicBezTo>
                      <a:pt x="3214" y="1040"/>
                      <a:pt x="3277" y="1135"/>
                      <a:pt x="3435" y="1198"/>
                    </a:cubicBezTo>
                    <a:cubicBezTo>
                      <a:pt x="3624" y="1261"/>
                      <a:pt x="3844" y="1387"/>
                      <a:pt x="4002" y="1513"/>
                    </a:cubicBezTo>
                    <a:cubicBezTo>
                      <a:pt x="4061" y="1553"/>
                      <a:pt x="4146" y="1593"/>
                      <a:pt x="4233" y="1593"/>
                    </a:cubicBezTo>
                    <a:cubicBezTo>
                      <a:pt x="4283" y="1593"/>
                      <a:pt x="4333" y="1579"/>
                      <a:pt x="4380" y="1545"/>
                    </a:cubicBezTo>
                    <a:lnTo>
                      <a:pt x="4506" y="1482"/>
                    </a:lnTo>
                    <a:lnTo>
                      <a:pt x="4852" y="2049"/>
                    </a:lnTo>
                    <a:lnTo>
                      <a:pt x="4726" y="2143"/>
                    </a:lnTo>
                    <a:cubicBezTo>
                      <a:pt x="4632" y="2206"/>
                      <a:pt x="4537" y="2364"/>
                      <a:pt x="4569" y="2490"/>
                    </a:cubicBezTo>
                    <a:cubicBezTo>
                      <a:pt x="4632" y="2710"/>
                      <a:pt x="4632" y="2899"/>
                      <a:pt x="4569" y="3120"/>
                    </a:cubicBezTo>
                    <a:cubicBezTo>
                      <a:pt x="4537" y="3277"/>
                      <a:pt x="4632" y="3403"/>
                      <a:pt x="4726" y="3466"/>
                    </a:cubicBezTo>
                    <a:lnTo>
                      <a:pt x="4852" y="3561"/>
                    </a:lnTo>
                    <a:lnTo>
                      <a:pt x="4506" y="4159"/>
                    </a:lnTo>
                    <a:lnTo>
                      <a:pt x="4380" y="4065"/>
                    </a:lnTo>
                    <a:cubicBezTo>
                      <a:pt x="4323" y="4037"/>
                      <a:pt x="4260" y="4021"/>
                      <a:pt x="4199" y="4021"/>
                    </a:cubicBezTo>
                    <a:cubicBezTo>
                      <a:pt x="4125" y="4021"/>
                      <a:pt x="4054" y="4044"/>
                      <a:pt x="4002" y="4096"/>
                    </a:cubicBezTo>
                    <a:cubicBezTo>
                      <a:pt x="3844" y="4254"/>
                      <a:pt x="3624" y="4348"/>
                      <a:pt x="3435" y="4411"/>
                    </a:cubicBezTo>
                    <a:cubicBezTo>
                      <a:pt x="3277" y="4475"/>
                      <a:pt x="3214" y="4632"/>
                      <a:pt x="3214" y="4727"/>
                    </a:cubicBezTo>
                    <a:lnTo>
                      <a:pt x="3214" y="4853"/>
                    </a:lnTo>
                    <a:lnTo>
                      <a:pt x="2489" y="4853"/>
                    </a:lnTo>
                    <a:lnTo>
                      <a:pt x="2489" y="4727"/>
                    </a:lnTo>
                    <a:cubicBezTo>
                      <a:pt x="2489" y="4569"/>
                      <a:pt x="2426" y="4475"/>
                      <a:pt x="2269" y="4411"/>
                    </a:cubicBezTo>
                    <a:cubicBezTo>
                      <a:pt x="2048" y="4348"/>
                      <a:pt x="1859" y="4222"/>
                      <a:pt x="1702" y="4096"/>
                    </a:cubicBezTo>
                    <a:cubicBezTo>
                      <a:pt x="1622" y="4057"/>
                      <a:pt x="1530" y="4017"/>
                      <a:pt x="1449" y="4017"/>
                    </a:cubicBezTo>
                    <a:cubicBezTo>
                      <a:pt x="1402" y="4017"/>
                      <a:pt x="1358" y="4030"/>
                      <a:pt x="1324" y="4065"/>
                    </a:cubicBezTo>
                    <a:lnTo>
                      <a:pt x="1198" y="4159"/>
                    </a:lnTo>
                    <a:lnTo>
                      <a:pt x="851" y="3561"/>
                    </a:lnTo>
                    <a:lnTo>
                      <a:pt x="946" y="3466"/>
                    </a:lnTo>
                    <a:cubicBezTo>
                      <a:pt x="1072" y="3403"/>
                      <a:pt x="1166" y="3246"/>
                      <a:pt x="1103" y="3120"/>
                    </a:cubicBezTo>
                    <a:cubicBezTo>
                      <a:pt x="1072" y="2899"/>
                      <a:pt x="1072" y="2710"/>
                      <a:pt x="1103" y="2490"/>
                    </a:cubicBezTo>
                    <a:cubicBezTo>
                      <a:pt x="1166" y="2332"/>
                      <a:pt x="1072" y="2206"/>
                      <a:pt x="946" y="2143"/>
                    </a:cubicBezTo>
                    <a:lnTo>
                      <a:pt x="851" y="2049"/>
                    </a:lnTo>
                    <a:lnTo>
                      <a:pt x="1198" y="1482"/>
                    </a:lnTo>
                    <a:lnTo>
                      <a:pt x="1324" y="1545"/>
                    </a:lnTo>
                    <a:cubicBezTo>
                      <a:pt x="1366" y="1573"/>
                      <a:pt x="1421" y="1588"/>
                      <a:pt x="1481" y="1588"/>
                    </a:cubicBezTo>
                    <a:cubicBezTo>
                      <a:pt x="1553" y="1588"/>
                      <a:pt x="1632" y="1565"/>
                      <a:pt x="1702" y="1513"/>
                    </a:cubicBezTo>
                    <a:cubicBezTo>
                      <a:pt x="1859" y="1356"/>
                      <a:pt x="2048" y="1261"/>
                      <a:pt x="2269" y="1198"/>
                    </a:cubicBezTo>
                    <a:cubicBezTo>
                      <a:pt x="2426" y="1135"/>
                      <a:pt x="2489" y="977"/>
                      <a:pt x="2489" y="883"/>
                    </a:cubicBezTo>
                    <a:lnTo>
                      <a:pt x="2489" y="757"/>
                    </a:lnTo>
                    <a:close/>
                    <a:moveTo>
                      <a:pt x="2174" y="1"/>
                    </a:moveTo>
                    <a:cubicBezTo>
                      <a:pt x="1985" y="1"/>
                      <a:pt x="1828" y="158"/>
                      <a:pt x="1828" y="379"/>
                    </a:cubicBezTo>
                    <a:lnTo>
                      <a:pt x="1828" y="599"/>
                    </a:lnTo>
                    <a:cubicBezTo>
                      <a:pt x="1702" y="631"/>
                      <a:pt x="1576" y="725"/>
                      <a:pt x="1513" y="788"/>
                    </a:cubicBezTo>
                    <a:lnTo>
                      <a:pt x="1324" y="694"/>
                    </a:lnTo>
                    <a:cubicBezTo>
                      <a:pt x="1265" y="658"/>
                      <a:pt x="1192" y="641"/>
                      <a:pt x="1122" y="641"/>
                    </a:cubicBezTo>
                    <a:cubicBezTo>
                      <a:pt x="1004" y="641"/>
                      <a:pt x="890" y="690"/>
                      <a:pt x="851" y="788"/>
                    </a:cubicBezTo>
                    <a:lnTo>
                      <a:pt x="126" y="2017"/>
                    </a:lnTo>
                    <a:cubicBezTo>
                      <a:pt x="63" y="2175"/>
                      <a:pt x="95" y="2427"/>
                      <a:pt x="253" y="2490"/>
                    </a:cubicBezTo>
                    <a:lnTo>
                      <a:pt x="442" y="2616"/>
                    </a:lnTo>
                    <a:lnTo>
                      <a:pt x="442" y="2994"/>
                    </a:lnTo>
                    <a:lnTo>
                      <a:pt x="253" y="3120"/>
                    </a:lnTo>
                    <a:cubicBezTo>
                      <a:pt x="95" y="3214"/>
                      <a:pt x="0" y="3435"/>
                      <a:pt x="126" y="3592"/>
                    </a:cubicBezTo>
                    <a:lnTo>
                      <a:pt x="851" y="4821"/>
                    </a:lnTo>
                    <a:cubicBezTo>
                      <a:pt x="894" y="4928"/>
                      <a:pt x="1024" y="4991"/>
                      <a:pt x="1152" y="4991"/>
                    </a:cubicBezTo>
                    <a:cubicBezTo>
                      <a:pt x="1213" y="4991"/>
                      <a:pt x="1273" y="4977"/>
                      <a:pt x="1324" y="4947"/>
                    </a:cubicBezTo>
                    <a:lnTo>
                      <a:pt x="1513" y="4821"/>
                    </a:lnTo>
                    <a:cubicBezTo>
                      <a:pt x="1639" y="4884"/>
                      <a:pt x="1733" y="4979"/>
                      <a:pt x="1828" y="5010"/>
                    </a:cubicBezTo>
                    <a:lnTo>
                      <a:pt x="1828" y="5262"/>
                    </a:lnTo>
                    <a:cubicBezTo>
                      <a:pt x="1828" y="5451"/>
                      <a:pt x="1985" y="5609"/>
                      <a:pt x="2174" y="5609"/>
                    </a:cubicBezTo>
                    <a:lnTo>
                      <a:pt x="3592" y="5609"/>
                    </a:lnTo>
                    <a:cubicBezTo>
                      <a:pt x="3781" y="5609"/>
                      <a:pt x="3939" y="5451"/>
                      <a:pt x="3939" y="5262"/>
                    </a:cubicBezTo>
                    <a:lnTo>
                      <a:pt x="3939" y="5010"/>
                    </a:lnTo>
                    <a:cubicBezTo>
                      <a:pt x="4065" y="4979"/>
                      <a:pt x="4191" y="4884"/>
                      <a:pt x="4254" y="4821"/>
                    </a:cubicBezTo>
                    <a:lnTo>
                      <a:pt x="4474" y="4947"/>
                    </a:lnTo>
                    <a:cubicBezTo>
                      <a:pt x="4524" y="4967"/>
                      <a:pt x="4580" y="4978"/>
                      <a:pt x="4637" y="4978"/>
                    </a:cubicBezTo>
                    <a:cubicBezTo>
                      <a:pt x="4759" y="4978"/>
                      <a:pt x="4882" y="4929"/>
                      <a:pt x="4947" y="4821"/>
                    </a:cubicBezTo>
                    <a:lnTo>
                      <a:pt x="5640" y="3592"/>
                    </a:lnTo>
                    <a:cubicBezTo>
                      <a:pt x="5734" y="3435"/>
                      <a:pt x="5671" y="3214"/>
                      <a:pt x="5514" y="3120"/>
                    </a:cubicBezTo>
                    <a:lnTo>
                      <a:pt x="5325" y="2994"/>
                    </a:lnTo>
                    <a:lnTo>
                      <a:pt x="5325" y="2616"/>
                    </a:lnTo>
                    <a:lnTo>
                      <a:pt x="5514" y="2490"/>
                    </a:lnTo>
                    <a:cubicBezTo>
                      <a:pt x="5671" y="2427"/>
                      <a:pt x="5766" y="2206"/>
                      <a:pt x="5640" y="2017"/>
                    </a:cubicBezTo>
                    <a:lnTo>
                      <a:pt x="4947" y="788"/>
                    </a:lnTo>
                    <a:cubicBezTo>
                      <a:pt x="4887" y="689"/>
                      <a:pt x="4777" y="627"/>
                      <a:pt x="4664" y="627"/>
                    </a:cubicBezTo>
                    <a:cubicBezTo>
                      <a:pt x="4598" y="627"/>
                      <a:pt x="4532" y="648"/>
                      <a:pt x="4474" y="694"/>
                    </a:cubicBezTo>
                    <a:lnTo>
                      <a:pt x="4254" y="788"/>
                    </a:lnTo>
                    <a:cubicBezTo>
                      <a:pt x="4159" y="725"/>
                      <a:pt x="4033" y="631"/>
                      <a:pt x="3939" y="599"/>
                    </a:cubicBezTo>
                    <a:lnTo>
                      <a:pt x="3939" y="379"/>
                    </a:lnTo>
                    <a:cubicBezTo>
                      <a:pt x="3939" y="158"/>
                      <a:pt x="3781" y="1"/>
                      <a:pt x="359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1" name="Google Shape;1521;p132"/>
              <p:cNvSpPr/>
              <p:nvPr/>
            </p:nvSpPr>
            <p:spPr>
              <a:xfrm>
                <a:off x="-48150350" y="2422325"/>
                <a:ext cx="52775" cy="52800"/>
              </a:xfrm>
              <a:custGeom>
                <a:rect b="b" l="l" r="r" t="t"/>
                <a:pathLst>
                  <a:path extrusionOk="0" h="2112" w="2111">
                    <a:moveTo>
                      <a:pt x="1040" y="662"/>
                    </a:moveTo>
                    <a:cubicBezTo>
                      <a:pt x="1260" y="662"/>
                      <a:pt x="1418" y="820"/>
                      <a:pt x="1418" y="1009"/>
                    </a:cubicBezTo>
                    <a:cubicBezTo>
                      <a:pt x="1418" y="1198"/>
                      <a:pt x="1260" y="1355"/>
                      <a:pt x="1040" y="1355"/>
                    </a:cubicBezTo>
                    <a:cubicBezTo>
                      <a:pt x="851" y="1355"/>
                      <a:pt x="693" y="1198"/>
                      <a:pt x="693" y="1009"/>
                    </a:cubicBezTo>
                    <a:cubicBezTo>
                      <a:pt x="693" y="820"/>
                      <a:pt x="851" y="662"/>
                      <a:pt x="1040" y="662"/>
                    </a:cubicBezTo>
                    <a:close/>
                    <a:moveTo>
                      <a:pt x="1040" y="1"/>
                    </a:moveTo>
                    <a:cubicBezTo>
                      <a:pt x="473" y="1"/>
                      <a:pt x="0" y="473"/>
                      <a:pt x="0" y="1040"/>
                    </a:cubicBezTo>
                    <a:cubicBezTo>
                      <a:pt x="0" y="1639"/>
                      <a:pt x="473" y="2111"/>
                      <a:pt x="1040" y="2111"/>
                    </a:cubicBezTo>
                    <a:cubicBezTo>
                      <a:pt x="1639" y="2111"/>
                      <a:pt x="2111" y="1639"/>
                      <a:pt x="2111" y="1040"/>
                    </a:cubicBezTo>
                    <a:cubicBezTo>
                      <a:pt x="2111" y="473"/>
                      <a:pt x="1639" y="1"/>
                      <a:pt x="104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522" name="Google Shape;1522;p132"/>
          <p:cNvSpPr txBox="1"/>
          <p:nvPr/>
        </p:nvSpPr>
        <p:spPr>
          <a:xfrm>
            <a:off x="9137250" y="3881275"/>
            <a:ext cx="2179800" cy="692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lang="en-US" sz="1300">
                <a:solidFill>
                  <a:schemeClr val="dk1"/>
                </a:solidFill>
                <a:latin typeface="Muli"/>
                <a:ea typeface="Muli"/>
                <a:cs typeface="Muli"/>
                <a:sym typeface="Muli"/>
              </a:rPr>
              <a:t>We think we know, and we have LOTs of people to test them on</a:t>
            </a:r>
            <a:endParaRPr sz="1300" u="none" cap="none" strike="noStrike">
              <a:solidFill>
                <a:srgbClr val="000000"/>
              </a:solidFill>
              <a:latin typeface="Muli"/>
              <a:ea typeface="Muli"/>
              <a:cs typeface="Muli"/>
              <a:sym typeface="Muli"/>
            </a:endParaRPr>
          </a:p>
        </p:txBody>
      </p:sp>
      <p:sp>
        <p:nvSpPr>
          <p:cNvPr id="1523" name="Google Shape;1523;p132"/>
          <p:cNvSpPr txBox="1"/>
          <p:nvPr/>
        </p:nvSpPr>
        <p:spPr>
          <a:xfrm>
            <a:off x="539674" y="397350"/>
            <a:ext cx="11263500" cy="5541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lang="en-US" sz="3000">
                <a:solidFill>
                  <a:schemeClr val="dk1"/>
                </a:solidFill>
                <a:latin typeface="Muli"/>
                <a:ea typeface="Muli"/>
                <a:cs typeface="Muli"/>
                <a:sym typeface="Muli"/>
              </a:rPr>
              <a:t>What kind of questions can stakeholders have? </a:t>
            </a:r>
            <a:endParaRPr b="1" sz="3200">
              <a:solidFill>
                <a:schemeClr val="dk1"/>
              </a:solidFill>
              <a:latin typeface="Muli"/>
              <a:ea typeface="Muli"/>
              <a:cs typeface="Muli"/>
              <a:sym typeface="Muli"/>
            </a:endParaRPr>
          </a:p>
        </p:txBody>
      </p:sp>
      <p:sp>
        <p:nvSpPr>
          <p:cNvPr id="1524" name="Google Shape;1524;p132"/>
          <p:cNvSpPr txBox="1"/>
          <p:nvPr/>
        </p:nvSpPr>
        <p:spPr>
          <a:xfrm>
            <a:off x="4768250" y="1245775"/>
            <a:ext cx="2786700" cy="646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lang="en-US" sz="1800">
                <a:solidFill>
                  <a:schemeClr val="dk1"/>
                </a:solidFill>
                <a:latin typeface="Muli"/>
                <a:ea typeface="Muli"/>
                <a:cs typeface="Muli"/>
                <a:sym typeface="Muli"/>
              </a:rPr>
              <a:t>“Why </a:t>
            </a:r>
            <a:r>
              <a:rPr lang="en-US" sz="1800">
                <a:solidFill>
                  <a:schemeClr val="dk1"/>
                </a:solidFill>
                <a:latin typeface="Muli"/>
                <a:ea typeface="Muli"/>
                <a:cs typeface="Muli"/>
                <a:sym typeface="Muli"/>
              </a:rPr>
              <a:t>does this </a:t>
            </a:r>
            <a:br>
              <a:rPr lang="en-US" sz="1800">
                <a:solidFill>
                  <a:schemeClr val="dk1"/>
                </a:solidFill>
                <a:latin typeface="Muli"/>
                <a:ea typeface="Muli"/>
                <a:cs typeface="Muli"/>
                <a:sym typeface="Muli"/>
              </a:rPr>
            </a:br>
            <a:r>
              <a:rPr lang="en-US" sz="1800">
                <a:solidFill>
                  <a:schemeClr val="dk1"/>
                </a:solidFill>
                <a:latin typeface="Muli"/>
                <a:ea typeface="Muli"/>
                <a:cs typeface="Muli"/>
                <a:sym typeface="Muli"/>
              </a:rPr>
              <a:t>behavior (not) happen?”</a:t>
            </a:r>
            <a:endParaRPr i="0" sz="1800" u="none" cap="none" strike="noStrike">
              <a:solidFill>
                <a:srgbClr val="000000"/>
              </a:solidFill>
              <a:latin typeface="Muli"/>
              <a:ea typeface="Muli"/>
              <a:cs typeface="Muli"/>
              <a:sym typeface="Muli"/>
            </a:endParaRPr>
          </a:p>
        </p:txBody>
      </p:sp>
      <p:sp>
        <p:nvSpPr>
          <p:cNvPr id="1525" name="Google Shape;1525;p132"/>
          <p:cNvSpPr txBox="1"/>
          <p:nvPr/>
        </p:nvSpPr>
        <p:spPr>
          <a:xfrm>
            <a:off x="733775" y="3881275"/>
            <a:ext cx="2116200" cy="492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lang="en-US" sz="1300">
                <a:solidFill>
                  <a:schemeClr val="dk1"/>
                </a:solidFill>
                <a:latin typeface="Muli"/>
                <a:ea typeface="Muli"/>
                <a:cs typeface="Muli"/>
                <a:sym typeface="Muli"/>
              </a:rPr>
              <a:t>We have an existing body of research</a:t>
            </a:r>
            <a:endParaRPr sz="1300" u="none" cap="none" strike="noStrike">
              <a:solidFill>
                <a:srgbClr val="000000"/>
              </a:solidFill>
              <a:latin typeface="Muli"/>
              <a:ea typeface="Muli"/>
              <a:cs typeface="Muli"/>
              <a:sym typeface="Muli"/>
            </a:endParaRPr>
          </a:p>
        </p:txBody>
      </p:sp>
      <p:sp>
        <p:nvSpPr>
          <p:cNvPr id="1526" name="Google Shape;1526;p132"/>
          <p:cNvSpPr txBox="1"/>
          <p:nvPr/>
        </p:nvSpPr>
        <p:spPr>
          <a:xfrm>
            <a:off x="3457225" y="3881275"/>
            <a:ext cx="2010600" cy="492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lang="en-US" sz="1300">
                <a:solidFill>
                  <a:schemeClr val="dk1"/>
                </a:solidFill>
                <a:latin typeface="Muli"/>
                <a:ea typeface="Muli"/>
                <a:cs typeface="Muli"/>
                <a:sym typeface="Muli"/>
              </a:rPr>
              <a:t>We have existing behavioral (admin) data</a:t>
            </a:r>
            <a:endParaRPr sz="1300" u="none" cap="none" strike="noStrike">
              <a:solidFill>
                <a:srgbClr val="000000"/>
              </a:solidFill>
              <a:latin typeface="Muli"/>
              <a:ea typeface="Muli"/>
              <a:cs typeface="Muli"/>
              <a:sym typeface="Muli"/>
            </a:endParaRPr>
          </a:p>
        </p:txBody>
      </p:sp>
      <p:sp>
        <p:nvSpPr>
          <p:cNvPr id="1527" name="Google Shape;1527;p132"/>
          <p:cNvSpPr txBox="1"/>
          <p:nvPr/>
        </p:nvSpPr>
        <p:spPr>
          <a:xfrm>
            <a:off x="5948075" y="3881275"/>
            <a:ext cx="2786700" cy="492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lang="en-US" sz="1300">
                <a:solidFill>
                  <a:schemeClr val="dk1"/>
                </a:solidFill>
                <a:latin typeface="Muli"/>
                <a:ea typeface="Muli"/>
                <a:cs typeface="Muli"/>
                <a:sym typeface="Muli"/>
              </a:rPr>
              <a:t>We really don’t know, </a:t>
            </a:r>
            <a:br>
              <a:rPr lang="en-US" sz="1300">
                <a:solidFill>
                  <a:schemeClr val="dk1"/>
                </a:solidFill>
                <a:latin typeface="Muli"/>
                <a:ea typeface="Muli"/>
                <a:cs typeface="Muli"/>
                <a:sym typeface="Muli"/>
              </a:rPr>
            </a:br>
            <a:r>
              <a:rPr lang="en-US" sz="1300">
                <a:solidFill>
                  <a:schemeClr val="dk1"/>
                </a:solidFill>
                <a:latin typeface="Muli"/>
                <a:ea typeface="Muli"/>
                <a:cs typeface="Muli"/>
                <a:sym typeface="Muli"/>
              </a:rPr>
              <a:t>or aren’t sure</a:t>
            </a:r>
            <a:endParaRPr sz="1300" u="none" cap="none" strike="noStrike">
              <a:solidFill>
                <a:srgbClr val="000000"/>
              </a:solidFill>
              <a:latin typeface="Muli"/>
              <a:ea typeface="Muli"/>
              <a:cs typeface="Muli"/>
              <a:sym typeface="Muli"/>
            </a:endParaRPr>
          </a:p>
        </p:txBody>
      </p:sp>
      <p:sp>
        <p:nvSpPr>
          <p:cNvPr id="1528" name="Google Shape;1528;p132"/>
          <p:cNvSpPr txBox="1"/>
          <p:nvPr/>
        </p:nvSpPr>
        <p:spPr>
          <a:xfrm>
            <a:off x="6162275" y="5064875"/>
            <a:ext cx="2010600" cy="692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lang="en-US" sz="1300">
                <a:solidFill>
                  <a:schemeClr val="dk1"/>
                </a:solidFill>
                <a:latin typeface="Muli"/>
                <a:ea typeface="Muli"/>
                <a:cs typeface="Muli"/>
                <a:sym typeface="Muli"/>
              </a:rPr>
              <a:t>Qualitative field work</a:t>
            </a:r>
            <a:br>
              <a:rPr lang="en-US" sz="1300">
                <a:solidFill>
                  <a:schemeClr val="dk1"/>
                </a:solidFill>
                <a:latin typeface="Muli"/>
                <a:ea typeface="Muli"/>
                <a:cs typeface="Muli"/>
                <a:sym typeface="Muli"/>
              </a:rPr>
            </a:br>
            <a:r>
              <a:rPr lang="en-US" sz="1300">
                <a:solidFill>
                  <a:schemeClr val="dk1"/>
                </a:solidFill>
                <a:latin typeface="Muli"/>
                <a:ea typeface="Muli"/>
                <a:cs typeface="Muli"/>
                <a:sym typeface="Muli"/>
              </a:rPr>
              <a:t>(observational, IDIs, KIIs, FGDs etc.)</a:t>
            </a:r>
            <a:endParaRPr sz="1300" u="none" cap="none" strike="noStrike">
              <a:solidFill>
                <a:srgbClr val="000000"/>
              </a:solidFill>
              <a:latin typeface="Muli"/>
              <a:ea typeface="Muli"/>
              <a:cs typeface="Muli"/>
              <a:sym typeface="Muli"/>
            </a:endParaRPr>
          </a:p>
        </p:txBody>
      </p:sp>
      <p:sp>
        <p:nvSpPr>
          <p:cNvPr id="1529" name="Google Shape;1529;p132"/>
          <p:cNvSpPr txBox="1"/>
          <p:nvPr/>
        </p:nvSpPr>
        <p:spPr>
          <a:xfrm>
            <a:off x="5315175" y="3117475"/>
            <a:ext cx="1311600" cy="480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1500">
                <a:latin typeface="Muli"/>
                <a:ea typeface="Muli"/>
                <a:cs typeface="Muli"/>
                <a:sym typeface="Muli"/>
              </a:rPr>
              <a:t>Understand</a:t>
            </a:r>
            <a:endParaRPr sz="1500">
              <a:latin typeface="Muli"/>
              <a:ea typeface="Muli"/>
              <a:cs typeface="Muli"/>
              <a:sym typeface="Muli"/>
            </a:endParaRPr>
          </a:p>
        </p:txBody>
      </p:sp>
      <p:cxnSp>
        <p:nvCxnSpPr>
          <p:cNvPr id="1530" name="Google Shape;1530;p132"/>
          <p:cNvCxnSpPr>
            <a:stCxn id="1525" idx="0"/>
            <a:endCxn id="1522" idx="0"/>
          </p:cNvCxnSpPr>
          <p:nvPr/>
        </p:nvCxnSpPr>
        <p:spPr>
          <a:xfrm flipH="1" rot="-5400000">
            <a:off x="6009275" y="-336125"/>
            <a:ext cx="600" cy="8435400"/>
          </a:xfrm>
          <a:prstGeom prst="bentConnector3">
            <a:avLst>
              <a:gd fmla="val -39687500" name="adj1"/>
            </a:avLst>
          </a:prstGeom>
          <a:noFill/>
          <a:ln cap="flat" cmpd="sng" w="19050">
            <a:solidFill>
              <a:srgbClr val="E07838"/>
            </a:solidFill>
            <a:prstDash val="solid"/>
            <a:round/>
            <a:headEnd len="med" w="med" type="none"/>
            <a:tailEnd len="med" w="med" type="none"/>
          </a:ln>
        </p:spPr>
      </p:cxnSp>
      <p:cxnSp>
        <p:nvCxnSpPr>
          <p:cNvPr id="1531" name="Google Shape;1531;p132"/>
          <p:cNvCxnSpPr>
            <a:stCxn id="1526" idx="0"/>
          </p:cNvCxnSpPr>
          <p:nvPr/>
        </p:nvCxnSpPr>
        <p:spPr>
          <a:xfrm rot="10800000">
            <a:off x="4462525" y="3640675"/>
            <a:ext cx="0" cy="240600"/>
          </a:xfrm>
          <a:prstGeom prst="straightConnector1">
            <a:avLst/>
          </a:prstGeom>
          <a:noFill/>
          <a:ln cap="flat" cmpd="sng" w="19050">
            <a:solidFill>
              <a:srgbClr val="E07838"/>
            </a:solidFill>
            <a:prstDash val="solid"/>
            <a:round/>
            <a:headEnd len="med" w="med" type="none"/>
            <a:tailEnd len="med" w="med" type="none"/>
          </a:ln>
        </p:spPr>
      </p:cxnSp>
      <p:cxnSp>
        <p:nvCxnSpPr>
          <p:cNvPr id="1532" name="Google Shape;1532;p132"/>
          <p:cNvCxnSpPr/>
          <p:nvPr/>
        </p:nvCxnSpPr>
        <p:spPr>
          <a:xfrm flipH="1" rot="-5400000">
            <a:off x="6939663" y="4662783"/>
            <a:ext cx="387000" cy="600"/>
          </a:xfrm>
          <a:prstGeom prst="curvedConnector3">
            <a:avLst>
              <a:gd fmla="val 50000" name="adj1"/>
            </a:avLst>
          </a:prstGeom>
          <a:noFill/>
          <a:ln cap="flat" cmpd="sng" w="19050">
            <a:solidFill>
              <a:srgbClr val="E07838"/>
            </a:solidFill>
            <a:prstDash val="solid"/>
            <a:round/>
            <a:headEnd len="med" w="med" type="none"/>
            <a:tailEnd len="med" w="med" type="none"/>
          </a:ln>
        </p:spPr>
      </p:cxnSp>
      <p:cxnSp>
        <p:nvCxnSpPr>
          <p:cNvPr id="1533" name="Google Shape;1533;p132"/>
          <p:cNvCxnSpPr/>
          <p:nvPr/>
        </p:nvCxnSpPr>
        <p:spPr>
          <a:xfrm rot="10800000">
            <a:off x="7167563" y="3643150"/>
            <a:ext cx="0" cy="240600"/>
          </a:xfrm>
          <a:prstGeom prst="straightConnector1">
            <a:avLst/>
          </a:prstGeom>
          <a:noFill/>
          <a:ln cap="flat" cmpd="sng" w="19050">
            <a:solidFill>
              <a:srgbClr val="E07838"/>
            </a:solidFill>
            <a:prstDash val="solid"/>
            <a:round/>
            <a:headEnd len="med" w="med" type="none"/>
            <a:tailEnd len="med" w="med" type="none"/>
          </a:ln>
        </p:spPr>
      </p:cxnSp>
      <p:sp>
        <p:nvSpPr>
          <p:cNvPr id="1534" name="Google Shape;1534;p132"/>
          <p:cNvSpPr/>
          <p:nvPr/>
        </p:nvSpPr>
        <p:spPr>
          <a:xfrm>
            <a:off x="8427650" y="3117475"/>
            <a:ext cx="3764400" cy="1653300"/>
          </a:xfrm>
          <a:prstGeom prst="rect">
            <a:avLst/>
          </a:prstGeom>
          <a:solidFill>
            <a:srgbClr val="FFFFFF">
              <a:alpha val="5569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1535" name="Google Shape;1535;p132"/>
          <p:cNvSpPr/>
          <p:nvPr/>
        </p:nvSpPr>
        <p:spPr>
          <a:xfrm>
            <a:off x="883850" y="3429000"/>
            <a:ext cx="4513800" cy="1093200"/>
          </a:xfrm>
          <a:prstGeom prst="rect">
            <a:avLst/>
          </a:prstGeom>
          <a:solidFill>
            <a:srgbClr val="FFFFFF">
              <a:alpha val="5569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9" name="Shape 1539"/>
        <p:cNvGrpSpPr/>
        <p:nvPr/>
      </p:nvGrpSpPr>
      <p:grpSpPr>
        <a:xfrm>
          <a:off x="0" y="0"/>
          <a:ext cx="0" cy="0"/>
          <a:chOff x="0" y="0"/>
          <a:chExt cx="0" cy="0"/>
        </a:xfrm>
      </p:grpSpPr>
      <p:sp>
        <p:nvSpPr>
          <p:cNvPr id="1540" name="Google Shape;1540;p133"/>
          <p:cNvSpPr txBox="1"/>
          <p:nvPr>
            <p:ph idx="1" type="body"/>
          </p:nvPr>
        </p:nvSpPr>
        <p:spPr>
          <a:xfrm>
            <a:off x="685800" y="1264825"/>
            <a:ext cx="10820400" cy="4450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US" sz="2100"/>
              <a:t>Ask yourself:</a:t>
            </a:r>
            <a:endParaRPr sz="2100"/>
          </a:p>
          <a:p>
            <a:pPr indent="0" lvl="0" marL="0" rtl="0" algn="l">
              <a:lnSpc>
                <a:spcPct val="100000"/>
              </a:lnSpc>
              <a:spcBef>
                <a:spcPts val="0"/>
              </a:spcBef>
              <a:spcAft>
                <a:spcPts val="0"/>
              </a:spcAft>
              <a:buNone/>
            </a:pPr>
            <a:r>
              <a:t/>
            </a:r>
            <a:endParaRPr sz="2100"/>
          </a:p>
          <a:p>
            <a:pPr indent="-361950" lvl="0" marL="457200" rtl="0" algn="l">
              <a:lnSpc>
                <a:spcPct val="100000"/>
              </a:lnSpc>
              <a:spcBef>
                <a:spcPts val="0"/>
              </a:spcBef>
              <a:spcAft>
                <a:spcPts val="0"/>
              </a:spcAft>
              <a:buClr>
                <a:schemeClr val="dk1"/>
              </a:buClr>
              <a:buSzPts val="2100"/>
              <a:buChar char="■"/>
            </a:pPr>
            <a:r>
              <a:rPr lang="en-US" sz="2100"/>
              <a:t>What is the </a:t>
            </a:r>
            <a:r>
              <a:rPr lang="en-US" sz="2100"/>
              <a:t>best way of tapping into the behaviors being investigated?</a:t>
            </a:r>
            <a:endParaRPr sz="2100"/>
          </a:p>
          <a:p>
            <a:pPr indent="-361950" lvl="1" marL="914400" rtl="0" algn="l">
              <a:lnSpc>
                <a:spcPct val="100000"/>
              </a:lnSpc>
              <a:spcBef>
                <a:spcPts val="0"/>
              </a:spcBef>
              <a:spcAft>
                <a:spcPts val="0"/>
              </a:spcAft>
              <a:buSzPts val="2100"/>
              <a:buChar char="□"/>
            </a:pPr>
            <a:r>
              <a:rPr lang="en-US" sz="2100"/>
              <a:t>How? Micro-behaviors offer insights into small steps that if considered can help to understand the barriers that need to be addressed for behavior change to happen.</a:t>
            </a:r>
            <a:endParaRPr sz="2100"/>
          </a:p>
          <a:p>
            <a:pPr indent="0" lvl="0" marL="457200" rtl="0" algn="l">
              <a:lnSpc>
                <a:spcPct val="100000"/>
              </a:lnSpc>
              <a:spcBef>
                <a:spcPts val="0"/>
              </a:spcBef>
              <a:spcAft>
                <a:spcPts val="0"/>
              </a:spcAft>
              <a:buNone/>
            </a:pPr>
            <a:r>
              <a:t/>
            </a:r>
            <a:endParaRPr sz="2100"/>
          </a:p>
          <a:p>
            <a:pPr indent="-361950" lvl="0" marL="457200" rtl="0" algn="l">
              <a:lnSpc>
                <a:spcPct val="100000"/>
              </a:lnSpc>
              <a:spcBef>
                <a:spcPts val="0"/>
              </a:spcBef>
              <a:spcAft>
                <a:spcPts val="0"/>
              </a:spcAft>
              <a:buClr>
                <a:schemeClr val="dk1"/>
              </a:buClr>
              <a:buSzPts val="2100"/>
              <a:buChar char="■"/>
            </a:pPr>
            <a:r>
              <a:rPr lang="en-US" sz="2100"/>
              <a:t>What is the current path versus the ideal path that we are trying to get to?</a:t>
            </a:r>
            <a:endParaRPr sz="2100"/>
          </a:p>
          <a:p>
            <a:pPr indent="0" lvl="0" marL="457200" rtl="0" algn="l">
              <a:lnSpc>
                <a:spcPct val="100000"/>
              </a:lnSpc>
              <a:spcBef>
                <a:spcPts val="0"/>
              </a:spcBef>
              <a:spcAft>
                <a:spcPts val="0"/>
              </a:spcAft>
              <a:buNone/>
            </a:pPr>
            <a:r>
              <a:t/>
            </a:r>
            <a:endParaRPr sz="2100"/>
          </a:p>
          <a:p>
            <a:pPr indent="-361950" lvl="0" marL="457200" rtl="0" algn="l">
              <a:lnSpc>
                <a:spcPct val="100000"/>
              </a:lnSpc>
              <a:spcBef>
                <a:spcPts val="0"/>
              </a:spcBef>
              <a:spcAft>
                <a:spcPts val="0"/>
              </a:spcAft>
              <a:buClr>
                <a:schemeClr val="dk1"/>
              </a:buClr>
              <a:buSzPts val="2100"/>
              <a:buChar char="■"/>
            </a:pPr>
            <a:r>
              <a:rPr lang="en-US" sz="2100"/>
              <a:t>Are the questions I’m asking leading participants? Is there social desirability bias?</a:t>
            </a:r>
            <a:endParaRPr sz="2100"/>
          </a:p>
          <a:p>
            <a:pPr indent="0" lvl="0" marL="457200" rtl="0" algn="l">
              <a:lnSpc>
                <a:spcPct val="100000"/>
              </a:lnSpc>
              <a:spcBef>
                <a:spcPts val="0"/>
              </a:spcBef>
              <a:spcAft>
                <a:spcPts val="0"/>
              </a:spcAft>
              <a:buNone/>
            </a:pPr>
            <a:r>
              <a:t/>
            </a:r>
            <a:endParaRPr sz="2100"/>
          </a:p>
          <a:p>
            <a:pPr indent="0" lvl="0" marL="0" rtl="0" algn="l">
              <a:lnSpc>
                <a:spcPct val="115000"/>
              </a:lnSpc>
              <a:spcBef>
                <a:spcPts val="0"/>
              </a:spcBef>
              <a:spcAft>
                <a:spcPts val="0"/>
              </a:spcAft>
              <a:buSzPts val="1800"/>
              <a:buNone/>
            </a:pPr>
            <a:r>
              <a:rPr lang="en-US" sz="2100"/>
              <a:t>  </a:t>
            </a:r>
            <a:endParaRPr sz="2100"/>
          </a:p>
        </p:txBody>
      </p:sp>
      <p:sp>
        <p:nvSpPr>
          <p:cNvPr id="1541" name="Google Shape;1541;p133"/>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a:solidFill>
                  <a:schemeClr val="dk1"/>
                </a:solidFill>
                <a:latin typeface="Muli"/>
                <a:ea typeface="Muli"/>
                <a:cs typeface="Muli"/>
                <a:sym typeface="Muli"/>
              </a:rPr>
              <a:t>Using qualitative research in the </a:t>
            </a:r>
            <a:r>
              <a:rPr lang="en-US">
                <a:solidFill>
                  <a:schemeClr val="dk1"/>
                </a:solidFill>
              </a:rPr>
              <a:t>U</a:t>
            </a:r>
            <a:r>
              <a:rPr lang="en-US">
                <a:solidFill>
                  <a:schemeClr val="dk1"/>
                </a:solidFill>
                <a:latin typeface="Muli"/>
                <a:ea typeface="Muli"/>
                <a:cs typeface="Muli"/>
                <a:sym typeface="Muli"/>
              </a:rPr>
              <a:t>nderstand phase</a:t>
            </a:r>
            <a:endParaRPr>
              <a:solidFill>
                <a:schemeClr val="dk1"/>
              </a:solidFill>
              <a:latin typeface="Muli"/>
              <a:ea typeface="Muli"/>
              <a:cs typeface="Muli"/>
              <a:sym typeface="Mul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6" name="Shape 1546"/>
        <p:cNvGrpSpPr/>
        <p:nvPr/>
      </p:nvGrpSpPr>
      <p:grpSpPr>
        <a:xfrm>
          <a:off x="0" y="0"/>
          <a:ext cx="0" cy="0"/>
          <a:chOff x="0" y="0"/>
          <a:chExt cx="0" cy="0"/>
        </a:xfrm>
      </p:grpSpPr>
      <p:sp>
        <p:nvSpPr>
          <p:cNvPr id="1547" name="Google Shape;1547;p134"/>
          <p:cNvSpPr txBox="1"/>
          <p:nvPr>
            <p:ph idx="1" type="body"/>
          </p:nvPr>
        </p:nvSpPr>
        <p:spPr>
          <a:xfrm>
            <a:off x="6322075" y="581450"/>
            <a:ext cx="5692200" cy="5327700"/>
          </a:xfrm>
          <a:prstGeom prst="rect">
            <a:avLst/>
          </a:prstGeom>
          <a:noFill/>
          <a:ln>
            <a:noFill/>
          </a:ln>
        </p:spPr>
        <p:txBody>
          <a:bodyPr anchorCtr="0" anchor="t" bIns="121900" lIns="121900" spcFirstLastPara="1" rIns="121900" wrap="square" tIns="121900">
            <a:noAutofit/>
          </a:bodyPr>
          <a:lstStyle/>
          <a:p>
            <a:pPr indent="0" lvl="0" marL="0" rtl="0" algn="l">
              <a:lnSpc>
                <a:spcPct val="100000"/>
              </a:lnSpc>
              <a:spcBef>
                <a:spcPts val="1100"/>
              </a:spcBef>
              <a:spcAft>
                <a:spcPts val="0"/>
              </a:spcAft>
              <a:buSzPts val="2800"/>
              <a:buNone/>
            </a:pPr>
            <a:r>
              <a:rPr b="1" lang="en-US" sz="1900">
                <a:solidFill>
                  <a:srgbClr val="0071BC"/>
                </a:solidFill>
                <a:latin typeface="Muli"/>
                <a:ea typeface="Muli"/>
                <a:cs typeface="Muli"/>
                <a:sym typeface="Muli"/>
              </a:rPr>
              <a:t>In-depth Interviews:</a:t>
            </a:r>
            <a:r>
              <a:rPr b="1" lang="en-US" sz="1900">
                <a:latin typeface="Muli"/>
                <a:ea typeface="Muli"/>
                <a:cs typeface="Muli"/>
                <a:sym typeface="Muli"/>
              </a:rPr>
              <a:t> </a:t>
            </a:r>
            <a:r>
              <a:rPr lang="en-US" sz="1900">
                <a:latin typeface="Muli"/>
                <a:ea typeface="Muli"/>
                <a:cs typeface="Muli"/>
                <a:sym typeface="Muli"/>
              </a:rPr>
              <a:t>Participants are encouraged and prompted to talk in depth about the topic under investigation with researchers probing for further information.</a:t>
            </a:r>
            <a:endParaRPr sz="600">
              <a:latin typeface="Muli"/>
              <a:ea typeface="Muli"/>
              <a:cs typeface="Muli"/>
              <a:sym typeface="Muli"/>
            </a:endParaRPr>
          </a:p>
          <a:p>
            <a:pPr indent="0" lvl="0" marL="0" rtl="0" algn="l">
              <a:lnSpc>
                <a:spcPct val="100000"/>
              </a:lnSpc>
              <a:spcBef>
                <a:spcPts val="1100"/>
              </a:spcBef>
              <a:spcAft>
                <a:spcPts val="0"/>
              </a:spcAft>
              <a:buSzPts val="2800"/>
              <a:buNone/>
            </a:pPr>
            <a:r>
              <a:rPr b="1" lang="en-US" sz="1900">
                <a:solidFill>
                  <a:srgbClr val="0071BC"/>
                </a:solidFill>
                <a:latin typeface="Muli"/>
                <a:ea typeface="Muli"/>
                <a:cs typeface="Muli"/>
                <a:sym typeface="Muli"/>
              </a:rPr>
              <a:t>Focus group discussions:</a:t>
            </a:r>
            <a:r>
              <a:rPr b="1" lang="en-US" sz="1900">
                <a:latin typeface="Muli"/>
                <a:ea typeface="Muli"/>
                <a:cs typeface="Muli"/>
                <a:sym typeface="Muli"/>
              </a:rPr>
              <a:t> </a:t>
            </a:r>
            <a:r>
              <a:rPr lang="en-US" sz="1900">
                <a:latin typeface="Muli"/>
                <a:ea typeface="Muli"/>
                <a:cs typeface="Muli"/>
                <a:sym typeface="Muli"/>
              </a:rPr>
              <a:t>This involves gathering people from similar backgrounds or experiences together to discuss a specific topic of interest and explore their perceptions, attitudes and beliefs.</a:t>
            </a:r>
            <a:endParaRPr sz="600">
              <a:latin typeface="Muli"/>
              <a:ea typeface="Muli"/>
              <a:cs typeface="Muli"/>
              <a:sym typeface="Muli"/>
            </a:endParaRPr>
          </a:p>
          <a:p>
            <a:pPr indent="0" lvl="0" marL="0" rtl="0" algn="l">
              <a:lnSpc>
                <a:spcPct val="100000"/>
              </a:lnSpc>
              <a:spcBef>
                <a:spcPts val="1100"/>
              </a:spcBef>
              <a:spcAft>
                <a:spcPts val="0"/>
              </a:spcAft>
              <a:buSzPts val="2800"/>
              <a:buNone/>
            </a:pPr>
            <a:r>
              <a:rPr b="1" lang="en-US" sz="1900">
                <a:solidFill>
                  <a:srgbClr val="0071BC"/>
                </a:solidFill>
                <a:latin typeface="Muli"/>
                <a:ea typeface="Muli"/>
                <a:cs typeface="Muli"/>
                <a:sym typeface="Muli"/>
              </a:rPr>
              <a:t>Observational data:</a:t>
            </a:r>
            <a:r>
              <a:rPr b="1" lang="en-US" sz="1900">
                <a:latin typeface="Muli"/>
                <a:ea typeface="Muli"/>
                <a:cs typeface="Muli"/>
                <a:sym typeface="Muli"/>
              </a:rPr>
              <a:t> </a:t>
            </a:r>
            <a:r>
              <a:rPr lang="en-US" sz="1900">
                <a:latin typeface="Muli"/>
                <a:ea typeface="Muli"/>
                <a:cs typeface="Muli"/>
                <a:sym typeface="Muli"/>
              </a:rPr>
              <a:t>This involves the researcher observing the study participants in naturally- occurring situations to gather information on emerging behaviors.</a:t>
            </a:r>
            <a:endParaRPr sz="600">
              <a:latin typeface="Muli"/>
              <a:ea typeface="Muli"/>
              <a:cs typeface="Muli"/>
              <a:sym typeface="Muli"/>
            </a:endParaRPr>
          </a:p>
          <a:p>
            <a:pPr indent="0" lvl="0" marL="0" rtl="0" algn="l">
              <a:lnSpc>
                <a:spcPct val="100000"/>
              </a:lnSpc>
              <a:spcBef>
                <a:spcPts val="1100"/>
              </a:spcBef>
              <a:spcAft>
                <a:spcPts val="0"/>
              </a:spcAft>
              <a:buSzPts val="2800"/>
              <a:buNone/>
            </a:pPr>
            <a:r>
              <a:rPr b="1" lang="en-US" sz="1900">
                <a:solidFill>
                  <a:srgbClr val="0071BC"/>
                </a:solidFill>
                <a:latin typeface="Muli"/>
                <a:ea typeface="Muli"/>
                <a:cs typeface="Muli"/>
                <a:sym typeface="Muli"/>
              </a:rPr>
              <a:t>Rapid Prototyping:</a:t>
            </a:r>
            <a:r>
              <a:rPr b="1" lang="en-US" sz="1900">
                <a:latin typeface="Muli"/>
                <a:ea typeface="Muli"/>
                <a:cs typeface="Muli"/>
                <a:sym typeface="Muli"/>
              </a:rPr>
              <a:t> </a:t>
            </a:r>
            <a:r>
              <a:rPr lang="en-US" sz="1900">
                <a:latin typeface="Muli"/>
                <a:ea typeface="Muli"/>
                <a:cs typeface="Muli"/>
                <a:sym typeface="Muli"/>
              </a:rPr>
              <a:t>The process of building an early sample or model of a product, service or system in order to refine and validate the concept or generate new concepts.</a:t>
            </a:r>
            <a:endParaRPr sz="1900">
              <a:latin typeface="Muli"/>
              <a:ea typeface="Muli"/>
              <a:cs typeface="Muli"/>
              <a:sym typeface="Muli"/>
            </a:endParaRPr>
          </a:p>
        </p:txBody>
      </p:sp>
      <p:sp>
        <p:nvSpPr>
          <p:cNvPr id="1548" name="Google Shape;1548;p134"/>
          <p:cNvSpPr txBox="1"/>
          <p:nvPr>
            <p:ph idx="2" type="title"/>
          </p:nvPr>
        </p:nvSpPr>
        <p:spPr>
          <a:xfrm>
            <a:off x="139325" y="2374750"/>
            <a:ext cx="5480100" cy="2172000"/>
          </a:xfrm>
          <a:prstGeom prst="rect">
            <a:avLst/>
          </a:prstGeom>
          <a:noFill/>
          <a:ln>
            <a:noFill/>
          </a:ln>
        </p:spPr>
        <p:txBody>
          <a:bodyPr anchorCtr="0" anchor="t" bIns="121900" lIns="121900" spcFirstLastPara="1" rIns="121900" wrap="square" tIns="121900">
            <a:noAutofit/>
          </a:bodyPr>
          <a:lstStyle/>
          <a:p>
            <a:pPr indent="0" lvl="0" marL="0" rtl="0" algn="l">
              <a:lnSpc>
                <a:spcPct val="90000"/>
              </a:lnSpc>
              <a:spcBef>
                <a:spcPts val="0"/>
              </a:spcBef>
              <a:spcAft>
                <a:spcPts val="0"/>
              </a:spcAft>
              <a:buSzPts val="3600"/>
              <a:buNone/>
            </a:pPr>
            <a:r>
              <a:rPr lang="en-US"/>
              <a:t>COMMON</a:t>
            </a:r>
            <a:endParaRPr/>
          </a:p>
          <a:p>
            <a:pPr indent="0" lvl="0" marL="0" rtl="0" algn="l">
              <a:lnSpc>
                <a:spcPct val="90000"/>
              </a:lnSpc>
              <a:spcBef>
                <a:spcPts val="1000"/>
              </a:spcBef>
              <a:spcAft>
                <a:spcPts val="0"/>
              </a:spcAft>
              <a:buSzPts val="3600"/>
              <a:buNone/>
            </a:pPr>
            <a:r>
              <a:rPr lang="en-US"/>
              <a:t>QUALITATIVE</a:t>
            </a:r>
            <a:endParaRPr/>
          </a:p>
          <a:p>
            <a:pPr indent="0" lvl="0" marL="0" rtl="0" algn="l">
              <a:lnSpc>
                <a:spcPct val="90000"/>
              </a:lnSpc>
              <a:spcBef>
                <a:spcPts val="1000"/>
              </a:spcBef>
              <a:spcAft>
                <a:spcPts val="1000"/>
              </a:spcAft>
              <a:buSzPts val="3600"/>
              <a:buNone/>
            </a:pPr>
            <a:r>
              <a:rPr lang="en-US"/>
              <a:t>METHODS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3" name="Shape 1553"/>
        <p:cNvGrpSpPr/>
        <p:nvPr/>
      </p:nvGrpSpPr>
      <p:grpSpPr>
        <a:xfrm>
          <a:off x="0" y="0"/>
          <a:ext cx="0" cy="0"/>
          <a:chOff x="0" y="0"/>
          <a:chExt cx="0" cy="0"/>
        </a:xfrm>
      </p:grpSpPr>
      <p:sp>
        <p:nvSpPr>
          <p:cNvPr id="1554" name="Google Shape;1554;p135"/>
          <p:cNvSpPr txBox="1"/>
          <p:nvPr>
            <p:ph type="title"/>
          </p:nvPr>
        </p:nvSpPr>
        <p:spPr>
          <a:xfrm>
            <a:off x="838200" y="916800"/>
            <a:ext cx="10515600" cy="6426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1400"/>
              <a:buNone/>
            </a:pPr>
            <a:r>
              <a:rPr lang="en-US">
                <a:solidFill>
                  <a:schemeClr val="dk1"/>
                </a:solidFill>
                <a:latin typeface="Muli"/>
                <a:ea typeface="Muli"/>
                <a:cs typeface="Muli"/>
                <a:sym typeface="Muli"/>
              </a:rPr>
              <a:t>In-depth Interviews and Focus Group Discussions</a:t>
            </a:r>
            <a:endParaRPr>
              <a:solidFill>
                <a:schemeClr val="dk1"/>
              </a:solidFill>
              <a:latin typeface="Muli"/>
              <a:ea typeface="Muli"/>
              <a:cs typeface="Muli"/>
              <a:sym typeface="Muli"/>
            </a:endParaRPr>
          </a:p>
        </p:txBody>
      </p:sp>
      <p:sp>
        <p:nvSpPr>
          <p:cNvPr id="1555" name="Google Shape;1555;p135"/>
          <p:cNvSpPr txBox="1"/>
          <p:nvPr>
            <p:ph idx="1" type="body"/>
          </p:nvPr>
        </p:nvSpPr>
        <p:spPr>
          <a:xfrm>
            <a:off x="838200" y="2506350"/>
            <a:ext cx="4691400" cy="3072600"/>
          </a:xfrm>
          <a:prstGeom prst="rect">
            <a:avLst/>
          </a:prstGeom>
          <a:noFill/>
          <a:ln cap="flat" cmpd="sng" w="28575">
            <a:solidFill>
              <a:srgbClr val="888888"/>
            </a:solidFill>
            <a:prstDash val="solid"/>
            <a:round/>
            <a:headEnd len="sm" w="sm" type="none"/>
            <a:tailEnd len="sm" w="sm" type="none"/>
          </a:ln>
        </p:spPr>
        <p:txBody>
          <a:bodyPr anchorCtr="0" anchor="t" bIns="121900" lIns="121900" spcFirstLastPara="1" rIns="121900" wrap="square" tIns="121900">
            <a:noAutofit/>
          </a:bodyPr>
          <a:lstStyle/>
          <a:p>
            <a:pPr indent="0" lvl="0" marL="0" rtl="0" algn="l">
              <a:lnSpc>
                <a:spcPct val="115000"/>
              </a:lnSpc>
              <a:spcBef>
                <a:spcPts val="0"/>
              </a:spcBef>
              <a:spcAft>
                <a:spcPts val="0"/>
              </a:spcAft>
              <a:buSzPts val="2400"/>
              <a:buNone/>
            </a:pPr>
            <a:r>
              <a:rPr b="1" lang="en-US" sz="1700">
                <a:latin typeface="Source Sans Pro"/>
                <a:ea typeface="Source Sans Pro"/>
                <a:cs typeface="Source Sans Pro"/>
                <a:sym typeface="Source Sans Pro"/>
              </a:rPr>
              <a:t>Pros: </a:t>
            </a:r>
            <a:endParaRPr b="1" sz="1700">
              <a:latin typeface="Source Sans Pro"/>
              <a:ea typeface="Source Sans Pro"/>
              <a:cs typeface="Source Sans Pro"/>
              <a:sym typeface="Source Sans Pro"/>
            </a:endParaRPr>
          </a:p>
          <a:p>
            <a:pPr indent="-336550" lvl="0" marL="457200" rtl="0" algn="l">
              <a:lnSpc>
                <a:spcPct val="115000"/>
              </a:lnSpc>
              <a:spcBef>
                <a:spcPts val="0"/>
              </a:spcBef>
              <a:spcAft>
                <a:spcPts val="0"/>
              </a:spcAft>
              <a:buSzPts val="1700"/>
              <a:buChar char="●"/>
            </a:pPr>
            <a:r>
              <a:rPr lang="en-US" sz="1500">
                <a:latin typeface="Muli"/>
                <a:ea typeface="Muli"/>
                <a:cs typeface="Muli"/>
                <a:sym typeface="Muli"/>
              </a:rPr>
              <a:t>Obtain details that may not come out in a group setting</a:t>
            </a:r>
            <a:endParaRPr sz="1500">
              <a:latin typeface="Muli"/>
              <a:ea typeface="Muli"/>
              <a:cs typeface="Muli"/>
              <a:sym typeface="Muli"/>
            </a:endParaRPr>
          </a:p>
          <a:p>
            <a:pPr indent="-336550" lvl="0" marL="457200" rtl="0" algn="l">
              <a:lnSpc>
                <a:spcPct val="115000"/>
              </a:lnSpc>
              <a:spcBef>
                <a:spcPts val="0"/>
              </a:spcBef>
              <a:spcAft>
                <a:spcPts val="0"/>
              </a:spcAft>
              <a:buSzPts val="1700"/>
              <a:buChar char="●"/>
            </a:pPr>
            <a:r>
              <a:rPr lang="en-US" sz="1500">
                <a:latin typeface="Muli"/>
                <a:ea typeface="Muli"/>
                <a:cs typeface="Muli"/>
                <a:sym typeface="Muli"/>
              </a:rPr>
              <a:t>It is ideal for sensitive questions</a:t>
            </a:r>
            <a:endParaRPr sz="1500">
              <a:latin typeface="Muli"/>
              <a:ea typeface="Muli"/>
              <a:cs typeface="Muli"/>
              <a:sym typeface="Muli"/>
            </a:endParaRPr>
          </a:p>
          <a:p>
            <a:pPr indent="-336550" lvl="0" marL="457200" rtl="0" algn="l">
              <a:lnSpc>
                <a:spcPct val="115000"/>
              </a:lnSpc>
              <a:spcBef>
                <a:spcPts val="0"/>
              </a:spcBef>
              <a:spcAft>
                <a:spcPts val="0"/>
              </a:spcAft>
              <a:buSzPts val="1700"/>
              <a:buChar char="●"/>
            </a:pPr>
            <a:r>
              <a:rPr lang="en-US" sz="1500">
                <a:latin typeface="Muli"/>
                <a:ea typeface="Muli"/>
                <a:cs typeface="Muli"/>
                <a:sym typeface="Muli"/>
              </a:rPr>
              <a:t>It has reduced social desirability effect</a:t>
            </a:r>
            <a:endParaRPr sz="1700"/>
          </a:p>
          <a:p>
            <a:pPr indent="0" lvl="0" marL="0" rtl="0" algn="l">
              <a:lnSpc>
                <a:spcPct val="115000"/>
              </a:lnSpc>
              <a:spcBef>
                <a:spcPts val="0"/>
              </a:spcBef>
              <a:spcAft>
                <a:spcPts val="0"/>
              </a:spcAft>
              <a:buSzPts val="2400"/>
              <a:buNone/>
            </a:pPr>
            <a:r>
              <a:t/>
            </a:r>
            <a:endParaRPr sz="1700"/>
          </a:p>
          <a:p>
            <a:pPr indent="0" lvl="0" marL="0" rtl="0" algn="l">
              <a:lnSpc>
                <a:spcPct val="115000"/>
              </a:lnSpc>
              <a:spcBef>
                <a:spcPts val="0"/>
              </a:spcBef>
              <a:spcAft>
                <a:spcPts val="0"/>
              </a:spcAft>
              <a:buSzPts val="2400"/>
              <a:buNone/>
            </a:pPr>
            <a:r>
              <a:rPr b="1" lang="en-US" sz="1700">
                <a:latin typeface="Source Sans Pro"/>
                <a:ea typeface="Source Sans Pro"/>
                <a:cs typeface="Source Sans Pro"/>
                <a:sym typeface="Source Sans Pro"/>
              </a:rPr>
              <a:t>Cons: </a:t>
            </a:r>
            <a:endParaRPr b="1" sz="1700">
              <a:latin typeface="Source Sans Pro"/>
              <a:ea typeface="Source Sans Pro"/>
              <a:cs typeface="Source Sans Pro"/>
              <a:sym typeface="Source Sans Pro"/>
            </a:endParaRPr>
          </a:p>
          <a:p>
            <a:pPr indent="-323850" lvl="0" marL="457200" rtl="0" algn="l">
              <a:lnSpc>
                <a:spcPct val="115000"/>
              </a:lnSpc>
              <a:spcBef>
                <a:spcPts val="0"/>
              </a:spcBef>
              <a:spcAft>
                <a:spcPts val="0"/>
              </a:spcAft>
              <a:buSzPts val="1500"/>
              <a:buFont typeface="Muli"/>
              <a:buChar char="■"/>
            </a:pPr>
            <a:r>
              <a:rPr lang="en-US" sz="1500">
                <a:latin typeface="Muli"/>
                <a:ea typeface="Muli"/>
                <a:cs typeface="Muli"/>
                <a:sym typeface="Muli"/>
              </a:rPr>
              <a:t>Time-consuming to interview a single person</a:t>
            </a:r>
            <a:endParaRPr sz="1500">
              <a:latin typeface="Muli"/>
              <a:ea typeface="Muli"/>
              <a:cs typeface="Muli"/>
              <a:sym typeface="Muli"/>
            </a:endParaRPr>
          </a:p>
          <a:p>
            <a:pPr indent="-323850" lvl="0" marL="457200" rtl="0" algn="l">
              <a:lnSpc>
                <a:spcPct val="115000"/>
              </a:lnSpc>
              <a:spcBef>
                <a:spcPts val="0"/>
              </a:spcBef>
              <a:spcAft>
                <a:spcPts val="0"/>
              </a:spcAft>
              <a:buSzPts val="1500"/>
              <a:buFont typeface="Muli"/>
              <a:buChar char="■"/>
            </a:pPr>
            <a:r>
              <a:rPr lang="en-US" sz="1500">
                <a:latin typeface="Muli"/>
                <a:ea typeface="Muli"/>
                <a:cs typeface="Muli"/>
                <a:sym typeface="Muli"/>
              </a:rPr>
              <a:t>Heavily subjective to individual’s experience</a:t>
            </a:r>
            <a:endParaRPr sz="1500">
              <a:latin typeface="Muli"/>
              <a:ea typeface="Muli"/>
              <a:cs typeface="Muli"/>
              <a:sym typeface="Muli"/>
            </a:endParaRPr>
          </a:p>
          <a:p>
            <a:pPr indent="-323850" lvl="0" marL="457200" rtl="0" algn="l">
              <a:lnSpc>
                <a:spcPct val="115000"/>
              </a:lnSpc>
              <a:spcBef>
                <a:spcPts val="0"/>
              </a:spcBef>
              <a:spcAft>
                <a:spcPts val="0"/>
              </a:spcAft>
              <a:buSzPts val="1500"/>
              <a:buFont typeface="Muli"/>
              <a:buChar char="■"/>
            </a:pPr>
            <a:r>
              <a:rPr lang="en-US" sz="1500">
                <a:latin typeface="Muli"/>
                <a:ea typeface="Muli"/>
                <a:cs typeface="Muli"/>
                <a:sym typeface="Muli"/>
              </a:rPr>
              <a:t>In person interviews are fairly expensive</a:t>
            </a:r>
            <a:endParaRPr sz="1500">
              <a:latin typeface="Muli"/>
              <a:ea typeface="Muli"/>
              <a:cs typeface="Muli"/>
              <a:sym typeface="Muli"/>
            </a:endParaRPr>
          </a:p>
          <a:p>
            <a:pPr indent="0" lvl="0" marL="457200" rtl="0" algn="l">
              <a:lnSpc>
                <a:spcPct val="115000"/>
              </a:lnSpc>
              <a:spcBef>
                <a:spcPts val="0"/>
              </a:spcBef>
              <a:spcAft>
                <a:spcPts val="0"/>
              </a:spcAft>
              <a:buSzPts val="2400"/>
              <a:buNone/>
            </a:pPr>
            <a:r>
              <a:t/>
            </a:r>
            <a:endParaRPr sz="1600"/>
          </a:p>
        </p:txBody>
      </p:sp>
      <p:sp>
        <p:nvSpPr>
          <p:cNvPr id="1556" name="Google Shape;1556;p135"/>
          <p:cNvSpPr txBox="1"/>
          <p:nvPr>
            <p:ph idx="1" type="body"/>
          </p:nvPr>
        </p:nvSpPr>
        <p:spPr>
          <a:xfrm>
            <a:off x="6582050" y="2506350"/>
            <a:ext cx="4691400" cy="3448500"/>
          </a:xfrm>
          <a:prstGeom prst="rect">
            <a:avLst/>
          </a:prstGeom>
          <a:noFill/>
          <a:ln cap="flat" cmpd="sng" w="28575">
            <a:solidFill>
              <a:srgbClr val="888888"/>
            </a:solidFill>
            <a:prstDash val="solid"/>
            <a:round/>
            <a:headEnd len="sm" w="sm" type="none"/>
            <a:tailEnd len="sm" w="sm" type="none"/>
          </a:ln>
        </p:spPr>
        <p:txBody>
          <a:bodyPr anchorCtr="0" anchor="t" bIns="121900" lIns="121900" spcFirstLastPara="1" rIns="121900" wrap="square" tIns="121900">
            <a:noAutofit/>
          </a:bodyPr>
          <a:lstStyle/>
          <a:p>
            <a:pPr indent="0" lvl="0" marL="0" rtl="0" algn="l">
              <a:lnSpc>
                <a:spcPct val="115000"/>
              </a:lnSpc>
              <a:spcBef>
                <a:spcPts val="0"/>
              </a:spcBef>
              <a:spcAft>
                <a:spcPts val="0"/>
              </a:spcAft>
              <a:buClr>
                <a:schemeClr val="dk1"/>
              </a:buClr>
              <a:buSzPts val="1100"/>
              <a:buFont typeface="Arial"/>
              <a:buNone/>
            </a:pPr>
            <a:r>
              <a:rPr b="1" lang="en-US" sz="1700">
                <a:latin typeface="Source Sans Pro"/>
                <a:ea typeface="Source Sans Pro"/>
                <a:cs typeface="Source Sans Pro"/>
                <a:sym typeface="Source Sans Pro"/>
              </a:rPr>
              <a:t>Pros: </a:t>
            </a:r>
            <a:endParaRPr b="1" sz="1700">
              <a:latin typeface="Source Sans Pro"/>
              <a:ea typeface="Source Sans Pro"/>
              <a:cs typeface="Source Sans Pro"/>
              <a:sym typeface="Source Sans Pro"/>
            </a:endParaRPr>
          </a:p>
          <a:p>
            <a:pPr indent="-336550" lvl="0" marL="457200" marR="0" rtl="0" algn="l">
              <a:lnSpc>
                <a:spcPct val="115000"/>
              </a:lnSpc>
              <a:spcBef>
                <a:spcPts val="0"/>
              </a:spcBef>
              <a:spcAft>
                <a:spcPts val="0"/>
              </a:spcAft>
              <a:buSzPts val="1700"/>
              <a:buChar char="●"/>
            </a:pPr>
            <a:r>
              <a:rPr lang="en-US" sz="1500">
                <a:latin typeface="Muli"/>
                <a:ea typeface="Muli"/>
                <a:cs typeface="Muli"/>
                <a:sym typeface="Muli"/>
              </a:rPr>
              <a:t>Time-efficient to interview many people</a:t>
            </a:r>
            <a:endParaRPr sz="1500">
              <a:latin typeface="Muli"/>
              <a:ea typeface="Muli"/>
              <a:cs typeface="Muli"/>
              <a:sym typeface="Muli"/>
            </a:endParaRPr>
          </a:p>
          <a:p>
            <a:pPr indent="-336550" lvl="0" marL="457200" marR="0" rtl="0" algn="l">
              <a:lnSpc>
                <a:spcPct val="115000"/>
              </a:lnSpc>
              <a:spcBef>
                <a:spcPts val="0"/>
              </a:spcBef>
              <a:spcAft>
                <a:spcPts val="0"/>
              </a:spcAft>
              <a:buSzPts val="1700"/>
              <a:buChar char="●"/>
            </a:pPr>
            <a:r>
              <a:rPr lang="en-US" sz="1500">
                <a:latin typeface="Muli"/>
                <a:ea typeface="Muli"/>
                <a:cs typeface="Muli"/>
                <a:sym typeface="Muli"/>
              </a:rPr>
              <a:t>Provides a broader range of information</a:t>
            </a:r>
            <a:endParaRPr sz="1500">
              <a:latin typeface="Muli"/>
              <a:ea typeface="Muli"/>
              <a:cs typeface="Muli"/>
              <a:sym typeface="Muli"/>
            </a:endParaRPr>
          </a:p>
          <a:p>
            <a:pPr indent="-336550" lvl="0" marL="457200" marR="0" rtl="0" algn="l">
              <a:lnSpc>
                <a:spcPct val="115000"/>
              </a:lnSpc>
              <a:spcBef>
                <a:spcPts val="0"/>
              </a:spcBef>
              <a:spcAft>
                <a:spcPts val="0"/>
              </a:spcAft>
              <a:buSzPts val="1700"/>
              <a:buChar char="●"/>
            </a:pPr>
            <a:r>
              <a:rPr lang="en-US" sz="1500">
                <a:latin typeface="Muli"/>
                <a:ea typeface="Muli"/>
                <a:cs typeface="Muli"/>
                <a:sym typeface="Muli"/>
              </a:rPr>
              <a:t>Better captures group/society thinking</a:t>
            </a:r>
            <a:endParaRPr sz="1700"/>
          </a:p>
          <a:p>
            <a:pPr indent="0" lvl="0" marL="0" rtl="0" algn="l">
              <a:lnSpc>
                <a:spcPct val="115000"/>
              </a:lnSpc>
              <a:spcBef>
                <a:spcPts val="0"/>
              </a:spcBef>
              <a:spcAft>
                <a:spcPts val="0"/>
              </a:spcAft>
              <a:buClr>
                <a:schemeClr val="dk1"/>
              </a:buClr>
              <a:buSzPts val="1100"/>
              <a:buFont typeface="Arial"/>
              <a:buNone/>
            </a:pPr>
            <a:r>
              <a:t/>
            </a:r>
            <a:endParaRPr sz="1700"/>
          </a:p>
          <a:p>
            <a:pPr indent="0" lvl="0" marL="0" rtl="0" algn="l">
              <a:lnSpc>
                <a:spcPct val="115000"/>
              </a:lnSpc>
              <a:spcBef>
                <a:spcPts val="0"/>
              </a:spcBef>
              <a:spcAft>
                <a:spcPts val="0"/>
              </a:spcAft>
              <a:buClr>
                <a:schemeClr val="dk1"/>
              </a:buClr>
              <a:buSzPts val="1100"/>
              <a:buFont typeface="Arial"/>
              <a:buNone/>
            </a:pPr>
            <a:r>
              <a:rPr b="1" lang="en-US" sz="1700">
                <a:latin typeface="Source Sans Pro"/>
                <a:ea typeface="Source Sans Pro"/>
                <a:cs typeface="Source Sans Pro"/>
                <a:sym typeface="Source Sans Pro"/>
              </a:rPr>
              <a:t>Cons: </a:t>
            </a:r>
            <a:endParaRPr sz="1500">
              <a:latin typeface="Muli"/>
              <a:ea typeface="Muli"/>
              <a:cs typeface="Muli"/>
              <a:sym typeface="Muli"/>
            </a:endParaRPr>
          </a:p>
          <a:p>
            <a:pPr indent="-336550" lvl="0" marL="457200" marR="0" rtl="0" algn="l">
              <a:lnSpc>
                <a:spcPct val="115000"/>
              </a:lnSpc>
              <a:spcBef>
                <a:spcPts val="0"/>
              </a:spcBef>
              <a:spcAft>
                <a:spcPts val="0"/>
              </a:spcAft>
              <a:buSzPts val="1700"/>
              <a:buChar char="●"/>
            </a:pPr>
            <a:r>
              <a:rPr lang="en-US" sz="1500">
                <a:latin typeface="Muli"/>
                <a:ea typeface="Muli"/>
                <a:cs typeface="Muli"/>
                <a:sym typeface="Muli"/>
              </a:rPr>
              <a:t>Risk of single dominant view being captured</a:t>
            </a:r>
            <a:endParaRPr sz="1500">
              <a:latin typeface="Muli"/>
              <a:ea typeface="Muli"/>
              <a:cs typeface="Muli"/>
              <a:sym typeface="Muli"/>
            </a:endParaRPr>
          </a:p>
          <a:p>
            <a:pPr indent="-336550" lvl="0" marL="457200" marR="0" rtl="0" algn="l">
              <a:lnSpc>
                <a:spcPct val="115000"/>
              </a:lnSpc>
              <a:spcBef>
                <a:spcPts val="0"/>
              </a:spcBef>
              <a:spcAft>
                <a:spcPts val="0"/>
              </a:spcAft>
              <a:buSzPts val="1700"/>
              <a:buChar char="●"/>
            </a:pPr>
            <a:r>
              <a:rPr lang="en-US" sz="1500">
                <a:latin typeface="Muli"/>
                <a:ea typeface="Muli"/>
                <a:cs typeface="Muli"/>
                <a:sym typeface="Muli"/>
              </a:rPr>
              <a:t>Irrelevant diversion from the main topic</a:t>
            </a:r>
            <a:endParaRPr sz="1500">
              <a:latin typeface="Muli"/>
              <a:ea typeface="Muli"/>
              <a:cs typeface="Muli"/>
              <a:sym typeface="Muli"/>
            </a:endParaRPr>
          </a:p>
          <a:p>
            <a:pPr indent="-323850" lvl="0" marL="457200" marR="0" rtl="0" algn="l">
              <a:lnSpc>
                <a:spcPct val="115000"/>
              </a:lnSpc>
              <a:spcBef>
                <a:spcPts val="0"/>
              </a:spcBef>
              <a:spcAft>
                <a:spcPts val="0"/>
              </a:spcAft>
              <a:buSzPts val="1500"/>
              <a:buFont typeface="Muli"/>
              <a:buChar char="●"/>
            </a:pPr>
            <a:r>
              <a:rPr lang="en-US" sz="1500">
                <a:latin typeface="Muli"/>
                <a:ea typeface="Muli"/>
                <a:cs typeface="Muli"/>
                <a:sym typeface="Muli"/>
              </a:rPr>
              <a:t>Social norms can influence participation of some groups. </a:t>
            </a:r>
            <a:endParaRPr sz="1500">
              <a:latin typeface="Muli"/>
              <a:ea typeface="Muli"/>
              <a:cs typeface="Muli"/>
              <a:sym typeface="Muli"/>
            </a:endParaRPr>
          </a:p>
        </p:txBody>
      </p:sp>
      <p:sp>
        <p:nvSpPr>
          <p:cNvPr id="1557" name="Google Shape;1557;p135"/>
          <p:cNvSpPr txBox="1"/>
          <p:nvPr>
            <p:ph idx="1" type="body"/>
          </p:nvPr>
        </p:nvSpPr>
        <p:spPr>
          <a:xfrm>
            <a:off x="838200" y="1893775"/>
            <a:ext cx="4691400" cy="642600"/>
          </a:xfrm>
          <a:prstGeom prst="rect">
            <a:avLst/>
          </a:prstGeom>
          <a:solidFill>
            <a:srgbClr val="E07838"/>
          </a:solidFill>
          <a:ln>
            <a:noFill/>
          </a:ln>
        </p:spPr>
        <p:txBody>
          <a:bodyPr anchorCtr="0" anchor="t" bIns="121900" lIns="121900" spcFirstLastPara="1" rIns="121900" wrap="square" tIns="121900">
            <a:noAutofit/>
          </a:bodyPr>
          <a:lstStyle/>
          <a:p>
            <a:pPr indent="0" lvl="0" marL="0" rtl="0" algn="ctr">
              <a:lnSpc>
                <a:spcPct val="115000"/>
              </a:lnSpc>
              <a:spcBef>
                <a:spcPts val="0"/>
              </a:spcBef>
              <a:spcAft>
                <a:spcPts val="2100"/>
              </a:spcAft>
              <a:buSzPts val="2400"/>
              <a:buNone/>
            </a:pPr>
            <a:r>
              <a:rPr b="1" lang="en-US" sz="2000">
                <a:solidFill>
                  <a:srgbClr val="FFFFFF"/>
                </a:solidFill>
                <a:latin typeface="Montserrat"/>
                <a:ea typeface="Montserrat"/>
                <a:cs typeface="Montserrat"/>
                <a:sym typeface="Montserrat"/>
              </a:rPr>
              <a:t>IN-DEPTH INTERVIEWS</a:t>
            </a:r>
            <a:endParaRPr b="1">
              <a:solidFill>
                <a:srgbClr val="FFFFFF"/>
              </a:solidFill>
              <a:latin typeface="Montserrat"/>
              <a:ea typeface="Montserrat"/>
              <a:cs typeface="Montserrat"/>
              <a:sym typeface="Montserrat"/>
            </a:endParaRPr>
          </a:p>
        </p:txBody>
      </p:sp>
      <p:sp>
        <p:nvSpPr>
          <p:cNvPr id="1558" name="Google Shape;1558;p135"/>
          <p:cNvSpPr txBox="1"/>
          <p:nvPr>
            <p:ph idx="1" type="body"/>
          </p:nvPr>
        </p:nvSpPr>
        <p:spPr>
          <a:xfrm>
            <a:off x="6582050" y="1893775"/>
            <a:ext cx="4691400" cy="642600"/>
          </a:xfrm>
          <a:prstGeom prst="rect">
            <a:avLst/>
          </a:prstGeom>
          <a:solidFill>
            <a:srgbClr val="E07838"/>
          </a:solidFill>
          <a:ln>
            <a:noFill/>
          </a:ln>
        </p:spPr>
        <p:txBody>
          <a:bodyPr anchorCtr="0" anchor="t" bIns="121900" lIns="121900" spcFirstLastPara="1" rIns="121900" wrap="square" tIns="121900">
            <a:noAutofit/>
          </a:bodyPr>
          <a:lstStyle/>
          <a:p>
            <a:pPr indent="0" lvl="0" marL="0" rtl="0" algn="ctr">
              <a:lnSpc>
                <a:spcPct val="115000"/>
              </a:lnSpc>
              <a:spcBef>
                <a:spcPts val="0"/>
              </a:spcBef>
              <a:spcAft>
                <a:spcPts val="2100"/>
              </a:spcAft>
              <a:buSzPts val="2400"/>
              <a:buNone/>
            </a:pPr>
            <a:r>
              <a:rPr b="1" lang="en-US" sz="2000">
                <a:solidFill>
                  <a:srgbClr val="FFFFFF"/>
                </a:solidFill>
                <a:latin typeface="Montserrat"/>
                <a:ea typeface="Montserrat"/>
                <a:cs typeface="Montserrat"/>
                <a:sym typeface="Montserrat"/>
              </a:rPr>
              <a:t>FOCUS GROUP DISCUSSIONS</a:t>
            </a:r>
            <a:endParaRPr b="1">
              <a:solidFill>
                <a:srgbClr val="FFFFFF"/>
              </a:solidFill>
              <a:latin typeface="Montserrat"/>
              <a:ea typeface="Montserrat"/>
              <a:cs typeface="Montserrat"/>
              <a:sym typeface="Montserrat"/>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3" name="Shape 1563"/>
        <p:cNvGrpSpPr/>
        <p:nvPr/>
      </p:nvGrpSpPr>
      <p:grpSpPr>
        <a:xfrm>
          <a:off x="0" y="0"/>
          <a:ext cx="0" cy="0"/>
          <a:chOff x="0" y="0"/>
          <a:chExt cx="0" cy="0"/>
        </a:xfrm>
      </p:grpSpPr>
      <p:sp>
        <p:nvSpPr>
          <p:cNvPr id="1564" name="Google Shape;1564;p136"/>
          <p:cNvSpPr txBox="1"/>
          <p:nvPr>
            <p:ph type="title"/>
          </p:nvPr>
        </p:nvSpPr>
        <p:spPr>
          <a:xfrm>
            <a:off x="838200" y="916800"/>
            <a:ext cx="10515600" cy="6426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1400"/>
              <a:buNone/>
            </a:pPr>
            <a:r>
              <a:rPr lang="en-US">
                <a:solidFill>
                  <a:schemeClr val="dk1"/>
                </a:solidFill>
                <a:latin typeface="Muli"/>
                <a:ea typeface="Muli"/>
                <a:cs typeface="Muli"/>
                <a:sym typeface="Muli"/>
              </a:rPr>
              <a:t>Observational Research</a:t>
            </a:r>
            <a:endParaRPr>
              <a:solidFill>
                <a:schemeClr val="dk1"/>
              </a:solidFill>
              <a:latin typeface="Muli"/>
              <a:ea typeface="Muli"/>
              <a:cs typeface="Muli"/>
              <a:sym typeface="Muli"/>
            </a:endParaRPr>
          </a:p>
        </p:txBody>
      </p:sp>
      <p:sp>
        <p:nvSpPr>
          <p:cNvPr id="1565" name="Google Shape;1565;p136"/>
          <p:cNvSpPr txBox="1"/>
          <p:nvPr>
            <p:ph idx="1" type="body"/>
          </p:nvPr>
        </p:nvSpPr>
        <p:spPr>
          <a:xfrm>
            <a:off x="838200" y="2122375"/>
            <a:ext cx="5803500" cy="4314900"/>
          </a:xfrm>
          <a:prstGeom prst="rect">
            <a:avLst/>
          </a:prstGeom>
          <a:noFill/>
          <a:ln>
            <a:noFill/>
          </a:ln>
        </p:spPr>
        <p:txBody>
          <a:bodyPr anchorCtr="0" anchor="t" bIns="121900" lIns="121900" spcFirstLastPara="1" rIns="121900" wrap="square" tIns="121900">
            <a:noAutofit/>
          </a:bodyPr>
          <a:lstStyle/>
          <a:p>
            <a:pPr indent="0" lvl="0" marL="0" rtl="0" algn="l">
              <a:lnSpc>
                <a:spcPct val="115000"/>
              </a:lnSpc>
              <a:spcBef>
                <a:spcPts val="0"/>
              </a:spcBef>
              <a:spcAft>
                <a:spcPts val="0"/>
              </a:spcAft>
              <a:buSzPts val="2400"/>
              <a:buNone/>
            </a:pPr>
            <a:r>
              <a:rPr lang="en-US" sz="1800">
                <a:latin typeface="Muli"/>
                <a:ea typeface="Muli"/>
                <a:cs typeface="Muli"/>
                <a:sym typeface="Muli"/>
              </a:rPr>
              <a:t>We tend to use observational research to supplement the data collected from interviews and focus group discussions. We use this method to observe:</a:t>
            </a:r>
            <a:endParaRPr sz="1800">
              <a:latin typeface="Muli"/>
              <a:ea typeface="Muli"/>
              <a:cs typeface="Muli"/>
              <a:sym typeface="Muli"/>
            </a:endParaRPr>
          </a:p>
          <a:p>
            <a:pPr indent="-342900" lvl="0" marL="457200" rtl="0" algn="l">
              <a:lnSpc>
                <a:spcPct val="115000"/>
              </a:lnSpc>
              <a:spcBef>
                <a:spcPts val="2100"/>
              </a:spcBef>
              <a:spcAft>
                <a:spcPts val="0"/>
              </a:spcAft>
              <a:buSzPts val="1800"/>
              <a:buChar char="■"/>
            </a:pPr>
            <a:r>
              <a:rPr lang="en-US" sz="1800">
                <a:latin typeface="Muli"/>
                <a:ea typeface="Muli"/>
                <a:cs typeface="Muli"/>
                <a:sym typeface="Muli"/>
              </a:rPr>
              <a:t>Populations that may not always </a:t>
            </a:r>
            <a:r>
              <a:rPr b="1" lang="en-US" sz="1800">
                <a:latin typeface="Muli"/>
                <a:ea typeface="Muli"/>
                <a:cs typeface="Muli"/>
                <a:sym typeface="Muli"/>
              </a:rPr>
              <a:t>give full information</a:t>
            </a:r>
            <a:r>
              <a:rPr lang="en-US" sz="1800">
                <a:latin typeface="Muli"/>
                <a:ea typeface="Muli"/>
                <a:cs typeface="Muli"/>
                <a:sym typeface="Muli"/>
              </a:rPr>
              <a:t> such as young children</a:t>
            </a:r>
            <a:endParaRPr sz="1800">
              <a:latin typeface="Muli"/>
              <a:ea typeface="Muli"/>
              <a:cs typeface="Muli"/>
              <a:sym typeface="Muli"/>
            </a:endParaRPr>
          </a:p>
          <a:p>
            <a:pPr indent="-342900" lvl="0" marL="457200" rtl="0" algn="l">
              <a:lnSpc>
                <a:spcPct val="115000"/>
              </a:lnSpc>
              <a:spcBef>
                <a:spcPts val="0"/>
              </a:spcBef>
              <a:spcAft>
                <a:spcPts val="0"/>
              </a:spcAft>
              <a:buSzPts val="1800"/>
              <a:buChar char="■"/>
            </a:pPr>
            <a:r>
              <a:rPr lang="en-US" sz="1800">
                <a:latin typeface="Muli"/>
                <a:ea typeface="Muli"/>
                <a:cs typeface="Muli"/>
                <a:sym typeface="Muli"/>
              </a:rPr>
              <a:t>Intervention delivery to ensure </a:t>
            </a:r>
            <a:r>
              <a:rPr b="1" lang="en-US" sz="1800">
                <a:latin typeface="Muli"/>
                <a:ea typeface="Muli"/>
                <a:cs typeface="Muli"/>
                <a:sym typeface="Muli"/>
              </a:rPr>
              <a:t>implementation</a:t>
            </a:r>
            <a:r>
              <a:rPr lang="en-US" sz="1800">
                <a:latin typeface="Muli"/>
                <a:ea typeface="Muli"/>
                <a:cs typeface="Muli"/>
                <a:sym typeface="Muli"/>
              </a:rPr>
              <a:t> is as stipulated in the research design</a:t>
            </a:r>
            <a:endParaRPr sz="1800">
              <a:latin typeface="Muli"/>
              <a:ea typeface="Muli"/>
              <a:cs typeface="Muli"/>
              <a:sym typeface="Muli"/>
            </a:endParaRPr>
          </a:p>
          <a:p>
            <a:pPr indent="-342900" lvl="0" marL="457200" rtl="0" algn="l">
              <a:lnSpc>
                <a:spcPct val="115000"/>
              </a:lnSpc>
              <a:spcBef>
                <a:spcPts val="0"/>
              </a:spcBef>
              <a:spcAft>
                <a:spcPts val="0"/>
              </a:spcAft>
              <a:buSzPts val="1800"/>
              <a:buChar char="■"/>
            </a:pPr>
            <a:r>
              <a:rPr lang="en-US" sz="1800">
                <a:latin typeface="Muli"/>
                <a:ea typeface="Muli"/>
                <a:cs typeface="Muli"/>
                <a:sym typeface="Muli"/>
              </a:rPr>
              <a:t>Specific behaviors in action in order to </a:t>
            </a:r>
            <a:r>
              <a:rPr b="1" lang="en-US" sz="1800">
                <a:latin typeface="Muli"/>
                <a:ea typeface="Muli"/>
                <a:cs typeface="Muli"/>
                <a:sym typeface="Muli"/>
              </a:rPr>
              <a:t>capture minor details</a:t>
            </a:r>
            <a:r>
              <a:rPr lang="en-US" sz="1800">
                <a:latin typeface="Muli"/>
                <a:ea typeface="Muli"/>
                <a:cs typeface="Muli"/>
                <a:sym typeface="Muli"/>
              </a:rPr>
              <a:t> that would otherwise be missed</a:t>
            </a:r>
            <a:endParaRPr sz="1800">
              <a:latin typeface="Muli"/>
              <a:ea typeface="Muli"/>
              <a:cs typeface="Muli"/>
              <a:sym typeface="Muli"/>
            </a:endParaRPr>
          </a:p>
        </p:txBody>
      </p:sp>
      <p:pic>
        <p:nvPicPr>
          <p:cNvPr id="1566" name="Google Shape;1566;p136"/>
          <p:cNvPicPr preferRelativeResize="0"/>
          <p:nvPr/>
        </p:nvPicPr>
        <p:blipFill>
          <a:blip r:embed="rId3">
            <a:alphaModFix/>
          </a:blip>
          <a:stretch>
            <a:fillRect/>
          </a:stretch>
        </p:blipFill>
        <p:spPr>
          <a:xfrm>
            <a:off x="7328400" y="1747025"/>
            <a:ext cx="4195676" cy="4195676"/>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0" name="Shape 1570"/>
        <p:cNvGrpSpPr/>
        <p:nvPr/>
      </p:nvGrpSpPr>
      <p:grpSpPr>
        <a:xfrm>
          <a:off x="0" y="0"/>
          <a:ext cx="0" cy="0"/>
          <a:chOff x="0" y="0"/>
          <a:chExt cx="0" cy="0"/>
        </a:xfrm>
      </p:grpSpPr>
      <p:pic>
        <p:nvPicPr>
          <p:cNvPr descr="A body of water with mountains in the background&#10;&#10;Description automatically generated with medium confidence" id="1571" name="Google Shape;1571;p137"/>
          <p:cNvPicPr preferRelativeResize="0"/>
          <p:nvPr>
            <p:ph idx="2" type="pic"/>
          </p:nvPr>
        </p:nvPicPr>
        <p:blipFill rotWithShape="1">
          <a:blip r:embed="rId3">
            <a:alphaModFix/>
          </a:blip>
          <a:srcRect b="0" l="0" r="0" t="0"/>
          <a:stretch/>
        </p:blipFill>
        <p:spPr>
          <a:xfrm>
            <a:off x="0" y="0"/>
            <a:ext cx="12189450" cy="5980181"/>
          </a:xfrm>
          <a:prstGeom prst="rect">
            <a:avLst/>
          </a:prstGeom>
          <a:noFill/>
          <a:ln>
            <a:noFill/>
          </a:ln>
        </p:spPr>
      </p:pic>
      <p:sp>
        <p:nvSpPr>
          <p:cNvPr id="1572" name="Google Shape;1572;p137"/>
          <p:cNvSpPr txBox="1"/>
          <p:nvPr>
            <p:ph type="ctrTitle"/>
          </p:nvPr>
        </p:nvSpPr>
        <p:spPr>
          <a:xfrm>
            <a:off x="1176964" y="1898854"/>
            <a:ext cx="8533500" cy="1662300"/>
          </a:xfrm>
          <a:prstGeom prst="rect">
            <a:avLst/>
          </a:prstGeom>
          <a:noFill/>
          <a:ln>
            <a:noFill/>
          </a:ln>
        </p:spPr>
        <p:txBody>
          <a:bodyPr anchorCtr="0" anchor="ctr" bIns="0" lIns="0" spcFirstLastPara="1" rIns="0" wrap="square" tIns="0">
            <a:spAutoFit/>
          </a:bodyPr>
          <a:lstStyle/>
          <a:p>
            <a:pPr indent="0" lvl="0" marL="0" rtl="0" algn="l">
              <a:lnSpc>
                <a:spcPct val="90000"/>
              </a:lnSpc>
              <a:spcBef>
                <a:spcPts val="0"/>
              </a:spcBef>
              <a:spcAft>
                <a:spcPts val="0"/>
              </a:spcAft>
              <a:buClr>
                <a:schemeClr val="lt1"/>
              </a:buClr>
              <a:buSzPts val="6000"/>
              <a:buFont typeface="Arial"/>
              <a:buNone/>
            </a:pPr>
            <a:r>
              <a:rPr lang="en-US"/>
              <a:t>Choosing a qualitative method</a:t>
            </a:r>
            <a:endParaRPr/>
          </a:p>
        </p:txBody>
      </p:sp>
      <p:sp>
        <p:nvSpPr>
          <p:cNvPr id="1573" name="Google Shape;1573;p137"/>
          <p:cNvSpPr txBox="1"/>
          <p:nvPr>
            <p:ph idx="1" type="subTitle"/>
          </p:nvPr>
        </p:nvSpPr>
        <p:spPr>
          <a:xfrm>
            <a:off x="1125445" y="3585995"/>
            <a:ext cx="8533500" cy="9537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n-US"/>
              <a:t>Which qual method is ideal and how can it be used?</a:t>
            </a:r>
            <a:endParaRPr/>
          </a:p>
          <a:p>
            <a:pPr indent="-76200" lvl="0" marL="215900" rtl="0" algn="l">
              <a:spcBef>
                <a:spcPts val="0"/>
              </a:spcBef>
              <a:spcAft>
                <a:spcPts val="0"/>
              </a:spcAft>
              <a:buClr>
                <a:schemeClr val="dk1"/>
              </a:buClr>
              <a:buSzPts val="1500"/>
              <a:buFont typeface="Arial"/>
              <a:buNone/>
            </a:pPr>
            <a:r>
              <a:t/>
            </a:r>
            <a:endParaRPr/>
          </a:p>
          <a:p>
            <a:pPr indent="-76200" lvl="0" marL="215900" rtl="0" algn="l">
              <a:lnSpc>
                <a:spcPct val="90000"/>
              </a:lnSpc>
              <a:spcBef>
                <a:spcPts val="0"/>
              </a:spcBef>
              <a:spcAft>
                <a:spcPts val="0"/>
              </a:spcAft>
              <a:buClr>
                <a:schemeClr val="lt1"/>
              </a:buClr>
              <a:buSzPts val="2100"/>
              <a:buNone/>
            </a:pPr>
            <a:r>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7" name="Shape 1577"/>
        <p:cNvGrpSpPr/>
        <p:nvPr/>
      </p:nvGrpSpPr>
      <p:grpSpPr>
        <a:xfrm>
          <a:off x="0" y="0"/>
          <a:ext cx="0" cy="0"/>
          <a:chOff x="0" y="0"/>
          <a:chExt cx="0" cy="0"/>
        </a:xfrm>
      </p:grpSpPr>
      <p:sp>
        <p:nvSpPr>
          <p:cNvPr id="1578" name="Google Shape;1578;p138"/>
          <p:cNvSpPr txBox="1"/>
          <p:nvPr>
            <p:ph idx="1" type="body"/>
          </p:nvPr>
        </p:nvSpPr>
        <p:spPr>
          <a:xfrm>
            <a:off x="2360150" y="1552400"/>
            <a:ext cx="2966100" cy="1501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b="1" lang="en-US">
                <a:latin typeface="Muli"/>
                <a:ea typeface="Muli"/>
                <a:cs typeface="Muli"/>
                <a:sym typeface="Muli"/>
              </a:rPr>
              <a:t>Formative research</a:t>
            </a:r>
            <a:r>
              <a:rPr lang="en-US"/>
              <a:t>: Generally in earlier phases of a project to understand behavior, perceptions and attitudes.</a:t>
            </a:r>
            <a:endParaRPr/>
          </a:p>
        </p:txBody>
      </p:sp>
      <p:sp>
        <p:nvSpPr>
          <p:cNvPr id="1579" name="Google Shape;1579;p138"/>
          <p:cNvSpPr txBox="1"/>
          <p:nvPr>
            <p:ph idx="2" type="body"/>
          </p:nvPr>
        </p:nvSpPr>
        <p:spPr>
          <a:xfrm>
            <a:off x="2360150" y="3810000"/>
            <a:ext cx="2966100" cy="1501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b="1" lang="en-US">
                <a:latin typeface="Muli"/>
                <a:ea typeface="Muli"/>
                <a:cs typeface="Muli"/>
                <a:sym typeface="Muli"/>
              </a:rPr>
              <a:t>During project implementation</a:t>
            </a:r>
            <a:r>
              <a:rPr lang="en-US"/>
              <a:t>: To understand if program</a:t>
            </a:r>
            <a:r>
              <a:rPr lang="en-US"/>
              <a:t> strategies, and delivery methods fit the audience’s preferences and needs.</a:t>
            </a:r>
            <a:endParaRPr/>
          </a:p>
        </p:txBody>
      </p:sp>
      <p:sp>
        <p:nvSpPr>
          <p:cNvPr id="1580" name="Google Shape;1580;p138"/>
          <p:cNvSpPr txBox="1"/>
          <p:nvPr>
            <p:ph idx="3" type="body"/>
          </p:nvPr>
        </p:nvSpPr>
        <p:spPr>
          <a:xfrm>
            <a:off x="6957000" y="3810000"/>
            <a:ext cx="3371400" cy="1501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b="1" lang="en-US">
                <a:latin typeface="Muli"/>
                <a:ea typeface="Muli"/>
                <a:cs typeface="Muli"/>
                <a:sym typeface="Muli"/>
              </a:rPr>
              <a:t>Summative evaluation</a:t>
            </a:r>
            <a:r>
              <a:rPr lang="en-US"/>
              <a:t>: To learn how/through what mechanism an intervention worked</a:t>
            </a:r>
            <a:endParaRPr/>
          </a:p>
        </p:txBody>
      </p:sp>
      <p:sp>
        <p:nvSpPr>
          <p:cNvPr id="1581" name="Google Shape;1581;p138"/>
          <p:cNvSpPr txBox="1"/>
          <p:nvPr>
            <p:ph idx="4" type="body"/>
          </p:nvPr>
        </p:nvSpPr>
        <p:spPr>
          <a:xfrm>
            <a:off x="6957000" y="1536825"/>
            <a:ext cx="2966100" cy="2063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b="1" lang="en-US">
                <a:latin typeface="Muli"/>
                <a:ea typeface="Muli"/>
                <a:cs typeface="Muli"/>
                <a:sym typeface="Muli"/>
              </a:rPr>
              <a:t>Intervention Design</a:t>
            </a:r>
            <a:r>
              <a:rPr lang="en-US"/>
              <a:t>: To obtain end users’ ideas about solutions and how to adapt existing ideas for further feasibility and impact  </a:t>
            </a:r>
            <a:endParaRPr sz="1400"/>
          </a:p>
          <a:p>
            <a:pPr indent="0" lvl="0" marL="0" rtl="0" algn="l">
              <a:lnSpc>
                <a:spcPct val="115000"/>
              </a:lnSpc>
              <a:spcBef>
                <a:spcPts val="0"/>
              </a:spcBef>
              <a:spcAft>
                <a:spcPts val="0"/>
              </a:spcAft>
              <a:buSzPts val="1800"/>
              <a:buNone/>
            </a:pPr>
            <a:r>
              <a:t/>
            </a:r>
            <a:endParaRPr/>
          </a:p>
        </p:txBody>
      </p:sp>
      <p:sp>
        <p:nvSpPr>
          <p:cNvPr id="1582" name="Google Shape;1582;p138"/>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a:solidFill>
                  <a:schemeClr val="dk1"/>
                </a:solidFill>
              </a:rPr>
              <a:t>How qual research can be integrated </a:t>
            </a:r>
            <a:r>
              <a:rPr lang="en-US">
                <a:solidFill>
                  <a:schemeClr val="dk1"/>
                </a:solidFill>
              </a:rPr>
              <a:t>into ICM activities</a:t>
            </a:r>
            <a:endParaRPr>
              <a:solidFill>
                <a:schemeClr val="dk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6" name="Shape 1586"/>
        <p:cNvGrpSpPr/>
        <p:nvPr/>
      </p:nvGrpSpPr>
      <p:grpSpPr>
        <a:xfrm>
          <a:off x="0" y="0"/>
          <a:ext cx="0" cy="0"/>
          <a:chOff x="0" y="0"/>
          <a:chExt cx="0" cy="0"/>
        </a:xfrm>
      </p:grpSpPr>
      <p:sp>
        <p:nvSpPr>
          <p:cNvPr id="1587" name="Google Shape;1587;p139"/>
          <p:cNvSpPr txBox="1"/>
          <p:nvPr>
            <p:ph idx="1" type="body"/>
          </p:nvPr>
        </p:nvSpPr>
        <p:spPr>
          <a:xfrm>
            <a:off x="2360150" y="1552400"/>
            <a:ext cx="2966100" cy="150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Interviews: IDI or KII</a:t>
            </a:r>
            <a:endParaRPr/>
          </a:p>
        </p:txBody>
      </p:sp>
      <p:sp>
        <p:nvSpPr>
          <p:cNvPr id="1588" name="Google Shape;1588;p139"/>
          <p:cNvSpPr txBox="1"/>
          <p:nvPr>
            <p:ph idx="2" type="body"/>
          </p:nvPr>
        </p:nvSpPr>
        <p:spPr>
          <a:xfrm>
            <a:off x="2360150" y="3810000"/>
            <a:ext cx="2966100" cy="150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Observation </a:t>
            </a:r>
            <a:endParaRPr/>
          </a:p>
        </p:txBody>
      </p:sp>
      <p:sp>
        <p:nvSpPr>
          <p:cNvPr id="1589" name="Google Shape;1589;p139"/>
          <p:cNvSpPr txBox="1"/>
          <p:nvPr>
            <p:ph idx="3" type="body"/>
          </p:nvPr>
        </p:nvSpPr>
        <p:spPr>
          <a:xfrm>
            <a:off x="6939900" y="1552400"/>
            <a:ext cx="2966100" cy="150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Focus Group Discussion </a:t>
            </a:r>
            <a:endParaRPr/>
          </a:p>
        </p:txBody>
      </p:sp>
      <p:sp>
        <p:nvSpPr>
          <p:cNvPr id="1590" name="Google Shape;1590;p139"/>
          <p:cNvSpPr txBox="1"/>
          <p:nvPr>
            <p:ph idx="4" type="body"/>
          </p:nvPr>
        </p:nvSpPr>
        <p:spPr>
          <a:xfrm>
            <a:off x="6939900" y="3810000"/>
            <a:ext cx="2966100" cy="150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Case Study</a:t>
            </a:r>
            <a:endParaRPr/>
          </a:p>
        </p:txBody>
      </p:sp>
      <p:sp>
        <p:nvSpPr>
          <p:cNvPr id="1591" name="Google Shape;1591;p139"/>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US"/>
              <a:t>‹#›</a:t>
            </a:fld>
            <a:endParaRPr/>
          </a:p>
        </p:txBody>
      </p:sp>
      <p:sp>
        <p:nvSpPr>
          <p:cNvPr id="1592" name="Google Shape;1592;p139"/>
          <p:cNvSpPr txBox="1"/>
          <p:nvPr>
            <p:ph type="title"/>
          </p:nvPr>
        </p:nvSpPr>
        <p:spPr>
          <a:xfrm>
            <a:off x="685800" y="533400"/>
            <a:ext cx="10845900" cy="60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Qualitative Methods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6" name="Shape 1596"/>
        <p:cNvGrpSpPr/>
        <p:nvPr/>
      </p:nvGrpSpPr>
      <p:grpSpPr>
        <a:xfrm>
          <a:off x="0" y="0"/>
          <a:ext cx="0" cy="0"/>
          <a:chOff x="0" y="0"/>
          <a:chExt cx="0" cy="0"/>
        </a:xfrm>
      </p:grpSpPr>
      <p:pic>
        <p:nvPicPr>
          <p:cNvPr descr="A landscape with hills and a body of water in the distance&#10;&#10;Description automatically generated with medium confidence" id="1597" name="Google Shape;1597;p140"/>
          <p:cNvPicPr preferRelativeResize="0"/>
          <p:nvPr>
            <p:ph idx="2" type="pic"/>
          </p:nvPr>
        </p:nvPicPr>
        <p:blipFill rotWithShape="1">
          <a:blip r:embed="rId3">
            <a:alphaModFix/>
          </a:blip>
          <a:srcRect b="0" l="0" r="0" t="0"/>
          <a:stretch/>
        </p:blipFill>
        <p:spPr>
          <a:xfrm>
            <a:off x="0" y="0"/>
            <a:ext cx="12189442" cy="5980184"/>
          </a:xfrm>
          <a:prstGeom prst="rect">
            <a:avLst/>
          </a:prstGeom>
          <a:noFill/>
          <a:ln>
            <a:noFill/>
          </a:ln>
        </p:spPr>
      </p:pic>
      <p:sp>
        <p:nvSpPr>
          <p:cNvPr id="1598" name="Google Shape;1598;p140"/>
          <p:cNvSpPr txBox="1"/>
          <p:nvPr>
            <p:ph type="ctrTitle"/>
          </p:nvPr>
        </p:nvSpPr>
        <p:spPr>
          <a:xfrm>
            <a:off x="1200162" y="1655710"/>
            <a:ext cx="9171600" cy="1773300"/>
          </a:xfrm>
          <a:prstGeom prst="rect">
            <a:avLst/>
          </a:prstGeom>
          <a:noFill/>
          <a:ln>
            <a:noFill/>
          </a:ln>
          <a:effectLst>
            <a:outerShdw blurRad="57150" rotWithShape="0" algn="bl" dir="5400000" dist="19050">
              <a:srgbClr val="000000">
                <a:alpha val="50000"/>
              </a:srgbClr>
            </a:outerShdw>
          </a:effectLst>
        </p:spPr>
        <p:txBody>
          <a:bodyPr anchorCtr="0" anchor="ctr" bIns="0" lIns="0" spcFirstLastPara="1" rIns="0" wrap="square" tIns="0">
            <a:spAutoFit/>
          </a:bodyPr>
          <a:lstStyle/>
          <a:p>
            <a:pPr indent="0" lvl="0" marL="0" rtl="0" algn="l">
              <a:spcBef>
                <a:spcPts val="0"/>
              </a:spcBef>
              <a:spcAft>
                <a:spcPts val="0"/>
              </a:spcAft>
              <a:buClr>
                <a:schemeClr val="dk1"/>
              </a:buClr>
              <a:buSzPts val="1500"/>
              <a:buFont typeface="Arial"/>
              <a:buNone/>
            </a:pPr>
            <a:r>
              <a:rPr lang="en-US" sz="4000">
                <a:latin typeface="Muli"/>
                <a:ea typeface="Muli"/>
                <a:cs typeface="Muli"/>
                <a:sym typeface="Muli"/>
              </a:rPr>
              <a:t>In-Depth Interviews (IDIs) and </a:t>
            </a:r>
            <a:br>
              <a:rPr lang="en-US" sz="4000">
                <a:latin typeface="Muli"/>
                <a:ea typeface="Muli"/>
                <a:cs typeface="Muli"/>
                <a:sym typeface="Muli"/>
              </a:rPr>
            </a:br>
            <a:r>
              <a:rPr lang="en-US" sz="4000">
                <a:latin typeface="Muli"/>
                <a:ea typeface="Muli"/>
                <a:cs typeface="Muli"/>
                <a:sym typeface="Muli"/>
              </a:rPr>
              <a:t>Key Informant Interviews (KIIs) </a:t>
            </a:r>
            <a:br>
              <a:rPr lang="en-US" sz="4000">
                <a:latin typeface="Muli"/>
                <a:ea typeface="Muli"/>
                <a:cs typeface="Muli"/>
                <a:sym typeface="Muli"/>
              </a:rPr>
            </a:br>
            <a:endParaRPr/>
          </a:p>
        </p:txBody>
      </p:sp>
      <p:sp>
        <p:nvSpPr>
          <p:cNvPr id="1599" name="Google Shape;1599;p140"/>
          <p:cNvSpPr txBox="1"/>
          <p:nvPr>
            <p:ph idx="1" type="subTitle"/>
          </p:nvPr>
        </p:nvSpPr>
        <p:spPr>
          <a:xfrm>
            <a:off x="1200150" y="2980875"/>
            <a:ext cx="10086300" cy="2463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0">
            <a:spAutoFit/>
          </a:bodyPr>
          <a:lstStyle/>
          <a:p>
            <a:pPr indent="0" lvl="0" marL="0" rtl="0" algn="l">
              <a:lnSpc>
                <a:spcPct val="115000"/>
              </a:lnSpc>
              <a:spcBef>
                <a:spcPts val="0"/>
              </a:spcBef>
              <a:spcAft>
                <a:spcPts val="0"/>
              </a:spcAft>
              <a:buNone/>
            </a:pPr>
            <a:r>
              <a:rPr lang="en-US" sz="1600">
                <a:latin typeface="Muli"/>
                <a:ea typeface="Muli"/>
                <a:cs typeface="Muli"/>
                <a:sym typeface="Muli"/>
              </a:rPr>
              <a:t>Best Practices</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3" name="Shape 1603"/>
        <p:cNvGrpSpPr/>
        <p:nvPr/>
      </p:nvGrpSpPr>
      <p:grpSpPr>
        <a:xfrm>
          <a:off x="0" y="0"/>
          <a:ext cx="0" cy="0"/>
          <a:chOff x="0" y="0"/>
          <a:chExt cx="0" cy="0"/>
        </a:xfrm>
      </p:grpSpPr>
      <p:sp>
        <p:nvSpPr>
          <p:cNvPr id="1604" name="Google Shape;1604;p141"/>
          <p:cNvSpPr txBox="1"/>
          <p:nvPr/>
        </p:nvSpPr>
        <p:spPr>
          <a:xfrm>
            <a:off x="800100" y="1558800"/>
            <a:ext cx="10629900" cy="1454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4800"/>
              <a:buFont typeface="Arial"/>
              <a:buNone/>
            </a:pPr>
            <a:r>
              <a:rPr b="1" lang="en-US" sz="4800">
                <a:solidFill>
                  <a:schemeClr val="dk1"/>
                </a:solidFill>
                <a:latin typeface="Muli"/>
                <a:ea typeface="Muli"/>
                <a:cs typeface="Muli"/>
                <a:sym typeface="Muli"/>
              </a:rPr>
              <a:t>IDIs and KIIs are both qualitative research survey methods, but they serve </a:t>
            </a:r>
            <a:r>
              <a:rPr b="1" lang="en-US" sz="4800">
                <a:solidFill>
                  <a:srgbClr val="E07838"/>
                </a:solidFill>
                <a:latin typeface="Muli"/>
                <a:ea typeface="Muli"/>
                <a:cs typeface="Muli"/>
                <a:sym typeface="Muli"/>
              </a:rPr>
              <a:t>different purposes</a:t>
            </a:r>
            <a:r>
              <a:rPr b="1" lang="en-US" sz="4800">
                <a:solidFill>
                  <a:schemeClr val="dk1"/>
                </a:solidFill>
                <a:latin typeface="Muli"/>
                <a:ea typeface="Muli"/>
                <a:cs typeface="Muli"/>
                <a:sym typeface="Muli"/>
              </a:rPr>
              <a:t> and have </a:t>
            </a:r>
            <a:r>
              <a:rPr b="1" lang="en-US" sz="4800">
                <a:solidFill>
                  <a:srgbClr val="E07838"/>
                </a:solidFill>
                <a:latin typeface="Muli"/>
                <a:ea typeface="Muli"/>
                <a:cs typeface="Muli"/>
                <a:sym typeface="Muli"/>
              </a:rPr>
              <a:t>distinct characteristics</a:t>
            </a:r>
            <a:r>
              <a:rPr b="1" i="0" lang="en-US" sz="4800" u="none" cap="none" strike="noStrike">
                <a:solidFill>
                  <a:schemeClr val="dk1"/>
                </a:solidFill>
                <a:latin typeface="Muli"/>
                <a:ea typeface="Muli"/>
                <a:cs typeface="Muli"/>
                <a:sym typeface="Muli"/>
              </a:rPr>
              <a:t>. </a:t>
            </a:r>
            <a:endParaRPr b="1" i="0" sz="4800" u="none" cap="none" strike="noStrike">
              <a:solidFill>
                <a:schemeClr val="dk1"/>
              </a:solidFill>
              <a:latin typeface="Muli"/>
              <a:ea typeface="Muli"/>
              <a:cs typeface="Muli"/>
              <a:sym typeface="Mul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9" name="Shape 1609"/>
        <p:cNvGrpSpPr/>
        <p:nvPr/>
      </p:nvGrpSpPr>
      <p:grpSpPr>
        <a:xfrm>
          <a:off x="0" y="0"/>
          <a:ext cx="0" cy="0"/>
          <a:chOff x="0" y="0"/>
          <a:chExt cx="0" cy="0"/>
        </a:xfrm>
      </p:grpSpPr>
      <p:sp>
        <p:nvSpPr>
          <p:cNvPr id="1610" name="Google Shape;1610;p142"/>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a:t>Differences</a:t>
            </a:r>
            <a:r>
              <a:rPr b="0" lang="en-US" sz="2400">
                <a:solidFill>
                  <a:srgbClr val="000000"/>
                </a:solidFill>
                <a:latin typeface="Muli"/>
                <a:ea typeface="Muli"/>
                <a:cs typeface="Muli"/>
                <a:sym typeface="Muli"/>
              </a:rPr>
              <a:t> </a:t>
            </a:r>
            <a:r>
              <a:rPr lang="en-US"/>
              <a:t>between</a:t>
            </a:r>
            <a:r>
              <a:rPr b="0" lang="en-US" sz="2400">
                <a:solidFill>
                  <a:srgbClr val="000000"/>
                </a:solidFill>
                <a:latin typeface="Muli"/>
                <a:ea typeface="Muli"/>
                <a:cs typeface="Muli"/>
                <a:sym typeface="Muli"/>
              </a:rPr>
              <a:t> </a:t>
            </a:r>
            <a:r>
              <a:rPr lang="en-US"/>
              <a:t>IDIs and KIIs </a:t>
            </a:r>
            <a:endParaRPr/>
          </a:p>
        </p:txBody>
      </p:sp>
      <p:graphicFrame>
        <p:nvGraphicFramePr>
          <p:cNvPr id="1611" name="Google Shape;1611;p142"/>
          <p:cNvGraphicFramePr/>
          <p:nvPr/>
        </p:nvGraphicFramePr>
        <p:xfrm>
          <a:off x="352725" y="1371700"/>
          <a:ext cx="3000000" cy="3000000"/>
        </p:xfrm>
        <a:graphic>
          <a:graphicData uri="http://schemas.openxmlformats.org/drawingml/2006/table">
            <a:tbl>
              <a:tblPr>
                <a:noFill/>
                <a:tableStyleId>{9FB0B42E-09A1-4C4F-B154-14D1026D8B61}</a:tableStyleId>
              </a:tblPr>
              <a:tblGrid>
                <a:gridCol w="1407425"/>
                <a:gridCol w="4779675"/>
                <a:gridCol w="5429800"/>
              </a:tblGrid>
              <a:tr h="381000">
                <a:tc>
                  <a:txBody>
                    <a:bodyPr/>
                    <a:lstStyle/>
                    <a:p>
                      <a:pPr indent="0" lvl="0" marL="0" rtl="0" algn="l">
                        <a:spcBef>
                          <a:spcPts val="0"/>
                        </a:spcBef>
                        <a:spcAft>
                          <a:spcPts val="0"/>
                        </a:spcAft>
                        <a:buNone/>
                      </a:pPr>
                      <a:r>
                        <a:rPr b="1" lang="en-US" sz="2000">
                          <a:solidFill>
                            <a:schemeClr val="lt1"/>
                          </a:solidFill>
                          <a:latin typeface="Muli"/>
                          <a:ea typeface="Muli"/>
                          <a:cs typeface="Muli"/>
                          <a:sym typeface="Muli"/>
                        </a:rPr>
                        <a:t>Theme</a:t>
                      </a:r>
                      <a:endParaRPr b="1" sz="2000">
                        <a:solidFill>
                          <a:schemeClr val="lt1"/>
                        </a:solidFill>
                        <a:latin typeface="Muli"/>
                        <a:ea typeface="Muli"/>
                        <a:cs typeface="Muli"/>
                        <a:sym typeface="Muli"/>
                      </a:endParaRPr>
                    </a:p>
                  </a:txBody>
                  <a:tcPr marT="91425" marB="91425" marR="91425" marL="91425">
                    <a:solidFill>
                      <a:srgbClr val="479AC8"/>
                    </a:solidFill>
                  </a:tcPr>
                </a:tc>
                <a:tc>
                  <a:txBody>
                    <a:bodyPr/>
                    <a:lstStyle/>
                    <a:p>
                      <a:pPr indent="0" lvl="0" marL="0" rtl="0" algn="l">
                        <a:spcBef>
                          <a:spcPts val="0"/>
                        </a:spcBef>
                        <a:spcAft>
                          <a:spcPts val="0"/>
                        </a:spcAft>
                        <a:buNone/>
                      </a:pPr>
                      <a:r>
                        <a:rPr b="1" lang="en-US" sz="2000">
                          <a:solidFill>
                            <a:schemeClr val="lt1"/>
                          </a:solidFill>
                          <a:latin typeface="Muli"/>
                          <a:ea typeface="Muli"/>
                          <a:cs typeface="Muli"/>
                          <a:sym typeface="Muli"/>
                        </a:rPr>
                        <a:t>IDIs</a:t>
                      </a:r>
                      <a:endParaRPr b="1" sz="2000">
                        <a:solidFill>
                          <a:schemeClr val="lt1"/>
                        </a:solidFill>
                        <a:latin typeface="Muli"/>
                        <a:ea typeface="Muli"/>
                        <a:cs typeface="Muli"/>
                        <a:sym typeface="Muli"/>
                      </a:endParaRPr>
                    </a:p>
                  </a:txBody>
                  <a:tcPr marT="91425" marB="91425" marR="91425" marL="91425">
                    <a:solidFill>
                      <a:srgbClr val="479AC8"/>
                    </a:solidFill>
                  </a:tcPr>
                </a:tc>
                <a:tc>
                  <a:txBody>
                    <a:bodyPr/>
                    <a:lstStyle/>
                    <a:p>
                      <a:pPr indent="0" lvl="0" marL="0" rtl="0" algn="l">
                        <a:spcBef>
                          <a:spcPts val="0"/>
                        </a:spcBef>
                        <a:spcAft>
                          <a:spcPts val="0"/>
                        </a:spcAft>
                        <a:buNone/>
                      </a:pPr>
                      <a:r>
                        <a:rPr b="1" lang="en-US" sz="2000">
                          <a:solidFill>
                            <a:schemeClr val="lt1"/>
                          </a:solidFill>
                          <a:latin typeface="Muli"/>
                          <a:ea typeface="Muli"/>
                          <a:cs typeface="Muli"/>
                          <a:sym typeface="Muli"/>
                        </a:rPr>
                        <a:t>KIIs</a:t>
                      </a:r>
                      <a:endParaRPr b="1" sz="2000">
                        <a:solidFill>
                          <a:schemeClr val="lt1"/>
                        </a:solidFill>
                        <a:latin typeface="Muli"/>
                        <a:ea typeface="Muli"/>
                        <a:cs typeface="Muli"/>
                        <a:sym typeface="Muli"/>
                      </a:endParaRPr>
                    </a:p>
                  </a:txBody>
                  <a:tcPr marT="91425" marB="91425" marR="91425" marL="91425">
                    <a:solidFill>
                      <a:srgbClr val="479AC8"/>
                    </a:solidFill>
                  </a:tcPr>
                </a:tc>
              </a:tr>
              <a:tr h="381000">
                <a:tc>
                  <a:txBody>
                    <a:bodyPr/>
                    <a:lstStyle/>
                    <a:p>
                      <a:pPr indent="0" lvl="0" marL="0" rtl="0" algn="l">
                        <a:spcBef>
                          <a:spcPts val="0"/>
                        </a:spcBef>
                        <a:spcAft>
                          <a:spcPts val="0"/>
                        </a:spcAft>
                        <a:buNone/>
                      </a:pPr>
                      <a:r>
                        <a:rPr b="1" lang="en-US">
                          <a:latin typeface="Muli"/>
                          <a:ea typeface="Muli"/>
                          <a:cs typeface="Muli"/>
                          <a:sym typeface="Muli"/>
                        </a:rPr>
                        <a:t>Purpose</a:t>
                      </a:r>
                      <a:endParaRPr b="1">
                        <a:latin typeface="Muli"/>
                        <a:ea typeface="Muli"/>
                        <a:cs typeface="Muli"/>
                        <a:sym typeface="Muli"/>
                      </a:endParaRPr>
                    </a:p>
                  </a:txBody>
                  <a:tcPr marT="91425" marB="91425" marR="91425" marL="91425">
                    <a:solidFill>
                      <a:srgbClr val="EFEFEF"/>
                    </a:solidFill>
                  </a:tcPr>
                </a:tc>
                <a:tc>
                  <a:txBody>
                    <a:bodyPr/>
                    <a:lstStyle/>
                    <a:p>
                      <a:pPr indent="0" lvl="0" marL="0" rtl="0" algn="l">
                        <a:spcBef>
                          <a:spcPts val="0"/>
                        </a:spcBef>
                        <a:spcAft>
                          <a:spcPts val="0"/>
                        </a:spcAft>
                        <a:buNone/>
                      </a:pPr>
                      <a:r>
                        <a:rPr lang="en-US" sz="1800">
                          <a:latin typeface="Muli"/>
                          <a:ea typeface="Muli"/>
                          <a:cs typeface="Muli"/>
                          <a:sym typeface="Muli"/>
                        </a:rPr>
                        <a:t>Explores personal experiences, beliefs, and feelings in detail. </a:t>
                      </a:r>
                      <a:endParaRPr sz="1800">
                        <a:latin typeface="Muli"/>
                        <a:ea typeface="Muli"/>
                        <a:cs typeface="Muli"/>
                        <a:sym typeface="Muli"/>
                      </a:endParaRPr>
                    </a:p>
                  </a:txBody>
                  <a:tcPr marT="91425" marB="91425" marR="91425" marL="91425">
                    <a:solidFill>
                      <a:srgbClr val="F3F3F3"/>
                    </a:solidFill>
                  </a:tcPr>
                </a:tc>
                <a:tc>
                  <a:txBody>
                    <a:bodyPr/>
                    <a:lstStyle/>
                    <a:p>
                      <a:pPr indent="0" lvl="0" marL="0" rtl="0" algn="l">
                        <a:spcBef>
                          <a:spcPts val="0"/>
                        </a:spcBef>
                        <a:spcAft>
                          <a:spcPts val="0"/>
                        </a:spcAft>
                        <a:buNone/>
                      </a:pPr>
                      <a:r>
                        <a:rPr lang="en-US" sz="1800">
                          <a:latin typeface="Muli"/>
                          <a:ea typeface="Muli"/>
                          <a:cs typeface="Muli"/>
                          <a:sym typeface="Muli"/>
                        </a:rPr>
                        <a:t>Involves  individuals who have specialized knowledge or experience related to a specific topic or community.</a:t>
                      </a:r>
                      <a:endParaRPr sz="1800">
                        <a:latin typeface="Muli"/>
                        <a:ea typeface="Muli"/>
                        <a:cs typeface="Muli"/>
                        <a:sym typeface="Muli"/>
                      </a:endParaRPr>
                    </a:p>
                  </a:txBody>
                  <a:tcPr marT="91425" marB="91425" marR="91425" marL="91425">
                    <a:solidFill>
                      <a:srgbClr val="F3F3F3"/>
                    </a:solidFill>
                  </a:tcPr>
                </a:tc>
              </a:tr>
              <a:tr h="381000">
                <a:tc>
                  <a:txBody>
                    <a:bodyPr/>
                    <a:lstStyle/>
                    <a:p>
                      <a:pPr indent="0" lvl="0" marL="0" rtl="0" algn="l">
                        <a:spcBef>
                          <a:spcPts val="0"/>
                        </a:spcBef>
                        <a:spcAft>
                          <a:spcPts val="0"/>
                        </a:spcAft>
                        <a:buNone/>
                      </a:pPr>
                      <a:r>
                        <a:rPr b="1" lang="en-US">
                          <a:latin typeface="Muli"/>
                          <a:ea typeface="Muli"/>
                          <a:cs typeface="Muli"/>
                          <a:sym typeface="Muli"/>
                        </a:rPr>
                        <a:t>Participants</a:t>
                      </a:r>
                      <a:endParaRPr b="1">
                        <a:latin typeface="Muli"/>
                        <a:ea typeface="Muli"/>
                        <a:cs typeface="Muli"/>
                        <a:sym typeface="Muli"/>
                      </a:endParaRPr>
                    </a:p>
                  </a:txBody>
                  <a:tcPr marT="91425" marB="91425" marR="91425" marL="91425">
                    <a:solidFill>
                      <a:srgbClr val="FFFFFF"/>
                    </a:solidFill>
                  </a:tcPr>
                </a:tc>
                <a:tc>
                  <a:txBody>
                    <a:bodyPr/>
                    <a:lstStyle/>
                    <a:p>
                      <a:pPr indent="0" lvl="0" marL="0" rtl="0" algn="l">
                        <a:spcBef>
                          <a:spcPts val="0"/>
                        </a:spcBef>
                        <a:spcAft>
                          <a:spcPts val="0"/>
                        </a:spcAft>
                        <a:buNone/>
                      </a:pPr>
                      <a:r>
                        <a:rPr lang="en-US" sz="1800">
                          <a:latin typeface="Muli"/>
                          <a:ea typeface="Muli"/>
                          <a:cs typeface="Muli"/>
                          <a:sym typeface="Muli"/>
                        </a:rPr>
                        <a:t>Broader range of participants directly affected by a topic or issue.</a:t>
                      </a:r>
                      <a:endParaRPr sz="1800">
                        <a:latin typeface="Muli"/>
                        <a:ea typeface="Muli"/>
                        <a:cs typeface="Muli"/>
                        <a:sym typeface="Muli"/>
                      </a:endParaRPr>
                    </a:p>
                  </a:txBody>
                  <a:tcPr marT="91425" marB="91425" marR="91425" marL="91425">
                    <a:solidFill>
                      <a:srgbClr val="FFFFFF"/>
                    </a:solidFill>
                  </a:tcPr>
                </a:tc>
                <a:tc>
                  <a:txBody>
                    <a:bodyPr/>
                    <a:lstStyle/>
                    <a:p>
                      <a:pPr indent="0" lvl="0" marL="0" rtl="0" algn="l">
                        <a:spcBef>
                          <a:spcPts val="0"/>
                        </a:spcBef>
                        <a:spcAft>
                          <a:spcPts val="0"/>
                        </a:spcAft>
                        <a:buNone/>
                      </a:pPr>
                      <a:r>
                        <a:rPr lang="en-US" sz="1800">
                          <a:latin typeface="Muli"/>
                          <a:ea typeface="Muli"/>
                          <a:cs typeface="Muli"/>
                          <a:sym typeface="Muli"/>
                        </a:rPr>
                        <a:t>Individuals recognized as experts or knowledgeable in a particular area, such as community leaders, policy-makers, or sector specialists.</a:t>
                      </a:r>
                      <a:endParaRPr sz="1800">
                        <a:latin typeface="Muli"/>
                        <a:ea typeface="Muli"/>
                        <a:cs typeface="Muli"/>
                        <a:sym typeface="Muli"/>
                      </a:endParaRPr>
                    </a:p>
                  </a:txBody>
                  <a:tcPr marT="91425" marB="91425" marR="91425" marL="91425">
                    <a:solidFill>
                      <a:srgbClr val="FFFFFF"/>
                    </a:solidFill>
                  </a:tcPr>
                </a:tc>
              </a:tr>
              <a:tr h="381000">
                <a:tc>
                  <a:txBody>
                    <a:bodyPr/>
                    <a:lstStyle/>
                    <a:p>
                      <a:pPr indent="0" lvl="0" marL="0" rtl="0" algn="l">
                        <a:spcBef>
                          <a:spcPts val="0"/>
                        </a:spcBef>
                        <a:spcAft>
                          <a:spcPts val="0"/>
                        </a:spcAft>
                        <a:buNone/>
                      </a:pPr>
                      <a:r>
                        <a:rPr b="1" lang="en-US">
                          <a:latin typeface="Muli"/>
                          <a:ea typeface="Muli"/>
                          <a:cs typeface="Muli"/>
                          <a:sym typeface="Muli"/>
                        </a:rPr>
                        <a:t>Format</a:t>
                      </a:r>
                      <a:endParaRPr b="1">
                        <a:latin typeface="Muli"/>
                        <a:ea typeface="Muli"/>
                        <a:cs typeface="Muli"/>
                        <a:sym typeface="Muli"/>
                      </a:endParaRPr>
                    </a:p>
                  </a:txBody>
                  <a:tcPr marT="91425" marB="91425" marR="91425" marL="91425">
                    <a:solidFill>
                      <a:srgbClr val="EFEFEF"/>
                    </a:solidFill>
                  </a:tcPr>
                </a:tc>
                <a:tc>
                  <a:txBody>
                    <a:bodyPr/>
                    <a:lstStyle/>
                    <a:p>
                      <a:pPr indent="0" lvl="0" marL="0" rtl="0" algn="l">
                        <a:spcBef>
                          <a:spcPts val="0"/>
                        </a:spcBef>
                        <a:spcAft>
                          <a:spcPts val="0"/>
                        </a:spcAft>
                        <a:buNone/>
                      </a:pPr>
                      <a:r>
                        <a:rPr lang="en-US" sz="1800">
                          <a:latin typeface="Muli"/>
                          <a:ea typeface="Muli"/>
                          <a:cs typeface="Muli"/>
                          <a:sym typeface="Muli"/>
                        </a:rPr>
                        <a:t>Open-ended questions, allowing participants to express themselves freely. </a:t>
                      </a:r>
                      <a:endParaRPr sz="1800">
                        <a:latin typeface="Muli"/>
                        <a:ea typeface="Muli"/>
                        <a:cs typeface="Muli"/>
                        <a:sym typeface="Muli"/>
                      </a:endParaRPr>
                    </a:p>
                  </a:txBody>
                  <a:tcPr marT="91425" marB="91425" marR="91425" marL="91425">
                    <a:solidFill>
                      <a:srgbClr val="F3F3F3"/>
                    </a:solidFill>
                  </a:tcPr>
                </a:tc>
                <a:tc>
                  <a:txBody>
                    <a:bodyPr/>
                    <a:lstStyle/>
                    <a:p>
                      <a:pPr indent="0" lvl="0" marL="0" rtl="0" algn="l">
                        <a:spcBef>
                          <a:spcPts val="0"/>
                        </a:spcBef>
                        <a:spcAft>
                          <a:spcPts val="0"/>
                        </a:spcAft>
                        <a:buNone/>
                      </a:pPr>
                      <a:r>
                        <a:rPr lang="en-US" sz="1800">
                          <a:latin typeface="Muli"/>
                          <a:ea typeface="Muli"/>
                          <a:cs typeface="Muli"/>
                          <a:sym typeface="Muli"/>
                        </a:rPr>
                        <a:t>Open-ended but may include more structured questions aimed at extracting specific information.</a:t>
                      </a:r>
                      <a:endParaRPr sz="1800">
                        <a:latin typeface="Muli"/>
                        <a:ea typeface="Muli"/>
                        <a:cs typeface="Muli"/>
                        <a:sym typeface="Muli"/>
                      </a:endParaRPr>
                    </a:p>
                  </a:txBody>
                  <a:tcPr marT="91425" marB="91425" marR="91425" marL="91425">
                    <a:solidFill>
                      <a:srgbClr val="F3F3F3"/>
                    </a:solidFill>
                  </a:tcPr>
                </a:tc>
              </a:tr>
              <a:tr h="381000">
                <a:tc>
                  <a:txBody>
                    <a:bodyPr/>
                    <a:lstStyle/>
                    <a:p>
                      <a:pPr indent="0" lvl="0" marL="0" rtl="0" algn="l">
                        <a:spcBef>
                          <a:spcPts val="0"/>
                        </a:spcBef>
                        <a:spcAft>
                          <a:spcPts val="0"/>
                        </a:spcAft>
                        <a:buNone/>
                      </a:pPr>
                      <a:r>
                        <a:rPr b="1" lang="en-US">
                          <a:latin typeface="Muli"/>
                          <a:ea typeface="Muli"/>
                          <a:cs typeface="Muli"/>
                          <a:sym typeface="Muli"/>
                        </a:rPr>
                        <a:t>Context</a:t>
                      </a:r>
                      <a:endParaRPr b="1">
                        <a:latin typeface="Muli"/>
                        <a:ea typeface="Muli"/>
                        <a:cs typeface="Muli"/>
                        <a:sym typeface="Muli"/>
                      </a:endParaRPr>
                    </a:p>
                  </a:txBody>
                  <a:tcPr marT="91425" marB="91425" marR="91425" marL="91425">
                    <a:solidFill>
                      <a:srgbClr val="FFFFFF"/>
                    </a:solidFill>
                  </a:tcPr>
                </a:tc>
                <a:tc>
                  <a:txBody>
                    <a:bodyPr/>
                    <a:lstStyle/>
                    <a:p>
                      <a:pPr indent="0" lvl="0" marL="0" rtl="0" algn="l">
                        <a:spcBef>
                          <a:spcPts val="0"/>
                        </a:spcBef>
                        <a:spcAft>
                          <a:spcPts val="0"/>
                        </a:spcAft>
                        <a:buNone/>
                      </a:pPr>
                      <a:r>
                        <a:rPr lang="en-US" sz="1800">
                          <a:latin typeface="Muli"/>
                          <a:ea typeface="Muli"/>
                          <a:cs typeface="Muli"/>
                          <a:sym typeface="Muli"/>
                        </a:rPr>
                        <a:t>Used to gather nuanced information about a specific topic or issue.</a:t>
                      </a:r>
                      <a:endParaRPr sz="1800">
                        <a:latin typeface="Muli"/>
                        <a:ea typeface="Muli"/>
                        <a:cs typeface="Muli"/>
                        <a:sym typeface="Muli"/>
                      </a:endParaRPr>
                    </a:p>
                  </a:txBody>
                  <a:tcPr marT="91425" marB="91425" marR="91425" marL="91425">
                    <a:solidFill>
                      <a:srgbClr val="FFFFFF"/>
                    </a:solidFill>
                  </a:tcPr>
                </a:tc>
                <a:tc>
                  <a:txBody>
                    <a:bodyPr/>
                    <a:lstStyle/>
                    <a:p>
                      <a:pPr indent="0" lvl="0" marL="0" rtl="0" algn="l">
                        <a:spcBef>
                          <a:spcPts val="0"/>
                        </a:spcBef>
                        <a:spcAft>
                          <a:spcPts val="0"/>
                        </a:spcAft>
                        <a:buNone/>
                      </a:pPr>
                      <a:r>
                        <a:rPr lang="en-US" sz="1800">
                          <a:latin typeface="Muli"/>
                          <a:ea typeface="Muli"/>
                          <a:cs typeface="Muli"/>
                          <a:sym typeface="Muli"/>
                        </a:rPr>
                        <a:t>Program evaluations, needs assessments, or policy research to gain informed perspectives. </a:t>
                      </a:r>
                      <a:endParaRPr sz="1800">
                        <a:latin typeface="Muli"/>
                        <a:ea typeface="Muli"/>
                        <a:cs typeface="Muli"/>
                        <a:sym typeface="Muli"/>
                      </a:endParaRPr>
                    </a:p>
                  </a:txBody>
                  <a:tcPr marT="91425" marB="91425" marR="91425" marL="91425">
                    <a:solidFill>
                      <a:srgbClr val="FFFFFF"/>
                    </a:solidFill>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6" name="Shape 1616"/>
        <p:cNvGrpSpPr/>
        <p:nvPr/>
      </p:nvGrpSpPr>
      <p:grpSpPr>
        <a:xfrm>
          <a:off x="0" y="0"/>
          <a:ext cx="0" cy="0"/>
          <a:chOff x="0" y="0"/>
          <a:chExt cx="0" cy="0"/>
        </a:xfrm>
      </p:grpSpPr>
      <p:sp>
        <p:nvSpPr>
          <p:cNvPr id="1617" name="Google Shape;1617;p143"/>
          <p:cNvSpPr txBox="1"/>
          <p:nvPr>
            <p:ph idx="1" type="body"/>
          </p:nvPr>
        </p:nvSpPr>
        <p:spPr>
          <a:xfrm>
            <a:off x="609600" y="1264824"/>
            <a:ext cx="10820400" cy="4587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US" sz="2400"/>
              <a:t>Your research objective is your north star. </a:t>
            </a:r>
            <a:endParaRPr sz="2400"/>
          </a:p>
          <a:p>
            <a:pPr indent="0" lvl="0" marL="0" rtl="0" algn="l">
              <a:lnSpc>
                <a:spcPct val="115000"/>
              </a:lnSpc>
              <a:spcBef>
                <a:spcPts val="0"/>
              </a:spcBef>
              <a:spcAft>
                <a:spcPts val="0"/>
              </a:spcAft>
              <a:buSzPts val="1800"/>
              <a:buNone/>
            </a:pPr>
            <a:r>
              <a:t/>
            </a:r>
            <a:endParaRPr sz="2400"/>
          </a:p>
          <a:p>
            <a:pPr indent="-381000" lvl="0" marL="457200" rtl="0" algn="l">
              <a:lnSpc>
                <a:spcPct val="115000"/>
              </a:lnSpc>
              <a:spcBef>
                <a:spcPts val="0"/>
              </a:spcBef>
              <a:spcAft>
                <a:spcPts val="0"/>
              </a:spcAft>
              <a:buClr>
                <a:srgbClr val="000000"/>
              </a:buClr>
              <a:buSzPts val="2400"/>
              <a:buChar char="➔"/>
            </a:pPr>
            <a:r>
              <a:rPr b="1" lang="en-US" sz="2400">
                <a:solidFill>
                  <a:srgbClr val="E07838"/>
                </a:solidFill>
                <a:latin typeface="Muli"/>
                <a:ea typeface="Muli"/>
                <a:cs typeface="Muli"/>
                <a:sym typeface="Muli"/>
              </a:rPr>
              <a:t>WHY</a:t>
            </a:r>
            <a:r>
              <a:rPr lang="en-US" sz="2400"/>
              <a:t> are you doing this IDI? </a:t>
            </a:r>
            <a:endParaRPr sz="2400"/>
          </a:p>
          <a:p>
            <a:pPr indent="0" lvl="0" marL="457200" rtl="0" algn="l">
              <a:lnSpc>
                <a:spcPct val="115000"/>
              </a:lnSpc>
              <a:spcBef>
                <a:spcPts val="0"/>
              </a:spcBef>
              <a:spcAft>
                <a:spcPts val="0"/>
              </a:spcAft>
              <a:buSzPts val="1800"/>
              <a:buNone/>
            </a:pPr>
            <a:r>
              <a:t/>
            </a:r>
            <a:endParaRPr sz="2400"/>
          </a:p>
          <a:p>
            <a:pPr indent="-381000" lvl="0" marL="457200" rtl="0" algn="l">
              <a:lnSpc>
                <a:spcPct val="115000"/>
              </a:lnSpc>
              <a:spcBef>
                <a:spcPts val="0"/>
              </a:spcBef>
              <a:spcAft>
                <a:spcPts val="0"/>
              </a:spcAft>
              <a:buClr>
                <a:srgbClr val="000000"/>
              </a:buClr>
              <a:buSzPts val="2400"/>
              <a:buChar char="➔"/>
            </a:pPr>
            <a:r>
              <a:rPr b="1" lang="en-US" sz="2400">
                <a:solidFill>
                  <a:srgbClr val="E07838"/>
                </a:solidFill>
                <a:latin typeface="Muli"/>
                <a:ea typeface="Muli"/>
                <a:cs typeface="Muli"/>
                <a:sym typeface="Muli"/>
              </a:rPr>
              <a:t>HOW</a:t>
            </a:r>
            <a:r>
              <a:rPr lang="en-US" sz="2400"/>
              <a:t> will you be using results?</a:t>
            </a:r>
            <a:endParaRPr sz="2400"/>
          </a:p>
          <a:p>
            <a:pPr indent="0" lvl="0" marL="457200" rtl="0" algn="l">
              <a:lnSpc>
                <a:spcPct val="115000"/>
              </a:lnSpc>
              <a:spcBef>
                <a:spcPts val="0"/>
              </a:spcBef>
              <a:spcAft>
                <a:spcPts val="0"/>
              </a:spcAft>
              <a:buSzPts val="1800"/>
              <a:buNone/>
            </a:pPr>
            <a:r>
              <a:t/>
            </a:r>
            <a:endParaRPr sz="2400"/>
          </a:p>
          <a:p>
            <a:pPr indent="-381000" lvl="0" marL="457200" rtl="0" algn="l">
              <a:lnSpc>
                <a:spcPct val="115000"/>
              </a:lnSpc>
              <a:spcBef>
                <a:spcPts val="0"/>
              </a:spcBef>
              <a:spcAft>
                <a:spcPts val="0"/>
              </a:spcAft>
              <a:buClr>
                <a:srgbClr val="000000"/>
              </a:buClr>
              <a:buSzPts val="2400"/>
              <a:buChar char="➔"/>
            </a:pPr>
            <a:r>
              <a:rPr b="1" lang="en-US" sz="2400">
                <a:solidFill>
                  <a:srgbClr val="E07838"/>
                </a:solidFill>
                <a:latin typeface="Muli"/>
                <a:ea typeface="Muli"/>
                <a:cs typeface="Muli"/>
                <a:sym typeface="Muli"/>
              </a:rPr>
              <a:t>DO </a:t>
            </a:r>
            <a:r>
              <a:rPr lang="en-US" sz="2400"/>
              <a:t>create a list of objectives that outlines the type of information you’re trying to get with each question. </a:t>
            </a:r>
            <a:endParaRPr sz="2400">
              <a:highlight>
                <a:srgbClr val="FFFFFF"/>
              </a:highlight>
            </a:endParaRPr>
          </a:p>
          <a:p>
            <a:pPr indent="0" lvl="0" marL="0" rtl="0" algn="l">
              <a:lnSpc>
                <a:spcPct val="115000"/>
              </a:lnSpc>
              <a:spcBef>
                <a:spcPts val="0"/>
              </a:spcBef>
              <a:spcAft>
                <a:spcPts val="0"/>
              </a:spcAft>
              <a:buSzPts val="1800"/>
              <a:buNone/>
            </a:pPr>
            <a:r>
              <a:t/>
            </a:r>
            <a:endParaRPr/>
          </a:p>
        </p:txBody>
      </p:sp>
      <p:sp>
        <p:nvSpPr>
          <p:cNvPr id="1618" name="Google Shape;1618;p143"/>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a:t>IDI Objective</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2" name="Shape 1622"/>
        <p:cNvGrpSpPr/>
        <p:nvPr/>
      </p:nvGrpSpPr>
      <p:grpSpPr>
        <a:xfrm>
          <a:off x="0" y="0"/>
          <a:ext cx="0" cy="0"/>
          <a:chOff x="0" y="0"/>
          <a:chExt cx="0" cy="0"/>
        </a:xfrm>
      </p:grpSpPr>
      <p:sp>
        <p:nvSpPr>
          <p:cNvPr id="1623" name="Google Shape;1623;p144"/>
          <p:cNvSpPr txBox="1"/>
          <p:nvPr>
            <p:ph type="title"/>
          </p:nvPr>
        </p:nvSpPr>
        <p:spPr>
          <a:xfrm>
            <a:off x="914400" y="482600"/>
            <a:ext cx="14461200" cy="81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Why conduct In-depth Interviews?</a:t>
            </a:r>
            <a:endParaRPr>
              <a:solidFill>
                <a:schemeClr val="dk1"/>
              </a:solidFill>
            </a:endParaRPr>
          </a:p>
        </p:txBody>
      </p:sp>
      <p:sp>
        <p:nvSpPr>
          <p:cNvPr id="1624" name="Google Shape;1624;p144"/>
          <p:cNvSpPr txBox="1"/>
          <p:nvPr>
            <p:ph idx="12" type="sldNum"/>
          </p:nvPr>
        </p:nvSpPr>
        <p:spPr>
          <a:xfrm>
            <a:off x="14224000" y="8393633"/>
            <a:ext cx="1016100" cy="374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US"/>
              <a:t>‹#›</a:t>
            </a:fld>
            <a:endParaRPr/>
          </a:p>
        </p:txBody>
      </p:sp>
      <p:sp>
        <p:nvSpPr>
          <p:cNvPr id="1625" name="Google Shape;1625;p144"/>
          <p:cNvSpPr txBox="1"/>
          <p:nvPr>
            <p:ph idx="1" type="body"/>
          </p:nvPr>
        </p:nvSpPr>
        <p:spPr>
          <a:xfrm>
            <a:off x="685800" y="1192500"/>
            <a:ext cx="11030100" cy="538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US" sz="2400">
                <a:latin typeface="Muli"/>
                <a:ea typeface="Muli"/>
                <a:cs typeface="Muli"/>
                <a:sym typeface="Muli"/>
              </a:rPr>
              <a:t>There are five main reasons why we use In-depth Interviews</a:t>
            </a:r>
            <a:endParaRPr b="1" sz="2400">
              <a:latin typeface="Muli"/>
              <a:ea typeface="Muli"/>
              <a:cs typeface="Muli"/>
              <a:sym typeface="Muli"/>
            </a:endParaRPr>
          </a:p>
          <a:p>
            <a:pPr indent="-342900" lvl="0" marL="457200" rtl="0" algn="l">
              <a:lnSpc>
                <a:spcPct val="150000"/>
              </a:lnSpc>
              <a:spcBef>
                <a:spcPts val="1100"/>
              </a:spcBef>
              <a:spcAft>
                <a:spcPts val="0"/>
              </a:spcAft>
              <a:buClr>
                <a:srgbClr val="000000"/>
              </a:buClr>
              <a:buSzPts val="2000"/>
              <a:buChar char="■"/>
            </a:pPr>
            <a:r>
              <a:rPr lang="en-US" sz="2000"/>
              <a:t>To highlight </a:t>
            </a:r>
            <a:r>
              <a:rPr b="1" lang="en-US" sz="2000">
                <a:solidFill>
                  <a:srgbClr val="E07838"/>
                </a:solidFill>
                <a:latin typeface="Muli"/>
                <a:ea typeface="Muli"/>
                <a:cs typeface="Muli"/>
                <a:sym typeface="Muli"/>
              </a:rPr>
              <a:t>individual vs. group concerns</a:t>
            </a:r>
            <a:r>
              <a:rPr lang="en-US" sz="2000"/>
              <a:t>- Topics that may not arise in a group situation can be addressed in individual interviews.</a:t>
            </a:r>
            <a:endParaRPr sz="2000"/>
          </a:p>
          <a:p>
            <a:pPr indent="-342900" lvl="0" marL="457200" rtl="0" algn="l">
              <a:lnSpc>
                <a:spcPct val="140000"/>
              </a:lnSpc>
              <a:spcBef>
                <a:spcPts val="0"/>
              </a:spcBef>
              <a:spcAft>
                <a:spcPts val="0"/>
              </a:spcAft>
              <a:buClr>
                <a:srgbClr val="000000"/>
              </a:buClr>
              <a:buSzPts val="2000"/>
              <a:buChar char="■"/>
            </a:pPr>
            <a:r>
              <a:rPr lang="en-US" sz="2000"/>
              <a:t>Provide a </a:t>
            </a:r>
            <a:r>
              <a:rPr b="1" lang="en-US" sz="2000">
                <a:solidFill>
                  <a:srgbClr val="E07838"/>
                </a:solidFill>
                <a:latin typeface="Muli"/>
                <a:ea typeface="Muli"/>
                <a:cs typeface="Muli"/>
                <a:sym typeface="Muli"/>
              </a:rPr>
              <a:t>shortcut to community norms</a:t>
            </a:r>
            <a:r>
              <a:rPr lang="en-US" sz="2000"/>
              <a:t>- Interviewing key community leaders can give a fast overview of a community and its needs and concerns.</a:t>
            </a:r>
            <a:endParaRPr sz="2000"/>
          </a:p>
          <a:p>
            <a:pPr indent="-342900" lvl="0" marL="457200" rtl="0" algn="l">
              <a:lnSpc>
                <a:spcPct val="140000"/>
              </a:lnSpc>
              <a:spcBef>
                <a:spcPts val="0"/>
              </a:spcBef>
              <a:spcAft>
                <a:spcPts val="0"/>
              </a:spcAft>
              <a:buClr>
                <a:srgbClr val="000000"/>
              </a:buClr>
              <a:buSzPts val="2000"/>
              <a:buChar char="■"/>
            </a:pPr>
            <a:r>
              <a:rPr lang="en-US" sz="2000"/>
              <a:t>Provide a </a:t>
            </a:r>
            <a:r>
              <a:rPr b="1" lang="en-US" sz="2000">
                <a:solidFill>
                  <a:srgbClr val="E07838"/>
                </a:solidFill>
                <a:latin typeface="Muli"/>
                <a:ea typeface="Muli"/>
                <a:cs typeface="Muli"/>
                <a:sym typeface="Muli"/>
              </a:rPr>
              <a:t>history of behavior</a:t>
            </a:r>
            <a:r>
              <a:rPr lang="en-US" sz="2000"/>
              <a:t>-When often conducted with someone who has been in the community for a long time, interviews can show if any change has occurred over time.</a:t>
            </a:r>
            <a:endParaRPr sz="2000"/>
          </a:p>
          <a:p>
            <a:pPr indent="-342900" lvl="0" marL="457200" rtl="0" algn="l">
              <a:lnSpc>
                <a:spcPct val="150000"/>
              </a:lnSpc>
              <a:spcBef>
                <a:spcPts val="0"/>
              </a:spcBef>
              <a:spcAft>
                <a:spcPts val="0"/>
              </a:spcAft>
              <a:buClr>
                <a:srgbClr val="000000"/>
              </a:buClr>
              <a:buSzPts val="2000"/>
              <a:buChar char="■"/>
            </a:pPr>
            <a:r>
              <a:rPr b="1" lang="en-US" sz="2000">
                <a:solidFill>
                  <a:srgbClr val="E07838"/>
                </a:solidFill>
                <a:latin typeface="Muli"/>
                <a:ea typeface="Muli"/>
                <a:cs typeface="Muli"/>
                <a:sym typeface="Muli"/>
              </a:rPr>
              <a:t>Develop</a:t>
            </a:r>
            <a:r>
              <a:rPr lang="en-US" sz="2000">
                <a:solidFill>
                  <a:schemeClr val="dk2"/>
                </a:solidFill>
              </a:rPr>
              <a:t> </a:t>
            </a:r>
            <a:r>
              <a:rPr lang="en-US" sz="2000"/>
              <a:t>other research tools</a:t>
            </a:r>
            <a:r>
              <a:rPr lang="en-US" sz="2000"/>
              <a:t> such as quantitative surveys</a:t>
            </a:r>
            <a:endParaRPr sz="2000"/>
          </a:p>
          <a:p>
            <a:pPr indent="0" lvl="0" marL="457200" rtl="0" algn="l">
              <a:spcBef>
                <a:spcPts val="0"/>
              </a:spcBef>
              <a:spcAft>
                <a:spcPts val="0"/>
              </a:spcAft>
              <a:buNone/>
            </a:pPr>
            <a:r>
              <a:t/>
            </a:r>
            <a:endParaRPr sz="2000"/>
          </a:p>
          <a:p>
            <a:pPr indent="0" lvl="0" marL="457200" rtl="0" algn="l">
              <a:lnSpc>
                <a:spcPct val="150000"/>
              </a:lnSpc>
              <a:spcBef>
                <a:spcPts val="0"/>
              </a:spcBef>
              <a:spcAft>
                <a:spcPts val="1100"/>
              </a:spcAft>
              <a:buNone/>
            </a:pPr>
            <a:r>
              <a:t/>
            </a:r>
            <a:endParaRPr sz="240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0" name="Shape 1630"/>
        <p:cNvGrpSpPr/>
        <p:nvPr/>
      </p:nvGrpSpPr>
      <p:grpSpPr>
        <a:xfrm>
          <a:off x="0" y="0"/>
          <a:ext cx="0" cy="0"/>
          <a:chOff x="0" y="0"/>
          <a:chExt cx="0" cy="0"/>
        </a:xfrm>
      </p:grpSpPr>
      <p:sp>
        <p:nvSpPr>
          <p:cNvPr id="1631" name="Google Shape;1631;p145"/>
          <p:cNvSpPr txBox="1"/>
          <p:nvPr/>
        </p:nvSpPr>
        <p:spPr>
          <a:xfrm>
            <a:off x="718725" y="392675"/>
            <a:ext cx="11010300" cy="22656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100"/>
              <a:buFont typeface="Arial"/>
              <a:buNone/>
            </a:pPr>
            <a:r>
              <a:rPr b="1" lang="en-US" sz="3100">
                <a:solidFill>
                  <a:schemeClr val="dk1"/>
                </a:solidFill>
                <a:latin typeface="Muli"/>
                <a:ea typeface="Muli"/>
                <a:cs typeface="Muli"/>
                <a:sym typeface="Muli"/>
              </a:rPr>
              <a:t>When are interviews appropriate in data collection?</a:t>
            </a:r>
            <a:endParaRPr b="1" i="0" sz="3100" u="none" cap="none" strike="noStrike">
              <a:solidFill>
                <a:schemeClr val="dk1"/>
              </a:solidFill>
              <a:latin typeface="Muli"/>
              <a:ea typeface="Muli"/>
              <a:cs typeface="Muli"/>
              <a:sym typeface="Muli"/>
            </a:endParaRPr>
          </a:p>
        </p:txBody>
      </p:sp>
      <p:sp>
        <p:nvSpPr>
          <p:cNvPr id="1632" name="Google Shape;1632;p145"/>
          <p:cNvSpPr txBox="1"/>
          <p:nvPr/>
        </p:nvSpPr>
        <p:spPr>
          <a:xfrm>
            <a:off x="652500" y="1350325"/>
            <a:ext cx="10887300" cy="4892100"/>
          </a:xfrm>
          <a:prstGeom prst="rect">
            <a:avLst/>
          </a:prstGeom>
          <a:noFill/>
          <a:ln>
            <a:noFill/>
          </a:ln>
        </p:spPr>
        <p:txBody>
          <a:bodyPr anchorCtr="0" anchor="t" bIns="45700" lIns="91425" spcFirstLastPara="1" rIns="91425" wrap="square" tIns="45700">
            <a:noAutofit/>
          </a:bodyPr>
          <a:lstStyle/>
          <a:p>
            <a:pPr indent="-342900" lvl="0" marL="457200" marR="0" rtl="0" algn="l">
              <a:lnSpc>
                <a:spcPct val="113325"/>
              </a:lnSpc>
              <a:spcBef>
                <a:spcPts val="0"/>
              </a:spcBef>
              <a:spcAft>
                <a:spcPts val="0"/>
              </a:spcAft>
              <a:buSzPts val="2000"/>
              <a:buFont typeface="Muli"/>
              <a:buChar char="●"/>
            </a:pPr>
            <a:r>
              <a:rPr b="1" lang="en-US" sz="2000">
                <a:solidFill>
                  <a:srgbClr val="E07838"/>
                </a:solidFill>
                <a:latin typeface="Muli"/>
                <a:ea typeface="Muli"/>
                <a:cs typeface="Muli"/>
                <a:sym typeface="Muli"/>
              </a:rPr>
              <a:t>When you want to study the experiences, motives, or opinions of others. </a:t>
            </a:r>
            <a:r>
              <a:rPr lang="en-US" sz="2000">
                <a:latin typeface="Muli"/>
                <a:ea typeface="Muli"/>
                <a:cs typeface="Muli"/>
                <a:sym typeface="Muli"/>
              </a:rPr>
              <a:t>e.g. </a:t>
            </a:r>
            <a:r>
              <a:rPr lang="en-US" sz="2000">
                <a:solidFill>
                  <a:schemeClr val="dk1"/>
                </a:solidFill>
                <a:latin typeface="Muli"/>
                <a:ea typeface="Muli"/>
                <a:cs typeface="Muli"/>
                <a:sym typeface="Muli"/>
              </a:rPr>
              <a:t>if you want to understand </a:t>
            </a:r>
            <a:r>
              <a:rPr lang="en-US" sz="2000">
                <a:solidFill>
                  <a:schemeClr val="dk1"/>
                </a:solidFill>
                <a:latin typeface="Muli"/>
                <a:ea typeface="Muli"/>
                <a:cs typeface="Muli"/>
                <a:sym typeface="Muli"/>
              </a:rPr>
              <a:t>how local herdsmen perceive sustainable herding methods and what factors influence their decision to adopt or resist these practices.</a:t>
            </a:r>
            <a:endParaRPr b="1" sz="2000">
              <a:solidFill>
                <a:schemeClr val="dk1"/>
              </a:solidFill>
              <a:latin typeface="Muli"/>
              <a:ea typeface="Muli"/>
              <a:cs typeface="Muli"/>
              <a:sym typeface="Muli"/>
            </a:endParaRPr>
          </a:p>
          <a:p>
            <a:pPr indent="0" lvl="0" marL="457200" marR="0" rtl="0" algn="l">
              <a:lnSpc>
                <a:spcPct val="113325"/>
              </a:lnSpc>
              <a:spcBef>
                <a:spcPts val="0"/>
              </a:spcBef>
              <a:spcAft>
                <a:spcPts val="0"/>
              </a:spcAft>
              <a:buNone/>
            </a:pPr>
            <a:r>
              <a:t/>
            </a:r>
            <a:endParaRPr sz="2000">
              <a:latin typeface="Muli"/>
              <a:ea typeface="Muli"/>
              <a:cs typeface="Muli"/>
              <a:sym typeface="Muli"/>
            </a:endParaRPr>
          </a:p>
          <a:p>
            <a:pPr indent="-342900" lvl="0" marL="457200" marR="0" rtl="0" algn="l">
              <a:lnSpc>
                <a:spcPct val="113325"/>
              </a:lnSpc>
              <a:spcBef>
                <a:spcPts val="0"/>
              </a:spcBef>
              <a:spcAft>
                <a:spcPts val="0"/>
              </a:spcAft>
              <a:buSzPts val="2000"/>
              <a:buFont typeface="Muli"/>
              <a:buChar char="●"/>
            </a:pPr>
            <a:r>
              <a:rPr b="1" lang="en-US" sz="2000">
                <a:solidFill>
                  <a:srgbClr val="E07838"/>
                </a:solidFill>
                <a:latin typeface="Muli"/>
                <a:ea typeface="Muli"/>
                <a:cs typeface="Muli"/>
                <a:sym typeface="Muli"/>
              </a:rPr>
              <a:t>When exploring personal and sensitive issues or ambiguous choices people have made</a:t>
            </a:r>
            <a:r>
              <a:rPr lang="en-US" sz="2000">
                <a:latin typeface="Muli"/>
                <a:ea typeface="Muli"/>
                <a:cs typeface="Muli"/>
                <a:sym typeface="Muli"/>
              </a:rPr>
              <a:t> e.g. </a:t>
            </a:r>
            <a:r>
              <a:rPr lang="en-US" sz="2000">
                <a:solidFill>
                  <a:schemeClr val="dk1"/>
                </a:solidFill>
                <a:latin typeface="Muli"/>
                <a:ea typeface="Muli"/>
                <a:cs typeface="Muli"/>
                <a:sym typeface="Muli"/>
              </a:rPr>
              <a:t>personal dilemmas farmers face when balancing their livelihoods with the need to conserve local forests</a:t>
            </a:r>
            <a:endParaRPr sz="2000">
              <a:solidFill>
                <a:schemeClr val="dk1"/>
              </a:solidFill>
              <a:latin typeface="Muli"/>
              <a:ea typeface="Muli"/>
              <a:cs typeface="Muli"/>
              <a:sym typeface="Muli"/>
            </a:endParaRPr>
          </a:p>
          <a:p>
            <a:pPr indent="0" lvl="0" marL="457200" marR="0" rtl="0" algn="l">
              <a:lnSpc>
                <a:spcPct val="113325"/>
              </a:lnSpc>
              <a:spcBef>
                <a:spcPts val="0"/>
              </a:spcBef>
              <a:spcAft>
                <a:spcPts val="0"/>
              </a:spcAft>
              <a:buNone/>
            </a:pPr>
            <a:r>
              <a:t/>
            </a:r>
            <a:endParaRPr sz="2000">
              <a:latin typeface="Muli"/>
              <a:ea typeface="Muli"/>
              <a:cs typeface="Muli"/>
              <a:sym typeface="Muli"/>
            </a:endParaRPr>
          </a:p>
          <a:p>
            <a:pPr indent="-342900" lvl="0" marL="457200" marR="0" rtl="0" algn="l">
              <a:lnSpc>
                <a:spcPct val="113325"/>
              </a:lnSpc>
              <a:spcBef>
                <a:spcPts val="0"/>
              </a:spcBef>
              <a:spcAft>
                <a:spcPts val="0"/>
              </a:spcAft>
              <a:buSzPts val="2000"/>
              <a:buFont typeface="Muli"/>
              <a:buChar char="●"/>
            </a:pPr>
            <a:r>
              <a:rPr b="1" lang="en-US" sz="2000">
                <a:solidFill>
                  <a:srgbClr val="E07838"/>
                </a:solidFill>
                <a:latin typeface="Muli"/>
                <a:ea typeface="Muli"/>
                <a:cs typeface="Muli"/>
                <a:sym typeface="Muli"/>
              </a:rPr>
              <a:t>When processes being studied are nearly invisible</a:t>
            </a:r>
            <a:r>
              <a:rPr lang="en-US" sz="2000">
                <a:latin typeface="Muli"/>
                <a:ea typeface="Muli"/>
                <a:cs typeface="Muli"/>
                <a:sym typeface="Muli"/>
              </a:rPr>
              <a:t> </a:t>
            </a:r>
            <a:r>
              <a:rPr lang="en-US" sz="2000">
                <a:solidFill>
                  <a:schemeClr val="dk1"/>
                </a:solidFill>
                <a:latin typeface="Muli"/>
                <a:ea typeface="Muli"/>
                <a:cs typeface="Muli"/>
                <a:sym typeface="Muli"/>
              </a:rPr>
              <a:t>e.g. the power dynamics between men and women in the community activities</a:t>
            </a:r>
            <a:endParaRPr sz="2000">
              <a:solidFill>
                <a:schemeClr val="dk1"/>
              </a:solidFill>
              <a:latin typeface="Muli"/>
              <a:ea typeface="Muli"/>
              <a:cs typeface="Muli"/>
              <a:sym typeface="Muli"/>
            </a:endParaRPr>
          </a:p>
          <a:p>
            <a:pPr indent="0" lvl="0" marL="457200" marR="0" rtl="0" algn="l">
              <a:lnSpc>
                <a:spcPct val="113325"/>
              </a:lnSpc>
              <a:spcBef>
                <a:spcPts val="0"/>
              </a:spcBef>
              <a:spcAft>
                <a:spcPts val="0"/>
              </a:spcAft>
              <a:buNone/>
            </a:pPr>
            <a:r>
              <a:t/>
            </a:r>
            <a:endParaRPr sz="2000">
              <a:latin typeface="Muli"/>
              <a:ea typeface="Muli"/>
              <a:cs typeface="Muli"/>
              <a:sym typeface="Muli"/>
            </a:endParaRPr>
          </a:p>
          <a:p>
            <a:pPr indent="-342900" lvl="0" marL="457200" marR="0" rtl="0" algn="l">
              <a:lnSpc>
                <a:spcPct val="113325"/>
              </a:lnSpc>
              <a:spcBef>
                <a:spcPts val="0"/>
              </a:spcBef>
              <a:spcAft>
                <a:spcPts val="0"/>
              </a:spcAft>
              <a:buSzPts val="2000"/>
              <a:buFont typeface="Muli"/>
              <a:buChar char="●"/>
            </a:pPr>
            <a:r>
              <a:rPr b="1" lang="en-US" sz="2000">
                <a:solidFill>
                  <a:srgbClr val="E07838"/>
                </a:solidFill>
                <a:latin typeface="Muli"/>
                <a:ea typeface="Muli"/>
                <a:cs typeface="Muli"/>
                <a:sym typeface="Muli"/>
              </a:rPr>
              <a:t>When exploring complex matters</a:t>
            </a:r>
            <a:r>
              <a:rPr lang="en-US" sz="2000">
                <a:latin typeface="Muli"/>
                <a:ea typeface="Muli"/>
                <a:cs typeface="Muli"/>
                <a:sym typeface="Muli"/>
              </a:rPr>
              <a:t> e.g. </a:t>
            </a:r>
            <a:r>
              <a:rPr lang="en-US" sz="2000">
                <a:solidFill>
                  <a:schemeClr val="dk1"/>
                </a:solidFill>
                <a:latin typeface="Muli"/>
                <a:ea typeface="Muli"/>
                <a:cs typeface="Muli"/>
                <a:sym typeface="Muli"/>
              </a:rPr>
              <a:t>how polarized community members are able to avoid fights among themselves.</a:t>
            </a:r>
            <a:endParaRPr sz="2000">
              <a:solidFill>
                <a:schemeClr val="dk1"/>
              </a:solidFill>
              <a:latin typeface="Muli"/>
              <a:ea typeface="Muli"/>
              <a:cs typeface="Muli"/>
              <a:sym typeface="Muli"/>
            </a:endParaRPr>
          </a:p>
          <a:p>
            <a:pPr indent="0" lvl="0" marL="457200" marR="0" rtl="0" algn="l">
              <a:lnSpc>
                <a:spcPct val="113325"/>
              </a:lnSpc>
              <a:spcBef>
                <a:spcPts val="0"/>
              </a:spcBef>
              <a:spcAft>
                <a:spcPts val="0"/>
              </a:spcAft>
              <a:buNone/>
            </a:pPr>
            <a:r>
              <a:t/>
            </a:r>
            <a:endParaRPr sz="2300">
              <a:solidFill>
                <a:srgbClr val="0000FF"/>
              </a:solidFill>
              <a:latin typeface="Muli"/>
              <a:ea typeface="Muli"/>
              <a:cs typeface="Muli"/>
              <a:sym typeface="Muli"/>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6" name="Shape 1636"/>
        <p:cNvGrpSpPr/>
        <p:nvPr/>
      </p:nvGrpSpPr>
      <p:grpSpPr>
        <a:xfrm>
          <a:off x="0" y="0"/>
          <a:ext cx="0" cy="0"/>
          <a:chOff x="0" y="0"/>
          <a:chExt cx="0" cy="0"/>
        </a:xfrm>
      </p:grpSpPr>
      <p:sp>
        <p:nvSpPr>
          <p:cNvPr id="1637" name="Google Shape;1637;p146"/>
          <p:cNvSpPr txBox="1"/>
          <p:nvPr>
            <p:ph idx="12" type="sldNum"/>
          </p:nvPr>
        </p:nvSpPr>
        <p:spPr>
          <a:xfrm>
            <a:off x="8615362" y="6072187"/>
            <a:ext cx="27432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2" name="Shape 1642"/>
        <p:cNvGrpSpPr/>
        <p:nvPr/>
      </p:nvGrpSpPr>
      <p:grpSpPr>
        <a:xfrm>
          <a:off x="0" y="0"/>
          <a:ext cx="0" cy="0"/>
          <a:chOff x="0" y="0"/>
          <a:chExt cx="0" cy="0"/>
        </a:xfrm>
      </p:grpSpPr>
      <p:sp>
        <p:nvSpPr>
          <p:cNvPr id="1643" name="Google Shape;1643;p147"/>
          <p:cNvSpPr txBox="1"/>
          <p:nvPr>
            <p:ph idx="1" type="body"/>
          </p:nvPr>
        </p:nvSpPr>
        <p:spPr>
          <a:xfrm>
            <a:off x="609600" y="1188625"/>
            <a:ext cx="8016300" cy="4587600"/>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SzPts val="1800"/>
              <a:buFont typeface="Arial"/>
              <a:buChar char="■"/>
            </a:pPr>
            <a:r>
              <a:rPr b="1" lang="en-US">
                <a:solidFill>
                  <a:schemeClr val="dk1"/>
                </a:solidFill>
                <a:latin typeface="Muli"/>
                <a:ea typeface="Muli"/>
                <a:cs typeface="Muli"/>
                <a:sym typeface="Muli"/>
              </a:rPr>
              <a:t>Ideal size</a:t>
            </a:r>
            <a:r>
              <a:rPr lang="en-US">
                <a:solidFill>
                  <a:schemeClr val="dk1"/>
                </a:solidFill>
              </a:rPr>
              <a:t> is 20-30 people who can help you understand the context or problem </a:t>
            </a:r>
            <a:r>
              <a:rPr lang="en-US">
                <a:solidFill>
                  <a:schemeClr val="dk1"/>
                </a:solidFill>
              </a:rPr>
              <a:t>in a new way</a:t>
            </a:r>
            <a:r>
              <a:rPr lang="en-US">
                <a:solidFill>
                  <a:schemeClr val="dk1"/>
                </a:solidFill>
              </a:rPr>
              <a:t> for experts.</a:t>
            </a:r>
            <a:endParaRPr>
              <a:solidFill>
                <a:schemeClr val="dk1"/>
              </a:solidFill>
            </a:endParaRPr>
          </a:p>
          <a:p>
            <a:pPr indent="0" lvl="0" marL="457200" rtl="0" algn="l">
              <a:lnSpc>
                <a:spcPct val="115000"/>
              </a:lnSpc>
              <a:spcBef>
                <a:spcPts val="0"/>
              </a:spcBef>
              <a:spcAft>
                <a:spcPts val="0"/>
              </a:spcAft>
              <a:buSzPts val="1800"/>
              <a:buNone/>
            </a:pPr>
            <a:r>
              <a:t/>
            </a:r>
            <a:endParaRPr>
              <a:solidFill>
                <a:schemeClr val="dk1"/>
              </a:solidFill>
            </a:endParaRPr>
          </a:p>
          <a:p>
            <a:pPr indent="-342900" lvl="0" marL="457200" rtl="0" algn="l">
              <a:lnSpc>
                <a:spcPct val="115000"/>
              </a:lnSpc>
              <a:spcBef>
                <a:spcPts val="0"/>
              </a:spcBef>
              <a:spcAft>
                <a:spcPts val="0"/>
              </a:spcAft>
              <a:buSzPts val="1800"/>
              <a:buFont typeface="Arial"/>
              <a:buChar char="■"/>
            </a:pPr>
            <a:r>
              <a:rPr b="1" lang="en-US">
                <a:solidFill>
                  <a:schemeClr val="dk1"/>
                </a:solidFill>
                <a:latin typeface="Muli"/>
                <a:ea typeface="Muli"/>
                <a:cs typeface="Muli"/>
                <a:sym typeface="Muli"/>
              </a:rPr>
              <a:t>U</a:t>
            </a:r>
            <a:r>
              <a:rPr b="1" lang="en-US">
                <a:solidFill>
                  <a:schemeClr val="dk1"/>
                </a:solidFill>
                <a:latin typeface="Muli"/>
                <a:ea typeface="Muli"/>
                <a:cs typeface="Muli"/>
                <a:sym typeface="Muli"/>
              </a:rPr>
              <a:t>se purposive sampling</a:t>
            </a:r>
            <a:r>
              <a:rPr lang="en-US">
                <a:solidFill>
                  <a:schemeClr val="dk1"/>
                </a:solidFill>
              </a:rPr>
              <a:t>: Find people who can provide insight for</a:t>
            </a:r>
            <a:r>
              <a:rPr lang="en-US">
                <a:solidFill>
                  <a:schemeClr val="dk1"/>
                </a:solidFill>
              </a:rPr>
              <a:t> a specific purpose</a:t>
            </a:r>
            <a:r>
              <a:rPr lang="en-US">
                <a:solidFill>
                  <a:schemeClr val="dk1"/>
                </a:solidFill>
              </a:rPr>
              <a:t>; most commonly used in pilot studies, case studies, and studies of hard-to-find populations.</a:t>
            </a:r>
            <a:br>
              <a:rPr lang="en-US">
                <a:solidFill>
                  <a:schemeClr val="dk1"/>
                </a:solidFill>
              </a:rPr>
            </a:br>
            <a:r>
              <a:rPr lang="en-US">
                <a:solidFill>
                  <a:schemeClr val="dk1"/>
                </a:solidFill>
              </a:rPr>
              <a:t>							OR</a:t>
            </a:r>
            <a:endParaRPr>
              <a:solidFill>
                <a:schemeClr val="dk1"/>
              </a:solidFill>
            </a:endParaRPr>
          </a:p>
          <a:p>
            <a:pPr indent="-342900" lvl="0" marL="457200" rtl="0" algn="l">
              <a:lnSpc>
                <a:spcPct val="115000"/>
              </a:lnSpc>
              <a:spcBef>
                <a:spcPts val="0"/>
              </a:spcBef>
              <a:spcAft>
                <a:spcPts val="0"/>
              </a:spcAft>
              <a:buSzPts val="1800"/>
              <a:buFont typeface="Arial"/>
              <a:buChar char="■"/>
            </a:pPr>
            <a:r>
              <a:rPr b="1" lang="en-US">
                <a:solidFill>
                  <a:schemeClr val="dk1"/>
                </a:solidFill>
                <a:latin typeface="Muli"/>
                <a:ea typeface="Muli"/>
                <a:cs typeface="Muli"/>
                <a:sym typeface="Muli"/>
              </a:rPr>
              <a:t>Snowball Sampling</a:t>
            </a:r>
            <a:r>
              <a:rPr lang="en-US">
                <a:solidFill>
                  <a:schemeClr val="dk1"/>
                </a:solidFill>
              </a:rPr>
              <a:t>: Network method to find harder to reach populations (i.e. few members over a large area, stigmatized people, those with something to hide, members of an elite group with limited time)</a:t>
            </a:r>
            <a:br>
              <a:rPr lang="en-US">
                <a:solidFill>
                  <a:schemeClr val="dk1"/>
                </a:solidFill>
              </a:rPr>
            </a:br>
            <a:r>
              <a:rPr lang="en-US">
                <a:solidFill>
                  <a:schemeClr val="dk1"/>
                </a:solidFill>
              </a:rPr>
              <a:t>							OR</a:t>
            </a:r>
            <a:endParaRPr>
              <a:solidFill>
                <a:schemeClr val="dk1"/>
              </a:solidFill>
            </a:endParaRPr>
          </a:p>
          <a:p>
            <a:pPr indent="-342900" lvl="0" marL="457200" rtl="0" algn="l">
              <a:lnSpc>
                <a:spcPct val="115000"/>
              </a:lnSpc>
              <a:spcBef>
                <a:spcPts val="0"/>
              </a:spcBef>
              <a:spcAft>
                <a:spcPts val="0"/>
              </a:spcAft>
              <a:buSzPts val="1800"/>
              <a:buFont typeface="Arial"/>
              <a:buChar char="■"/>
            </a:pPr>
            <a:r>
              <a:rPr b="1" lang="en-US">
                <a:solidFill>
                  <a:schemeClr val="dk1"/>
                </a:solidFill>
                <a:latin typeface="Muli"/>
                <a:ea typeface="Muli"/>
                <a:cs typeface="Muli"/>
                <a:sym typeface="Muli"/>
              </a:rPr>
              <a:t>Quota Sampling</a:t>
            </a:r>
            <a:r>
              <a:rPr lang="en-US">
                <a:solidFill>
                  <a:schemeClr val="dk1"/>
                </a:solidFill>
              </a:rPr>
              <a:t>: Stratified sampling without random selection (certain number of people by gender, age, location, etc.)</a:t>
            </a:r>
            <a:endParaRPr>
              <a:solidFill>
                <a:schemeClr val="dk1"/>
              </a:solidFill>
            </a:endParaRPr>
          </a:p>
        </p:txBody>
      </p:sp>
      <p:sp>
        <p:nvSpPr>
          <p:cNvPr id="1644" name="Google Shape;1644;p147"/>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a:t>Who to include</a:t>
            </a:r>
            <a:r>
              <a:rPr lang="en-US"/>
              <a:t> in IDIs and KIIs</a:t>
            </a:r>
            <a:endParaRPr/>
          </a:p>
        </p:txBody>
      </p:sp>
      <p:pic>
        <p:nvPicPr>
          <p:cNvPr id="1645" name="Google Shape;1645;p147"/>
          <p:cNvPicPr preferRelativeResize="0"/>
          <p:nvPr/>
        </p:nvPicPr>
        <p:blipFill rotWithShape="1">
          <a:blip r:embed="rId3">
            <a:alphaModFix/>
          </a:blip>
          <a:srcRect b="0" l="0" r="0" t="0"/>
          <a:stretch/>
        </p:blipFill>
        <p:spPr>
          <a:xfrm>
            <a:off x="9532713" y="1563300"/>
            <a:ext cx="1609725" cy="28575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9" name="Shape 1649"/>
        <p:cNvGrpSpPr/>
        <p:nvPr/>
      </p:nvGrpSpPr>
      <p:grpSpPr>
        <a:xfrm>
          <a:off x="0" y="0"/>
          <a:ext cx="0" cy="0"/>
          <a:chOff x="0" y="0"/>
          <a:chExt cx="0" cy="0"/>
        </a:xfrm>
      </p:grpSpPr>
      <p:pic>
        <p:nvPicPr>
          <p:cNvPr descr="A landscape with hills and a body of water in the distance&#10;&#10;Description automatically generated with medium confidence" id="1650" name="Google Shape;1650;p148"/>
          <p:cNvPicPr preferRelativeResize="0"/>
          <p:nvPr>
            <p:ph idx="2" type="pic"/>
          </p:nvPr>
        </p:nvPicPr>
        <p:blipFill rotWithShape="1">
          <a:blip r:embed="rId3">
            <a:alphaModFix/>
          </a:blip>
          <a:srcRect b="0" l="0" r="0" t="0"/>
          <a:stretch/>
        </p:blipFill>
        <p:spPr>
          <a:xfrm>
            <a:off x="0" y="0"/>
            <a:ext cx="12189442" cy="5980184"/>
          </a:xfrm>
          <a:prstGeom prst="rect">
            <a:avLst/>
          </a:prstGeom>
          <a:noFill/>
          <a:ln>
            <a:noFill/>
          </a:ln>
        </p:spPr>
      </p:pic>
      <p:sp>
        <p:nvSpPr>
          <p:cNvPr id="1651" name="Google Shape;1651;p148"/>
          <p:cNvSpPr txBox="1"/>
          <p:nvPr>
            <p:ph type="ctrTitle"/>
          </p:nvPr>
        </p:nvSpPr>
        <p:spPr>
          <a:xfrm>
            <a:off x="1163212" y="1891285"/>
            <a:ext cx="9171600" cy="554100"/>
          </a:xfrm>
          <a:prstGeom prst="rect">
            <a:avLst/>
          </a:prstGeom>
          <a:noFill/>
          <a:ln>
            <a:noFill/>
          </a:ln>
          <a:effectLst>
            <a:outerShdw blurRad="57150" rotWithShape="0" algn="bl" dir="5400000" dist="19050">
              <a:srgbClr val="000000">
                <a:alpha val="50000"/>
              </a:srgbClr>
            </a:outerShdw>
          </a:effectLst>
        </p:spPr>
        <p:txBody>
          <a:bodyPr anchorCtr="0" anchor="ctr" bIns="0" lIns="0" spcFirstLastPara="1" rIns="0" wrap="square" tIns="0">
            <a:spAutoFit/>
          </a:bodyPr>
          <a:lstStyle/>
          <a:p>
            <a:pPr indent="0" lvl="0" marL="0" rtl="0" algn="l">
              <a:spcBef>
                <a:spcPts val="0"/>
              </a:spcBef>
              <a:spcAft>
                <a:spcPts val="0"/>
              </a:spcAft>
              <a:buClr>
                <a:schemeClr val="dk1"/>
              </a:buClr>
              <a:buSzPts val="1500"/>
              <a:buFont typeface="Arial"/>
              <a:buNone/>
            </a:pPr>
            <a:r>
              <a:rPr lang="en-US" sz="4000">
                <a:latin typeface="Muli"/>
                <a:ea typeface="Muli"/>
                <a:cs typeface="Muli"/>
                <a:sym typeface="Muli"/>
              </a:rPr>
              <a:t>Focus Group Discussions (FGDs)</a:t>
            </a:r>
            <a:endParaRPr/>
          </a:p>
        </p:txBody>
      </p:sp>
      <p:sp>
        <p:nvSpPr>
          <p:cNvPr id="1652" name="Google Shape;1652;p148"/>
          <p:cNvSpPr txBox="1"/>
          <p:nvPr>
            <p:ph idx="1" type="subTitle"/>
          </p:nvPr>
        </p:nvSpPr>
        <p:spPr>
          <a:xfrm>
            <a:off x="1163200" y="3216450"/>
            <a:ext cx="10086300" cy="2463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0">
            <a:spAutoFit/>
          </a:bodyPr>
          <a:lstStyle/>
          <a:p>
            <a:pPr indent="0" lvl="0" marL="0" rtl="0" algn="l">
              <a:lnSpc>
                <a:spcPct val="115000"/>
              </a:lnSpc>
              <a:spcBef>
                <a:spcPts val="0"/>
              </a:spcBef>
              <a:spcAft>
                <a:spcPts val="0"/>
              </a:spcAft>
              <a:buNone/>
            </a:pPr>
            <a:r>
              <a:rPr lang="en-US" sz="1600">
                <a:latin typeface="Muli"/>
                <a:ea typeface="Muli"/>
                <a:cs typeface="Muli"/>
                <a:sym typeface="Muli"/>
              </a:rPr>
              <a:t>Best Practices</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6" name="Shape 1656"/>
        <p:cNvGrpSpPr/>
        <p:nvPr/>
      </p:nvGrpSpPr>
      <p:grpSpPr>
        <a:xfrm>
          <a:off x="0" y="0"/>
          <a:ext cx="0" cy="0"/>
          <a:chOff x="0" y="0"/>
          <a:chExt cx="0" cy="0"/>
        </a:xfrm>
      </p:grpSpPr>
      <p:sp>
        <p:nvSpPr>
          <p:cNvPr id="1657" name="Google Shape;1657;p149"/>
          <p:cNvSpPr txBox="1"/>
          <p:nvPr>
            <p:ph idx="1" type="body"/>
          </p:nvPr>
        </p:nvSpPr>
        <p:spPr>
          <a:xfrm>
            <a:off x="685800" y="1264824"/>
            <a:ext cx="10820400" cy="4587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t/>
            </a:r>
            <a:endParaRPr sz="2000"/>
          </a:p>
          <a:p>
            <a:pPr indent="-355600" lvl="0" marL="457200" rtl="0" algn="l">
              <a:lnSpc>
                <a:spcPct val="115000"/>
              </a:lnSpc>
              <a:spcBef>
                <a:spcPts val="0"/>
              </a:spcBef>
              <a:spcAft>
                <a:spcPts val="0"/>
              </a:spcAft>
              <a:buClr>
                <a:schemeClr val="dk1"/>
              </a:buClr>
              <a:buSzPts val="2000"/>
              <a:buChar char="➔"/>
            </a:pPr>
            <a:r>
              <a:rPr b="1" lang="en-US" sz="2000">
                <a:solidFill>
                  <a:srgbClr val="E07838"/>
                </a:solidFill>
                <a:latin typeface="Muli"/>
                <a:ea typeface="Muli"/>
                <a:cs typeface="Muli"/>
                <a:sym typeface="Muli"/>
              </a:rPr>
              <a:t>WHY</a:t>
            </a:r>
            <a:r>
              <a:rPr lang="en-US" sz="2000"/>
              <a:t> are you doing this FGD? </a:t>
            </a:r>
            <a:endParaRPr sz="2000"/>
          </a:p>
          <a:p>
            <a:pPr indent="0" lvl="0" marL="0" rtl="0" algn="l">
              <a:lnSpc>
                <a:spcPct val="115000"/>
              </a:lnSpc>
              <a:spcBef>
                <a:spcPts val="0"/>
              </a:spcBef>
              <a:spcAft>
                <a:spcPts val="0"/>
              </a:spcAft>
              <a:buSzPts val="1800"/>
              <a:buNone/>
            </a:pPr>
            <a:r>
              <a:t/>
            </a:r>
            <a:endParaRPr sz="2000"/>
          </a:p>
          <a:p>
            <a:pPr indent="0" lvl="0" marL="0" rtl="0" algn="l">
              <a:lnSpc>
                <a:spcPct val="115000"/>
              </a:lnSpc>
              <a:spcBef>
                <a:spcPts val="0"/>
              </a:spcBef>
              <a:spcAft>
                <a:spcPts val="0"/>
              </a:spcAft>
              <a:buSzPts val="1800"/>
              <a:buNone/>
            </a:pPr>
            <a:r>
              <a:t/>
            </a:r>
            <a:endParaRPr sz="2000"/>
          </a:p>
          <a:p>
            <a:pPr indent="-355600" lvl="0" marL="457200" rtl="0" algn="l">
              <a:lnSpc>
                <a:spcPct val="115000"/>
              </a:lnSpc>
              <a:spcBef>
                <a:spcPts val="0"/>
              </a:spcBef>
              <a:spcAft>
                <a:spcPts val="0"/>
              </a:spcAft>
              <a:buClr>
                <a:schemeClr val="dk1"/>
              </a:buClr>
              <a:buSzPts val="2000"/>
              <a:buChar char="➔"/>
            </a:pPr>
            <a:r>
              <a:rPr b="1" lang="en-US" sz="2000">
                <a:solidFill>
                  <a:srgbClr val="E07838"/>
                </a:solidFill>
                <a:latin typeface="Muli"/>
                <a:ea typeface="Muli"/>
                <a:cs typeface="Muli"/>
                <a:sym typeface="Muli"/>
              </a:rPr>
              <a:t>HOW </a:t>
            </a:r>
            <a:r>
              <a:rPr lang="en-US" sz="2000"/>
              <a:t>will you be using results?</a:t>
            </a:r>
            <a:endParaRPr sz="2000"/>
          </a:p>
          <a:p>
            <a:pPr indent="0" lvl="0" marL="0" rtl="0" algn="l">
              <a:lnSpc>
                <a:spcPct val="115000"/>
              </a:lnSpc>
              <a:spcBef>
                <a:spcPts val="0"/>
              </a:spcBef>
              <a:spcAft>
                <a:spcPts val="0"/>
              </a:spcAft>
              <a:buSzPts val="1800"/>
              <a:buNone/>
            </a:pPr>
            <a:r>
              <a:t/>
            </a:r>
            <a:endParaRPr sz="2000"/>
          </a:p>
          <a:p>
            <a:pPr indent="0" lvl="0" marL="0" rtl="0" algn="l">
              <a:lnSpc>
                <a:spcPct val="115000"/>
              </a:lnSpc>
              <a:spcBef>
                <a:spcPts val="0"/>
              </a:spcBef>
              <a:spcAft>
                <a:spcPts val="0"/>
              </a:spcAft>
              <a:buSzPts val="1800"/>
              <a:buNone/>
            </a:pPr>
            <a:r>
              <a:rPr lang="en-US" sz="2000"/>
              <a:t> </a:t>
            </a:r>
            <a:endParaRPr sz="2000"/>
          </a:p>
          <a:p>
            <a:pPr indent="0" lvl="0" marL="0" rtl="0" algn="l">
              <a:lnSpc>
                <a:spcPct val="115000"/>
              </a:lnSpc>
              <a:spcBef>
                <a:spcPts val="0"/>
              </a:spcBef>
              <a:spcAft>
                <a:spcPts val="0"/>
              </a:spcAft>
              <a:buSzPts val="1800"/>
              <a:buNone/>
            </a:pPr>
            <a:r>
              <a:rPr lang="en-US" sz="2000"/>
              <a:t>Remember the FGD is an opportunity to </a:t>
            </a:r>
            <a:r>
              <a:rPr b="1" lang="en-US" sz="2000">
                <a:solidFill>
                  <a:srgbClr val="E07838"/>
                </a:solidFill>
                <a:latin typeface="Muli"/>
                <a:ea typeface="Muli"/>
                <a:cs typeface="Muli"/>
                <a:sym typeface="Muli"/>
              </a:rPr>
              <a:t>look out for consensus</a:t>
            </a:r>
            <a:r>
              <a:rPr lang="en-US" sz="2000"/>
              <a:t> in a group and/or </a:t>
            </a:r>
            <a:r>
              <a:rPr b="1" lang="en-US" sz="2000">
                <a:solidFill>
                  <a:srgbClr val="E07838"/>
                </a:solidFill>
                <a:latin typeface="Muli"/>
                <a:ea typeface="Muli"/>
                <a:cs typeface="Muli"/>
                <a:sym typeface="Muli"/>
              </a:rPr>
              <a:t>hear where people differ</a:t>
            </a:r>
            <a:r>
              <a:rPr lang="en-US" sz="2000"/>
              <a:t>, rather than asking people direct questions. </a:t>
            </a:r>
            <a:endParaRPr sz="2000"/>
          </a:p>
          <a:p>
            <a:pPr indent="0" lvl="0" marL="0" rtl="0" algn="l">
              <a:lnSpc>
                <a:spcPct val="115000"/>
              </a:lnSpc>
              <a:spcBef>
                <a:spcPts val="0"/>
              </a:spcBef>
              <a:spcAft>
                <a:spcPts val="0"/>
              </a:spcAft>
              <a:buSzPts val="1800"/>
              <a:buNone/>
            </a:pPr>
            <a:r>
              <a:t/>
            </a:r>
            <a:endParaRPr sz="2000"/>
          </a:p>
          <a:p>
            <a:pPr indent="0" lvl="0" marL="0" rtl="0" algn="l">
              <a:lnSpc>
                <a:spcPct val="115000"/>
              </a:lnSpc>
              <a:spcBef>
                <a:spcPts val="0"/>
              </a:spcBef>
              <a:spcAft>
                <a:spcPts val="0"/>
              </a:spcAft>
              <a:buSzPts val="1800"/>
              <a:buNone/>
            </a:pPr>
            <a:r>
              <a:t/>
            </a:r>
            <a:endParaRPr/>
          </a:p>
          <a:p>
            <a:pPr indent="0" lvl="0" marL="0" rtl="0" algn="l">
              <a:lnSpc>
                <a:spcPct val="115000"/>
              </a:lnSpc>
              <a:spcBef>
                <a:spcPts val="0"/>
              </a:spcBef>
              <a:spcAft>
                <a:spcPts val="0"/>
              </a:spcAft>
              <a:buSzPts val="1800"/>
              <a:buNone/>
            </a:pPr>
            <a:r>
              <a:t/>
            </a:r>
            <a:endParaRPr/>
          </a:p>
        </p:txBody>
      </p:sp>
      <p:sp>
        <p:nvSpPr>
          <p:cNvPr id="1658" name="Google Shape;1658;p149"/>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a:solidFill>
                  <a:schemeClr val="dk1"/>
                </a:solidFill>
              </a:rPr>
              <a:t>FGD Objectives</a:t>
            </a:r>
            <a:endParaRPr>
              <a:solidFill>
                <a:schemeClr val="dk1"/>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2" name="Shape 1662"/>
        <p:cNvGrpSpPr/>
        <p:nvPr/>
      </p:nvGrpSpPr>
      <p:grpSpPr>
        <a:xfrm>
          <a:off x="0" y="0"/>
          <a:ext cx="0" cy="0"/>
          <a:chOff x="0" y="0"/>
          <a:chExt cx="0" cy="0"/>
        </a:xfrm>
      </p:grpSpPr>
      <p:sp>
        <p:nvSpPr>
          <p:cNvPr id="1663" name="Google Shape;1663;p150"/>
          <p:cNvSpPr txBox="1"/>
          <p:nvPr>
            <p:ph idx="1" type="body"/>
          </p:nvPr>
        </p:nvSpPr>
        <p:spPr>
          <a:xfrm>
            <a:off x="685800" y="1264825"/>
            <a:ext cx="5775900" cy="4587600"/>
          </a:xfrm>
          <a:prstGeom prst="rect">
            <a:avLst/>
          </a:prstGeom>
          <a:noFill/>
          <a:ln>
            <a:noFill/>
          </a:ln>
        </p:spPr>
        <p:txBody>
          <a:bodyPr anchorCtr="0" anchor="t" bIns="91425" lIns="91425" spcFirstLastPara="1" rIns="91425" wrap="square" tIns="91425">
            <a:noAutofit/>
          </a:bodyPr>
          <a:lstStyle/>
          <a:p>
            <a:pPr indent="-368300" lvl="0" marL="457200" rtl="0" algn="l">
              <a:lnSpc>
                <a:spcPct val="115000"/>
              </a:lnSpc>
              <a:spcBef>
                <a:spcPts val="0"/>
              </a:spcBef>
              <a:spcAft>
                <a:spcPts val="0"/>
              </a:spcAft>
              <a:buClr>
                <a:schemeClr val="dk1"/>
              </a:buClr>
              <a:buSzPts val="2200"/>
              <a:buFont typeface="Arial"/>
              <a:buChar char="■"/>
            </a:pPr>
            <a:r>
              <a:rPr lang="en-US" sz="2200">
                <a:solidFill>
                  <a:schemeClr val="dk1"/>
                </a:solidFill>
                <a:highlight>
                  <a:srgbClr val="FFFFFF"/>
                </a:highlight>
              </a:rPr>
              <a:t>The ideal number is </a:t>
            </a:r>
            <a:r>
              <a:rPr b="1" lang="en-US" sz="2200">
                <a:solidFill>
                  <a:srgbClr val="E07838"/>
                </a:solidFill>
                <a:highlight>
                  <a:srgbClr val="FFFFFF"/>
                </a:highlight>
                <a:latin typeface="Muli"/>
                <a:ea typeface="Muli"/>
                <a:cs typeface="Muli"/>
                <a:sym typeface="Muli"/>
              </a:rPr>
              <a:t>5-8 people</a:t>
            </a:r>
            <a:r>
              <a:rPr lang="en-US" sz="2200">
                <a:solidFill>
                  <a:schemeClr val="dk1"/>
                </a:solidFill>
                <a:highlight>
                  <a:srgbClr val="FFFFFF"/>
                </a:highlight>
              </a:rPr>
              <a:t> per FGD. </a:t>
            </a:r>
            <a:endParaRPr sz="2200">
              <a:solidFill>
                <a:schemeClr val="dk1"/>
              </a:solidFill>
              <a:highlight>
                <a:srgbClr val="FFFFFF"/>
              </a:highlight>
            </a:endParaRPr>
          </a:p>
          <a:p>
            <a:pPr indent="0" lvl="0" marL="457200" rtl="0" algn="l">
              <a:lnSpc>
                <a:spcPct val="115000"/>
              </a:lnSpc>
              <a:spcBef>
                <a:spcPts val="0"/>
              </a:spcBef>
              <a:spcAft>
                <a:spcPts val="0"/>
              </a:spcAft>
              <a:buSzPts val="1800"/>
              <a:buNone/>
            </a:pPr>
            <a:r>
              <a:t/>
            </a:r>
            <a:endParaRPr sz="2200">
              <a:solidFill>
                <a:schemeClr val="dk1"/>
              </a:solidFill>
              <a:highlight>
                <a:srgbClr val="FFFFFF"/>
              </a:highlight>
            </a:endParaRPr>
          </a:p>
          <a:p>
            <a:pPr indent="-368300" lvl="0" marL="457200" rtl="0" algn="l">
              <a:lnSpc>
                <a:spcPct val="115000"/>
              </a:lnSpc>
              <a:spcBef>
                <a:spcPts val="0"/>
              </a:spcBef>
              <a:spcAft>
                <a:spcPts val="0"/>
              </a:spcAft>
              <a:buClr>
                <a:schemeClr val="dk1"/>
              </a:buClr>
              <a:buSzPts val="2200"/>
              <a:buChar char="■"/>
            </a:pPr>
            <a:r>
              <a:rPr lang="en-US" sz="2200">
                <a:solidFill>
                  <a:schemeClr val="dk1"/>
                </a:solidFill>
                <a:highlight>
                  <a:srgbClr val="FFFFFF"/>
                </a:highlight>
              </a:rPr>
              <a:t>Often, it is helpful to have </a:t>
            </a:r>
            <a:r>
              <a:rPr b="1" lang="en-US" sz="2200">
                <a:solidFill>
                  <a:srgbClr val="E07838"/>
                </a:solidFill>
                <a:highlight>
                  <a:srgbClr val="FFFFFF"/>
                </a:highlight>
                <a:latin typeface="Muli"/>
                <a:ea typeface="Muli"/>
                <a:cs typeface="Muli"/>
                <a:sym typeface="Muli"/>
              </a:rPr>
              <a:t>groups separated</a:t>
            </a:r>
            <a:r>
              <a:rPr lang="en-US" sz="2200">
                <a:solidFill>
                  <a:schemeClr val="dk1"/>
                </a:solidFill>
                <a:highlight>
                  <a:srgbClr val="FFFFFF"/>
                </a:highlight>
              </a:rPr>
              <a:t> by gender, age or other factors. </a:t>
            </a:r>
            <a:endParaRPr sz="2200">
              <a:solidFill>
                <a:schemeClr val="dk1"/>
              </a:solidFill>
              <a:highlight>
                <a:srgbClr val="FFFFFF"/>
              </a:highlight>
            </a:endParaRPr>
          </a:p>
          <a:p>
            <a:pPr indent="0" lvl="0" marL="457200" rtl="0" algn="l">
              <a:lnSpc>
                <a:spcPct val="115000"/>
              </a:lnSpc>
              <a:spcBef>
                <a:spcPts val="0"/>
              </a:spcBef>
              <a:spcAft>
                <a:spcPts val="0"/>
              </a:spcAft>
              <a:buSzPts val="1800"/>
              <a:buNone/>
            </a:pPr>
            <a:r>
              <a:t/>
            </a:r>
            <a:endParaRPr sz="2200">
              <a:solidFill>
                <a:schemeClr val="dk1"/>
              </a:solidFill>
              <a:highlight>
                <a:srgbClr val="FFFFFF"/>
              </a:highlight>
            </a:endParaRPr>
          </a:p>
          <a:p>
            <a:pPr indent="-368300" lvl="0" marL="457200" rtl="0" algn="l">
              <a:lnSpc>
                <a:spcPct val="115000"/>
              </a:lnSpc>
              <a:spcBef>
                <a:spcPts val="0"/>
              </a:spcBef>
              <a:spcAft>
                <a:spcPts val="0"/>
              </a:spcAft>
              <a:buClr>
                <a:schemeClr val="dk1"/>
              </a:buClr>
              <a:buSzPts val="2200"/>
              <a:buChar char="■"/>
            </a:pPr>
            <a:r>
              <a:rPr lang="en-US" sz="2200">
                <a:solidFill>
                  <a:schemeClr val="dk1"/>
                </a:solidFill>
                <a:highlight>
                  <a:srgbClr val="FFFFFF"/>
                </a:highlight>
              </a:rPr>
              <a:t>You will garner additional insights from a group who </a:t>
            </a:r>
            <a:r>
              <a:rPr b="1" lang="en-US" sz="2200">
                <a:solidFill>
                  <a:srgbClr val="E07838"/>
                </a:solidFill>
                <a:highlight>
                  <a:srgbClr val="FFFFFF"/>
                </a:highlight>
                <a:latin typeface="Muli"/>
                <a:ea typeface="Muli"/>
                <a:cs typeface="Muli"/>
                <a:sym typeface="Muli"/>
              </a:rPr>
              <a:t>already knows each other. </a:t>
            </a:r>
            <a:r>
              <a:rPr lang="en-US" sz="2200">
                <a:solidFill>
                  <a:schemeClr val="dk1"/>
                </a:solidFill>
                <a:highlight>
                  <a:srgbClr val="FFFFFF"/>
                </a:highlight>
              </a:rPr>
              <a:t>However, there is a higher risk for social desirability bias </a:t>
            </a:r>
            <a:endParaRPr sz="2200">
              <a:solidFill>
                <a:schemeClr val="dk1"/>
              </a:solidFill>
              <a:highlight>
                <a:srgbClr val="FFFFFF"/>
              </a:highlight>
            </a:endParaRPr>
          </a:p>
          <a:p>
            <a:pPr indent="0" lvl="0" marL="0" rtl="0" algn="l">
              <a:lnSpc>
                <a:spcPct val="115000"/>
              </a:lnSpc>
              <a:spcBef>
                <a:spcPts val="0"/>
              </a:spcBef>
              <a:spcAft>
                <a:spcPts val="0"/>
              </a:spcAft>
              <a:buSzPts val="1800"/>
              <a:buNone/>
            </a:pPr>
            <a:r>
              <a:t/>
            </a:r>
            <a:endParaRPr>
              <a:solidFill>
                <a:schemeClr val="dk1"/>
              </a:solidFill>
            </a:endParaRPr>
          </a:p>
        </p:txBody>
      </p:sp>
      <p:sp>
        <p:nvSpPr>
          <p:cNvPr id="1664" name="Google Shape;1664;p150"/>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a:solidFill>
                  <a:schemeClr val="dk1"/>
                </a:solidFill>
              </a:rPr>
              <a:t>Who to include</a:t>
            </a:r>
            <a:endParaRPr>
              <a:solidFill>
                <a:schemeClr val="dk1"/>
              </a:solidFill>
            </a:endParaRPr>
          </a:p>
        </p:txBody>
      </p:sp>
      <p:pic>
        <p:nvPicPr>
          <p:cNvPr id="1665" name="Google Shape;1665;p150"/>
          <p:cNvPicPr preferRelativeResize="0"/>
          <p:nvPr/>
        </p:nvPicPr>
        <p:blipFill rotWithShape="1">
          <a:blip r:embed="rId3">
            <a:alphaModFix/>
          </a:blip>
          <a:srcRect b="0" l="0" r="0" t="0"/>
          <a:stretch/>
        </p:blipFill>
        <p:spPr>
          <a:xfrm>
            <a:off x="7559025" y="228600"/>
            <a:ext cx="3048000" cy="56896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9" name="Shape 1669"/>
        <p:cNvGrpSpPr/>
        <p:nvPr/>
      </p:nvGrpSpPr>
      <p:grpSpPr>
        <a:xfrm>
          <a:off x="0" y="0"/>
          <a:ext cx="0" cy="0"/>
          <a:chOff x="0" y="0"/>
          <a:chExt cx="0" cy="0"/>
        </a:xfrm>
      </p:grpSpPr>
      <p:sp>
        <p:nvSpPr>
          <p:cNvPr id="1670" name="Google Shape;1670;p151"/>
          <p:cNvSpPr txBox="1"/>
          <p:nvPr>
            <p:ph idx="1" type="body"/>
          </p:nvPr>
        </p:nvSpPr>
        <p:spPr>
          <a:xfrm>
            <a:off x="685800" y="1264824"/>
            <a:ext cx="10820400" cy="4587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800"/>
              <a:buNone/>
            </a:pPr>
            <a:r>
              <a:rPr b="1" lang="en-US" sz="2000">
                <a:latin typeface="Muli"/>
                <a:ea typeface="Muli"/>
                <a:cs typeface="Muli"/>
                <a:sym typeface="Muli"/>
              </a:rPr>
              <a:t>Roles</a:t>
            </a:r>
            <a:r>
              <a:rPr lang="en-US" sz="2000"/>
              <a:t>: In each FGD there should be a </a:t>
            </a:r>
            <a:r>
              <a:rPr b="1" lang="en-US" sz="2000">
                <a:solidFill>
                  <a:srgbClr val="E07838"/>
                </a:solidFill>
                <a:latin typeface="Muli"/>
                <a:ea typeface="Muli"/>
                <a:cs typeface="Muli"/>
                <a:sym typeface="Muli"/>
              </a:rPr>
              <a:t>moderator</a:t>
            </a:r>
            <a:r>
              <a:rPr lang="en-US" sz="2000"/>
              <a:t> (the person asking the questions and guiding the discussion) and a </a:t>
            </a:r>
            <a:r>
              <a:rPr b="1" lang="en-US" sz="2000">
                <a:solidFill>
                  <a:srgbClr val="E07838"/>
                </a:solidFill>
                <a:latin typeface="Muli"/>
                <a:ea typeface="Muli"/>
                <a:cs typeface="Muli"/>
                <a:sym typeface="Muli"/>
              </a:rPr>
              <a:t>note-taker</a:t>
            </a:r>
            <a:r>
              <a:rPr lang="en-US" sz="2000"/>
              <a:t> (responsible for taking notes, observing and recording the FGD). </a:t>
            </a:r>
            <a:endParaRPr sz="2000"/>
          </a:p>
          <a:p>
            <a:pPr indent="0" lvl="0" marL="0" rtl="0" algn="l">
              <a:lnSpc>
                <a:spcPct val="100000"/>
              </a:lnSpc>
              <a:spcBef>
                <a:spcPts val="0"/>
              </a:spcBef>
              <a:spcAft>
                <a:spcPts val="0"/>
              </a:spcAft>
              <a:buSzPts val="1800"/>
              <a:buNone/>
            </a:pPr>
            <a:r>
              <a:t/>
            </a:r>
            <a:endParaRPr sz="2000"/>
          </a:p>
          <a:p>
            <a:pPr indent="0" lvl="0" marL="0" rtl="0" algn="l">
              <a:lnSpc>
                <a:spcPct val="100000"/>
              </a:lnSpc>
              <a:spcBef>
                <a:spcPts val="0"/>
              </a:spcBef>
              <a:spcAft>
                <a:spcPts val="0"/>
              </a:spcAft>
              <a:buSzPts val="1800"/>
              <a:buNone/>
            </a:pPr>
            <a:r>
              <a:rPr b="1" lang="en-US" sz="2000">
                <a:latin typeface="Muli"/>
                <a:ea typeface="Muli"/>
                <a:cs typeface="Muli"/>
                <a:sym typeface="Muli"/>
              </a:rPr>
              <a:t>Starting the FGD</a:t>
            </a:r>
            <a:r>
              <a:rPr lang="en-US" sz="2000"/>
              <a:t>: Provide participants with name tags. The moderator should start by sharing information on the FGD including the goal of the FGD and how the information will be used. </a:t>
            </a:r>
            <a:endParaRPr sz="2000"/>
          </a:p>
          <a:p>
            <a:pPr indent="0" lvl="0" marL="0" rtl="0" algn="l">
              <a:lnSpc>
                <a:spcPct val="100000"/>
              </a:lnSpc>
              <a:spcBef>
                <a:spcPts val="0"/>
              </a:spcBef>
              <a:spcAft>
                <a:spcPts val="0"/>
              </a:spcAft>
              <a:buSzPts val="1800"/>
              <a:buNone/>
            </a:pPr>
            <a:r>
              <a:t/>
            </a:r>
            <a:endParaRPr sz="2000"/>
          </a:p>
          <a:p>
            <a:pPr indent="0" lvl="0" marL="0" rtl="0" algn="l">
              <a:lnSpc>
                <a:spcPct val="100000"/>
              </a:lnSpc>
              <a:spcBef>
                <a:spcPts val="0"/>
              </a:spcBef>
              <a:spcAft>
                <a:spcPts val="0"/>
              </a:spcAft>
              <a:buSzPts val="1800"/>
              <a:buNone/>
            </a:pPr>
            <a:r>
              <a:rPr lang="en-US" sz="2000"/>
              <a:t>Set </a:t>
            </a:r>
            <a:r>
              <a:rPr b="1" lang="en-US" sz="2000">
                <a:latin typeface="Muli"/>
                <a:ea typeface="Muli"/>
                <a:cs typeface="Muli"/>
                <a:sym typeface="Muli"/>
              </a:rPr>
              <a:t>ground rules</a:t>
            </a:r>
            <a:r>
              <a:rPr lang="en-US" sz="2000"/>
              <a:t>. </a:t>
            </a:r>
            <a:endParaRPr sz="2000"/>
          </a:p>
          <a:p>
            <a:pPr indent="0" lvl="0" marL="0" rtl="0" algn="l">
              <a:lnSpc>
                <a:spcPct val="100000"/>
              </a:lnSpc>
              <a:spcBef>
                <a:spcPts val="0"/>
              </a:spcBef>
              <a:spcAft>
                <a:spcPts val="0"/>
              </a:spcAft>
              <a:buSzPts val="1800"/>
              <a:buNone/>
            </a:pPr>
            <a:r>
              <a:t/>
            </a:r>
            <a:endParaRPr sz="2000"/>
          </a:p>
          <a:p>
            <a:pPr indent="0" lvl="0" marL="0" rtl="0" algn="l">
              <a:spcBef>
                <a:spcPts val="0"/>
              </a:spcBef>
              <a:spcAft>
                <a:spcPts val="0"/>
              </a:spcAft>
              <a:buNone/>
            </a:pPr>
            <a:r>
              <a:rPr b="1" lang="en-US">
                <a:latin typeface="Arial"/>
                <a:ea typeface="Arial"/>
                <a:cs typeface="Arial"/>
                <a:sym typeface="Arial"/>
              </a:rPr>
              <a:t>Group dynamics</a:t>
            </a:r>
            <a:r>
              <a:rPr lang="en-US"/>
              <a:t>: </a:t>
            </a:r>
            <a:r>
              <a:rPr lang="en-US" sz="2000"/>
              <a:t>Look out for how they interact together, what they agree/disagree on as this will tell you whether their experiences are commonplace or unique to them. </a:t>
            </a:r>
            <a:endParaRPr sz="2000"/>
          </a:p>
          <a:p>
            <a:pPr indent="0" lvl="0" marL="0" rtl="0" algn="l">
              <a:lnSpc>
                <a:spcPct val="115000"/>
              </a:lnSpc>
              <a:spcBef>
                <a:spcPts val="0"/>
              </a:spcBef>
              <a:spcAft>
                <a:spcPts val="0"/>
              </a:spcAft>
              <a:buSzPts val="1800"/>
              <a:buNone/>
            </a:pPr>
            <a:r>
              <a:t/>
            </a:r>
            <a:endParaRPr sz="2000"/>
          </a:p>
          <a:p>
            <a:pPr indent="0" lvl="0" marL="0" rtl="0" algn="l">
              <a:lnSpc>
                <a:spcPct val="115000"/>
              </a:lnSpc>
              <a:spcBef>
                <a:spcPts val="0"/>
              </a:spcBef>
              <a:spcAft>
                <a:spcPts val="0"/>
              </a:spcAft>
              <a:buSzPts val="1800"/>
              <a:buNone/>
            </a:pPr>
            <a:r>
              <a:t/>
            </a:r>
            <a:endParaRPr sz="2000"/>
          </a:p>
        </p:txBody>
      </p:sp>
      <p:sp>
        <p:nvSpPr>
          <p:cNvPr id="1671" name="Google Shape;1671;p151"/>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a:solidFill>
                  <a:schemeClr val="dk1"/>
                </a:solidFill>
              </a:rPr>
              <a:t>FGD Components</a:t>
            </a:r>
            <a:endParaRPr>
              <a:solidFill>
                <a:schemeClr val="dk1"/>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5" name="Shape 1675"/>
        <p:cNvGrpSpPr/>
        <p:nvPr/>
      </p:nvGrpSpPr>
      <p:grpSpPr>
        <a:xfrm>
          <a:off x="0" y="0"/>
          <a:ext cx="0" cy="0"/>
          <a:chOff x="0" y="0"/>
          <a:chExt cx="0" cy="0"/>
        </a:xfrm>
      </p:grpSpPr>
      <p:pic>
        <p:nvPicPr>
          <p:cNvPr descr="A body of water with mountains in the background&#10;&#10;Description automatically generated with medium confidence" id="1676" name="Google Shape;1676;p152"/>
          <p:cNvPicPr preferRelativeResize="0"/>
          <p:nvPr>
            <p:ph idx="2" type="pic"/>
          </p:nvPr>
        </p:nvPicPr>
        <p:blipFill rotWithShape="1">
          <a:blip r:embed="rId3">
            <a:alphaModFix/>
          </a:blip>
          <a:srcRect b="0" l="0" r="0" t="0"/>
          <a:stretch/>
        </p:blipFill>
        <p:spPr>
          <a:xfrm>
            <a:off x="0" y="0"/>
            <a:ext cx="12189450" cy="5980181"/>
          </a:xfrm>
          <a:prstGeom prst="rect">
            <a:avLst/>
          </a:prstGeom>
          <a:noFill/>
          <a:ln>
            <a:noFill/>
          </a:ln>
        </p:spPr>
      </p:pic>
      <p:sp>
        <p:nvSpPr>
          <p:cNvPr id="1677" name="Google Shape;1677;p152"/>
          <p:cNvSpPr txBox="1"/>
          <p:nvPr>
            <p:ph type="ctrTitle"/>
          </p:nvPr>
        </p:nvSpPr>
        <p:spPr>
          <a:xfrm>
            <a:off x="1176964" y="1898854"/>
            <a:ext cx="8533500" cy="831300"/>
          </a:xfrm>
          <a:prstGeom prst="rect">
            <a:avLst/>
          </a:prstGeom>
          <a:noFill/>
          <a:ln>
            <a:noFill/>
          </a:ln>
          <a:effectLst>
            <a:outerShdw blurRad="57150" rotWithShape="0" algn="bl" dir="5400000" dist="19050">
              <a:srgbClr val="000000">
                <a:alpha val="50000"/>
              </a:srgbClr>
            </a:outerShdw>
          </a:effectLst>
        </p:spPr>
        <p:txBody>
          <a:bodyPr anchorCtr="0" anchor="ctr" bIns="0" lIns="0" spcFirstLastPara="1" rIns="0" wrap="square" tIns="0">
            <a:spAutoFit/>
          </a:bodyPr>
          <a:lstStyle/>
          <a:p>
            <a:pPr indent="0" lvl="0" marL="0" rtl="0" algn="l">
              <a:lnSpc>
                <a:spcPct val="90000"/>
              </a:lnSpc>
              <a:spcBef>
                <a:spcPts val="0"/>
              </a:spcBef>
              <a:spcAft>
                <a:spcPts val="0"/>
              </a:spcAft>
              <a:buClr>
                <a:schemeClr val="lt1"/>
              </a:buClr>
              <a:buSzPts val="6000"/>
              <a:buFont typeface="Arial"/>
              <a:buNone/>
            </a:pPr>
            <a:r>
              <a:rPr lang="en-US"/>
              <a:t>Instrument Design</a:t>
            </a:r>
            <a:endParaRPr/>
          </a:p>
        </p:txBody>
      </p:sp>
      <p:sp>
        <p:nvSpPr>
          <p:cNvPr id="1678" name="Google Shape;1678;p152"/>
          <p:cNvSpPr txBox="1"/>
          <p:nvPr>
            <p:ph idx="1" type="subTitle"/>
          </p:nvPr>
        </p:nvSpPr>
        <p:spPr>
          <a:xfrm>
            <a:off x="1125445" y="3585995"/>
            <a:ext cx="8533500" cy="2910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0">
            <a:spAutoFit/>
          </a:bodyPr>
          <a:lstStyle/>
          <a:p>
            <a:pPr indent="-76200" lvl="0" marL="215900" rtl="0" algn="l">
              <a:lnSpc>
                <a:spcPct val="90000"/>
              </a:lnSpc>
              <a:spcBef>
                <a:spcPts val="0"/>
              </a:spcBef>
              <a:spcAft>
                <a:spcPts val="0"/>
              </a:spcAft>
              <a:buClr>
                <a:schemeClr val="lt1"/>
              </a:buClr>
              <a:buSzPts val="2100"/>
              <a:buNone/>
            </a:pPr>
            <a:r>
              <a:rPr lang="en-US"/>
              <a:t>What are some good practices when designing qualitative tools?</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2" name="Shape 1682"/>
        <p:cNvGrpSpPr/>
        <p:nvPr/>
      </p:nvGrpSpPr>
      <p:grpSpPr>
        <a:xfrm>
          <a:off x="0" y="0"/>
          <a:ext cx="0" cy="0"/>
          <a:chOff x="0" y="0"/>
          <a:chExt cx="0" cy="0"/>
        </a:xfrm>
      </p:grpSpPr>
      <p:sp>
        <p:nvSpPr>
          <p:cNvPr id="1683" name="Google Shape;1683;p153"/>
          <p:cNvSpPr txBox="1"/>
          <p:nvPr>
            <p:ph type="ctrTitle"/>
          </p:nvPr>
        </p:nvSpPr>
        <p:spPr>
          <a:xfrm>
            <a:off x="1176964" y="1289254"/>
            <a:ext cx="8533500" cy="831300"/>
          </a:xfrm>
          <a:prstGeom prst="rect">
            <a:avLst/>
          </a:prstGeom>
        </p:spPr>
        <p:txBody>
          <a:bodyPr anchorCtr="0" anchor="ctr" bIns="0" lIns="0" spcFirstLastPara="1" rIns="0" wrap="square" tIns="0">
            <a:spAutoFit/>
          </a:bodyPr>
          <a:lstStyle/>
          <a:p>
            <a:pPr indent="0" lvl="0" marL="0" rtl="0" algn="l">
              <a:spcBef>
                <a:spcPts val="0"/>
              </a:spcBef>
              <a:spcAft>
                <a:spcPts val="0"/>
              </a:spcAft>
              <a:buNone/>
            </a:pPr>
            <a:r>
              <a:t/>
            </a:r>
            <a:endParaRPr/>
          </a:p>
        </p:txBody>
      </p:sp>
      <p:sp>
        <p:nvSpPr>
          <p:cNvPr id="1684" name="Google Shape;1684;p153"/>
          <p:cNvSpPr txBox="1"/>
          <p:nvPr>
            <p:ph idx="1" type="subTitle"/>
          </p:nvPr>
        </p:nvSpPr>
        <p:spPr>
          <a:xfrm>
            <a:off x="1163212" y="2491862"/>
            <a:ext cx="8533500" cy="291000"/>
          </a:xfrm>
          <a:prstGeom prst="rect">
            <a:avLst/>
          </a:prstGeom>
        </p:spPr>
        <p:txBody>
          <a:bodyPr anchorCtr="0" anchor="t" bIns="0" lIns="0" spcFirstLastPara="1" rIns="0" wrap="square" tIns="0">
            <a:spAutoFit/>
          </a:bodyPr>
          <a:lstStyle/>
          <a:p>
            <a:pPr indent="0" lvl="0" marL="0" rtl="0" algn="l">
              <a:spcBef>
                <a:spcPts val="900"/>
              </a:spcBef>
              <a:spcAft>
                <a:spcPts val="0"/>
              </a:spcAft>
              <a:buNone/>
            </a:pPr>
            <a:r>
              <a:t/>
            </a:r>
            <a:endParaRPr/>
          </a:p>
        </p:txBody>
      </p:sp>
      <p:pic>
        <p:nvPicPr>
          <p:cNvPr id="1685" name="Google Shape;1685;p153"/>
          <p:cNvPicPr preferRelativeResize="0"/>
          <p:nvPr>
            <p:ph idx="2" type="pic"/>
          </p:nvPr>
        </p:nvPicPr>
        <p:blipFill rotWithShape="1">
          <a:blip r:embed="rId3">
            <a:alphaModFix/>
          </a:blip>
          <a:srcRect b="6392" l="0" r="0" t="6401"/>
          <a:stretch/>
        </p:blipFill>
        <p:spPr>
          <a:xfrm>
            <a:off x="0" y="0"/>
            <a:ext cx="12191102" cy="5979901"/>
          </a:xfrm>
          <a:prstGeom prst="rect">
            <a:avLst/>
          </a:prstGeom>
        </p:spPr>
      </p:pic>
      <p:sp>
        <p:nvSpPr>
          <p:cNvPr id="1686" name="Google Shape;1686;p153"/>
          <p:cNvSpPr txBox="1"/>
          <p:nvPr/>
        </p:nvSpPr>
        <p:spPr>
          <a:xfrm>
            <a:off x="685800" y="149050"/>
            <a:ext cx="10105800" cy="932100"/>
          </a:xfrm>
          <a:prstGeom prst="rect">
            <a:avLst/>
          </a:prstGeom>
          <a:noFill/>
          <a:ln>
            <a:noFill/>
          </a:ln>
        </p:spPr>
        <p:txBody>
          <a:bodyPr anchorCtr="0" anchor="t" bIns="0" lIns="0" spcFirstLastPara="1" rIns="0" wrap="square" tIns="8475">
            <a:spAutoFit/>
          </a:bodyPr>
          <a:lstStyle/>
          <a:p>
            <a:pPr indent="0" lvl="0" marL="0" marR="0" rtl="0" algn="l">
              <a:lnSpc>
                <a:spcPct val="100000"/>
              </a:lnSpc>
              <a:spcBef>
                <a:spcPts val="300"/>
              </a:spcBef>
              <a:spcAft>
                <a:spcPts val="0"/>
              </a:spcAft>
              <a:buNone/>
            </a:pPr>
            <a:r>
              <a:rPr b="1" lang="en-US" sz="6000">
                <a:solidFill>
                  <a:schemeClr val="lt1"/>
                </a:solidFill>
              </a:rPr>
              <a:t>Plenary </a:t>
            </a:r>
            <a:r>
              <a:rPr b="1" lang="en-US" sz="6000">
                <a:solidFill>
                  <a:schemeClr val="lt1"/>
                </a:solidFill>
              </a:rPr>
              <a:t>Activity: One</a:t>
            </a:r>
            <a:endParaRPr b="1" sz="6000">
              <a:solidFill>
                <a:schemeClr val="lt1"/>
              </a:solidFill>
            </a:endParaRPr>
          </a:p>
        </p:txBody>
      </p:sp>
      <p:sp>
        <p:nvSpPr>
          <p:cNvPr id="1687" name="Google Shape;1687;p153"/>
          <p:cNvSpPr txBox="1"/>
          <p:nvPr>
            <p:ph idx="4294967295" type="body"/>
          </p:nvPr>
        </p:nvSpPr>
        <p:spPr>
          <a:xfrm>
            <a:off x="685800" y="1264824"/>
            <a:ext cx="10820400" cy="4587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800"/>
              <a:buNone/>
            </a:pPr>
            <a:r>
              <a:rPr lang="en-US" sz="2400"/>
              <a:t>Think of a time when </a:t>
            </a:r>
            <a:r>
              <a:rPr lang="en-US" sz="2400"/>
              <a:t>you participated</a:t>
            </a:r>
            <a:r>
              <a:rPr lang="en-US" sz="2400"/>
              <a:t> in a qualitative research activity (e.g an FGD, KII or IDI) as a research participant.</a:t>
            </a:r>
            <a:endParaRPr sz="2400"/>
          </a:p>
          <a:p>
            <a:pPr indent="0" lvl="0" marL="0" rtl="0" algn="l">
              <a:lnSpc>
                <a:spcPct val="100000"/>
              </a:lnSpc>
              <a:spcBef>
                <a:spcPts val="0"/>
              </a:spcBef>
              <a:spcAft>
                <a:spcPts val="0"/>
              </a:spcAft>
              <a:buSzPts val="1800"/>
              <a:buNone/>
            </a:pPr>
            <a:r>
              <a:t/>
            </a:r>
            <a:endParaRPr b="1" sz="2400">
              <a:latin typeface="Muli"/>
              <a:ea typeface="Muli"/>
              <a:cs typeface="Muli"/>
              <a:sym typeface="Muli"/>
            </a:endParaRPr>
          </a:p>
          <a:p>
            <a:pPr indent="0" lvl="0" marL="0" rtl="0" algn="l">
              <a:lnSpc>
                <a:spcPct val="100000"/>
              </a:lnSpc>
              <a:spcBef>
                <a:spcPts val="0"/>
              </a:spcBef>
              <a:spcAft>
                <a:spcPts val="0"/>
              </a:spcAft>
              <a:buSzPts val="1800"/>
              <a:buNone/>
            </a:pPr>
            <a:r>
              <a:rPr b="1" lang="en-US" sz="2400">
                <a:latin typeface="Muli"/>
                <a:ea typeface="Muli"/>
                <a:cs typeface="Muli"/>
                <a:sym typeface="Muli"/>
              </a:rPr>
              <a:t>Reflection Question</a:t>
            </a:r>
            <a:endParaRPr b="1" sz="2400">
              <a:latin typeface="Muli"/>
              <a:ea typeface="Muli"/>
              <a:cs typeface="Muli"/>
              <a:sym typeface="Muli"/>
            </a:endParaRPr>
          </a:p>
          <a:p>
            <a:pPr indent="0" lvl="0" marL="0" rtl="0" algn="l">
              <a:lnSpc>
                <a:spcPct val="100000"/>
              </a:lnSpc>
              <a:spcBef>
                <a:spcPts val="0"/>
              </a:spcBef>
              <a:spcAft>
                <a:spcPts val="0"/>
              </a:spcAft>
              <a:buSzPts val="1800"/>
              <a:buNone/>
            </a:pPr>
            <a:r>
              <a:t/>
            </a:r>
            <a:endParaRPr sz="2400"/>
          </a:p>
          <a:p>
            <a:pPr indent="-317500" lvl="0" marL="342900" rtl="0" algn="l">
              <a:lnSpc>
                <a:spcPct val="113325"/>
              </a:lnSpc>
              <a:spcBef>
                <a:spcPts val="0"/>
              </a:spcBef>
              <a:spcAft>
                <a:spcPts val="0"/>
              </a:spcAft>
              <a:buClr>
                <a:srgbClr val="000000"/>
              </a:buClr>
              <a:buSzPts val="2400"/>
              <a:buFont typeface="Muli"/>
              <a:buChar char="●"/>
            </a:pPr>
            <a:r>
              <a:rPr lang="en-US" sz="2400">
                <a:latin typeface="Muli"/>
                <a:ea typeface="Muli"/>
                <a:cs typeface="Muli"/>
                <a:sym typeface="Muli"/>
              </a:rPr>
              <a:t>What are some of the </a:t>
            </a:r>
            <a:r>
              <a:rPr b="1" lang="en-US" sz="2400">
                <a:latin typeface="Muli"/>
                <a:ea typeface="Muli"/>
                <a:cs typeface="Muli"/>
                <a:sym typeface="Muli"/>
              </a:rPr>
              <a:t>challenges</a:t>
            </a:r>
            <a:r>
              <a:rPr lang="en-US" sz="2400">
                <a:latin typeface="Muli"/>
                <a:ea typeface="Muli"/>
                <a:cs typeface="Muli"/>
                <a:sym typeface="Muli"/>
              </a:rPr>
              <a:t> you faced with the questions in that interview?</a:t>
            </a:r>
            <a:endParaRPr sz="2400">
              <a:latin typeface="Muli"/>
              <a:ea typeface="Muli"/>
              <a:cs typeface="Muli"/>
              <a:sym typeface="Muli"/>
            </a:endParaRPr>
          </a:p>
          <a:p>
            <a:pPr indent="0" lvl="0" marL="342900" rtl="0" algn="l">
              <a:lnSpc>
                <a:spcPct val="113325"/>
              </a:lnSpc>
              <a:spcBef>
                <a:spcPts val="0"/>
              </a:spcBef>
              <a:spcAft>
                <a:spcPts val="0"/>
              </a:spcAft>
              <a:buNone/>
            </a:pPr>
            <a:r>
              <a:t/>
            </a:r>
            <a:endParaRPr sz="2400">
              <a:latin typeface="Muli"/>
              <a:ea typeface="Muli"/>
              <a:cs typeface="Muli"/>
              <a:sym typeface="Muli"/>
            </a:endParaRPr>
          </a:p>
          <a:p>
            <a:pPr indent="0" lvl="0" marL="0" rtl="0" algn="l">
              <a:lnSpc>
                <a:spcPct val="113325"/>
              </a:lnSpc>
              <a:spcBef>
                <a:spcPts val="0"/>
              </a:spcBef>
              <a:spcAft>
                <a:spcPts val="0"/>
              </a:spcAft>
              <a:buNone/>
            </a:pPr>
            <a:r>
              <a:t/>
            </a:r>
            <a:endParaRPr sz="2400">
              <a:latin typeface="Muli"/>
              <a:ea typeface="Muli"/>
              <a:cs typeface="Muli"/>
              <a:sym typeface="Muli"/>
            </a:endParaRPr>
          </a:p>
          <a:p>
            <a:pPr indent="0" lvl="0" marL="0" rtl="0" algn="l">
              <a:lnSpc>
                <a:spcPct val="113325"/>
              </a:lnSpc>
              <a:spcBef>
                <a:spcPts val="0"/>
              </a:spcBef>
              <a:spcAft>
                <a:spcPts val="0"/>
              </a:spcAft>
              <a:buNone/>
            </a:pPr>
            <a:r>
              <a:t/>
            </a:r>
            <a:endParaRPr sz="2400">
              <a:latin typeface="Muli"/>
              <a:ea typeface="Muli"/>
              <a:cs typeface="Muli"/>
              <a:sym typeface="Muli"/>
            </a:endParaRPr>
          </a:p>
          <a:p>
            <a:pPr indent="0" lvl="0" marL="342900" rtl="0" algn="l">
              <a:lnSpc>
                <a:spcPct val="113325"/>
              </a:lnSpc>
              <a:spcBef>
                <a:spcPts val="0"/>
              </a:spcBef>
              <a:spcAft>
                <a:spcPts val="0"/>
              </a:spcAft>
              <a:buNone/>
            </a:pPr>
            <a:r>
              <a:t/>
            </a:r>
            <a:endParaRPr sz="2400">
              <a:latin typeface="Muli"/>
              <a:ea typeface="Muli"/>
              <a:cs typeface="Muli"/>
              <a:sym typeface="Muli"/>
            </a:endParaRPr>
          </a:p>
          <a:p>
            <a:pPr indent="0" lvl="0" marL="0" rtl="0" algn="l">
              <a:lnSpc>
                <a:spcPct val="113325"/>
              </a:lnSpc>
              <a:spcBef>
                <a:spcPts val="0"/>
              </a:spcBef>
              <a:spcAft>
                <a:spcPts val="0"/>
              </a:spcAft>
              <a:buNone/>
            </a:pPr>
            <a:r>
              <a:t/>
            </a:r>
            <a:endParaRPr sz="2400">
              <a:latin typeface="Muli"/>
              <a:ea typeface="Muli"/>
              <a:cs typeface="Muli"/>
              <a:sym typeface="Muli"/>
            </a:endParaRPr>
          </a:p>
          <a:p>
            <a:pPr indent="0" lvl="0" marL="0" rtl="0" algn="l">
              <a:lnSpc>
                <a:spcPct val="100000"/>
              </a:lnSpc>
              <a:spcBef>
                <a:spcPts val="0"/>
              </a:spcBef>
              <a:spcAft>
                <a:spcPts val="0"/>
              </a:spcAft>
              <a:buSzPts val="1800"/>
              <a:buNone/>
            </a:pPr>
            <a:r>
              <a:t/>
            </a:r>
            <a:endParaRPr sz="2400"/>
          </a:p>
          <a:p>
            <a:pPr indent="0" lvl="0" marL="0" rtl="0" algn="l">
              <a:lnSpc>
                <a:spcPct val="115000"/>
              </a:lnSpc>
              <a:spcBef>
                <a:spcPts val="0"/>
              </a:spcBef>
              <a:spcAft>
                <a:spcPts val="0"/>
              </a:spcAft>
              <a:buSzPts val="1800"/>
              <a:buNone/>
            </a:pPr>
            <a:r>
              <a:t/>
            </a:r>
            <a:endParaRPr sz="3000"/>
          </a:p>
          <a:p>
            <a:pPr indent="0" lvl="0" marL="0" rtl="0" algn="l">
              <a:lnSpc>
                <a:spcPct val="115000"/>
              </a:lnSpc>
              <a:spcBef>
                <a:spcPts val="0"/>
              </a:spcBef>
              <a:spcAft>
                <a:spcPts val="0"/>
              </a:spcAft>
              <a:buSzPts val="1800"/>
              <a:buNone/>
            </a:pPr>
            <a:r>
              <a:t/>
            </a:r>
            <a:endParaRPr sz="2400"/>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1" name="Shape 1691"/>
        <p:cNvGrpSpPr/>
        <p:nvPr/>
      </p:nvGrpSpPr>
      <p:grpSpPr>
        <a:xfrm>
          <a:off x="0" y="0"/>
          <a:ext cx="0" cy="0"/>
          <a:chOff x="0" y="0"/>
          <a:chExt cx="0" cy="0"/>
        </a:xfrm>
      </p:grpSpPr>
      <p:sp>
        <p:nvSpPr>
          <p:cNvPr id="1692" name="Google Shape;1692;p154"/>
          <p:cNvSpPr txBox="1"/>
          <p:nvPr>
            <p:ph idx="1" type="body"/>
          </p:nvPr>
        </p:nvSpPr>
        <p:spPr>
          <a:xfrm>
            <a:off x="685800" y="1135200"/>
            <a:ext cx="10417500" cy="458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sz="2000">
              <a:solidFill>
                <a:schemeClr val="dk1"/>
              </a:solidFill>
            </a:endParaRPr>
          </a:p>
          <a:p>
            <a:pPr indent="-342900" lvl="0" marL="457200" rtl="0" algn="l">
              <a:lnSpc>
                <a:spcPct val="100000"/>
              </a:lnSpc>
              <a:spcBef>
                <a:spcPts val="0"/>
              </a:spcBef>
              <a:spcAft>
                <a:spcPts val="0"/>
              </a:spcAft>
              <a:buSzPts val="2000"/>
              <a:buFont typeface="Muli"/>
              <a:buChar char="■"/>
            </a:pPr>
            <a:r>
              <a:rPr b="1" lang="en-US" sz="2000">
                <a:solidFill>
                  <a:schemeClr val="dk1"/>
                </a:solidFill>
                <a:latin typeface="Muli"/>
                <a:ea typeface="Muli"/>
                <a:cs typeface="Muli"/>
                <a:sym typeface="Muli"/>
              </a:rPr>
              <a:t>Open ended</a:t>
            </a:r>
            <a:endParaRPr b="1" sz="2000">
              <a:solidFill>
                <a:schemeClr val="dk1"/>
              </a:solidFill>
              <a:latin typeface="Muli"/>
              <a:ea typeface="Muli"/>
              <a:cs typeface="Muli"/>
              <a:sym typeface="Muli"/>
            </a:endParaRPr>
          </a:p>
          <a:p>
            <a:pPr indent="-342900" lvl="1" marL="914400" rtl="0" algn="l">
              <a:lnSpc>
                <a:spcPct val="100000"/>
              </a:lnSpc>
              <a:spcBef>
                <a:spcPts val="0"/>
              </a:spcBef>
              <a:spcAft>
                <a:spcPts val="0"/>
              </a:spcAft>
              <a:buSzPts val="2000"/>
              <a:buChar char="□"/>
            </a:pPr>
            <a:r>
              <a:rPr lang="en-US" sz="2000">
                <a:solidFill>
                  <a:schemeClr val="dk1"/>
                </a:solidFill>
              </a:rPr>
              <a:t>Whenever possible, avoid close-ended questions (yes/no)</a:t>
            </a:r>
            <a:endParaRPr sz="2000">
              <a:solidFill>
                <a:schemeClr val="dk1"/>
              </a:solidFill>
            </a:endParaRPr>
          </a:p>
          <a:p>
            <a:pPr indent="0" lvl="0" marL="914400" rtl="0" algn="l">
              <a:lnSpc>
                <a:spcPct val="100000"/>
              </a:lnSpc>
              <a:spcBef>
                <a:spcPts val="0"/>
              </a:spcBef>
              <a:spcAft>
                <a:spcPts val="0"/>
              </a:spcAft>
              <a:buNone/>
            </a:pPr>
            <a:r>
              <a:t/>
            </a:r>
            <a:endParaRPr sz="2000">
              <a:solidFill>
                <a:schemeClr val="dk1"/>
              </a:solidFill>
            </a:endParaRPr>
          </a:p>
          <a:p>
            <a:pPr indent="-342900" lvl="0" marL="457200" rtl="0" algn="l">
              <a:lnSpc>
                <a:spcPct val="100000"/>
              </a:lnSpc>
              <a:spcBef>
                <a:spcPts val="0"/>
              </a:spcBef>
              <a:spcAft>
                <a:spcPts val="0"/>
              </a:spcAft>
              <a:buSzPts val="2000"/>
              <a:buFont typeface="Muli"/>
              <a:buChar char="■"/>
            </a:pPr>
            <a:r>
              <a:rPr b="1" lang="en-US" sz="2000">
                <a:solidFill>
                  <a:schemeClr val="dk1"/>
                </a:solidFill>
                <a:latin typeface="Muli"/>
                <a:ea typeface="Muli"/>
                <a:cs typeface="Muli"/>
                <a:sym typeface="Muli"/>
              </a:rPr>
              <a:t>Funnel approach</a:t>
            </a:r>
            <a:endParaRPr b="1" sz="2000">
              <a:solidFill>
                <a:schemeClr val="dk1"/>
              </a:solidFill>
              <a:latin typeface="Muli"/>
              <a:ea typeface="Muli"/>
              <a:cs typeface="Muli"/>
              <a:sym typeface="Muli"/>
            </a:endParaRPr>
          </a:p>
          <a:p>
            <a:pPr indent="-342900" lvl="1" marL="914400" rtl="0" algn="l">
              <a:lnSpc>
                <a:spcPct val="100000"/>
              </a:lnSpc>
              <a:spcBef>
                <a:spcPts val="0"/>
              </a:spcBef>
              <a:spcAft>
                <a:spcPts val="0"/>
              </a:spcAft>
              <a:buSzPts val="2000"/>
              <a:buChar char="□"/>
            </a:pPr>
            <a:r>
              <a:rPr lang="en-US" sz="2000">
                <a:solidFill>
                  <a:schemeClr val="dk1"/>
                </a:solidFill>
              </a:rPr>
              <a:t>Start with broad questions, then narrow down answers using probes</a:t>
            </a:r>
            <a:endParaRPr sz="2000">
              <a:solidFill>
                <a:schemeClr val="dk1"/>
              </a:solidFill>
            </a:endParaRPr>
          </a:p>
          <a:p>
            <a:pPr indent="-342900" lvl="1" marL="914400" rtl="0" algn="l">
              <a:lnSpc>
                <a:spcPct val="100000"/>
              </a:lnSpc>
              <a:spcBef>
                <a:spcPts val="0"/>
              </a:spcBef>
              <a:spcAft>
                <a:spcPts val="0"/>
              </a:spcAft>
              <a:buSzPts val="2000"/>
              <a:buChar char="□"/>
            </a:pPr>
            <a:r>
              <a:rPr lang="en-US" sz="2000">
                <a:solidFill>
                  <a:schemeClr val="dk1"/>
                </a:solidFill>
              </a:rPr>
              <a:t>You can use a yes or no question, but make sure you probe after that</a:t>
            </a:r>
            <a:endParaRPr sz="2000">
              <a:solidFill>
                <a:schemeClr val="dk1"/>
              </a:solidFill>
            </a:endParaRPr>
          </a:p>
          <a:p>
            <a:pPr indent="-342900" lvl="1" marL="914400" rtl="0" algn="l">
              <a:lnSpc>
                <a:spcPct val="100000"/>
              </a:lnSpc>
              <a:spcBef>
                <a:spcPts val="0"/>
              </a:spcBef>
              <a:spcAft>
                <a:spcPts val="0"/>
              </a:spcAft>
              <a:buSzPts val="2000"/>
              <a:buChar char="□"/>
            </a:pPr>
            <a:r>
              <a:rPr lang="en-US" sz="2000">
                <a:solidFill>
                  <a:schemeClr val="dk1"/>
                </a:solidFill>
              </a:rPr>
              <a:t>Be prepared for your first open ended question to not yield much - this is what probes are for!</a:t>
            </a:r>
            <a:endParaRPr sz="2000">
              <a:solidFill>
                <a:schemeClr val="dk1"/>
              </a:solidFill>
            </a:endParaRPr>
          </a:p>
          <a:p>
            <a:pPr indent="0" lvl="0" marL="914400" rtl="0" algn="l">
              <a:lnSpc>
                <a:spcPct val="100000"/>
              </a:lnSpc>
              <a:spcBef>
                <a:spcPts val="0"/>
              </a:spcBef>
              <a:spcAft>
                <a:spcPts val="0"/>
              </a:spcAft>
              <a:buNone/>
            </a:pPr>
            <a:r>
              <a:t/>
            </a:r>
            <a:endParaRPr sz="2000">
              <a:solidFill>
                <a:schemeClr val="dk1"/>
              </a:solidFill>
            </a:endParaRPr>
          </a:p>
          <a:p>
            <a:pPr indent="-342900" lvl="0" marL="457200" rtl="0" algn="l">
              <a:lnSpc>
                <a:spcPct val="100000"/>
              </a:lnSpc>
              <a:spcBef>
                <a:spcPts val="0"/>
              </a:spcBef>
              <a:spcAft>
                <a:spcPts val="0"/>
              </a:spcAft>
              <a:buSzPts val="2000"/>
              <a:buFont typeface="Muli"/>
              <a:buChar char="■"/>
            </a:pPr>
            <a:r>
              <a:rPr b="1" lang="en-US" sz="2000">
                <a:solidFill>
                  <a:schemeClr val="dk1"/>
                </a:solidFill>
                <a:latin typeface="Muli"/>
                <a:ea typeface="Muli"/>
                <a:cs typeface="Muli"/>
                <a:sym typeface="Muli"/>
              </a:rPr>
              <a:t>Use simple language</a:t>
            </a:r>
            <a:endParaRPr b="1" sz="2000">
              <a:solidFill>
                <a:schemeClr val="dk1"/>
              </a:solidFill>
              <a:latin typeface="Muli"/>
              <a:ea typeface="Muli"/>
              <a:cs typeface="Muli"/>
              <a:sym typeface="Muli"/>
            </a:endParaRPr>
          </a:p>
          <a:p>
            <a:pPr indent="-342900" lvl="1" marL="914400" rtl="0" algn="l">
              <a:lnSpc>
                <a:spcPct val="100000"/>
              </a:lnSpc>
              <a:spcBef>
                <a:spcPts val="0"/>
              </a:spcBef>
              <a:spcAft>
                <a:spcPts val="0"/>
              </a:spcAft>
              <a:buSzPts val="2000"/>
              <a:buChar char="□"/>
            </a:pPr>
            <a:r>
              <a:rPr lang="en-US" sz="2000">
                <a:solidFill>
                  <a:schemeClr val="dk1"/>
                </a:solidFill>
              </a:rPr>
              <a:t>We want to make this as easy for the participants as possible</a:t>
            </a:r>
            <a:endParaRPr sz="2000">
              <a:solidFill>
                <a:schemeClr val="dk1"/>
              </a:solidFill>
            </a:endParaRPr>
          </a:p>
        </p:txBody>
      </p:sp>
      <p:sp>
        <p:nvSpPr>
          <p:cNvPr id="1693" name="Google Shape;1693;p154"/>
          <p:cNvSpPr txBox="1"/>
          <p:nvPr>
            <p:ph type="title"/>
          </p:nvPr>
        </p:nvSpPr>
        <p:spPr>
          <a:xfrm>
            <a:off x="673050" y="495300"/>
            <a:ext cx="10845900" cy="60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Developing</a:t>
            </a:r>
            <a:r>
              <a:rPr lang="en-US"/>
              <a:t> the instrument: Question content</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7" name="Shape 1697"/>
        <p:cNvGrpSpPr/>
        <p:nvPr/>
      </p:nvGrpSpPr>
      <p:grpSpPr>
        <a:xfrm>
          <a:off x="0" y="0"/>
          <a:ext cx="0" cy="0"/>
          <a:chOff x="0" y="0"/>
          <a:chExt cx="0" cy="0"/>
        </a:xfrm>
      </p:grpSpPr>
      <p:sp>
        <p:nvSpPr>
          <p:cNvPr id="1698" name="Google Shape;1698;p155"/>
          <p:cNvSpPr txBox="1"/>
          <p:nvPr>
            <p:ph idx="1" type="subTitle"/>
          </p:nvPr>
        </p:nvSpPr>
        <p:spPr>
          <a:xfrm>
            <a:off x="1399360" y="1558421"/>
            <a:ext cx="4170900" cy="402900"/>
          </a:xfrm>
          <a:prstGeom prst="rect">
            <a:avLst/>
          </a:prstGeom>
        </p:spPr>
        <p:txBody>
          <a:bodyPr anchorCtr="0" anchor="t" bIns="91425" lIns="91425" spcFirstLastPara="1" rIns="91425" wrap="square" tIns="91425">
            <a:noAutofit/>
          </a:bodyPr>
          <a:lstStyle/>
          <a:p>
            <a:pPr indent="0" lvl="0" marL="0" rtl="0" algn="l">
              <a:lnSpc>
                <a:spcPct val="90000"/>
              </a:lnSpc>
              <a:spcBef>
                <a:spcPts val="1100"/>
              </a:spcBef>
              <a:spcAft>
                <a:spcPts val="0"/>
              </a:spcAft>
              <a:buNone/>
            </a:pPr>
            <a:r>
              <a:rPr b="1" lang="en-US" sz="1700">
                <a:solidFill>
                  <a:srgbClr val="E07838"/>
                </a:solidFill>
                <a:latin typeface="Muli"/>
                <a:ea typeface="Muli"/>
                <a:cs typeface="Muli"/>
                <a:sym typeface="Muli"/>
              </a:rPr>
              <a:t>Use language interviewees understand</a:t>
            </a:r>
            <a:endParaRPr sz="1600"/>
          </a:p>
        </p:txBody>
      </p:sp>
      <p:sp>
        <p:nvSpPr>
          <p:cNvPr id="1699" name="Google Shape;1699;p155"/>
          <p:cNvSpPr txBox="1"/>
          <p:nvPr>
            <p:ph idx="2" type="body"/>
          </p:nvPr>
        </p:nvSpPr>
        <p:spPr>
          <a:xfrm>
            <a:off x="1399360" y="2169821"/>
            <a:ext cx="4240800" cy="1192200"/>
          </a:xfrm>
          <a:prstGeom prst="rect">
            <a:avLst/>
          </a:prstGeom>
        </p:spPr>
        <p:txBody>
          <a:bodyPr anchorCtr="0" anchor="t" bIns="91425" lIns="91425" spcFirstLastPara="1" rIns="91425" wrap="square" tIns="91425">
            <a:noAutofit/>
          </a:bodyPr>
          <a:lstStyle/>
          <a:p>
            <a:pPr indent="0" lvl="0" marL="0" rtl="0" algn="l">
              <a:lnSpc>
                <a:spcPct val="90000"/>
              </a:lnSpc>
              <a:spcBef>
                <a:spcPts val="1100"/>
              </a:spcBef>
              <a:spcAft>
                <a:spcPts val="0"/>
              </a:spcAft>
              <a:buNone/>
            </a:pPr>
            <a:r>
              <a:rPr lang="en-US" sz="1700">
                <a:solidFill>
                  <a:schemeClr val="dk1"/>
                </a:solidFill>
              </a:rPr>
              <a:t>U</a:t>
            </a:r>
            <a:r>
              <a:rPr lang="en-US" sz="1700">
                <a:solidFill>
                  <a:schemeClr val="dk1"/>
                </a:solidFill>
              </a:rPr>
              <a:t>se ordinary conversational language in your interviews. </a:t>
            </a:r>
            <a:r>
              <a:rPr lang="en-US" sz="1700">
                <a:solidFill>
                  <a:schemeClr val="dk1"/>
                </a:solidFill>
              </a:rPr>
              <a:t>Avoid jargon whenever possible</a:t>
            </a:r>
            <a:r>
              <a:rPr lang="en-US" sz="1700">
                <a:solidFill>
                  <a:schemeClr val="dk1"/>
                </a:solidFill>
              </a:rPr>
              <a:t>.</a:t>
            </a:r>
            <a:endParaRPr sz="1700"/>
          </a:p>
        </p:txBody>
      </p:sp>
      <p:sp>
        <p:nvSpPr>
          <p:cNvPr id="1700" name="Google Shape;1700;p155"/>
          <p:cNvSpPr txBox="1"/>
          <p:nvPr>
            <p:ph idx="3" type="subTitle"/>
          </p:nvPr>
        </p:nvSpPr>
        <p:spPr>
          <a:xfrm>
            <a:off x="1399360" y="3716621"/>
            <a:ext cx="4170900" cy="402900"/>
          </a:xfrm>
          <a:prstGeom prst="rect">
            <a:avLst/>
          </a:prstGeom>
        </p:spPr>
        <p:txBody>
          <a:bodyPr anchorCtr="0" anchor="t" bIns="91425" lIns="91425" spcFirstLastPara="1" rIns="91425" wrap="square" tIns="91425">
            <a:noAutofit/>
          </a:bodyPr>
          <a:lstStyle/>
          <a:p>
            <a:pPr indent="0" lvl="0" marL="0" rtl="0" algn="l">
              <a:lnSpc>
                <a:spcPct val="90000"/>
              </a:lnSpc>
              <a:spcBef>
                <a:spcPts val="1100"/>
              </a:spcBef>
              <a:spcAft>
                <a:spcPts val="0"/>
              </a:spcAft>
              <a:buNone/>
            </a:pPr>
            <a:r>
              <a:rPr b="1" lang="en-US" sz="1700">
                <a:solidFill>
                  <a:srgbClr val="E07838"/>
                </a:solidFill>
                <a:latin typeface="Muli"/>
                <a:ea typeface="Muli"/>
                <a:cs typeface="Muli"/>
                <a:sym typeface="Muli"/>
              </a:rPr>
              <a:t>Avoid double barrel questions</a:t>
            </a:r>
            <a:endParaRPr sz="1700"/>
          </a:p>
        </p:txBody>
      </p:sp>
      <p:sp>
        <p:nvSpPr>
          <p:cNvPr id="1701" name="Google Shape;1701;p155"/>
          <p:cNvSpPr txBox="1"/>
          <p:nvPr>
            <p:ph idx="4" type="body"/>
          </p:nvPr>
        </p:nvSpPr>
        <p:spPr>
          <a:xfrm>
            <a:off x="1399360" y="4175621"/>
            <a:ext cx="4240800" cy="1192200"/>
          </a:xfrm>
          <a:prstGeom prst="rect">
            <a:avLst/>
          </a:prstGeom>
        </p:spPr>
        <p:txBody>
          <a:bodyPr anchorCtr="0" anchor="t" bIns="91425" lIns="91425" spcFirstLastPara="1" rIns="91425" wrap="square" tIns="91425">
            <a:noAutofit/>
          </a:bodyPr>
          <a:lstStyle/>
          <a:p>
            <a:pPr indent="0" lvl="0" marL="0" rtl="0" algn="l">
              <a:lnSpc>
                <a:spcPct val="90000"/>
              </a:lnSpc>
              <a:spcBef>
                <a:spcPts val="1100"/>
              </a:spcBef>
              <a:spcAft>
                <a:spcPts val="0"/>
              </a:spcAft>
              <a:buNone/>
            </a:pPr>
            <a:r>
              <a:rPr lang="en-US" sz="1700">
                <a:solidFill>
                  <a:schemeClr val="dk1"/>
                </a:solidFill>
              </a:rPr>
              <a:t>Avoid asking more questions in the same question. For example; Where do you get health information and how do you use it? </a:t>
            </a:r>
            <a:endParaRPr sz="1700">
              <a:solidFill>
                <a:schemeClr val="dk1"/>
              </a:solidFill>
            </a:endParaRPr>
          </a:p>
        </p:txBody>
      </p:sp>
      <p:sp>
        <p:nvSpPr>
          <p:cNvPr id="1702" name="Google Shape;1702;p155"/>
          <p:cNvSpPr txBox="1"/>
          <p:nvPr>
            <p:ph idx="5" type="subTitle"/>
          </p:nvPr>
        </p:nvSpPr>
        <p:spPr>
          <a:xfrm>
            <a:off x="6409960" y="1558421"/>
            <a:ext cx="4170900" cy="402900"/>
          </a:xfrm>
          <a:prstGeom prst="rect">
            <a:avLst/>
          </a:prstGeom>
        </p:spPr>
        <p:txBody>
          <a:bodyPr anchorCtr="0" anchor="t" bIns="91425" lIns="91425" spcFirstLastPara="1" rIns="91425" wrap="square" tIns="91425">
            <a:noAutofit/>
          </a:bodyPr>
          <a:lstStyle/>
          <a:p>
            <a:pPr indent="0" lvl="0" marL="0" rtl="0" algn="l">
              <a:lnSpc>
                <a:spcPct val="90000"/>
              </a:lnSpc>
              <a:spcBef>
                <a:spcPts val="1100"/>
              </a:spcBef>
              <a:spcAft>
                <a:spcPts val="0"/>
              </a:spcAft>
              <a:buNone/>
            </a:pPr>
            <a:r>
              <a:rPr b="1" lang="en-US" sz="1700">
                <a:solidFill>
                  <a:srgbClr val="E07838"/>
                </a:solidFill>
                <a:latin typeface="Muli"/>
                <a:ea typeface="Muli"/>
                <a:cs typeface="Muli"/>
                <a:sym typeface="Muli"/>
              </a:rPr>
              <a:t>Avoid leading questions</a:t>
            </a:r>
            <a:endParaRPr sz="1700"/>
          </a:p>
        </p:txBody>
      </p:sp>
      <p:sp>
        <p:nvSpPr>
          <p:cNvPr id="1703" name="Google Shape;1703;p155"/>
          <p:cNvSpPr txBox="1"/>
          <p:nvPr>
            <p:ph idx="6" type="body"/>
          </p:nvPr>
        </p:nvSpPr>
        <p:spPr>
          <a:xfrm>
            <a:off x="6409960" y="2017421"/>
            <a:ext cx="4240800" cy="1192200"/>
          </a:xfrm>
          <a:prstGeom prst="rect">
            <a:avLst/>
          </a:prstGeom>
        </p:spPr>
        <p:txBody>
          <a:bodyPr anchorCtr="0" anchor="t" bIns="91425" lIns="91425" spcFirstLastPara="1" rIns="91425" wrap="square" tIns="91425">
            <a:noAutofit/>
          </a:bodyPr>
          <a:lstStyle/>
          <a:p>
            <a:pPr indent="0" lvl="0" marL="0" rtl="0" algn="l">
              <a:lnSpc>
                <a:spcPct val="90000"/>
              </a:lnSpc>
              <a:spcBef>
                <a:spcPts val="1100"/>
              </a:spcBef>
              <a:spcAft>
                <a:spcPts val="0"/>
              </a:spcAft>
              <a:buNone/>
            </a:pPr>
            <a:r>
              <a:rPr lang="en-US" sz="1700">
                <a:solidFill>
                  <a:schemeClr val="dk1"/>
                </a:solidFill>
              </a:rPr>
              <a:t>M</a:t>
            </a:r>
            <a:r>
              <a:rPr lang="en-US" sz="1700">
                <a:solidFill>
                  <a:schemeClr val="dk1"/>
                </a:solidFill>
              </a:rPr>
              <a:t>ake sure you ask open-ended questions that do not indicate possible responses.</a:t>
            </a:r>
            <a:endParaRPr sz="1700"/>
          </a:p>
        </p:txBody>
      </p:sp>
      <p:sp>
        <p:nvSpPr>
          <p:cNvPr id="1704" name="Google Shape;1704;p155"/>
          <p:cNvSpPr txBox="1"/>
          <p:nvPr>
            <p:ph idx="7" type="subTitle"/>
          </p:nvPr>
        </p:nvSpPr>
        <p:spPr>
          <a:xfrm>
            <a:off x="6409960" y="3640421"/>
            <a:ext cx="4170900" cy="402900"/>
          </a:xfrm>
          <a:prstGeom prst="rect">
            <a:avLst/>
          </a:prstGeom>
        </p:spPr>
        <p:txBody>
          <a:bodyPr anchorCtr="0" anchor="t" bIns="91425" lIns="91425" spcFirstLastPara="1" rIns="91425" wrap="square" tIns="91425">
            <a:noAutofit/>
          </a:bodyPr>
          <a:lstStyle/>
          <a:p>
            <a:pPr indent="0" lvl="0" marL="0" rtl="0" algn="l">
              <a:lnSpc>
                <a:spcPct val="90000"/>
              </a:lnSpc>
              <a:spcBef>
                <a:spcPts val="1100"/>
              </a:spcBef>
              <a:spcAft>
                <a:spcPts val="0"/>
              </a:spcAft>
              <a:buNone/>
            </a:pPr>
            <a:r>
              <a:rPr b="1" lang="en-US" sz="1700">
                <a:solidFill>
                  <a:srgbClr val="E07838"/>
                </a:solidFill>
                <a:latin typeface="Muli"/>
                <a:ea typeface="Muli"/>
                <a:cs typeface="Muli"/>
                <a:sym typeface="Muli"/>
              </a:rPr>
              <a:t>Focus on the experiences and knowledge of the interviewee</a:t>
            </a:r>
            <a:endParaRPr sz="1700"/>
          </a:p>
        </p:txBody>
      </p:sp>
      <p:sp>
        <p:nvSpPr>
          <p:cNvPr id="1705" name="Google Shape;1705;p155"/>
          <p:cNvSpPr txBox="1"/>
          <p:nvPr>
            <p:ph idx="8" type="body"/>
          </p:nvPr>
        </p:nvSpPr>
        <p:spPr>
          <a:xfrm>
            <a:off x="6409950" y="4175627"/>
            <a:ext cx="4240800" cy="1658400"/>
          </a:xfrm>
          <a:prstGeom prst="rect">
            <a:avLst/>
          </a:prstGeom>
        </p:spPr>
        <p:txBody>
          <a:bodyPr anchorCtr="0" anchor="t" bIns="91425" lIns="91425" spcFirstLastPara="1" rIns="91425" wrap="square" tIns="91425">
            <a:noAutofit/>
          </a:bodyPr>
          <a:lstStyle/>
          <a:p>
            <a:pPr indent="0" lvl="0" marL="0" rtl="0" algn="l">
              <a:lnSpc>
                <a:spcPct val="90000"/>
              </a:lnSpc>
              <a:spcBef>
                <a:spcPts val="1100"/>
              </a:spcBef>
              <a:spcAft>
                <a:spcPts val="0"/>
              </a:spcAft>
              <a:buNone/>
            </a:pPr>
            <a:r>
              <a:rPr lang="en-US" sz="1700">
                <a:solidFill>
                  <a:schemeClr val="dk1"/>
                </a:solidFill>
              </a:rPr>
              <a:t>Word your questions to tap into the experience and knowledge of interviewees</a:t>
            </a:r>
            <a:r>
              <a:rPr lang="en-US" sz="1700">
                <a:solidFill>
                  <a:schemeClr val="dk1"/>
                </a:solidFill>
              </a:rPr>
              <a:t>. </a:t>
            </a:r>
            <a:endParaRPr sz="1700"/>
          </a:p>
        </p:txBody>
      </p:sp>
      <p:sp>
        <p:nvSpPr>
          <p:cNvPr id="1706" name="Google Shape;1706;p155"/>
          <p:cNvSpPr txBox="1"/>
          <p:nvPr>
            <p:ph type="title"/>
          </p:nvPr>
        </p:nvSpPr>
        <p:spPr>
          <a:xfrm>
            <a:off x="685800" y="533400"/>
            <a:ext cx="10845900" cy="60960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0"/>
              </a:spcAft>
              <a:buClr>
                <a:srgbClr val="000000"/>
              </a:buClr>
              <a:buSzPts val="1100"/>
              <a:buFont typeface="Arial"/>
              <a:buNone/>
            </a:pPr>
            <a:r>
              <a:rPr lang="en-US" sz="3100">
                <a:solidFill>
                  <a:schemeClr val="dk1"/>
                </a:solidFill>
              </a:rPr>
              <a:t>Developing</a:t>
            </a:r>
            <a:r>
              <a:rPr lang="en-US" sz="3100">
                <a:solidFill>
                  <a:schemeClr val="dk1"/>
                </a:solidFill>
              </a:rPr>
              <a:t> the main questions</a:t>
            </a:r>
            <a:endParaRPr sz="3100">
              <a:solidFill>
                <a:schemeClr val="dk1"/>
              </a:solidFill>
            </a:endParaRPr>
          </a:p>
          <a:p>
            <a:pPr indent="0" lvl="0" marL="0" rtl="0" algn="l">
              <a:spcBef>
                <a:spcPts val="0"/>
              </a:spcBef>
              <a:spcAft>
                <a:spcPts val="0"/>
              </a:spcAft>
              <a:buNone/>
            </a:pPr>
            <a:r>
              <a:t/>
            </a:r>
            <a:endParaRPr/>
          </a:p>
        </p:txBody>
      </p:sp>
      <p:sp>
        <p:nvSpPr>
          <p:cNvPr id="1707" name="Google Shape;1707;p155"/>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1" name="Shape 1711"/>
        <p:cNvGrpSpPr/>
        <p:nvPr/>
      </p:nvGrpSpPr>
      <p:grpSpPr>
        <a:xfrm>
          <a:off x="0" y="0"/>
          <a:ext cx="0" cy="0"/>
          <a:chOff x="0" y="0"/>
          <a:chExt cx="0" cy="0"/>
        </a:xfrm>
      </p:grpSpPr>
      <p:sp>
        <p:nvSpPr>
          <p:cNvPr id="1712" name="Google Shape;1712;p156"/>
          <p:cNvSpPr txBox="1"/>
          <p:nvPr>
            <p:ph idx="1" type="body"/>
          </p:nvPr>
        </p:nvSpPr>
        <p:spPr>
          <a:xfrm>
            <a:off x="685800" y="1135200"/>
            <a:ext cx="10417500" cy="458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sz="2000">
              <a:solidFill>
                <a:schemeClr val="dk1"/>
              </a:solidFill>
              <a:latin typeface="Muli"/>
              <a:ea typeface="Muli"/>
              <a:cs typeface="Muli"/>
              <a:sym typeface="Muli"/>
            </a:endParaRPr>
          </a:p>
          <a:p>
            <a:pPr indent="-342900" lvl="0" marL="457200" rtl="0" algn="l">
              <a:lnSpc>
                <a:spcPct val="100000"/>
              </a:lnSpc>
              <a:spcBef>
                <a:spcPts val="0"/>
              </a:spcBef>
              <a:spcAft>
                <a:spcPts val="0"/>
              </a:spcAft>
              <a:buSzPts val="2000"/>
              <a:buFont typeface="Muli"/>
              <a:buChar char="■"/>
            </a:pPr>
            <a:r>
              <a:rPr lang="en-US" sz="2000">
                <a:solidFill>
                  <a:schemeClr val="dk1"/>
                </a:solidFill>
                <a:latin typeface="Muli"/>
                <a:ea typeface="Muli"/>
                <a:cs typeface="Muli"/>
                <a:sym typeface="Muli"/>
              </a:rPr>
              <a:t>Ice breakers</a:t>
            </a:r>
            <a:endParaRPr sz="2000">
              <a:solidFill>
                <a:schemeClr val="dk1"/>
              </a:solidFill>
              <a:latin typeface="Muli"/>
              <a:ea typeface="Muli"/>
              <a:cs typeface="Muli"/>
              <a:sym typeface="Muli"/>
            </a:endParaRPr>
          </a:p>
          <a:p>
            <a:pPr indent="-342900" lvl="1" marL="914400" rtl="0" algn="l">
              <a:lnSpc>
                <a:spcPct val="100000"/>
              </a:lnSpc>
              <a:spcBef>
                <a:spcPts val="0"/>
              </a:spcBef>
              <a:spcAft>
                <a:spcPts val="0"/>
              </a:spcAft>
              <a:buSzPts val="2000"/>
              <a:buChar char="□"/>
            </a:pPr>
            <a:r>
              <a:rPr lang="en-US" sz="2000">
                <a:solidFill>
                  <a:schemeClr val="dk1"/>
                </a:solidFill>
              </a:rPr>
              <a:t>Make these easy and short e.g. about the weather</a:t>
            </a:r>
            <a:endParaRPr sz="2000">
              <a:solidFill>
                <a:schemeClr val="dk1"/>
              </a:solidFill>
            </a:endParaRPr>
          </a:p>
          <a:p>
            <a:pPr indent="0" lvl="0" marL="914400" rtl="0" algn="l">
              <a:lnSpc>
                <a:spcPct val="100000"/>
              </a:lnSpc>
              <a:spcBef>
                <a:spcPts val="0"/>
              </a:spcBef>
              <a:spcAft>
                <a:spcPts val="0"/>
              </a:spcAft>
              <a:buNone/>
            </a:pPr>
            <a:r>
              <a:t/>
            </a:r>
            <a:endParaRPr sz="2000">
              <a:solidFill>
                <a:schemeClr val="dk1"/>
              </a:solidFill>
            </a:endParaRPr>
          </a:p>
          <a:p>
            <a:pPr indent="-342900" lvl="0" marL="457200" rtl="0" algn="l">
              <a:lnSpc>
                <a:spcPct val="100000"/>
              </a:lnSpc>
              <a:spcBef>
                <a:spcPts val="0"/>
              </a:spcBef>
              <a:spcAft>
                <a:spcPts val="0"/>
              </a:spcAft>
              <a:buSzPts val="2000"/>
              <a:buChar char="■"/>
            </a:pPr>
            <a:r>
              <a:rPr lang="en-US" sz="2000">
                <a:solidFill>
                  <a:schemeClr val="dk1"/>
                </a:solidFill>
                <a:latin typeface="Muli"/>
                <a:ea typeface="Muli"/>
                <a:cs typeface="Muli"/>
                <a:sym typeface="Muli"/>
              </a:rPr>
              <a:t>Start with the less intense questions</a:t>
            </a:r>
            <a:r>
              <a:rPr lang="en-US" sz="2000">
                <a:solidFill>
                  <a:schemeClr val="dk1"/>
                </a:solidFill>
              </a:rPr>
              <a:t> to build rapport</a:t>
            </a:r>
            <a:endParaRPr sz="2000">
              <a:solidFill>
                <a:schemeClr val="dk1"/>
              </a:solidFill>
            </a:endParaRPr>
          </a:p>
          <a:p>
            <a:pPr indent="-342900" lvl="1" marL="914400" rtl="0" algn="l">
              <a:lnSpc>
                <a:spcPct val="100000"/>
              </a:lnSpc>
              <a:spcBef>
                <a:spcPts val="0"/>
              </a:spcBef>
              <a:spcAft>
                <a:spcPts val="0"/>
              </a:spcAft>
              <a:buSzPts val="2000"/>
              <a:buChar char="□"/>
            </a:pPr>
            <a:r>
              <a:rPr lang="en-US" sz="2000">
                <a:solidFill>
                  <a:schemeClr val="dk1"/>
                </a:solidFill>
              </a:rPr>
              <a:t>Demographic info</a:t>
            </a:r>
            <a:endParaRPr sz="2000">
              <a:solidFill>
                <a:schemeClr val="dk1"/>
              </a:solidFill>
            </a:endParaRPr>
          </a:p>
          <a:p>
            <a:pPr indent="-342900" lvl="1" marL="914400" rtl="0" algn="l">
              <a:lnSpc>
                <a:spcPct val="100000"/>
              </a:lnSpc>
              <a:spcBef>
                <a:spcPts val="0"/>
              </a:spcBef>
              <a:spcAft>
                <a:spcPts val="0"/>
              </a:spcAft>
              <a:buSzPts val="2000"/>
              <a:buChar char="□"/>
            </a:pPr>
            <a:r>
              <a:rPr lang="en-US" sz="2000">
                <a:solidFill>
                  <a:schemeClr val="dk1"/>
                </a:solidFill>
              </a:rPr>
              <a:t>How are you today?</a:t>
            </a:r>
            <a:endParaRPr sz="2000">
              <a:solidFill>
                <a:schemeClr val="dk1"/>
              </a:solidFill>
            </a:endParaRPr>
          </a:p>
          <a:p>
            <a:pPr indent="0" lvl="0" marL="914400" rtl="0" algn="l">
              <a:lnSpc>
                <a:spcPct val="100000"/>
              </a:lnSpc>
              <a:spcBef>
                <a:spcPts val="0"/>
              </a:spcBef>
              <a:spcAft>
                <a:spcPts val="0"/>
              </a:spcAft>
              <a:buNone/>
            </a:pPr>
            <a:r>
              <a:t/>
            </a:r>
            <a:endParaRPr sz="2000">
              <a:solidFill>
                <a:schemeClr val="dk1"/>
              </a:solidFill>
            </a:endParaRPr>
          </a:p>
          <a:p>
            <a:pPr indent="-342900" lvl="0" marL="457200" rtl="0" algn="l">
              <a:lnSpc>
                <a:spcPct val="100000"/>
              </a:lnSpc>
              <a:spcBef>
                <a:spcPts val="0"/>
              </a:spcBef>
              <a:spcAft>
                <a:spcPts val="0"/>
              </a:spcAft>
              <a:buSzPts val="2000"/>
              <a:buChar char="■"/>
            </a:pPr>
            <a:r>
              <a:rPr lang="en-US" sz="2000">
                <a:solidFill>
                  <a:schemeClr val="dk1"/>
                </a:solidFill>
              </a:rPr>
              <a:t>Feel free to </a:t>
            </a:r>
            <a:r>
              <a:rPr b="1" lang="en-US" sz="2000">
                <a:solidFill>
                  <a:schemeClr val="dk1"/>
                </a:solidFill>
              </a:rPr>
              <a:t>use different exercises</a:t>
            </a:r>
            <a:r>
              <a:rPr lang="en-US" sz="2000">
                <a:solidFill>
                  <a:schemeClr val="dk1"/>
                </a:solidFill>
              </a:rPr>
              <a:t> to break the monotony of the participant answering questions e.g. using short stories or ranking</a:t>
            </a:r>
            <a:endParaRPr sz="2000">
              <a:solidFill>
                <a:schemeClr val="dk1"/>
              </a:solidFill>
            </a:endParaRPr>
          </a:p>
          <a:p>
            <a:pPr indent="0" lvl="0" marL="457200" rtl="0" algn="l">
              <a:lnSpc>
                <a:spcPct val="100000"/>
              </a:lnSpc>
              <a:spcBef>
                <a:spcPts val="0"/>
              </a:spcBef>
              <a:spcAft>
                <a:spcPts val="0"/>
              </a:spcAft>
              <a:buNone/>
            </a:pPr>
            <a:r>
              <a:t/>
            </a:r>
            <a:endParaRPr sz="2000">
              <a:solidFill>
                <a:schemeClr val="dk1"/>
              </a:solidFill>
            </a:endParaRPr>
          </a:p>
          <a:p>
            <a:pPr indent="-342900" lvl="0" marL="457200" rtl="0" algn="l">
              <a:lnSpc>
                <a:spcPct val="100000"/>
              </a:lnSpc>
              <a:spcBef>
                <a:spcPts val="0"/>
              </a:spcBef>
              <a:spcAft>
                <a:spcPts val="0"/>
              </a:spcAft>
              <a:buSzPts val="2000"/>
              <a:buChar char="■"/>
            </a:pPr>
            <a:r>
              <a:rPr lang="en-US" sz="2000">
                <a:solidFill>
                  <a:schemeClr val="dk1"/>
                </a:solidFill>
              </a:rPr>
              <a:t>Introduce each new section</a:t>
            </a:r>
            <a:endParaRPr sz="2000">
              <a:solidFill>
                <a:schemeClr val="dk1"/>
              </a:solidFill>
            </a:endParaRPr>
          </a:p>
          <a:p>
            <a:pPr indent="-342900" lvl="1" marL="914400" rtl="0" algn="l">
              <a:lnSpc>
                <a:spcPct val="100000"/>
              </a:lnSpc>
              <a:spcBef>
                <a:spcPts val="0"/>
              </a:spcBef>
              <a:spcAft>
                <a:spcPts val="0"/>
              </a:spcAft>
              <a:buSzPts val="2000"/>
              <a:buChar char="□"/>
            </a:pPr>
            <a:r>
              <a:rPr lang="en-US" sz="2000">
                <a:solidFill>
                  <a:schemeClr val="dk1"/>
                </a:solidFill>
              </a:rPr>
              <a:t>Keep looking back at the </a:t>
            </a:r>
            <a:r>
              <a:rPr b="1" lang="en-US" sz="2000">
                <a:solidFill>
                  <a:schemeClr val="dk1"/>
                </a:solidFill>
              </a:rPr>
              <a:t>objectives</a:t>
            </a:r>
            <a:r>
              <a:rPr lang="en-US" sz="2000">
                <a:solidFill>
                  <a:schemeClr val="dk1"/>
                </a:solidFill>
              </a:rPr>
              <a:t> for that section</a:t>
            </a:r>
            <a:endParaRPr sz="2000">
              <a:solidFill>
                <a:schemeClr val="dk1"/>
              </a:solidFill>
            </a:endParaRPr>
          </a:p>
          <a:p>
            <a:pPr indent="0" lvl="0" marL="457200" rtl="0" algn="l">
              <a:lnSpc>
                <a:spcPct val="100000"/>
              </a:lnSpc>
              <a:spcBef>
                <a:spcPts val="0"/>
              </a:spcBef>
              <a:spcAft>
                <a:spcPts val="0"/>
              </a:spcAft>
              <a:buNone/>
            </a:pPr>
            <a:r>
              <a:t/>
            </a:r>
            <a:endParaRPr sz="2000">
              <a:solidFill>
                <a:schemeClr val="dk1"/>
              </a:solidFill>
            </a:endParaRPr>
          </a:p>
        </p:txBody>
      </p:sp>
      <p:sp>
        <p:nvSpPr>
          <p:cNvPr id="1713" name="Google Shape;1713;p156"/>
          <p:cNvSpPr txBox="1"/>
          <p:nvPr>
            <p:ph type="title"/>
          </p:nvPr>
        </p:nvSpPr>
        <p:spPr>
          <a:xfrm>
            <a:off x="673050" y="495300"/>
            <a:ext cx="10845900" cy="60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Creating the instrument: Question sequence</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7" name="Shape 1717"/>
        <p:cNvGrpSpPr/>
        <p:nvPr/>
      </p:nvGrpSpPr>
      <p:grpSpPr>
        <a:xfrm>
          <a:off x="0" y="0"/>
          <a:ext cx="0" cy="0"/>
          <a:chOff x="0" y="0"/>
          <a:chExt cx="0" cy="0"/>
        </a:xfrm>
      </p:grpSpPr>
      <p:sp>
        <p:nvSpPr>
          <p:cNvPr id="1718" name="Google Shape;1718;p157"/>
          <p:cNvSpPr txBox="1"/>
          <p:nvPr/>
        </p:nvSpPr>
        <p:spPr>
          <a:xfrm>
            <a:off x="-3187467" y="7002800"/>
            <a:ext cx="3105300" cy="783300"/>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None/>
            </a:pPr>
            <a:r>
              <a:rPr lang="en-US" sz="3300">
                <a:solidFill>
                  <a:schemeClr val="lt1"/>
                </a:solidFill>
                <a:latin typeface="Muli"/>
                <a:ea typeface="Muli"/>
                <a:cs typeface="Muli"/>
                <a:sym typeface="Muli"/>
              </a:rPr>
              <a:t>Subtitle here</a:t>
            </a:r>
            <a:endParaRPr sz="3300">
              <a:solidFill>
                <a:schemeClr val="lt1"/>
              </a:solidFill>
              <a:latin typeface="Muli"/>
              <a:ea typeface="Muli"/>
              <a:cs typeface="Muli"/>
              <a:sym typeface="Muli"/>
            </a:endParaRPr>
          </a:p>
        </p:txBody>
      </p:sp>
      <p:sp>
        <p:nvSpPr>
          <p:cNvPr id="1719" name="Google Shape;1719;p157"/>
          <p:cNvSpPr txBox="1"/>
          <p:nvPr/>
        </p:nvSpPr>
        <p:spPr>
          <a:xfrm>
            <a:off x="541733" y="3056867"/>
            <a:ext cx="4191300" cy="2684400"/>
          </a:xfrm>
          <a:prstGeom prst="rect">
            <a:avLst/>
          </a:prstGeom>
          <a:noFill/>
          <a:ln>
            <a:noFill/>
          </a:ln>
        </p:spPr>
        <p:txBody>
          <a:bodyPr anchorCtr="0" anchor="t" bIns="121900" lIns="121900" spcFirstLastPara="1" rIns="121900" wrap="square" tIns="121900">
            <a:noAutofit/>
          </a:bodyPr>
          <a:lstStyle/>
          <a:p>
            <a:pPr indent="0" lvl="0" marL="0" rtl="0" algn="l">
              <a:lnSpc>
                <a:spcPct val="130000"/>
              </a:lnSpc>
              <a:spcBef>
                <a:spcPts val="0"/>
              </a:spcBef>
              <a:spcAft>
                <a:spcPts val="0"/>
              </a:spcAft>
              <a:buNone/>
            </a:pPr>
            <a:r>
              <a:t/>
            </a:r>
            <a:endParaRPr sz="2000">
              <a:latin typeface="Muli"/>
              <a:ea typeface="Muli"/>
              <a:cs typeface="Muli"/>
              <a:sym typeface="Muli"/>
            </a:endParaRPr>
          </a:p>
          <a:p>
            <a:pPr indent="0" lvl="0" marL="0" rtl="0" algn="l">
              <a:lnSpc>
                <a:spcPct val="130000"/>
              </a:lnSpc>
              <a:spcBef>
                <a:spcPts val="0"/>
              </a:spcBef>
              <a:spcAft>
                <a:spcPts val="0"/>
              </a:spcAft>
              <a:buNone/>
            </a:pPr>
            <a:r>
              <a:rPr b="1" lang="en-US" sz="2000">
                <a:latin typeface="Muli"/>
                <a:ea typeface="Muli"/>
                <a:cs typeface="Muli"/>
                <a:sym typeface="Muli"/>
              </a:rPr>
              <a:t>Be sure to avoid the following</a:t>
            </a:r>
            <a:endParaRPr b="1" sz="2400">
              <a:latin typeface="Muli"/>
              <a:ea typeface="Muli"/>
              <a:cs typeface="Muli"/>
              <a:sym typeface="Muli"/>
            </a:endParaRPr>
          </a:p>
        </p:txBody>
      </p:sp>
      <p:sp>
        <p:nvSpPr>
          <p:cNvPr id="1720" name="Google Shape;1720;p157"/>
          <p:cNvSpPr txBox="1"/>
          <p:nvPr/>
        </p:nvSpPr>
        <p:spPr>
          <a:xfrm>
            <a:off x="5557400" y="1214701"/>
            <a:ext cx="4762500" cy="564000"/>
          </a:xfrm>
          <a:prstGeom prst="rect">
            <a:avLst/>
          </a:prstGeom>
          <a:solidFill>
            <a:srgbClr val="D9D9D9"/>
          </a:solidFill>
          <a:ln>
            <a:noFill/>
          </a:ln>
        </p:spPr>
        <p:txBody>
          <a:bodyPr anchorCtr="0" anchor="t" bIns="121900" lIns="121900" spcFirstLastPara="1" rIns="121900" wrap="square" tIns="121900">
            <a:noAutofit/>
          </a:bodyPr>
          <a:lstStyle/>
          <a:p>
            <a:pPr indent="0" lvl="0" marL="0" rtl="0" algn="l">
              <a:spcBef>
                <a:spcPts val="0"/>
              </a:spcBef>
              <a:spcAft>
                <a:spcPts val="0"/>
              </a:spcAft>
              <a:buClr>
                <a:schemeClr val="dk1"/>
              </a:buClr>
              <a:buSzPts val="1100"/>
              <a:buFont typeface="Arial"/>
              <a:buNone/>
            </a:pPr>
            <a:r>
              <a:rPr b="1" lang="en-US" sz="1900">
                <a:solidFill>
                  <a:schemeClr val="dk1"/>
                </a:solidFill>
                <a:latin typeface="Muli"/>
                <a:ea typeface="Muli"/>
                <a:cs typeface="Muli"/>
                <a:sym typeface="Muli"/>
              </a:rPr>
              <a:t>Leading questions</a:t>
            </a:r>
            <a:endParaRPr sz="1500">
              <a:latin typeface="Muli"/>
              <a:ea typeface="Muli"/>
              <a:cs typeface="Muli"/>
              <a:sym typeface="Muli"/>
            </a:endParaRPr>
          </a:p>
        </p:txBody>
      </p:sp>
      <p:sp>
        <p:nvSpPr>
          <p:cNvPr id="1721" name="Google Shape;1721;p157"/>
          <p:cNvSpPr txBox="1"/>
          <p:nvPr/>
        </p:nvSpPr>
        <p:spPr>
          <a:xfrm>
            <a:off x="541725" y="1867224"/>
            <a:ext cx="4762500" cy="960300"/>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Clr>
                <a:schemeClr val="dk1"/>
              </a:buClr>
              <a:buSzPts val="1100"/>
              <a:buFont typeface="Arial"/>
              <a:buNone/>
            </a:pPr>
            <a:r>
              <a:rPr b="1" lang="en-US" sz="3100">
                <a:solidFill>
                  <a:schemeClr val="dk1"/>
                </a:solidFill>
                <a:latin typeface="Muli"/>
                <a:ea typeface="Muli"/>
                <a:cs typeface="Muli"/>
                <a:sym typeface="Muli"/>
              </a:rPr>
              <a:t>Patterns to avoid</a:t>
            </a:r>
            <a:r>
              <a:rPr b="1" lang="en-US" sz="3100">
                <a:solidFill>
                  <a:schemeClr val="dk1"/>
                </a:solidFill>
                <a:latin typeface="Muli"/>
                <a:ea typeface="Muli"/>
                <a:cs typeface="Muli"/>
                <a:sym typeface="Muli"/>
              </a:rPr>
              <a:t> in an interview guide</a:t>
            </a:r>
            <a:endParaRPr b="1" sz="3100">
              <a:solidFill>
                <a:schemeClr val="dk1"/>
              </a:solidFill>
              <a:latin typeface="Muli"/>
              <a:ea typeface="Muli"/>
              <a:cs typeface="Muli"/>
              <a:sym typeface="Muli"/>
            </a:endParaRPr>
          </a:p>
        </p:txBody>
      </p:sp>
      <p:cxnSp>
        <p:nvCxnSpPr>
          <p:cNvPr id="1722" name="Google Shape;1722;p157"/>
          <p:cNvCxnSpPr/>
          <p:nvPr/>
        </p:nvCxnSpPr>
        <p:spPr>
          <a:xfrm>
            <a:off x="5557400" y="1170233"/>
            <a:ext cx="819900" cy="0"/>
          </a:xfrm>
          <a:prstGeom prst="straightConnector1">
            <a:avLst/>
          </a:prstGeom>
          <a:noFill/>
          <a:ln cap="flat" cmpd="sng" w="76200">
            <a:solidFill>
              <a:srgbClr val="E07838"/>
            </a:solidFill>
            <a:prstDash val="solid"/>
            <a:round/>
            <a:headEnd len="med" w="med" type="none"/>
            <a:tailEnd len="med" w="med" type="none"/>
          </a:ln>
        </p:spPr>
      </p:cxnSp>
      <p:sp>
        <p:nvSpPr>
          <p:cNvPr id="1723" name="Google Shape;1723;p157"/>
          <p:cNvSpPr txBox="1"/>
          <p:nvPr/>
        </p:nvSpPr>
        <p:spPr>
          <a:xfrm>
            <a:off x="5557400" y="2122768"/>
            <a:ext cx="4762500" cy="564000"/>
          </a:xfrm>
          <a:prstGeom prst="rect">
            <a:avLst/>
          </a:prstGeom>
          <a:solidFill>
            <a:srgbClr val="D9D9D9"/>
          </a:solidFill>
          <a:ln>
            <a:noFill/>
          </a:ln>
        </p:spPr>
        <p:txBody>
          <a:bodyPr anchorCtr="0" anchor="t" bIns="121900" lIns="121900" spcFirstLastPara="1" rIns="121900" wrap="square" tIns="121900">
            <a:noAutofit/>
          </a:bodyPr>
          <a:lstStyle/>
          <a:p>
            <a:pPr indent="0" lvl="0" marL="0" rtl="0" algn="l">
              <a:lnSpc>
                <a:spcPct val="115000"/>
              </a:lnSpc>
              <a:spcBef>
                <a:spcPts val="0"/>
              </a:spcBef>
              <a:spcAft>
                <a:spcPts val="0"/>
              </a:spcAft>
              <a:buClr>
                <a:schemeClr val="dk1"/>
              </a:buClr>
              <a:buSzPts val="1500"/>
              <a:buFont typeface="Arial"/>
              <a:buNone/>
            </a:pPr>
            <a:r>
              <a:rPr b="1" lang="en-US" sz="1900">
                <a:solidFill>
                  <a:schemeClr val="dk1"/>
                </a:solidFill>
                <a:latin typeface="Muli"/>
                <a:ea typeface="Muli"/>
                <a:cs typeface="Muli"/>
                <a:sym typeface="Muli"/>
              </a:rPr>
              <a:t>Stacking questions</a:t>
            </a:r>
            <a:endParaRPr b="1" sz="1900">
              <a:latin typeface="Muli"/>
              <a:ea typeface="Muli"/>
              <a:cs typeface="Muli"/>
              <a:sym typeface="Muli"/>
            </a:endParaRPr>
          </a:p>
        </p:txBody>
      </p:sp>
      <p:cxnSp>
        <p:nvCxnSpPr>
          <p:cNvPr id="1724" name="Google Shape;1724;p157"/>
          <p:cNvCxnSpPr/>
          <p:nvPr/>
        </p:nvCxnSpPr>
        <p:spPr>
          <a:xfrm>
            <a:off x="5557400" y="2078300"/>
            <a:ext cx="819900" cy="0"/>
          </a:xfrm>
          <a:prstGeom prst="straightConnector1">
            <a:avLst/>
          </a:prstGeom>
          <a:noFill/>
          <a:ln cap="flat" cmpd="sng" w="76200">
            <a:solidFill>
              <a:srgbClr val="E07838"/>
            </a:solidFill>
            <a:prstDash val="solid"/>
            <a:round/>
            <a:headEnd len="med" w="med" type="none"/>
            <a:tailEnd len="med" w="med" type="none"/>
          </a:ln>
        </p:spPr>
      </p:cxnSp>
      <p:sp>
        <p:nvSpPr>
          <p:cNvPr id="1725" name="Google Shape;1725;p157"/>
          <p:cNvSpPr txBox="1"/>
          <p:nvPr/>
        </p:nvSpPr>
        <p:spPr>
          <a:xfrm>
            <a:off x="5557400" y="3011768"/>
            <a:ext cx="4762500" cy="564000"/>
          </a:xfrm>
          <a:prstGeom prst="rect">
            <a:avLst/>
          </a:prstGeom>
          <a:solidFill>
            <a:srgbClr val="D9D9D9"/>
          </a:solidFill>
          <a:ln>
            <a:noFill/>
          </a:ln>
        </p:spPr>
        <p:txBody>
          <a:bodyPr anchorCtr="0" anchor="t" bIns="121900" lIns="121900" spcFirstLastPara="1" rIns="121900" wrap="square" tIns="121900">
            <a:noAutofit/>
          </a:bodyPr>
          <a:lstStyle/>
          <a:p>
            <a:pPr indent="0" lvl="0" marL="0" rtl="0" algn="l">
              <a:spcBef>
                <a:spcPts val="0"/>
              </a:spcBef>
              <a:spcAft>
                <a:spcPts val="0"/>
              </a:spcAft>
              <a:buClr>
                <a:schemeClr val="dk1"/>
              </a:buClr>
              <a:buSzPts val="1100"/>
              <a:buFont typeface="Arial"/>
              <a:buNone/>
            </a:pPr>
            <a:r>
              <a:rPr b="1" lang="en-US" sz="1900">
                <a:solidFill>
                  <a:schemeClr val="dk1"/>
                </a:solidFill>
                <a:latin typeface="Muli"/>
                <a:ea typeface="Muli"/>
                <a:cs typeface="Muli"/>
                <a:sym typeface="Muli"/>
              </a:rPr>
              <a:t>Too many questions in a guide</a:t>
            </a:r>
            <a:endParaRPr sz="1500">
              <a:solidFill>
                <a:schemeClr val="dk1"/>
              </a:solidFill>
              <a:latin typeface="Muli"/>
              <a:ea typeface="Muli"/>
              <a:cs typeface="Muli"/>
              <a:sym typeface="Muli"/>
            </a:endParaRPr>
          </a:p>
        </p:txBody>
      </p:sp>
      <p:cxnSp>
        <p:nvCxnSpPr>
          <p:cNvPr id="1726" name="Google Shape;1726;p157"/>
          <p:cNvCxnSpPr/>
          <p:nvPr/>
        </p:nvCxnSpPr>
        <p:spPr>
          <a:xfrm>
            <a:off x="5557400" y="2967300"/>
            <a:ext cx="819900" cy="0"/>
          </a:xfrm>
          <a:prstGeom prst="straightConnector1">
            <a:avLst/>
          </a:prstGeom>
          <a:noFill/>
          <a:ln cap="flat" cmpd="sng" w="76200">
            <a:solidFill>
              <a:srgbClr val="E07838"/>
            </a:solidFill>
            <a:prstDash val="solid"/>
            <a:round/>
            <a:headEnd len="med" w="med" type="none"/>
            <a:tailEnd len="med" w="med" type="none"/>
          </a:ln>
        </p:spPr>
      </p:cxnSp>
      <p:sp>
        <p:nvSpPr>
          <p:cNvPr id="1727" name="Google Shape;1727;p157"/>
          <p:cNvSpPr txBox="1"/>
          <p:nvPr/>
        </p:nvSpPr>
        <p:spPr>
          <a:xfrm>
            <a:off x="5557400" y="3935700"/>
            <a:ext cx="4833600" cy="623700"/>
          </a:xfrm>
          <a:prstGeom prst="rect">
            <a:avLst/>
          </a:prstGeom>
          <a:solidFill>
            <a:srgbClr val="D9D9D9"/>
          </a:solidFill>
          <a:ln>
            <a:noFill/>
          </a:ln>
        </p:spPr>
        <p:txBody>
          <a:bodyPr anchorCtr="0" anchor="t" bIns="121900" lIns="121900" spcFirstLastPara="1" rIns="121900" wrap="square" tIns="121900">
            <a:noAutofit/>
          </a:bodyPr>
          <a:lstStyle/>
          <a:p>
            <a:pPr indent="0" lvl="0" marL="0" rtl="0" algn="l">
              <a:lnSpc>
                <a:spcPct val="115000"/>
              </a:lnSpc>
              <a:spcBef>
                <a:spcPts val="0"/>
              </a:spcBef>
              <a:spcAft>
                <a:spcPts val="0"/>
              </a:spcAft>
              <a:buNone/>
            </a:pPr>
            <a:r>
              <a:rPr b="1" lang="en-US" sz="1900">
                <a:solidFill>
                  <a:schemeClr val="dk1"/>
                </a:solidFill>
                <a:latin typeface="Muli"/>
                <a:ea typeface="Muli"/>
                <a:cs typeface="Muli"/>
                <a:sym typeface="Muli"/>
              </a:rPr>
              <a:t>Using technical terms/words</a:t>
            </a:r>
            <a:endParaRPr b="1" sz="1900">
              <a:solidFill>
                <a:schemeClr val="dk1"/>
              </a:solidFill>
              <a:latin typeface="Muli"/>
              <a:ea typeface="Muli"/>
              <a:cs typeface="Muli"/>
              <a:sym typeface="Muli"/>
            </a:endParaRPr>
          </a:p>
        </p:txBody>
      </p:sp>
      <p:cxnSp>
        <p:nvCxnSpPr>
          <p:cNvPr id="1728" name="Google Shape;1728;p157"/>
          <p:cNvCxnSpPr/>
          <p:nvPr/>
        </p:nvCxnSpPr>
        <p:spPr>
          <a:xfrm>
            <a:off x="5557400" y="3891233"/>
            <a:ext cx="819900" cy="0"/>
          </a:xfrm>
          <a:prstGeom prst="straightConnector1">
            <a:avLst/>
          </a:prstGeom>
          <a:noFill/>
          <a:ln cap="flat" cmpd="sng" w="76200">
            <a:solidFill>
              <a:srgbClr val="E07838"/>
            </a:solidFill>
            <a:prstDash val="solid"/>
            <a:round/>
            <a:headEnd len="med" w="med" type="none"/>
            <a:tailEnd len="med" w="med" type="none"/>
          </a:ln>
        </p:spPr>
      </p:cxnSp>
      <p:sp>
        <p:nvSpPr>
          <p:cNvPr id="1729" name="Google Shape;1729;p157"/>
          <p:cNvSpPr txBox="1"/>
          <p:nvPr/>
        </p:nvSpPr>
        <p:spPr>
          <a:xfrm>
            <a:off x="5557400" y="4859634"/>
            <a:ext cx="4762500" cy="564000"/>
          </a:xfrm>
          <a:prstGeom prst="rect">
            <a:avLst/>
          </a:prstGeom>
          <a:solidFill>
            <a:srgbClr val="D9D9D9"/>
          </a:solidFill>
          <a:ln>
            <a:noFill/>
          </a:ln>
        </p:spPr>
        <p:txBody>
          <a:bodyPr anchorCtr="0" anchor="t" bIns="121900" lIns="121900" spcFirstLastPara="1" rIns="121900" wrap="square" tIns="121900">
            <a:noAutofit/>
          </a:bodyPr>
          <a:lstStyle/>
          <a:p>
            <a:pPr indent="0" lvl="0" marL="0" rtl="0" algn="l">
              <a:lnSpc>
                <a:spcPct val="115000"/>
              </a:lnSpc>
              <a:spcBef>
                <a:spcPts val="0"/>
              </a:spcBef>
              <a:spcAft>
                <a:spcPts val="0"/>
              </a:spcAft>
              <a:buNone/>
            </a:pPr>
            <a:r>
              <a:rPr b="1" lang="en-US" sz="1900">
                <a:solidFill>
                  <a:schemeClr val="dk1"/>
                </a:solidFill>
                <a:latin typeface="Muli"/>
                <a:ea typeface="Muli"/>
                <a:cs typeface="Muli"/>
                <a:sym typeface="Muli"/>
              </a:rPr>
              <a:t>Unclear instructions to the FOs</a:t>
            </a:r>
            <a:endParaRPr b="1" sz="1900">
              <a:solidFill>
                <a:schemeClr val="dk1"/>
              </a:solidFill>
              <a:latin typeface="Muli"/>
              <a:ea typeface="Muli"/>
              <a:cs typeface="Muli"/>
              <a:sym typeface="Muli"/>
            </a:endParaRPr>
          </a:p>
        </p:txBody>
      </p:sp>
      <p:cxnSp>
        <p:nvCxnSpPr>
          <p:cNvPr id="1730" name="Google Shape;1730;p157"/>
          <p:cNvCxnSpPr/>
          <p:nvPr/>
        </p:nvCxnSpPr>
        <p:spPr>
          <a:xfrm>
            <a:off x="5557400" y="4815167"/>
            <a:ext cx="819900" cy="0"/>
          </a:xfrm>
          <a:prstGeom prst="straightConnector1">
            <a:avLst/>
          </a:prstGeom>
          <a:noFill/>
          <a:ln cap="flat" cmpd="sng" w="76200">
            <a:solidFill>
              <a:srgbClr val="E07838"/>
            </a:solidFill>
            <a:prstDash val="solid"/>
            <a:round/>
            <a:headEnd len="med" w="med" type="none"/>
            <a:tailEnd len="med" w="med" type="none"/>
          </a:ln>
        </p:spPr>
      </p:cxn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4" name="Shape 1734"/>
        <p:cNvGrpSpPr/>
        <p:nvPr/>
      </p:nvGrpSpPr>
      <p:grpSpPr>
        <a:xfrm>
          <a:off x="0" y="0"/>
          <a:ext cx="0" cy="0"/>
          <a:chOff x="0" y="0"/>
          <a:chExt cx="0" cy="0"/>
        </a:xfrm>
      </p:grpSpPr>
      <p:pic>
        <p:nvPicPr>
          <p:cNvPr descr="A landscape with hills and a body of water in the distance&#10;&#10;Description automatically generated with medium confidence" id="1735" name="Google Shape;1735;p158"/>
          <p:cNvPicPr preferRelativeResize="0"/>
          <p:nvPr>
            <p:ph idx="2" type="pic"/>
          </p:nvPr>
        </p:nvPicPr>
        <p:blipFill rotWithShape="1">
          <a:blip r:embed="rId3">
            <a:alphaModFix/>
          </a:blip>
          <a:srcRect b="0" l="0" r="0" t="0"/>
          <a:stretch/>
        </p:blipFill>
        <p:spPr>
          <a:xfrm>
            <a:off x="0" y="0"/>
            <a:ext cx="12189442" cy="5980184"/>
          </a:xfrm>
          <a:prstGeom prst="rect">
            <a:avLst/>
          </a:prstGeom>
          <a:noFill/>
          <a:ln>
            <a:noFill/>
          </a:ln>
        </p:spPr>
      </p:pic>
      <p:sp>
        <p:nvSpPr>
          <p:cNvPr id="1736" name="Google Shape;1736;p158"/>
          <p:cNvSpPr txBox="1"/>
          <p:nvPr>
            <p:ph type="ctrTitle"/>
          </p:nvPr>
        </p:nvSpPr>
        <p:spPr>
          <a:xfrm>
            <a:off x="1163212" y="1967485"/>
            <a:ext cx="9171600" cy="554100"/>
          </a:xfrm>
          <a:prstGeom prst="rect">
            <a:avLst/>
          </a:prstGeom>
          <a:noFill/>
          <a:ln>
            <a:noFill/>
          </a:ln>
          <a:effectLst>
            <a:outerShdw blurRad="57150" rotWithShape="0" algn="bl" dir="5400000" dist="19050">
              <a:srgbClr val="000000">
                <a:alpha val="50000"/>
              </a:srgbClr>
            </a:outerShdw>
          </a:effectLst>
        </p:spPr>
        <p:txBody>
          <a:bodyPr anchorCtr="0" anchor="ctr" bIns="0" lIns="0" spcFirstLastPara="1" rIns="0" wrap="square" tIns="0">
            <a:spAutoFit/>
          </a:bodyPr>
          <a:lstStyle/>
          <a:p>
            <a:pPr indent="0" lvl="0" marL="0" rtl="0" algn="l">
              <a:spcBef>
                <a:spcPts val="0"/>
              </a:spcBef>
              <a:spcAft>
                <a:spcPts val="0"/>
              </a:spcAft>
              <a:buClr>
                <a:schemeClr val="dk1"/>
              </a:buClr>
              <a:buSzPts val="1500"/>
              <a:buFont typeface="Arial"/>
              <a:buNone/>
            </a:pPr>
            <a:r>
              <a:rPr lang="en-US" sz="4000">
                <a:latin typeface="Muli"/>
                <a:ea typeface="Muli"/>
                <a:cs typeface="Muli"/>
                <a:sym typeface="Muli"/>
              </a:rPr>
              <a:t>Piloting Survey Instruments</a:t>
            </a:r>
            <a:endParaRPr/>
          </a:p>
        </p:txBody>
      </p:sp>
      <p:sp>
        <p:nvSpPr>
          <p:cNvPr id="1737" name="Google Shape;1737;p158"/>
          <p:cNvSpPr txBox="1"/>
          <p:nvPr>
            <p:ph idx="1" type="subTitle"/>
          </p:nvPr>
        </p:nvSpPr>
        <p:spPr>
          <a:xfrm>
            <a:off x="1163200" y="3292650"/>
            <a:ext cx="10086300" cy="2463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0">
            <a:spAutoFit/>
          </a:bodyPr>
          <a:lstStyle/>
          <a:p>
            <a:pPr indent="0" lvl="0" marL="0" rtl="0" algn="l">
              <a:lnSpc>
                <a:spcPct val="115000"/>
              </a:lnSpc>
              <a:spcBef>
                <a:spcPts val="0"/>
              </a:spcBef>
              <a:spcAft>
                <a:spcPts val="0"/>
              </a:spcAft>
              <a:buNone/>
            </a:pPr>
            <a:r>
              <a:rPr lang="en-US" sz="1600">
                <a:latin typeface="Muli"/>
                <a:ea typeface="Muli"/>
                <a:cs typeface="Muli"/>
                <a:sym typeface="Muli"/>
              </a:rPr>
              <a:t>Best Practices before launching the study</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1" name="Shape 1741"/>
        <p:cNvGrpSpPr/>
        <p:nvPr/>
      </p:nvGrpSpPr>
      <p:grpSpPr>
        <a:xfrm>
          <a:off x="0" y="0"/>
          <a:ext cx="0" cy="0"/>
          <a:chOff x="0" y="0"/>
          <a:chExt cx="0" cy="0"/>
        </a:xfrm>
      </p:grpSpPr>
      <p:sp>
        <p:nvSpPr>
          <p:cNvPr id="1742" name="Google Shape;1742;p159"/>
          <p:cNvSpPr txBox="1"/>
          <p:nvPr>
            <p:ph idx="12" type="sldNum"/>
          </p:nvPr>
        </p:nvSpPr>
        <p:spPr>
          <a:xfrm>
            <a:off x="8610605" y="6356358"/>
            <a:ext cx="2743200" cy="365100"/>
          </a:xfrm>
          <a:prstGeom prst="rect">
            <a:avLst/>
          </a:prstGeom>
        </p:spPr>
        <p:txBody>
          <a:bodyPr anchorCtr="0" anchor="ctr" bIns="27700" lIns="55425" spcFirstLastPara="1" rIns="55425" wrap="square" tIns="27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pic>
        <p:nvPicPr>
          <p:cNvPr id="1743" name="Google Shape;1743;p159"/>
          <p:cNvPicPr preferRelativeResize="0"/>
          <p:nvPr/>
        </p:nvPicPr>
        <p:blipFill rotWithShape="1">
          <a:blip r:embed="rId3">
            <a:alphaModFix/>
          </a:blip>
          <a:srcRect b="25815" l="0" r="902" t="41921"/>
          <a:stretch/>
        </p:blipFill>
        <p:spPr>
          <a:xfrm>
            <a:off x="0" y="5650075"/>
            <a:ext cx="12191999" cy="139950"/>
          </a:xfrm>
          <a:prstGeom prst="rect">
            <a:avLst/>
          </a:prstGeom>
          <a:noFill/>
          <a:ln>
            <a:noFill/>
          </a:ln>
        </p:spPr>
      </p:pic>
      <p:pic>
        <p:nvPicPr>
          <p:cNvPr id="1744" name="Google Shape;1744;p159"/>
          <p:cNvPicPr preferRelativeResize="0"/>
          <p:nvPr/>
        </p:nvPicPr>
        <p:blipFill>
          <a:blip r:embed="rId4">
            <a:alphaModFix/>
          </a:blip>
          <a:stretch>
            <a:fillRect/>
          </a:stretch>
        </p:blipFill>
        <p:spPr>
          <a:xfrm>
            <a:off x="9766700" y="5952150"/>
            <a:ext cx="2121750" cy="757800"/>
          </a:xfrm>
          <a:prstGeom prst="rect">
            <a:avLst/>
          </a:prstGeom>
          <a:noFill/>
          <a:ln>
            <a:noFill/>
          </a:ln>
        </p:spPr>
      </p:pic>
      <p:pic>
        <p:nvPicPr>
          <p:cNvPr id="1745" name="Google Shape;1745;p159"/>
          <p:cNvPicPr preferRelativeResize="0"/>
          <p:nvPr/>
        </p:nvPicPr>
        <p:blipFill rotWithShape="1">
          <a:blip r:embed="rId5">
            <a:alphaModFix/>
          </a:blip>
          <a:srcRect b="1127" l="4750" r="1932" t="0"/>
          <a:stretch/>
        </p:blipFill>
        <p:spPr>
          <a:xfrm>
            <a:off x="5836300" y="-22825"/>
            <a:ext cx="6355700" cy="5686000"/>
          </a:xfrm>
          <a:prstGeom prst="rect">
            <a:avLst/>
          </a:prstGeom>
          <a:noFill/>
          <a:ln>
            <a:noFill/>
          </a:ln>
        </p:spPr>
      </p:pic>
      <p:sp>
        <p:nvSpPr>
          <p:cNvPr id="1746" name="Google Shape;1746;p159"/>
          <p:cNvSpPr txBox="1"/>
          <p:nvPr>
            <p:ph idx="4294967295" type="body"/>
          </p:nvPr>
        </p:nvSpPr>
        <p:spPr>
          <a:xfrm>
            <a:off x="228600" y="1135200"/>
            <a:ext cx="5595600" cy="458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sz="2000"/>
          </a:p>
          <a:p>
            <a:pPr indent="-342900" lvl="0" marL="457200" rtl="0" algn="l">
              <a:lnSpc>
                <a:spcPct val="100000"/>
              </a:lnSpc>
              <a:spcBef>
                <a:spcPts val="0"/>
              </a:spcBef>
              <a:spcAft>
                <a:spcPts val="0"/>
              </a:spcAft>
              <a:buClr>
                <a:schemeClr val="dk1"/>
              </a:buClr>
              <a:buSzPts val="2000"/>
              <a:buFont typeface="Muli"/>
              <a:buChar char="■"/>
            </a:pPr>
            <a:r>
              <a:rPr lang="en-US" sz="2000"/>
              <a:t>Piloting your instrument needs to be </a:t>
            </a:r>
            <a:r>
              <a:rPr b="1" lang="en-US" sz="2000">
                <a:solidFill>
                  <a:srgbClr val="E07838"/>
                </a:solidFill>
                <a:latin typeface="Muli"/>
                <a:ea typeface="Muli"/>
                <a:cs typeface="Muli"/>
                <a:sym typeface="Muli"/>
              </a:rPr>
              <a:t>budgeted:</a:t>
            </a:r>
            <a:r>
              <a:rPr lang="en-US" sz="2000"/>
              <a:t> this is important to ascertain if your instrument is </a:t>
            </a:r>
            <a:r>
              <a:rPr b="1" lang="en-US" sz="2000">
                <a:solidFill>
                  <a:srgbClr val="E07838"/>
                </a:solidFill>
                <a:latin typeface="Muli"/>
                <a:ea typeface="Muli"/>
                <a:cs typeface="Muli"/>
                <a:sym typeface="Muli"/>
              </a:rPr>
              <a:t>clear</a:t>
            </a:r>
            <a:r>
              <a:rPr lang="en-US" sz="2000"/>
              <a:t> and </a:t>
            </a:r>
            <a:r>
              <a:rPr b="1" lang="en-US" sz="2000">
                <a:solidFill>
                  <a:srgbClr val="E07838"/>
                </a:solidFill>
                <a:latin typeface="Muli"/>
                <a:ea typeface="Muli"/>
                <a:cs typeface="Muli"/>
                <a:sym typeface="Muli"/>
              </a:rPr>
              <a:t>flows well</a:t>
            </a:r>
            <a:r>
              <a:rPr lang="en-US" sz="2000"/>
              <a:t>. </a:t>
            </a:r>
            <a:endParaRPr sz="2000"/>
          </a:p>
          <a:p>
            <a:pPr indent="0" lvl="0" marL="457200" rtl="0" algn="l">
              <a:lnSpc>
                <a:spcPct val="100000"/>
              </a:lnSpc>
              <a:spcBef>
                <a:spcPts val="0"/>
              </a:spcBef>
              <a:spcAft>
                <a:spcPts val="0"/>
              </a:spcAft>
              <a:buNone/>
            </a:pPr>
            <a:r>
              <a:t/>
            </a:r>
            <a:endParaRPr sz="2000"/>
          </a:p>
          <a:p>
            <a:pPr indent="-342900" lvl="0" marL="457200" rtl="0" algn="l">
              <a:lnSpc>
                <a:spcPct val="100000"/>
              </a:lnSpc>
              <a:spcBef>
                <a:spcPts val="0"/>
              </a:spcBef>
              <a:spcAft>
                <a:spcPts val="0"/>
              </a:spcAft>
              <a:buClr>
                <a:schemeClr val="dk1"/>
              </a:buClr>
              <a:buSzPts val="2000"/>
              <a:buFont typeface="Muli"/>
              <a:buChar char="■"/>
            </a:pPr>
            <a:r>
              <a:rPr lang="en-US" sz="2000"/>
              <a:t>Piloting gives you the opportunity to</a:t>
            </a:r>
            <a:r>
              <a:rPr b="1" lang="en-US" sz="2000">
                <a:solidFill>
                  <a:srgbClr val="E07838"/>
                </a:solidFill>
                <a:latin typeface="Muli"/>
                <a:ea typeface="Muli"/>
                <a:cs typeface="Muli"/>
                <a:sym typeface="Muli"/>
              </a:rPr>
              <a:t> time the interview and analyse the transcripts</a:t>
            </a:r>
            <a:r>
              <a:rPr lang="en-US" sz="2000"/>
              <a:t>. </a:t>
            </a:r>
            <a:endParaRPr sz="2000"/>
          </a:p>
          <a:p>
            <a:pPr indent="0" lvl="0" marL="0" rtl="0" algn="l">
              <a:lnSpc>
                <a:spcPct val="100000"/>
              </a:lnSpc>
              <a:spcBef>
                <a:spcPts val="0"/>
              </a:spcBef>
              <a:spcAft>
                <a:spcPts val="0"/>
              </a:spcAft>
              <a:buNone/>
            </a:pPr>
            <a:r>
              <a:t/>
            </a:r>
            <a:endParaRPr sz="2000"/>
          </a:p>
        </p:txBody>
      </p:sp>
      <p:sp>
        <p:nvSpPr>
          <p:cNvPr id="1747" name="Google Shape;1747;p159"/>
          <p:cNvSpPr txBox="1"/>
          <p:nvPr>
            <p:ph idx="4294967295" type="title"/>
          </p:nvPr>
        </p:nvSpPr>
        <p:spPr>
          <a:xfrm>
            <a:off x="673050" y="495300"/>
            <a:ext cx="10845900" cy="60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Piloting your instrume</a:t>
            </a:r>
            <a:r>
              <a:rPr lang="en-US">
                <a:solidFill>
                  <a:schemeClr val="dk1"/>
                </a:solidFill>
              </a:rPr>
              <a:t>nt:</a:t>
            </a:r>
            <a:endParaRPr>
              <a:solidFill>
                <a:schemeClr val="dk1"/>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1" name="Shape 1751"/>
        <p:cNvGrpSpPr/>
        <p:nvPr/>
      </p:nvGrpSpPr>
      <p:grpSpPr>
        <a:xfrm>
          <a:off x="0" y="0"/>
          <a:ext cx="0" cy="0"/>
          <a:chOff x="0" y="0"/>
          <a:chExt cx="0" cy="0"/>
        </a:xfrm>
      </p:grpSpPr>
      <p:sp>
        <p:nvSpPr>
          <p:cNvPr id="1752" name="Google Shape;1752;p160"/>
          <p:cNvSpPr txBox="1"/>
          <p:nvPr>
            <p:ph idx="1" type="body"/>
          </p:nvPr>
        </p:nvSpPr>
        <p:spPr>
          <a:xfrm>
            <a:off x="914400" y="1686425"/>
            <a:ext cx="9855000" cy="61167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700"/>
              <a:buAutoNum type="arabicPeriod"/>
            </a:pPr>
            <a:r>
              <a:rPr b="1" lang="en-US" sz="1700">
                <a:solidFill>
                  <a:srgbClr val="E07838"/>
                </a:solidFill>
                <a:latin typeface="Muli"/>
                <a:ea typeface="Muli"/>
                <a:cs typeface="Muli"/>
                <a:sym typeface="Muli"/>
              </a:rPr>
              <a:t>Wording and content</a:t>
            </a:r>
            <a:r>
              <a:rPr lang="en-US" sz="1700"/>
              <a:t>- To identify potential problems with wording or content</a:t>
            </a:r>
            <a:endParaRPr sz="1700"/>
          </a:p>
          <a:p>
            <a:pPr indent="-323850" lvl="0" marL="457200" rtl="0" algn="l">
              <a:spcBef>
                <a:spcPts val="0"/>
              </a:spcBef>
              <a:spcAft>
                <a:spcPts val="0"/>
              </a:spcAft>
              <a:buSzPts val="1700"/>
              <a:buAutoNum type="arabicPeriod"/>
            </a:pPr>
            <a:r>
              <a:rPr b="1" lang="en-US" sz="1700">
                <a:solidFill>
                  <a:srgbClr val="E07838"/>
                </a:solidFill>
                <a:latin typeface="Muli"/>
                <a:ea typeface="Muli"/>
                <a:cs typeface="Muli"/>
                <a:sym typeface="Muli"/>
              </a:rPr>
              <a:t>Interpretation</a:t>
            </a:r>
            <a:r>
              <a:rPr lang="en-US" sz="1700"/>
              <a:t>- Verify that all respondents are interpreting the questions in the same way</a:t>
            </a:r>
            <a:endParaRPr sz="1700"/>
          </a:p>
          <a:p>
            <a:pPr indent="-323850" lvl="0" marL="457200" rtl="0" algn="l">
              <a:spcBef>
                <a:spcPts val="0"/>
              </a:spcBef>
              <a:spcAft>
                <a:spcPts val="0"/>
              </a:spcAft>
              <a:buSzPts val="1700"/>
              <a:buAutoNum type="arabicPeriod"/>
            </a:pPr>
            <a:r>
              <a:rPr b="1" lang="en-US" sz="1700">
                <a:solidFill>
                  <a:srgbClr val="E07838"/>
                </a:solidFill>
                <a:latin typeface="Muli"/>
                <a:ea typeface="Muli"/>
                <a:cs typeface="Muli"/>
                <a:sym typeface="Muli"/>
              </a:rPr>
              <a:t>Redundant questions</a:t>
            </a:r>
            <a:r>
              <a:rPr lang="en-US" sz="1700"/>
              <a:t>- Identify non-essential questions that could potentially be dropped from the final version of the instrument</a:t>
            </a:r>
            <a:endParaRPr sz="1700"/>
          </a:p>
          <a:p>
            <a:pPr indent="-323850" lvl="0" marL="457200" rtl="0" algn="l">
              <a:spcBef>
                <a:spcPts val="0"/>
              </a:spcBef>
              <a:spcAft>
                <a:spcPts val="0"/>
              </a:spcAft>
              <a:buSzPts val="1700"/>
              <a:buAutoNum type="arabicPeriod"/>
            </a:pPr>
            <a:r>
              <a:rPr b="1" lang="en-US" sz="1700">
                <a:solidFill>
                  <a:srgbClr val="E07838"/>
                </a:solidFill>
                <a:latin typeface="Muli"/>
                <a:ea typeface="Muli"/>
                <a:cs typeface="Muli"/>
                <a:sym typeface="Muli"/>
              </a:rPr>
              <a:t>Concentration</a:t>
            </a:r>
            <a:r>
              <a:rPr lang="en-US" sz="1700"/>
              <a:t>- Determine whether respondents’ interest is sustained throughout the interview</a:t>
            </a:r>
            <a:endParaRPr sz="1700"/>
          </a:p>
          <a:p>
            <a:pPr indent="-323850" lvl="0" marL="457200" rtl="0" algn="l">
              <a:spcBef>
                <a:spcPts val="0"/>
              </a:spcBef>
              <a:spcAft>
                <a:spcPts val="0"/>
              </a:spcAft>
              <a:buSzPts val="1700"/>
              <a:buAutoNum type="arabicPeriod"/>
            </a:pPr>
            <a:r>
              <a:rPr b="1" lang="en-US" sz="1700">
                <a:solidFill>
                  <a:srgbClr val="E07838"/>
                </a:solidFill>
                <a:latin typeface="Muli"/>
                <a:ea typeface="Muli"/>
                <a:cs typeface="Muli"/>
                <a:sym typeface="Muli"/>
              </a:rPr>
              <a:t>Interview flow</a:t>
            </a:r>
            <a:r>
              <a:rPr lang="en-US" sz="1700"/>
              <a:t>- Verify that interviewers and respondents are comfortable with the flow of the interview</a:t>
            </a:r>
            <a:endParaRPr sz="1700"/>
          </a:p>
          <a:p>
            <a:pPr indent="-323850" lvl="0" marL="457200" rtl="0" algn="l">
              <a:spcBef>
                <a:spcPts val="0"/>
              </a:spcBef>
              <a:spcAft>
                <a:spcPts val="0"/>
              </a:spcAft>
              <a:buSzPts val="1700"/>
              <a:buAutoNum type="arabicPeriod"/>
            </a:pPr>
            <a:r>
              <a:rPr b="1" lang="en-US" sz="1700">
                <a:solidFill>
                  <a:srgbClr val="E07838"/>
                </a:solidFill>
                <a:latin typeface="Muli"/>
                <a:ea typeface="Muli"/>
                <a:cs typeface="Muli"/>
                <a:sym typeface="Muli"/>
              </a:rPr>
              <a:t>Understanding</a:t>
            </a:r>
            <a:r>
              <a:rPr lang="en-US" sz="1700"/>
              <a:t>- Gauge respondent's understanding. If they seem to struggle or ask for clarification, revise the questions to be clearer. </a:t>
            </a:r>
            <a:endParaRPr sz="1700"/>
          </a:p>
          <a:p>
            <a:pPr indent="-323850" lvl="0" marL="457200" rtl="0" algn="l">
              <a:spcBef>
                <a:spcPts val="0"/>
              </a:spcBef>
              <a:spcAft>
                <a:spcPts val="0"/>
              </a:spcAft>
              <a:buSzPts val="1700"/>
              <a:buAutoNum type="arabicPeriod"/>
            </a:pPr>
            <a:r>
              <a:rPr b="1" lang="en-US" sz="1700">
                <a:solidFill>
                  <a:srgbClr val="E07838"/>
                </a:solidFill>
                <a:latin typeface="Muli"/>
                <a:ea typeface="Muli"/>
                <a:cs typeface="Muli"/>
                <a:sym typeface="Muli"/>
              </a:rPr>
              <a:t>Potential problem</a:t>
            </a:r>
            <a:r>
              <a:rPr b="1" lang="en-US" sz="1700">
                <a:solidFill>
                  <a:srgbClr val="E07838"/>
                </a:solidFill>
                <a:latin typeface="Muli"/>
                <a:ea typeface="Muli"/>
                <a:cs typeface="Muli"/>
                <a:sym typeface="Muli"/>
              </a:rPr>
              <a:t>s</a:t>
            </a:r>
            <a:r>
              <a:rPr lang="en-US" sz="1700"/>
              <a:t>- Identify potential hitches for the interviewer (e.g. need to repeat questions, correct misinterpretations, or record volunteered information)</a:t>
            </a:r>
            <a:endParaRPr sz="1700"/>
          </a:p>
          <a:p>
            <a:pPr indent="-323850" lvl="0" marL="457200" rtl="0" algn="l">
              <a:spcBef>
                <a:spcPts val="0"/>
              </a:spcBef>
              <a:spcAft>
                <a:spcPts val="0"/>
              </a:spcAft>
              <a:buSzPts val="1700"/>
              <a:buAutoNum type="arabicPeriod"/>
            </a:pPr>
            <a:r>
              <a:rPr b="1" lang="en-US" sz="1700">
                <a:solidFill>
                  <a:srgbClr val="E07838"/>
                </a:solidFill>
                <a:latin typeface="Muli"/>
                <a:ea typeface="Muli"/>
                <a:cs typeface="Muli"/>
                <a:sym typeface="Muli"/>
              </a:rPr>
              <a:t>Pre-coding</a:t>
            </a:r>
            <a:r>
              <a:rPr lang="en-US" sz="1700"/>
              <a:t>- Identify common responses so they can be pre-coded</a:t>
            </a:r>
            <a:endParaRPr sz="1700"/>
          </a:p>
        </p:txBody>
      </p:sp>
      <p:sp>
        <p:nvSpPr>
          <p:cNvPr id="1753" name="Google Shape;1753;p160"/>
          <p:cNvSpPr txBox="1"/>
          <p:nvPr>
            <p:ph type="title"/>
          </p:nvPr>
        </p:nvSpPr>
        <p:spPr>
          <a:xfrm>
            <a:off x="914400" y="711200"/>
            <a:ext cx="14461200" cy="81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Why Pilot the instrumen</a:t>
            </a:r>
            <a:r>
              <a:rPr lang="en-US"/>
              <a:t>t?</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7" name="Shape 1757"/>
        <p:cNvGrpSpPr/>
        <p:nvPr/>
      </p:nvGrpSpPr>
      <p:grpSpPr>
        <a:xfrm>
          <a:off x="0" y="0"/>
          <a:ext cx="0" cy="0"/>
          <a:chOff x="0" y="0"/>
          <a:chExt cx="0" cy="0"/>
        </a:xfrm>
      </p:grpSpPr>
      <p:sp>
        <p:nvSpPr>
          <p:cNvPr id="1758" name="Google Shape;1758;p161"/>
          <p:cNvSpPr txBox="1"/>
          <p:nvPr>
            <p:ph idx="1" type="subTitle"/>
          </p:nvPr>
        </p:nvSpPr>
        <p:spPr>
          <a:xfrm>
            <a:off x="1399360" y="1710821"/>
            <a:ext cx="4170900" cy="40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US"/>
              <a:t>Sample size</a:t>
            </a:r>
            <a:endParaRPr b="1"/>
          </a:p>
        </p:txBody>
      </p:sp>
      <p:sp>
        <p:nvSpPr>
          <p:cNvPr id="1759" name="Google Shape;1759;p161"/>
          <p:cNvSpPr txBox="1"/>
          <p:nvPr>
            <p:ph idx="2" type="body"/>
          </p:nvPr>
        </p:nvSpPr>
        <p:spPr>
          <a:xfrm>
            <a:off x="1399360" y="2169821"/>
            <a:ext cx="4240800" cy="119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Do not interview too many people, aim to test the instrument with </a:t>
            </a:r>
            <a:r>
              <a:rPr lang="en-US"/>
              <a:t>10-20% of your total sample.</a:t>
            </a:r>
            <a:endParaRPr/>
          </a:p>
        </p:txBody>
      </p:sp>
      <p:sp>
        <p:nvSpPr>
          <p:cNvPr id="1760" name="Google Shape;1760;p161"/>
          <p:cNvSpPr txBox="1"/>
          <p:nvPr>
            <p:ph idx="3" type="subTitle"/>
          </p:nvPr>
        </p:nvSpPr>
        <p:spPr>
          <a:xfrm>
            <a:off x="1399360" y="3869021"/>
            <a:ext cx="4170900" cy="40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US"/>
              <a:t>Debriefs with the enumerators</a:t>
            </a:r>
            <a:endParaRPr b="1"/>
          </a:p>
        </p:txBody>
      </p:sp>
      <p:sp>
        <p:nvSpPr>
          <p:cNvPr id="1761" name="Google Shape;1761;p161"/>
          <p:cNvSpPr txBox="1"/>
          <p:nvPr>
            <p:ph idx="4" type="body"/>
          </p:nvPr>
        </p:nvSpPr>
        <p:spPr>
          <a:xfrm>
            <a:off x="1399367" y="4328033"/>
            <a:ext cx="4575900" cy="119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Discuss what parts of the guides were difficult for the enumerators, what worked, what did not and listen to their recommendations</a:t>
            </a:r>
            <a:endParaRPr/>
          </a:p>
        </p:txBody>
      </p:sp>
      <p:sp>
        <p:nvSpPr>
          <p:cNvPr id="1762" name="Google Shape;1762;p161"/>
          <p:cNvSpPr txBox="1"/>
          <p:nvPr>
            <p:ph idx="5" type="subTitle"/>
          </p:nvPr>
        </p:nvSpPr>
        <p:spPr>
          <a:xfrm>
            <a:off x="6409960" y="1710821"/>
            <a:ext cx="4170900" cy="40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US"/>
              <a:t>Speed</a:t>
            </a:r>
            <a:endParaRPr b="1"/>
          </a:p>
        </p:txBody>
      </p:sp>
      <p:sp>
        <p:nvSpPr>
          <p:cNvPr id="1763" name="Google Shape;1763;p161"/>
          <p:cNvSpPr txBox="1"/>
          <p:nvPr>
            <p:ph idx="6" type="body"/>
          </p:nvPr>
        </p:nvSpPr>
        <p:spPr>
          <a:xfrm>
            <a:off x="6409960" y="2169821"/>
            <a:ext cx="4240800" cy="119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Ensure the transcripts come back quickly so you can read through them and update the tool in time.</a:t>
            </a:r>
            <a:endParaRPr/>
          </a:p>
        </p:txBody>
      </p:sp>
      <p:sp>
        <p:nvSpPr>
          <p:cNvPr id="1764" name="Google Shape;1764;p161"/>
          <p:cNvSpPr txBox="1"/>
          <p:nvPr>
            <p:ph idx="7" type="subTitle"/>
          </p:nvPr>
        </p:nvSpPr>
        <p:spPr>
          <a:xfrm>
            <a:off x="6409960" y="3869021"/>
            <a:ext cx="4170900" cy="40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US"/>
              <a:t>Adapt</a:t>
            </a:r>
            <a:endParaRPr b="1"/>
          </a:p>
        </p:txBody>
      </p:sp>
      <p:sp>
        <p:nvSpPr>
          <p:cNvPr id="1765" name="Google Shape;1765;p161"/>
          <p:cNvSpPr txBox="1"/>
          <p:nvPr>
            <p:ph idx="8" type="body"/>
          </p:nvPr>
        </p:nvSpPr>
        <p:spPr>
          <a:xfrm>
            <a:off x="6409960" y="4328021"/>
            <a:ext cx="4240800" cy="119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Change your guide accordingly - it can change during the main study too!</a:t>
            </a:r>
            <a:endParaRPr/>
          </a:p>
        </p:txBody>
      </p:sp>
      <p:sp>
        <p:nvSpPr>
          <p:cNvPr id="1766" name="Google Shape;1766;p161"/>
          <p:cNvSpPr txBox="1"/>
          <p:nvPr>
            <p:ph type="title"/>
          </p:nvPr>
        </p:nvSpPr>
        <p:spPr>
          <a:xfrm>
            <a:off x="685800" y="533400"/>
            <a:ext cx="10845900" cy="60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Guidelines for piloting</a:t>
            </a:r>
            <a:endParaRPr>
              <a:solidFill>
                <a:schemeClr val="dk1"/>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0" name="Shape 1770"/>
        <p:cNvGrpSpPr/>
        <p:nvPr/>
      </p:nvGrpSpPr>
      <p:grpSpPr>
        <a:xfrm>
          <a:off x="0" y="0"/>
          <a:ext cx="0" cy="0"/>
          <a:chOff x="0" y="0"/>
          <a:chExt cx="0" cy="0"/>
        </a:xfrm>
      </p:grpSpPr>
      <p:sp>
        <p:nvSpPr>
          <p:cNvPr id="1771" name="Google Shape;1771;p162"/>
          <p:cNvSpPr txBox="1"/>
          <p:nvPr>
            <p:ph type="ctrTitle"/>
          </p:nvPr>
        </p:nvSpPr>
        <p:spPr>
          <a:xfrm>
            <a:off x="1176964" y="1289254"/>
            <a:ext cx="8533500" cy="831300"/>
          </a:xfrm>
          <a:prstGeom prst="rect">
            <a:avLst/>
          </a:prstGeom>
        </p:spPr>
        <p:txBody>
          <a:bodyPr anchorCtr="0" anchor="ctr" bIns="0" lIns="0" spcFirstLastPara="1" rIns="0" wrap="square" tIns="0">
            <a:spAutoFit/>
          </a:bodyPr>
          <a:lstStyle/>
          <a:p>
            <a:pPr indent="0" lvl="0" marL="0" rtl="0" algn="l">
              <a:spcBef>
                <a:spcPts val="0"/>
              </a:spcBef>
              <a:spcAft>
                <a:spcPts val="0"/>
              </a:spcAft>
              <a:buNone/>
            </a:pPr>
            <a:r>
              <a:t/>
            </a:r>
            <a:endParaRPr/>
          </a:p>
        </p:txBody>
      </p:sp>
      <p:sp>
        <p:nvSpPr>
          <p:cNvPr id="1772" name="Google Shape;1772;p162"/>
          <p:cNvSpPr txBox="1"/>
          <p:nvPr>
            <p:ph idx="1" type="subTitle"/>
          </p:nvPr>
        </p:nvSpPr>
        <p:spPr>
          <a:xfrm>
            <a:off x="1163212" y="2491862"/>
            <a:ext cx="8533500" cy="291000"/>
          </a:xfrm>
          <a:prstGeom prst="rect">
            <a:avLst/>
          </a:prstGeom>
        </p:spPr>
        <p:txBody>
          <a:bodyPr anchorCtr="0" anchor="t" bIns="0" lIns="0" spcFirstLastPara="1" rIns="0" wrap="square" tIns="0">
            <a:spAutoFit/>
          </a:bodyPr>
          <a:lstStyle/>
          <a:p>
            <a:pPr indent="0" lvl="0" marL="0" rtl="0" algn="l">
              <a:spcBef>
                <a:spcPts val="900"/>
              </a:spcBef>
              <a:spcAft>
                <a:spcPts val="0"/>
              </a:spcAft>
              <a:buNone/>
            </a:pPr>
            <a:r>
              <a:t/>
            </a:r>
            <a:endParaRPr/>
          </a:p>
        </p:txBody>
      </p:sp>
      <p:pic>
        <p:nvPicPr>
          <p:cNvPr id="1773" name="Google Shape;1773;p162"/>
          <p:cNvPicPr preferRelativeResize="0"/>
          <p:nvPr>
            <p:ph idx="2" type="pic"/>
          </p:nvPr>
        </p:nvPicPr>
        <p:blipFill rotWithShape="1">
          <a:blip r:embed="rId3">
            <a:alphaModFix/>
          </a:blip>
          <a:srcRect b="6392" l="0" r="0" t="6401"/>
          <a:stretch/>
        </p:blipFill>
        <p:spPr>
          <a:xfrm>
            <a:off x="0" y="0"/>
            <a:ext cx="12191102" cy="5979901"/>
          </a:xfrm>
          <a:prstGeom prst="rect">
            <a:avLst/>
          </a:prstGeom>
        </p:spPr>
      </p:pic>
      <p:sp>
        <p:nvSpPr>
          <p:cNvPr id="1774" name="Google Shape;1774;p162"/>
          <p:cNvSpPr txBox="1"/>
          <p:nvPr/>
        </p:nvSpPr>
        <p:spPr>
          <a:xfrm>
            <a:off x="386564" y="149058"/>
            <a:ext cx="10404900" cy="932100"/>
          </a:xfrm>
          <a:prstGeom prst="rect">
            <a:avLst/>
          </a:prstGeom>
          <a:noFill/>
          <a:ln>
            <a:noFill/>
          </a:ln>
        </p:spPr>
        <p:txBody>
          <a:bodyPr anchorCtr="0" anchor="t" bIns="0" lIns="0" spcFirstLastPara="1" rIns="0" wrap="square" tIns="8475">
            <a:spAutoFit/>
          </a:bodyPr>
          <a:lstStyle/>
          <a:p>
            <a:pPr indent="0" lvl="0" marL="0" marR="0" rtl="0" algn="l">
              <a:lnSpc>
                <a:spcPct val="100000"/>
              </a:lnSpc>
              <a:spcBef>
                <a:spcPts val="300"/>
              </a:spcBef>
              <a:spcAft>
                <a:spcPts val="0"/>
              </a:spcAft>
              <a:buNone/>
            </a:pPr>
            <a:r>
              <a:rPr b="1" lang="en-US" sz="6000">
                <a:solidFill>
                  <a:schemeClr val="lt1"/>
                </a:solidFill>
              </a:rPr>
              <a:t>Group Activity</a:t>
            </a:r>
            <a:r>
              <a:rPr b="1" lang="en-US" sz="6000">
                <a:solidFill>
                  <a:schemeClr val="lt1"/>
                </a:solidFill>
              </a:rPr>
              <a:t>:Two</a:t>
            </a:r>
            <a:endParaRPr b="1" sz="6000">
              <a:solidFill>
                <a:schemeClr val="lt1"/>
              </a:solidFill>
            </a:endParaRPr>
          </a:p>
        </p:txBody>
      </p:sp>
      <p:sp>
        <p:nvSpPr>
          <p:cNvPr id="1775" name="Google Shape;1775;p162"/>
          <p:cNvSpPr txBox="1"/>
          <p:nvPr>
            <p:ph idx="4294967295" type="body"/>
          </p:nvPr>
        </p:nvSpPr>
        <p:spPr>
          <a:xfrm>
            <a:off x="685800" y="1036224"/>
            <a:ext cx="10820400" cy="4587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800"/>
              <a:buNone/>
            </a:pPr>
            <a:r>
              <a:t/>
            </a:r>
            <a:endParaRPr sz="1900"/>
          </a:p>
          <a:p>
            <a:pPr indent="-285750" lvl="0" marL="342900" rtl="0" algn="l">
              <a:lnSpc>
                <a:spcPct val="113325"/>
              </a:lnSpc>
              <a:spcBef>
                <a:spcPts val="0"/>
              </a:spcBef>
              <a:spcAft>
                <a:spcPts val="0"/>
              </a:spcAft>
              <a:buClr>
                <a:srgbClr val="000000"/>
              </a:buClr>
              <a:buSzPts val="1900"/>
              <a:buFont typeface="Muli"/>
              <a:buChar char="●"/>
            </a:pPr>
            <a:r>
              <a:rPr lang="en-US" sz="1900">
                <a:latin typeface="Muli"/>
                <a:ea typeface="Muli"/>
                <a:cs typeface="Muli"/>
                <a:sym typeface="Muli"/>
              </a:rPr>
              <a:t>We are going to work in groups for 30 minutes to try and understand a behavioral issue in the catchment areas using any of the qualitative methods (FGD, KII or IDI).</a:t>
            </a:r>
            <a:endParaRPr sz="1900">
              <a:latin typeface="Muli"/>
              <a:ea typeface="Muli"/>
              <a:cs typeface="Muli"/>
              <a:sym typeface="Muli"/>
            </a:endParaRPr>
          </a:p>
          <a:p>
            <a:pPr indent="0" lvl="0" marL="342900" rtl="0" algn="l">
              <a:lnSpc>
                <a:spcPct val="113325"/>
              </a:lnSpc>
              <a:spcBef>
                <a:spcPts val="0"/>
              </a:spcBef>
              <a:spcAft>
                <a:spcPts val="0"/>
              </a:spcAft>
              <a:buNone/>
            </a:pPr>
            <a:r>
              <a:t/>
            </a:r>
            <a:endParaRPr sz="1900">
              <a:latin typeface="Muli"/>
              <a:ea typeface="Muli"/>
              <a:cs typeface="Muli"/>
              <a:sym typeface="Muli"/>
            </a:endParaRPr>
          </a:p>
          <a:p>
            <a:pPr indent="-285750" lvl="0" marL="342900" rtl="0" algn="l">
              <a:lnSpc>
                <a:spcPct val="113325"/>
              </a:lnSpc>
              <a:spcBef>
                <a:spcPts val="0"/>
              </a:spcBef>
              <a:spcAft>
                <a:spcPts val="0"/>
              </a:spcAft>
              <a:buClr>
                <a:srgbClr val="000000"/>
              </a:buClr>
              <a:buSzPts val="1900"/>
              <a:buFont typeface="Muli"/>
              <a:buChar char="●"/>
            </a:pPr>
            <a:r>
              <a:rPr lang="en-US" sz="1900">
                <a:latin typeface="Muli"/>
                <a:ea typeface="Muli"/>
                <a:cs typeface="Muli"/>
                <a:sym typeface="Muli"/>
              </a:rPr>
              <a:t>Each group has been assigned a behavioral issue we want to first understand in depth before we design interventions.  Based on the case study provided, you will work in your groups to:</a:t>
            </a:r>
            <a:endParaRPr sz="1900">
              <a:latin typeface="Muli"/>
              <a:ea typeface="Muli"/>
              <a:cs typeface="Muli"/>
              <a:sym typeface="Muli"/>
            </a:endParaRPr>
          </a:p>
          <a:p>
            <a:pPr indent="-349250" lvl="0" marL="457200" rtl="0" algn="l">
              <a:lnSpc>
                <a:spcPct val="113325"/>
              </a:lnSpc>
              <a:spcBef>
                <a:spcPts val="0"/>
              </a:spcBef>
              <a:spcAft>
                <a:spcPts val="0"/>
              </a:spcAft>
              <a:buSzPts val="1900"/>
              <a:buFont typeface="Muli"/>
              <a:buChar char="-"/>
            </a:pPr>
            <a:r>
              <a:rPr lang="en-US" sz="1900">
                <a:latin typeface="Muli"/>
                <a:ea typeface="Muli"/>
                <a:cs typeface="Muli"/>
                <a:sym typeface="Muli"/>
              </a:rPr>
              <a:t>Identify the best qualitative method that can be used to understand the behavioral issue and why you chose that method.</a:t>
            </a:r>
            <a:endParaRPr sz="1900">
              <a:latin typeface="Muli"/>
              <a:ea typeface="Muli"/>
              <a:cs typeface="Muli"/>
              <a:sym typeface="Muli"/>
            </a:endParaRPr>
          </a:p>
          <a:p>
            <a:pPr indent="-349250" lvl="0" marL="457200" rtl="0" algn="l">
              <a:lnSpc>
                <a:spcPct val="113325"/>
              </a:lnSpc>
              <a:spcBef>
                <a:spcPts val="0"/>
              </a:spcBef>
              <a:spcAft>
                <a:spcPts val="0"/>
              </a:spcAft>
              <a:buSzPts val="1900"/>
              <a:buFont typeface="Muli"/>
              <a:buChar char="-"/>
            </a:pPr>
            <a:r>
              <a:rPr lang="en-US" sz="1900">
                <a:latin typeface="Muli"/>
                <a:ea typeface="Muli"/>
                <a:cs typeface="Muli"/>
                <a:sym typeface="Muli"/>
              </a:rPr>
              <a:t>Design 5-8 research questions to understand the behavioral issue in the case study.</a:t>
            </a:r>
            <a:endParaRPr sz="1900">
              <a:latin typeface="Muli"/>
              <a:ea typeface="Muli"/>
              <a:cs typeface="Muli"/>
              <a:sym typeface="Muli"/>
            </a:endParaRPr>
          </a:p>
          <a:p>
            <a:pPr indent="-349250" lvl="0" marL="457200" rtl="0" algn="l">
              <a:lnSpc>
                <a:spcPct val="113325"/>
              </a:lnSpc>
              <a:spcBef>
                <a:spcPts val="0"/>
              </a:spcBef>
              <a:spcAft>
                <a:spcPts val="0"/>
              </a:spcAft>
              <a:buSzPts val="1900"/>
              <a:buFont typeface="Muli"/>
              <a:buChar char="-"/>
            </a:pPr>
            <a:r>
              <a:rPr lang="en-US" sz="1900">
                <a:latin typeface="Muli"/>
                <a:ea typeface="Muli"/>
                <a:cs typeface="Muli"/>
                <a:sym typeface="Muli"/>
              </a:rPr>
              <a:t>Outline some of the good practices you considered when designing your interview guide.</a:t>
            </a:r>
            <a:endParaRPr sz="1900">
              <a:latin typeface="Muli"/>
              <a:ea typeface="Muli"/>
              <a:cs typeface="Muli"/>
              <a:sym typeface="Muli"/>
            </a:endParaRPr>
          </a:p>
          <a:p>
            <a:pPr indent="0" lvl="0" marL="0" rtl="0" algn="l">
              <a:lnSpc>
                <a:spcPct val="100000"/>
              </a:lnSpc>
              <a:spcBef>
                <a:spcPts val="0"/>
              </a:spcBef>
              <a:spcAft>
                <a:spcPts val="0"/>
              </a:spcAft>
              <a:buNone/>
            </a:pPr>
            <a:r>
              <a:t/>
            </a:r>
            <a:endParaRPr sz="1900">
              <a:latin typeface="Muli"/>
              <a:ea typeface="Muli"/>
              <a:cs typeface="Muli"/>
              <a:sym typeface="Muli"/>
            </a:endParaRPr>
          </a:p>
          <a:p>
            <a:pPr indent="-285750" lvl="0" marL="342900" rtl="0" algn="l">
              <a:lnSpc>
                <a:spcPct val="113325"/>
              </a:lnSpc>
              <a:spcBef>
                <a:spcPts val="0"/>
              </a:spcBef>
              <a:spcAft>
                <a:spcPts val="0"/>
              </a:spcAft>
              <a:buClr>
                <a:srgbClr val="000000"/>
              </a:buClr>
              <a:buSzPts val="1900"/>
              <a:buFont typeface="Muli"/>
              <a:buChar char="●"/>
            </a:pPr>
            <a:r>
              <a:rPr lang="en-US" sz="1900">
                <a:latin typeface="Muli"/>
                <a:ea typeface="Muli"/>
                <a:cs typeface="Muli"/>
                <a:sym typeface="Muli"/>
              </a:rPr>
              <a:t>After we are done discussing in the groups, each group representative will have 5 minutes to share what the group put together.</a:t>
            </a:r>
            <a:endParaRPr sz="1900">
              <a:latin typeface="Muli"/>
              <a:ea typeface="Muli"/>
              <a:cs typeface="Muli"/>
              <a:sym typeface="Muli"/>
            </a:endParaRPr>
          </a:p>
          <a:p>
            <a:pPr indent="0" lvl="0" marL="0" rtl="0" algn="l">
              <a:lnSpc>
                <a:spcPct val="113325"/>
              </a:lnSpc>
              <a:spcBef>
                <a:spcPts val="0"/>
              </a:spcBef>
              <a:spcAft>
                <a:spcPts val="0"/>
              </a:spcAft>
              <a:buNone/>
            </a:pPr>
            <a:r>
              <a:t/>
            </a:r>
            <a:endParaRPr>
              <a:latin typeface="Muli"/>
              <a:ea typeface="Muli"/>
              <a:cs typeface="Muli"/>
              <a:sym typeface="Muli"/>
            </a:endParaRPr>
          </a:p>
          <a:p>
            <a:pPr indent="0" lvl="0" marL="342900" rtl="0" algn="l">
              <a:lnSpc>
                <a:spcPct val="113325"/>
              </a:lnSpc>
              <a:spcBef>
                <a:spcPts val="0"/>
              </a:spcBef>
              <a:spcAft>
                <a:spcPts val="0"/>
              </a:spcAft>
              <a:buNone/>
            </a:pPr>
            <a:r>
              <a:t/>
            </a:r>
            <a:endParaRPr>
              <a:latin typeface="Muli"/>
              <a:ea typeface="Muli"/>
              <a:cs typeface="Muli"/>
              <a:sym typeface="Muli"/>
            </a:endParaRPr>
          </a:p>
          <a:p>
            <a:pPr indent="0" lvl="0" marL="0" rtl="0" algn="l">
              <a:lnSpc>
                <a:spcPct val="113325"/>
              </a:lnSpc>
              <a:spcBef>
                <a:spcPts val="0"/>
              </a:spcBef>
              <a:spcAft>
                <a:spcPts val="0"/>
              </a:spcAft>
              <a:buNone/>
            </a:pPr>
            <a:r>
              <a:t/>
            </a:r>
            <a:endParaRPr>
              <a:latin typeface="Muli"/>
              <a:ea typeface="Muli"/>
              <a:cs typeface="Muli"/>
              <a:sym typeface="Muli"/>
            </a:endParaRPr>
          </a:p>
          <a:p>
            <a:pPr indent="0" lvl="0" marL="0" rtl="0" algn="l">
              <a:lnSpc>
                <a:spcPct val="100000"/>
              </a:lnSpc>
              <a:spcBef>
                <a:spcPts val="0"/>
              </a:spcBef>
              <a:spcAft>
                <a:spcPts val="0"/>
              </a:spcAft>
              <a:buSzPts val="1800"/>
              <a:buNone/>
            </a:pPr>
            <a:r>
              <a:t/>
            </a:r>
            <a:endParaRPr/>
          </a:p>
          <a:p>
            <a:pPr indent="0" lvl="0" marL="0" rtl="0" algn="l">
              <a:lnSpc>
                <a:spcPct val="115000"/>
              </a:lnSpc>
              <a:spcBef>
                <a:spcPts val="0"/>
              </a:spcBef>
              <a:spcAft>
                <a:spcPts val="0"/>
              </a:spcAft>
              <a:buSzPts val="1800"/>
              <a:buNone/>
            </a:pPr>
            <a:r>
              <a:t/>
            </a:r>
            <a:endParaRPr sz="2400"/>
          </a:p>
          <a:p>
            <a:pPr indent="0" lvl="0" marL="0" rtl="0" algn="l">
              <a:lnSpc>
                <a:spcPct val="115000"/>
              </a:lnSpc>
              <a:spcBef>
                <a:spcPts val="0"/>
              </a:spcBef>
              <a:spcAft>
                <a:spcPts val="0"/>
              </a:spcAft>
              <a:buSzPts val="1800"/>
              <a:buNone/>
            </a:pPr>
            <a:r>
              <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9" name="Shape 1779"/>
        <p:cNvGrpSpPr/>
        <p:nvPr/>
      </p:nvGrpSpPr>
      <p:grpSpPr>
        <a:xfrm>
          <a:off x="0" y="0"/>
          <a:ext cx="0" cy="0"/>
          <a:chOff x="0" y="0"/>
          <a:chExt cx="0" cy="0"/>
        </a:xfrm>
      </p:grpSpPr>
      <p:grpSp>
        <p:nvGrpSpPr>
          <p:cNvPr id="1780" name="Google Shape;1780;p163"/>
          <p:cNvGrpSpPr/>
          <p:nvPr/>
        </p:nvGrpSpPr>
        <p:grpSpPr>
          <a:xfrm>
            <a:off x="-1" y="1726196"/>
            <a:ext cx="12193200" cy="2917720"/>
            <a:chOff x="-1" y="1936375"/>
            <a:chExt cx="13231904" cy="2918012"/>
          </a:xfrm>
        </p:grpSpPr>
        <p:sp>
          <p:nvSpPr>
            <p:cNvPr id="1781" name="Google Shape;1781;p163"/>
            <p:cNvSpPr/>
            <p:nvPr/>
          </p:nvSpPr>
          <p:spPr>
            <a:xfrm flipH="1" rot="10800000">
              <a:off x="-1" y="1936375"/>
              <a:ext cx="3307976" cy="2918012"/>
            </a:xfrm>
            <a:custGeom>
              <a:rect b="b" l="l" r="r" t="t"/>
              <a:pathLst>
                <a:path extrusionOk="0" h="2918012" w="3307976">
                  <a:moveTo>
                    <a:pt x="0" y="2918012"/>
                  </a:moveTo>
                  <a:lnTo>
                    <a:pt x="3307976" y="2918012"/>
                  </a:lnTo>
                  <a:lnTo>
                    <a:pt x="3307976" y="578223"/>
                  </a:lnTo>
                  <a:lnTo>
                    <a:pt x="1934763" y="578223"/>
                  </a:lnTo>
                  <a:lnTo>
                    <a:pt x="1599394" y="0"/>
                  </a:lnTo>
                  <a:lnTo>
                    <a:pt x="1264024" y="578223"/>
                  </a:lnTo>
                  <a:lnTo>
                    <a:pt x="0" y="578223"/>
                  </a:lnTo>
                  <a:close/>
                </a:path>
              </a:pathLst>
            </a:custGeom>
            <a:solidFill>
              <a:schemeClr val="accent3"/>
            </a:solidFill>
            <a:ln>
              <a:noFill/>
            </a:ln>
          </p:spPr>
          <p:txBody>
            <a:bodyPr anchorCtr="0" anchor="ctr" bIns="27700" lIns="55425" spcFirstLastPara="1" rIns="55425" wrap="square" tIns="27700">
              <a:noAutofit/>
            </a:bodyPr>
            <a:lstStyle/>
            <a:p>
              <a:pPr indent="0" lvl="0" marL="0" marR="0" rtl="0" algn="ctr">
                <a:spcBef>
                  <a:spcPts val="0"/>
                </a:spcBef>
                <a:spcAft>
                  <a:spcPts val="0"/>
                </a:spcAft>
                <a:buNone/>
              </a:pPr>
              <a:r>
                <a:t/>
              </a:r>
              <a:endParaRPr sz="1700">
                <a:solidFill>
                  <a:schemeClr val="lt1"/>
                </a:solidFill>
                <a:latin typeface="Arial"/>
                <a:ea typeface="Arial"/>
                <a:cs typeface="Arial"/>
                <a:sym typeface="Arial"/>
              </a:endParaRPr>
            </a:p>
          </p:txBody>
        </p:sp>
        <p:sp>
          <p:nvSpPr>
            <p:cNvPr id="1782" name="Google Shape;1782;p163"/>
            <p:cNvSpPr/>
            <p:nvPr/>
          </p:nvSpPr>
          <p:spPr>
            <a:xfrm flipH="1" rot="10800000">
              <a:off x="3307975" y="1936375"/>
              <a:ext cx="3307976" cy="2918012"/>
            </a:xfrm>
            <a:custGeom>
              <a:rect b="b" l="l" r="r" t="t"/>
              <a:pathLst>
                <a:path extrusionOk="0" h="2918012" w="3307976">
                  <a:moveTo>
                    <a:pt x="0" y="2918012"/>
                  </a:moveTo>
                  <a:lnTo>
                    <a:pt x="3307976" y="2918012"/>
                  </a:lnTo>
                  <a:lnTo>
                    <a:pt x="3307976" y="578223"/>
                  </a:lnTo>
                  <a:lnTo>
                    <a:pt x="1934763" y="578223"/>
                  </a:lnTo>
                  <a:lnTo>
                    <a:pt x="1599394" y="0"/>
                  </a:lnTo>
                  <a:lnTo>
                    <a:pt x="1264024" y="578223"/>
                  </a:lnTo>
                  <a:lnTo>
                    <a:pt x="0" y="578223"/>
                  </a:lnTo>
                  <a:close/>
                </a:path>
              </a:pathLst>
            </a:custGeom>
            <a:solidFill>
              <a:schemeClr val="accent4"/>
            </a:solidFill>
            <a:ln>
              <a:noFill/>
            </a:ln>
          </p:spPr>
          <p:txBody>
            <a:bodyPr anchorCtr="0" anchor="ctr" bIns="27700" lIns="55425" spcFirstLastPara="1" rIns="55425" wrap="square" tIns="27700">
              <a:noAutofit/>
            </a:bodyPr>
            <a:lstStyle/>
            <a:p>
              <a:pPr indent="0" lvl="0" marL="0" marR="0" rtl="0" algn="ctr">
                <a:spcBef>
                  <a:spcPts val="0"/>
                </a:spcBef>
                <a:spcAft>
                  <a:spcPts val="0"/>
                </a:spcAft>
                <a:buNone/>
              </a:pPr>
              <a:r>
                <a:t/>
              </a:r>
              <a:endParaRPr sz="1700">
                <a:solidFill>
                  <a:schemeClr val="lt1"/>
                </a:solidFill>
                <a:latin typeface="Arial"/>
                <a:ea typeface="Arial"/>
                <a:cs typeface="Arial"/>
                <a:sym typeface="Arial"/>
              </a:endParaRPr>
            </a:p>
          </p:txBody>
        </p:sp>
        <p:sp>
          <p:nvSpPr>
            <p:cNvPr id="1783" name="Google Shape;1783;p163"/>
            <p:cNvSpPr/>
            <p:nvPr/>
          </p:nvSpPr>
          <p:spPr>
            <a:xfrm flipH="1" rot="10800000">
              <a:off x="6615951" y="1936375"/>
              <a:ext cx="3307976" cy="2918012"/>
            </a:xfrm>
            <a:custGeom>
              <a:rect b="b" l="l" r="r" t="t"/>
              <a:pathLst>
                <a:path extrusionOk="0" h="2918012" w="3307976">
                  <a:moveTo>
                    <a:pt x="0" y="2918012"/>
                  </a:moveTo>
                  <a:lnTo>
                    <a:pt x="3307976" y="2918012"/>
                  </a:lnTo>
                  <a:lnTo>
                    <a:pt x="3307976" y="578223"/>
                  </a:lnTo>
                  <a:lnTo>
                    <a:pt x="1934763" y="578223"/>
                  </a:lnTo>
                  <a:lnTo>
                    <a:pt x="1599394" y="0"/>
                  </a:lnTo>
                  <a:lnTo>
                    <a:pt x="1264024" y="578223"/>
                  </a:lnTo>
                  <a:lnTo>
                    <a:pt x="0" y="578223"/>
                  </a:lnTo>
                  <a:close/>
                </a:path>
              </a:pathLst>
            </a:custGeom>
            <a:solidFill>
              <a:schemeClr val="accent2"/>
            </a:solidFill>
            <a:ln>
              <a:noFill/>
            </a:ln>
          </p:spPr>
          <p:txBody>
            <a:bodyPr anchorCtr="0" anchor="ctr" bIns="27700" lIns="55425" spcFirstLastPara="1" rIns="55425" wrap="square" tIns="27700">
              <a:noAutofit/>
            </a:bodyPr>
            <a:lstStyle/>
            <a:p>
              <a:pPr indent="0" lvl="0" marL="0" marR="0" rtl="0" algn="ctr">
                <a:spcBef>
                  <a:spcPts val="0"/>
                </a:spcBef>
                <a:spcAft>
                  <a:spcPts val="0"/>
                </a:spcAft>
                <a:buNone/>
              </a:pPr>
              <a:r>
                <a:t/>
              </a:r>
              <a:endParaRPr sz="1700">
                <a:solidFill>
                  <a:schemeClr val="lt1"/>
                </a:solidFill>
                <a:latin typeface="Arial"/>
                <a:ea typeface="Arial"/>
                <a:cs typeface="Arial"/>
                <a:sym typeface="Arial"/>
              </a:endParaRPr>
            </a:p>
          </p:txBody>
        </p:sp>
        <p:sp>
          <p:nvSpPr>
            <p:cNvPr id="1784" name="Google Shape;1784;p163"/>
            <p:cNvSpPr/>
            <p:nvPr/>
          </p:nvSpPr>
          <p:spPr>
            <a:xfrm flipH="1" rot="10800000">
              <a:off x="9923927" y="1936375"/>
              <a:ext cx="3307976" cy="2918012"/>
            </a:xfrm>
            <a:custGeom>
              <a:rect b="b" l="l" r="r" t="t"/>
              <a:pathLst>
                <a:path extrusionOk="0" h="2918012" w="3307976">
                  <a:moveTo>
                    <a:pt x="0" y="2918012"/>
                  </a:moveTo>
                  <a:lnTo>
                    <a:pt x="3307976" y="2918012"/>
                  </a:lnTo>
                  <a:lnTo>
                    <a:pt x="3307976" y="578223"/>
                  </a:lnTo>
                  <a:lnTo>
                    <a:pt x="1934763" y="578223"/>
                  </a:lnTo>
                  <a:lnTo>
                    <a:pt x="1599394" y="0"/>
                  </a:lnTo>
                  <a:lnTo>
                    <a:pt x="1264024" y="578223"/>
                  </a:lnTo>
                  <a:lnTo>
                    <a:pt x="0" y="578223"/>
                  </a:lnTo>
                  <a:close/>
                </a:path>
              </a:pathLst>
            </a:custGeom>
            <a:solidFill>
              <a:schemeClr val="accent1"/>
            </a:solidFill>
            <a:ln>
              <a:noFill/>
            </a:ln>
          </p:spPr>
          <p:txBody>
            <a:bodyPr anchorCtr="0" anchor="ctr" bIns="27700" lIns="55425" spcFirstLastPara="1" rIns="55425" wrap="square" tIns="27700">
              <a:noAutofit/>
            </a:bodyPr>
            <a:lstStyle/>
            <a:p>
              <a:pPr indent="0" lvl="0" marL="0" marR="0" rtl="0" algn="ctr">
                <a:spcBef>
                  <a:spcPts val="0"/>
                </a:spcBef>
                <a:spcAft>
                  <a:spcPts val="0"/>
                </a:spcAft>
                <a:buNone/>
              </a:pPr>
              <a:r>
                <a:t/>
              </a:r>
              <a:endParaRPr sz="1700">
                <a:solidFill>
                  <a:schemeClr val="lt1"/>
                </a:solidFill>
                <a:latin typeface="Arial"/>
                <a:ea typeface="Arial"/>
                <a:cs typeface="Arial"/>
                <a:sym typeface="Arial"/>
              </a:endParaRPr>
            </a:p>
          </p:txBody>
        </p:sp>
      </p:grpSp>
      <p:sp>
        <p:nvSpPr>
          <p:cNvPr id="1785" name="Google Shape;1785;p163"/>
          <p:cNvSpPr txBox="1"/>
          <p:nvPr/>
        </p:nvSpPr>
        <p:spPr>
          <a:xfrm>
            <a:off x="383267" y="1860434"/>
            <a:ext cx="2217300" cy="2272500"/>
          </a:xfrm>
          <a:prstGeom prst="rect">
            <a:avLst/>
          </a:prstGeom>
          <a:noFill/>
          <a:ln>
            <a:noFill/>
          </a:ln>
        </p:spPr>
        <p:txBody>
          <a:bodyPr anchorCtr="0" anchor="t" bIns="27700" lIns="55425" spcFirstLastPara="1" rIns="55425" wrap="square" tIns="27700">
            <a:spAutoFit/>
          </a:bodyPr>
          <a:lstStyle/>
          <a:p>
            <a:pPr indent="0" lvl="0" marL="0" rtl="0" algn="ctr">
              <a:spcBef>
                <a:spcPts val="0"/>
              </a:spcBef>
              <a:spcAft>
                <a:spcPts val="0"/>
              </a:spcAft>
              <a:buClr>
                <a:schemeClr val="dk1"/>
              </a:buClr>
              <a:buSzPts val="1500"/>
              <a:buFont typeface="Arial"/>
              <a:buNone/>
            </a:pPr>
            <a:r>
              <a:rPr b="1" lang="en-US" sz="1600">
                <a:solidFill>
                  <a:schemeClr val="lt1"/>
                </a:solidFill>
              </a:rPr>
              <a:t>1. </a:t>
            </a:r>
            <a:r>
              <a:rPr b="1" lang="en-US" sz="1600">
                <a:solidFill>
                  <a:schemeClr val="lt1"/>
                </a:solidFill>
              </a:rPr>
              <a:t>Community members in catchment X do not practice collaboration and working together in natural resource management</a:t>
            </a:r>
            <a:endParaRPr b="1" sz="1600">
              <a:solidFill>
                <a:schemeClr val="lt1"/>
              </a:solidFill>
            </a:endParaRPr>
          </a:p>
          <a:p>
            <a:pPr indent="0" lvl="0" marL="0" marR="0" rtl="0" algn="l">
              <a:spcBef>
                <a:spcPts val="0"/>
              </a:spcBef>
              <a:spcAft>
                <a:spcPts val="0"/>
              </a:spcAft>
              <a:buNone/>
            </a:pPr>
            <a:r>
              <a:t/>
            </a:r>
            <a:endParaRPr b="1" sz="1600">
              <a:solidFill>
                <a:schemeClr val="lt1"/>
              </a:solidFill>
            </a:endParaRPr>
          </a:p>
        </p:txBody>
      </p:sp>
      <p:sp>
        <p:nvSpPr>
          <p:cNvPr id="1786" name="Google Shape;1786;p163"/>
          <p:cNvSpPr txBox="1"/>
          <p:nvPr/>
        </p:nvSpPr>
        <p:spPr>
          <a:xfrm>
            <a:off x="3443704" y="1860434"/>
            <a:ext cx="2217300" cy="2026200"/>
          </a:xfrm>
          <a:prstGeom prst="rect">
            <a:avLst/>
          </a:prstGeom>
          <a:noFill/>
          <a:ln>
            <a:noFill/>
          </a:ln>
        </p:spPr>
        <p:txBody>
          <a:bodyPr anchorCtr="0" anchor="t" bIns="27700" lIns="55425" spcFirstLastPara="1" rIns="55425" wrap="square" tIns="27700">
            <a:spAutoFit/>
          </a:bodyPr>
          <a:lstStyle/>
          <a:p>
            <a:pPr indent="0" lvl="0" marL="0" rtl="0" algn="ctr">
              <a:spcBef>
                <a:spcPts val="0"/>
              </a:spcBef>
              <a:spcAft>
                <a:spcPts val="0"/>
              </a:spcAft>
              <a:buClr>
                <a:schemeClr val="dk1"/>
              </a:buClr>
              <a:buSzPts val="1500"/>
              <a:buFont typeface="Arial"/>
              <a:buNone/>
            </a:pPr>
            <a:r>
              <a:rPr b="1" lang="en-US" sz="1600">
                <a:solidFill>
                  <a:schemeClr val="lt1"/>
                </a:solidFill>
              </a:rPr>
              <a:t>2.Community members are demotivated to participate in ICM activities without financial incentives</a:t>
            </a:r>
            <a:endParaRPr b="1" sz="1600">
              <a:solidFill>
                <a:schemeClr val="lt1"/>
              </a:solidFill>
            </a:endParaRPr>
          </a:p>
          <a:p>
            <a:pPr indent="0" lvl="0" marL="0" rtl="0" algn="ctr">
              <a:spcBef>
                <a:spcPts val="0"/>
              </a:spcBef>
              <a:spcAft>
                <a:spcPts val="0"/>
              </a:spcAft>
              <a:buClr>
                <a:schemeClr val="dk1"/>
              </a:buClr>
              <a:buSzPts val="1500"/>
              <a:buFont typeface="Arial"/>
              <a:buNone/>
            </a:pPr>
            <a:r>
              <a:t/>
            </a:r>
            <a:endParaRPr b="1" sz="1600">
              <a:solidFill>
                <a:schemeClr val="lt1"/>
              </a:solidFill>
            </a:endParaRPr>
          </a:p>
          <a:p>
            <a:pPr indent="0" lvl="0" marL="0" marR="0" rtl="0" algn="ctr">
              <a:spcBef>
                <a:spcPts val="0"/>
              </a:spcBef>
              <a:spcAft>
                <a:spcPts val="0"/>
              </a:spcAft>
              <a:buNone/>
            </a:pPr>
            <a:r>
              <a:t/>
            </a:r>
            <a:endParaRPr b="1" sz="1600">
              <a:solidFill>
                <a:schemeClr val="lt1"/>
              </a:solidFill>
            </a:endParaRPr>
          </a:p>
        </p:txBody>
      </p:sp>
      <p:sp>
        <p:nvSpPr>
          <p:cNvPr id="1787" name="Google Shape;1787;p163"/>
          <p:cNvSpPr txBox="1"/>
          <p:nvPr/>
        </p:nvSpPr>
        <p:spPr>
          <a:xfrm>
            <a:off x="6504175" y="1860434"/>
            <a:ext cx="2217300" cy="2518800"/>
          </a:xfrm>
          <a:prstGeom prst="rect">
            <a:avLst/>
          </a:prstGeom>
          <a:noFill/>
          <a:ln>
            <a:noFill/>
          </a:ln>
        </p:spPr>
        <p:txBody>
          <a:bodyPr anchorCtr="0" anchor="t" bIns="27700" lIns="55425" spcFirstLastPara="1" rIns="55425" wrap="square" tIns="27700">
            <a:spAutoFit/>
          </a:bodyPr>
          <a:lstStyle/>
          <a:p>
            <a:pPr indent="0" lvl="0" marL="0" rtl="0" algn="ctr">
              <a:spcBef>
                <a:spcPts val="0"/>
              </a:spcBef>
              <a:spcAft>
                <a:spcPts val="0"/>
              </a:spcAft>
              <a:buClr>
                <a:schemeClr val="dk1"/>
              </a:buClr>
              <a:buSzPts val="1500"/>
              <a:buFont typeface="Arial"/>
              <a:buNone/>
            </a:pPr>
            <a:r>
              <a:rPr b="1" lang="en-US" sz="1600">
                <a:solidFill>
                  <a:schemeClr val="lt1"/>
                </a:solidFill>
              </a:rPr>
              <a:t>3.Communities are hierarchical and no activity can take place in the catchments without approval from community gatekeepers.</a:t>
            </a:r>
            <a:endParaRPr b="1" sz="1600">
              <a:solidFill>
                <a:schemeClr val="lt1"/>
              </a:solidFill>
            </a:endParaRPr>
          </a:p>
          <a:p>
            <a:pPr indent="0" lvl="0" marL="0" rtl="0" algn="ctr">
              <a:spcBef>
                <a:spcPts val="0"/>
              </a:spcBef>
              <a:spcAft>
                <a:spcPts val="0"/>
              </a:spcAft>
              <a:buClr>
                <a:schemeClr val="dk1"/>
              </a:buClr>
              <a:buSzPts val="1500"/>
              <a:buFont typeface="Arial"/>
              <a:buNone/>
            </a:pPr>
            <a:r>
              <a:t/>
            </a:r>
            <a:endParaRPr b="1" sz="1600">
              <a:solidFill>
                <a:schemeClr val="lt1"/>
              </a:solidFill>
            </a:endParaRPr>
          </a:p>
          <a:p>
            <a:pPr indent="0" lvl="0" marL="0" marR="0" rtl="0" algn="ctr">
              <a:spcBef>
                <a:spcPts val="0"/>
              </a:spcBef>
              <a:spcAft>
                <a:spcPts val="0"/>
              </a:spcAft>
              <a:buNone/>
            </a:pPr>
            <a:r>
              <a:t/>
            </a:r>
            <a:endParaRPr b="1" sz="1600">
              <a:solidFill>
                <a:schemeClr val="lt1"/>
              </a:solidFill>
            </a:endParaRPr>
          </a:p>
        </p:txBody>
      </p:sp>
      <p:sp>
        <p:nvSpPr>
          <p:cNvPr id="1788" name="Google Shape;1788;p163"/>
          <p:cNvSpPr txBox="1"/>
          <p:nvPr/>
        </p:nvSpPr>
        <p:spPr>
          <a:xfrm>
            <a:off x="9591523" y="1873880"/>
            <a:ext cx="2217300" cy="2272500"/>
          </a:xfrm>
          <a:prstGeom prst="rect">
            <a:avLst/>
          </a:prstGeom>
          <a:noFill/>
          <a:ln>
            <a:noFill/>
          </a:ln>
        </p:spPr>
        <p:txBody>
          <a:bodyPr anchorCtr="0" anchor="t" bIns="27700" lIns="55425" spcFirstLastPara="1" rIns="55425" wrap="square" tIns="27700">
            <a:spAutoFit/>
          </a:bodyPr>
          <a:lstStyle/>
          <a:p>
            <a:pPr indent="0" lvl="0" marL="0" rtl="0" algn="ctr">
              <a:spcBef>
                <a:spcPts val="0"/>
              </a:spcBef>
              <a:spcAft>
                <a:spcPts val="0"/>
              </a:spcAft>
              <a:buClr>
                <a:schemeClr val="dk1"/>
              </a:buClr>
              <a:buSzPts val="1500"/>
              <a:buFont typeface="Arial"/>
              <a:buNone/>
            </a:pPr>
            <a:r>
              <a:rPr b="1" lang="en-US" sz="1600">
                <a:solidFill>
                  <a:schemeClr val="lt1"/>
                </a:solidFill>
              </a:rPr>
              <a:t>4.Community members still engage in </a:t>
            </a:r>
            <a:r>
              <a:rPr b="1" lang="en-US" sz="1600">
                <a:solidFill>
                  <a:schemeClr val="lt1"/>
                </a:solidFill>
              </a:rPr>
              <a:t>grazing practices that contribute to soil erosion despite education and awareness programs.</a:t>
            </a:r>
            <a:endParaRPr b="1" sz="1600">
              <a:solidFill>
                <a:schemeClr val="lt1"/>
              </a:solidFill>
            </a:endParaRPr>
          </a:p>
          <a:p>
            <a:pPr indent="0" lvl="0" marL="0" rtl="0" algn="ctr">
              <a:spcBef>
                <a:spcPts val="0"/>
              </a:spcBef>
              <a:spcAft>
                <a:spcPts val="0"/>
              </a:spcAft>
              <a:buClr>
                <a:schemeClr val="dk1"/>
              </a:buClr>
              <a:buSzPts val="1500"/>
              <a:buFont typeface="Arial"/>
              <a:buNone/>
            </a:pPr>
            <a:r>
              <a:t/>
            </a:r>
            <a:endParaRPr b="1" sz="1600">
              <a:solidFill>
                <a:schemeClr val="lt1"/>
              </a:solidFill>
            </a:endParaRPr>
          </a:p>
          <a:p>
            <a:pPr indent="0" lvl="0" marL="0" marR="0" rtl="0" algn="ctr">
              <a:spcBef>
                <a:spcPts val="0"/>
              </a:spcBef>
              <a:spcAft>
                <a:spcPts val="0"/>
              </a:spcAft>
              <a:buNone/>
            </a:pPr>
            <a:r>
              <a:t/>
            </a:r>
            <a:endParaRPr b="1" sz="1600">
              <a:solidFill>
                <a:schemeClr val="lt1"/>
              </a:solidFill>
            </a:endParaRPr>
          </a:p>
        </p:txBody>
      </p:sp>
      <p:sp>
        <p:nvSpPr>
          <p:cNvPr id="1789" name="Google Shape;1789;p163"/>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fontScale="90000"/>
          </a:bodyPr>
          <a:lstStyle/>
          <a:p>
            <a:pPr indent="0" lvl="0" marL="0" rtl="0" algn="l">
              <a:lnSpc>
                <a:spcPct val="90000"/>
              </a:lnSpc>
              <a:spcBef>
                <a:spcPts val="0"/>
              </a:spcBef>
              <a:spcAft>
                <a:spcPts val="0"/>
              </a:spcAft>
              <a:buClr>
                <a:schemeClr val="lt1"/>
              </a:buClr>
              <a:buSzPct val="100000"/>
              <a:buFont typeface="Arial"/>
              <a:buNone/>
            </a:pPr>
            <a:r>
              <a:rPr lang="en-US"/>
              <a:t>You want to conduct qualitative research to understand why:</a:t>
            </a:r>
            <a:endParaRPr/>
          </a:p>
        </p:txBody>
      </p:sp>
      <p:pic>
        <p:nvPicPr>
          <p:cNvPr descr="Icon&#10;&#10;Description automatically generated" id="1790" name="Google Shape;1790;p163"/>
          <p:cNvPicPr preferRelativeResize="0"/>
          <p:nvPr/>
        </p:nvPicPr>
        <p:blipFill rotWithShape="1">
          <a:blip r:embed="rId3">
            <a:alphaModFix/>
          </a:blip>
          <a:srcRect b="0" l="0" r="0" t="0"/>
          <a:stretch/>
        </p:blipFill>
        <p:spPr>
          <a:xfrm>
            <a:off x="910665" y="4748076"/>
            <a:ext cx="1169425" cy="1169425"/>
          </a:xfrm>
          <a:prstGeom prst="rect">
            <a:avLst/>
          </a:prstGeom>
          <a:noFill/>
          <a:ln>
            <a:noFill/>
          </a:ln>
        </p:spPr>
      </p:pic>
      <p:pic>
        <p:nvPicPr>
          <p:cNvPr descr="Icon&#10;&#10;Description automatically generated" id="1791" name="Google Shape;1791;p163"/>
          <p:cNvPicPr preferRelativeResize="0"/>
          <p:nvPr/>
        </p:nvPicPr>
        <p:blipFill rotWithShape="1">
          <a:blip r:embed="rId4">
            <a:alphaModFix/>
          </a:blip>
          <a:srcRect b="0" l="0" r="0" t="0"/>
          <a:stretch/>
        </p:blipFill>
        <p:spPr>
          <a:xfrm>
            <a:off x="3944189" y="4748064"/>
            <a:ext cx="1169425" cy="1169425"/>
          </a:xfrm>
          <a:prstGeom prst="rect">
            <a:avLst/>
          </a:prstGeom>
          <a:noFill/>
          <a:ln>
            <a:noFill/>
          </a:ln>
        </p:spPr>
      </p:pic>
      <p:pic>
        <p:nvPicPr>
          <p:cNvPr descr="Icon&#10;&#10;Description automatically generated" id="1792" name="Google Shape;1792;p163"/>
          <p:cNvPicPr preferRelativeResize="0"/>
          <p:nvPr/>
        </p:nvPicPr>
        <p:blipFill rotWithShape="1">
          <a:blip r:embed="rId5">
            <a:alphaModFix/>
          </a:blip>
          <a:srcRect b="0" l="0" r="0" t="0"/>
          <a:stretch/>
        </p:blipFill>
        <p:spPr>
          <a:xfrm>
            <a:off x="6977715" y="4748064"/>
            <a:ext cx="1169425" cy="1169425"/>
          </a:xfrm>
          <a:prstGeom prst="rect">
            <a:avLst/>
          </a:prstGeom>
          <a:noFill/>
          <a:ln>
            <a:noFill/>
          </a:ln>
        </p:spPr>
      </p:pic>
      <p:pic>
        <p:nvPicPr>
          <p:cNvPr descr="Icon&#10;&#10;Description automatically generated" id="1793" name="Google Shape;1793;p163"/>
          <p:cNvPicPr preferRelativeResize="0"/>
          <p:nvPr/>
        </p:nvPicPr>
        <p:blipFill rotWithShape="1">
          <a:blip r:embed="rId6">
            <a:alphaModFix/>
          </a:blip>
          <a:srcRect b="0" l="0" r="0" t="0"/>
          <a:stretch/>
        </p:blipFill>
        <p:spPr>
          <a:xfrm>
            <a:off x="10118922" y="4748080"/>
            <a:ext cx="1169425" cy="1169425"/>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7" name="Shape 1797"/>
        <p:cNvGrpSpPr/>
        <p:nvPr/>
      </p:nvGrpSpPr>
      <p:grpSpPr>
        <a:xfrm>
          <a:off x="0" y="0"/>
          <a:ext cx="0" cy="0"/>
          <a:chOff x="0" y="0"/>
          <a:chExt cx="0" cy="0"/>
        </a:xfrm>
      </p:grpSpPr>
      <p:sp>
        <p:nvSpPr>
          <p:cNvPr id="1798" name="Google Shape;1798;p164"/>
          <p:cNvSpPr/>
          <p:nvPr/>
        </p:nvSpPr>
        <p:spPr>
          <a:xfrm flipH="1" rot="10800000">
            <a:off x="-1" y="1725904"/>
            <a:ext cx="3051608" cy="2918012"/>
          </a:xfrm>
          <a:custGeom>
            <a:rect b="b" l="l" r="r" t="t"/>
            <a:pathLst>
              <a:path extrusionOk="0" h="2918012" w="3307976">
                <a:moveTo>
                  <a:pt x="0" y="2918012"/>
                </a:moveTo>
                <a:lnTo>
                  <a:pt x="3307976" y="2918012"/>
                </a:lnTo>
                <a:lnTo>
                  <a:pt x="3307976" y="578223"/>
                </a:lnTo>
                <a:lnTo>
                  <a:pt x="1934763" y="578223"/>
                </a:lnTo>
                <a:lnTo>
                  <a:pt x="1599394" y="0"/>
                </a:lnTo>
                <a:lnTo>
                  <a:pt x="1264024" y="578223"/>
                </a:lnTo>
                <a:lnTo>
                  <a:pt x="0" y="578223"/>
                </a:lnTo>
                <a:close/>
              </a:path>
            </a:pathLst>
          </a:custGeom>
          <a:solidFill>
            <a:schemeClr val="accent3"/>
          </a:solidFill>
          <a:ln>
            <a:noFill/>
          </a:ln>
        </p:spPr>
        <p:txBody>
          <a:bodyPr anchorCtr="0" anchor="ctr" bIns="27700" lIns="55425" spcFirstLastPara="1" rIns="55425" wrap="square" tIns="27700">
            <a:noAutofit/>
          </a:bodyPr>
          <a:lstStyle/>
          <a:p>
            <a:pPr indent="0" lvl="0" marL="0" marR="0" rtl="0" algn="ctr">
              <a:spcBef>
                <a:spcPts val="0"/>
              </a:spcBef>
              <a:spcAft>
                <a:spcPts val="0"/>
              </a:spcAft>
              <a:buNone/>
            </a:pPr>
            <a:r>
              <a:t/>
            </a:r>
            <a:endParaRPr sz="1700">
              <a:solidFill>
                <a:schemeClr val="lt1"/>
              </a:solidFill>
              <a:latin typeface="Arial"/>
              <a:ea typeface="Arial"/>
              <a:cs typeface="Arial"/>
              <a:sym typeface="Arial"/>
            </a:endParaRPr>
          </a:p>
        </p:txBody>
      </p:sp>
      <p:sp>
        <p:nvSpPr>
          <p:cNvPr id="1799" name="Google Shape;1799;p164"/>
          <p:cNvSpPr txBox="1"/>
          <p:nvPr/>
        </p:nvSpPr>
        <p:spPr>
          <a:xfrm>
            <a:off x="383267" y="1860434"/>
            <a:ext cx="2217300" cy="2518800"/>
          </a:xfrm>
          <a:prstGeom prst="rect">
            <a:avLst/>
          </a:prstGeom>
          <a:noFill/>
          <a:ln>
            <a:noFill/>
          </a:ln>
        </p:spPr>
        <p:txBody>
          <a:bodyPr anchorCtr="0" anchor="t" bIns="27700" lIns="55425" spcFirstLastPara="1" rIns="55425" wrap="square" tIns="27700">
            <a:spAutoFit/>
          </a:bodyPr>
          <a:lstStyle/>
          <a:p>
            <a:pPr indent="0" lvl="0" marL="0" rtl="0" algn="ctr">
              <a:spcBef>
                <a:spcPts val="0"/>
              </a:spcBef>
              <a:spcAft>
                <a:spcPts val="0"/>
              </a:spcAft>
              <a:buClr>
                <a:schemeClr val="dk1"/>
              </a:buClr>
              <a:buSzPts val="1500"/>
              <a:buFont typeface="Arial"/>
              <a:buNone/>
            </a:pPr>
            <a:r>
              <a:rPr b="1" lang="en-US" sz="1600">
                <a:solidFill>
                  <a:schemeClr val="lt1"/>
                </a:solidFill>
              </a:rPr>
              <a:t>1. Community members in catchment X do not practice collaboration and working together in natural resource management</a:t>
            </a:r>
            <a:endParaRPr b="1" sz="1600">
              <a:solidFill>
                <a:schemeClr val="lt1"/>
              </a:solidFill>
            </a:endParaRPr>
          </a:p>
          <a:p>
            <a:pPr indent="0" lvl="0" marL="0" rtl="0" algn="l">
              <a:spcBef>
                <a:spcPts val="0"/>
              </a:spcBef>
              <a:spcAft>
                <a:spcPts val="0"/>
              </a:spcAft>
              <a:buClr>
                <a:schemeClr val="dk1"/>
              </a:buClr>
              <a:buFont typeface="Arial"/>
              <a:buNone/>
            </a:pPr>
            <a:r>
              <a:t/>
            </a:r>
            <a:endParaRPr b="1" sz="1600">
              <a:solidFill>
                <a:schemeClr val="lt1"/>
              </a:solidFill>
            </a:endParaRPr>
          </a:p>
          <a:p>
            <a:pPr indent="0" lvl="0" marL="0" marR="0" rtl="0" algn="l">
              <a:spcBef>
                <a:spcPts val="0"/>
              </a:spcBef>
              <a:spcAft>
                <a:spcPts val="0"/>
              </a:spcAft>
              <a:buNone/>
            </a:pPr>
            <a:r>
              <a:t/>
            </a:r>
            <a:endParaRPr b="1" sz="1600">
              <a:solidFill>
                <a:schemeClr val="lt1"/>
              </a:solidFill>
            </a:endParaRPr>
          </a:p>
        </p:txBody>
      </p:sp>
      <p:sp>
        <p:nvSpPr>
          <p:cNvPr id="1800" name="Google Shape;1800;p164"/>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p>
            <a:pPr indent="0" lvl="0" marL="0" rtl="0" algn="l">
              <a:lnSpc>
                <a:spcPct val="90000"/>
              </a:lnSpc>
              <a:spcBef>
                <a:spcPts val="0"/>
              </a:spcBef>
              <a:spcAft>
                <a:spcPts val="0"/>
              </a:spcAft>
              <a:buClr>
                <a:schemeClr val="lt1"/>
              </a:buClr>
              <a:buSzPts val="3300"/>
              <a:buFont typeface="Arial"/>
              <a:buNone/>
            </a:pPr>
            <a:r>
              <a:rPr lang="en-US"/>
              <a:t>Group 1 Plenary Presentation</a:t>
            </a:r>
            <a:endParaRPr/>
          </a:p>
        </p:txBody>
      </p:sp>
      <p:pic>
        <p:nvPicPr>
          <p:cNvPr descr="Icon&#10;&#10;Description automatically generated" id="1801" name="Google Shape;1801;p164"/>
          <p:cNvPicPr preferRelativeResize="0"/>
          <p:nvPr/>
        </p:nvPicPr>
        <p:blipFill rotWithShape="1">
          <a:blip r:embed="rId3">
            <a:alphaModFix/>
          </a:blip>
          <a:srcRect b="0" l="0" r="0" t="0"/>
          <a:stretch/>
        </p:blipFill>
        <p:spPr>
          <a:xfrm>
            <a:off x="910665" y="4748076"/>
            <a:ext cx="1169425" cy="1169425"/>
          </a:xfrm>
          <a:prstGeom prst="rect">
            <a:avLst/>
          </a:prstGeom>
          <a:noFill/>
          <a:ln>
            <a:noFill/>
          </a:ln>
        </p:spPr>
      </p:pic>
      <p:sp>
        <p:nvSpPr>
          <p:cNvPr id="1802" name="Google Shape;1802;p164"/>
          <p:cNvSpPr txBox="1"/>
          <p:nvPr/>
        </p:nvSpPr>
        <p:spPr>
          <a:xfrm>
            <a:off x="3111500" y="1777800"/>
            <a:ext cx="2820600" cy="4139700"/>
          </a:xfrm>
          <a:prstGeom prst="rect">
            <a:avLst/>
          </a:prstGeom>
          <a:noFill/>
          <a:ln cap="flat" cmpd="sng" w="9525">
            <a:solidFill>
              <a:schemeClr val="accent6"/>
            </a:solidFill>
            <a:prstDash val="solid"/>
            <a:round/>
            <a:headEnd len="sm" w="sm" type="none"/>
            <a:tailEnd len="sm" w="sm" type="none"/>
          </a:ln>
        </p:spPr>
        <p:txBody>
          <a:bodyPr anchorCtr="0" anchor="t" bIns="91425" lIns="91425" spcFirstLastPara="1" rIns="91425" wrap="square" tIns="91425">
            <a:noAutofit/>
          </a:bodyPr>
          <a:lstStyle/>
          <a:p>
            <a:pPr indent="0" lvl="0" marL="0" marR="392430" rtl="0" algn="l">
              <a:lnSpc>
                <a:spcPct val="119100"/>
              </a:lnSpc>
              <a:spcBef>
                <a:spcPts val="370"/>
              </a:spcBef>
              <a:spcAft>
                <a:spcPts val="0"/>
              </a:spcAft>
              <a:buNone/>
            </a:pPr>
            <a:r>
              <a:rPr b="1" lang="en-US">
                <a:solidFill>
                  <a:srgbClr val="353535"/>
                </a:solidFill>
                <a:latin typeface="Muli"/>
                <a:ea typeface="Muli"/>
                <a:cs typeface="Muli"/>
                <a:sym typeface="Muli"/>
              </a:rPr>
              <a:t>Which qualitative research method did you choose and why?</a:t>
            </a:r>
            <a:endParaRPr b="1">
              <a:solidFill>
                <a:srgbClr val="353535"/>
              </a:solidFill>
              <a:latin typeface="Muli"/>
              <a:ea typeface="Muli"/>
              <a:cs typeface="Muli"/>
              <a:sym typeface="Muli"/>
            </a:endParaRPr>
          </a:p>
          <a:p>
            <a:pPr indent="0" lvl="0" marL="388620" marR="392430" rtl="0" algn="ctr">
              <a:lnSpc>
                <a:spcPct val="119100"/>
              </a:lnSpc>
              <a:spcBef>
                <a:spcPts val="370"/>
              </a:spcBef>
              <a:spcAft>
                <a:spcPts val="0"/>
              </a:spcAft>
              <a:buNone/>
            </a:pPr>
            <a:r>
              <a:t/>
            </a:r>
            <a:endParaRPr/>
          </a:p>
        </p:txBody>
      </p:sp>
      <p:sp>
        <p:nvSpPr>
          <p:cNvPr id="1803" name="Google Shape;1803;p164"/>
          <p:cNvSpPr txBox="1"/>
          <p:nvPr/>
        </p:nvSpPr>
        <p:spPr>
          <a:xfrm>
            <a:off x="6123930" y="1777800"/>
            <a:ext cx="2820600" cy="4139700"/>
          </a:xfrm>
          <a:prstGeom prst="rect">
            <a:avLst/>
          </a:prstGeom>
          <a:noFill/>
          <a:ln cap="flat" cmpd="sng" w="9525">
            <a:solidFill>
              <a:schemeClr val="accent6"/>
            </a:solidFill>
            <a:prstDash val="solid"/>
            <a:round/>
            <a:headEnd len="sm" w="sm" type="none"/>
            <a:tailEnd len="sm" w="sm" type="none"/>
          </a:ln>
        </p:spPr>
        <p:txBody>
          <a:bodyPr anchorCtr="0" anchor="t" bIns="91425" lIns="91425" spcFirstLastPara="1" rIns="91425" wrap="square" tIns="91425">
            <a:noAutofit/>
          </a:bodyPr>
          <a:lstStyle/>
          <a:p>
            <a:pPr indent="0" lvl="0" marL="0" marR="392430" rtl="0" algn="l">
              <a:lnSpc>
                <a:spcPct val="119100"/>
              </a:lnSpc>
              <a:spcBef>
                <a:spcPts val="370"/>
              </a:spcBef>
              <a:spcAft>
                <a:spcPts val="0"/>
              </a:spcAft>
              <a:buNone/>
            </a:pPr>
            <a:r>
              <a:rPr b="1" lang="en-US">
                <a:solidFill>
                  <a:srgbClr val="353535"/>
                </a:solidFill>
                <a:latin typeface="Muli"/>
                <a:ea typeface="Muli"/>
                <a:cs typeface="Muli"/>
                <a:sym typeface="Muli"/>
              </a:rPr>
              <a:t>What research questions can help us understand the behavioral problem?</a:t>
            </a:r>
            <a:endParaRPr b="1"/>
          </a:p>
        </p:txBody>
      </p:sp>
      <p:sp>
        <p:nvSpPr>
          <p:cNvPr id="1804" name="Google Shape;1804;p164"/>
          <p:cNvSpPr txBox="1"/>
          <p:nvPr/>
        </p:nvSpPr>
        <p:spPr>
          <a:xfrm>
            <a:off x="9178199" y="1777800"/>
            <a:ext cx="2820600" cy="4139700"/>
          </a:xfrm>
          <a:prstGeom prst="rect">
            <a:avLst/>
          </a:prstGeom>
          <a:noFill/>
          <a:ln cap="flat" cmpd="sng" w="9525">
            <a:solidFill>
              <a:schemeClr val="accent6"/>
            </a:solidFill>
            <a:prstDash val="solid"/>
            <a:round/>
            <a:headEnd len="sm" w="sm" type="none"/>
            <a:tailEnd len="sm" w="sm" type="none"/>
          </a:ln>
        </p:spPr>
        <p:txBody>
          <a:bodyPr anchorCtr="0" anchor="t" bIns="91425" lIns="91425" spcFirstLastPara="1" rIns="91425" wrap="square" tIns="91425">
            <a:noAutofit/>
          </a:bodyPr>
          <a:lstStyle/>
          <a:p>
            <a:pPr indent="0" lvl="0" marL="0" marR="392430" rtl="0" algn="l">
              <a:lnSpc>
                <a:spcPct val="119100"/>
              </a:lnSpc>
              <a:spcBef>
                <a:spcPts val="370"/>
              </a:spcBef>
              <a:spcAft>
                <a:spcPts val="0"/>
              </a:spcAft>
              <a:buNone/>
            </a:pPr>
            <a:r>
              <a:rPr b="1" lang="en-US">
                <a:solidFill>
                  <a:srgbClr val="353535"/>
                </a:solidFill>
                <a:latin typeface="Muli"/>
                <a:ea typeface="Muli"/>
                <a:cs typeface="Muli"/>
                <a:sym typeface="Muli"/>
              </a:rPr>
              <a:t>What are some good practices you considered when developing your questions?</a:t>
            </a:r>
            <a:endParaRPr b="1"/>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8" name="Shape 1808"/>
        <p:cNvGrpSpPr/>
        <p:nvPr/>
      </p:nvGrpSpPr>
      <p:grpSpPr>
        <a:xfrm>
          <a:off x="0" y="0"/>
          <a:ext cx="0" cy="0"/>
          <a:chOff x="0" y="0"/>
          <a:chExt cx="0" cy="0"/>
        </a:xfrm>
      </p:grpSpPr>
      <p:sp>
        <p:nvSpPr>
          <p:cNvPr id="1809" name="Google Shape;1809;p165"/>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p>
            <a:pPr indent="0" lvl="0" marL="0" rtl="0" algn="l">
              <a:lnSpc>
                <a:spcPct val="90000"/>
              </a:lnSpc>
              <a:spcBef>
                <a:spcPts val="0"/>
              </a:spcBef>
              <a:spcAft>
                <a:spcPts val="0"/>
              </a:spcAft>
              <a:buClr>
                <a:schemeClr val="lt1"/>
              </a:buClr>
              <a:buSzPts val="3300"/>
              <a:buFont typeface="Arial"/>
              <a:buNone/>
            </a:pPr>
            <a:r>
              <a:rPr lang="en-US"/>
              <a:t>Group 2 Plenary Presentation</a:t>
            </a:r>
            <a:endParaRPr/>
          </a:p>
        </p:txBody>
      </p:sp>
      <p:sp>
        <p:nvSpPr>
          <p:cNvPr id="1810" name="Google Shape;1810;p165"/>
          <p:cNvSpPr txBox="1"/>
          <p:nvPr/>
        </p:nvSpPr>
        <p:spPr>
          <a:xfrm>
            <a:off x="3111500" y="1777800"/>
            <a:ext cx="2820600" cy="4139700"/>
          </a:xfrm>
          <a:prstGeom prst="rect">
            <a:avLst/>
          </a:prstGeom>
          <a:noFill/>
          <a:ln cap="flat" cmpd="sng" w="9525">
            <a:solidFill>
              <a:schemeClr val="accent6"/>
            </a:solidFill>
            <a:prstDash val="solid"/>
            <a:round/>
            <a:headEnd len="sm" w="sm" type="none"/>
            <a:tailEnd len="sm" w="sm" type="none"/>
          </a:ln>
        </p:spPr>
        <p:txBody>
          <a:bodyPr anchorCtr="0" anchor="t" bIns="91425" lIns="91425" spcFirstLastPara="1" rIns="91425" wrap="square" tIns="91425">
            <a:noAutofit/>
          </a:bodyPr>
          <a:lstStyle/>
          <a:p>
            <a:pPr indent="0" lvl="0" marL="0" marR="392430" rtl="0" algn="l">
              <a:lnSpc>
                <a:spcPct val="119100"/>
              </a:lnSpc>
              <a:spcBef>
                <a:spcPts val="370"/>
              </a:spcBef>
              <a:spcAft>
                <a:spcPts val="0"/>
              </a:spcAft>
              <a:buNone/>
            </a:pPr>
            <a:r>
              <a:rPr b="1" lang="en-US">
                <a:solidFill>
                  <a:srgbClr val="353535"/>
                </a:solidFill>
                <a:latin typeface="Muli"/>
                <a:ea typeface="Muli"/>
                <a:cs typeface="Muli"/>
                <a:sym typeface="Muli"/>
              </a:rPr>
              <a:t>Which qualitative research method did you choose and why?</a:t>
            </a:r>
            <a:endParaRPr b="1">
              <a:solidFill>
                <a:srgbClr val="353535"/>
              </a:solidFill>
              <a:latin typeface="Muli"/>
              <a:ea typeface="Muli"/>
              <a:cs typeface="Muli"/>
              <a:sym typeface="Muli"/>
            </a:endParaRPr>
          </a:p>
          <a:p>
            <a:pPr indent="0" lvl="0" marL="388620" marR="392430" rtl="0" algn="ctr">
              <a:lnSpc>
                <a:spcPct val="119100"/>
              </a:lnSpc>
              <a:spcBef>
                <a:spcPts val="370"/>
              </a:spcBef>
              <a:spcAft>
                <a:spcPts val="0"/>
              </a:spcAft>
              <a:buNone/>
            </a:pPr>
            <a:r>
              <a:t/>
            </a:r>
            <a:endParaRPr/>
          </a:p>
        </p:txBody>
      </p:sp>
      <p:sp>
        <p:nvSpPr>
          <p:cNvPr id="1811" name="Google Shape;1811;p165"/>
          <p:cNvSpPr txBox="1"/>
          <p:nvPr/>
        </p:nvSpPr>
        <p:spPr>
          <a:xfrm>
            <a:off x="6123930" y="1777800"/>
            <a:ext cx="2820600" cy="4139700"/>
          </a:xfrm>
          <a:prstGeom prst="rect">
            <a:avLst/>
          </a:prstGeom>
          <a:noFill/>
          <a:ln cap="flat" cmpd="sng" w="9525">
            <a:solidFill>
              <a:schemeClr val="accent6"/>
            </a:solidFill>
            <a:prstDash val="solid"/>
            <a:round/>
            <a:headEnd len="sm" w="sm" type="none"/>
            <a:tailEnd len="sm" w="sm" type="none"/>
          </a:ln>
        </p:spPr>
        <p:txBody>
          <a:bodyPr anchorCtr="0" anchor="t" bIns="91425" lIns="91425" spcFirstLastPara="1" rIns="91425" wrap="square" tIns="91425">
            <a:noAutofit/>
          </a:bodyPr>
          <a:lstStyle/>
          <a:p>
            <a:pPr indent="0" lvl="0" marL="0" marR="392430" rtl="0" algn="l">
              <a:lnSpc>
                <a:spcPct val="119100"/>
              </a:lnSpc>
              <a:spcBef>
                <a:spcPts val="370"/>
              </a:spcBef>
              <a:spcAft>
                <a:spcPts val="0"/>
              </a:spcAft>
              <a:buNone/>
            </a:pPr>
            <a:r>
              <a:rPr b="1" lang="en-US">
                <a:solidFill>
                  <a:srgbClr val="353535"/>
                </a:solidFill>
                <a:latin typeface="Muli"/>
                <a:ea typeface="Muli"/>
                <a:cs typeface="Muli"/>
                <a:sym typeface="Muli"/>
              </a:rPr>
              <a:t>What research questions can help us understand the behavioral problem?</a:t>
            </a:r>
            <a:endParaRPr b="1"/>
          </a:p>
        </p:txBody>
      </p:sp>
      <p:sp>
        <p:nvSpPr>
          <p:cNvPr id="1812" name="Google Shape;1812;p165"/>
          <p:cNvSpPr txBox="1"/>
          <p:nvPr/>
        </p:nvSpPr>
        <p:spPr>
          <a:xfrm>
            <a:off x="9178199" y="1777800"/>
            <a:ext cx="2820600" cy="4139700"/>
          </a:xfrm>
          <a:prstGeom prst="rect">
            <a:avLst/>
          </a:prstGeom>
          <a:noFill/>
          <a:ln cap="flat" cmpd="sng" w="9525">
            <a:solidFill>
              <a:schemeClr val="accent6"/>
            </a:solidFill>
            <a:prstDash val="solid"/>
            <a:round/>
            <a:headEnd len="sm" w="sm" type="none"/>
            <a:tailEnd len="sm" w="sm" type="none"/>
          </a:ln>
        </p:spPr>
        <p:txBody>
          <a:bodyPr anchorCtr="0" anchor="t" bIns="91425" lIns="91425" spcFirstLastPara="1" rIns="91425" wrap="square" tIns="91425">
            <a:noAutofit/>
          </a:bodyPr>
          <a:lstStyle/>
          <a:p>
            <a:pPr indent="0" lvl="0" marL="0" marR="392430" rtl="0" algn="l">
              <a:lnSpc>
                <a:spcPct val="119100"/>
              </a:lnSpc>
              <a:spcBef>
                <a:spcPts val="370"/>
              </a:spcBef>
              <a:spcAft>
                <a:spcPts val="0"/>
              </a:spcAft>
              <a:buNone/>
            </a:pPr>
            <a:r>
              <a:rPr b="1" lang="en-US">
                <a:solidFill>
                  <a:srgbClr val="353535"/>
                </a:solidFill>
                <a:latin typeface="Muli"/>
                <a:ea typeface="Muli"/>
                <a:cs typeface="Muli"/>
                <a:sym typeface="Muli"/>
              </a:rPr>
              <a:t>What are some good practices you considered when developing your questions?</a:t>
            </a:r>
            <a:endParaRPr b="1"/>
          </a:p>
        </p:txBody>
      </p:sp>
      <p:sp>
        <p:nvSpPr>
          <p:cNvPr id="1813" name="Google Shape;1813;p165"/>
          <p:cNvSpPr/>
          <p:nvPr/>
        </p:nvSpPr>
        <p:spPr>
          <a:xfrm flipH="1" rot="10800000">
            <a:off x="299" y="1725904"/>
            <a:ext cx="3051608" cy="2918012"/>
          </a:xfrm>
          <a:custGeom>
            <a:rect b="b" l="l" r="r" t="t"/>
            <a:pathLst>
              <a:path extrusionOk="0" h="2918012" w="3307976">
                <a:moveTo>
                  <a:pt x="0" y="2918012"/>
                </a:moveTo>
                <a:lnTo>
                  <a:pt x="3307976" y="2918012"/>
                </a:lnTo>
                <a:lnTo>
                  <a:pt x="3307976" y="578223"/>
                </a:lnTo>
                <a:lnTo>
                  <a:pt x="1934763" y="578223"/>
                </a:lnTo>
                <a:lnTo>
                  <a:pt x="1599394" y="0"/>
                </a:lnTo>
                <a:lnTo>
                  <a:pt x="1264024" y="578223"/>
                </a:lnTo>
                <a:lnTo>
                  <a:pt x="0" y="578223"/>
                </a:lnTo>
                <a:close/>
              </a:path>
            </a:pathLst>
          </a:custGeom>
          <a:solidFill>
            <a:schemeClr val="accent4"/>
          </a:solidFill>
          <a:ln>
            <a:noFill/>
          </a:ln>
        </p:spPr>
        <p:txBody>
          <a:bodyPr anchorCtr="0" anchor="ctr" bIns="27700" lIns="55425" spcFirstLastPara="1" rIns="55425" wrap="square" tIns="27700">
            <a:noAutofit/>
          </a:bodyPr>
          <a:lstStyle/>
          <a:p>
            <a:pPr indent="0" lvl="0" marL="0" marR="0" rtl="0" algn="ctr">
              <a:spcBef>
                <a:spcPts val="0"/>
              </a:spcBef>
              <a:spcAft>
                <a:spcPts val="0"/>
              </a:spcAft>
              <a:buNone/>
            </a:pPr>
            <a:r>
              <a:t/>
            </a:r>
            <a:endParaRPr sz="1700">
              <a:solidFill>
                <a:schemeClr val="lt1"/>
              </a:solidFill>
              <a:latin typeface="Arial"/>
              <a:ea typeface="Arial"/>
              <a:cs typeface="Arial"/>
              <a:sym typeface="Arial"/>
            </a:endParaRPr>
          </a:p>
        </p:txBody>
      </p:sp>
      <p:sp>
        <p:nvSpPr>
          <p:cNvPr id="1814" name="Google Shape;1814;p165"/>
          <p:cNvSpPr txBox="1"/>
          <p:nvPr/>
        </p:nvSpPr>
        <p:spPr>
          <a:xfrm>
            <a:off x="395704" y="1860434"/>
            <a:ext cx="2217300" cy="2026200"/>
          </a:xfrm>
          <a:prstGeom prst="rect">
            <a:avLst/>
          </a:prstGeom>
          <a:noFill/>
          <a:ln>
            <a:noFill/>
          </a:ln>
        </p:spPr>
        <p:txBody>
          <a:bodyPr anchorCtr="0" anchor="t" bIns="27700" lIns="55425" spcFirstLastPara="1" rIns="55425" wrap="square" tIns="27700">
            <a:spAutoFit/>
          </a:bodyPr>
          <a:lstStyle/>
          <a:p>
            <a:pPr indent="0" lvl="0" marL="0" rtl="0" algn="ctr">
              <a:spcBef>
                <a:spcPts val="0"/>
              </a:spcBef>
              <a:spcAft>
                <a:spcPts val="0"/>
              </a:spcAft>
              <a:buClr>
                <a:schemeClr val="dk1"/>
              </a:buClr>
              <a:buSzPts val="1500"/>
              <a:buFont typeface="Arial"/>
              <a:buNone/>
            </a:pPr>
            <a:r>
              <a:rPr b="1" lang="en-US" sz="1600">
                <a:solidFill>
                  <a:schemeClr val="lt1"/>
                </a:solidFill>
              </a:rPr>
              <a:t>2.Community members are demotivated to participate in ICM activities without financial incentives</a:t>
            </a:r>
            <a:endParaRPr b="1" sz="1600">
              <a:solidFill>
                <a:schemeClr val="lt1"/>
              </a:solidFill>
            </a:endParaRPr>
          </a:p>
          <a:p>
            <a:pPr indent="0" lvl="0" marL="0" rtl="0" algn="ctr">
              <a:spcBef>
                <a:spcPts val="0"/>
              </a:spcBef>
              <a:spcAft>
                <a:spcPts val="0"/>
              </a:spcAft>
              <a:buClr>
                <a:schemeClr val="dk1"/>
              </a:buClr>
              <a:buSzPts val="1500"/>
              <a:buFont typeface="Arial"/>
              <a:buNone/>
            </a:pPr>
            <a:r>
              <a:t/>
            </a:r>
            <a:endParaRPr b="1" sz="1600">
              <a:solidFill>
                <a:schemeClr val="lt1"/>
              </a:solidFill>
            </a:endParaRPr>
          </a:p>
          <a:p>
            <a:pPr indent="0" lvl="0" marL="0" marR="0" rtl="0" algn="ctr">
              <a:spcBef>
                <a:spcPts val="0"/>
              </a:spcBef>
              <a:spcAft>
                <a:spcPts val="0"/>
              </a:spcAft>
              <a:buNone/>
            </a:pPr>
            <a:r>
              <a:t/>
            </a:r>
            <a:endParaRPr b="1" sz="1600">
              <a:solidFill>
                <a:schemeClr val="lt1"/>
              </a:solidFill>
            </a:endParaRPr>
          </a:p>
        </p:txBody>
      </p:sp>
      <p:pic>
        <p:nvPicPr>
          <p:cNvPr descr="Icon&#10;&#10;Description automatically generated" id="1815" name="Google Shape;1815;p165"/>
          <p:cNvPicPr preferRelativeResize="0"/>
          <p:nvPr/>
        </p:nvPicPr>
        <p:blipFill rotWithShape="1">
          <a:blip r:embed="rId3">
            <a:alphaModFix/>
          </a:blip>
          <a:srcRect b="0" l="0" r="0" t="0"/>
          <a:stretch/>
        </p:blipFill>
        <p:spPr>
          <a:xfrm>
            <a:off x="896189" y="4748064"/>
            <a:ext cx="1169425" cy="1169425"/>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9" name="Shape 1819"/>
        <p:cNvGrpSpPr/>
        <p:nvPr/>
      </p:nvGrpSpPr>
      <p:grpSpPr>
        <a:xfrm>
          <a:off x="0" y="0"/>
          <a:ext cx="0" cy="0"/>
          <a:chOff x="0" y="0"/>
          <a:chExt cx="0" cy="0"/>
        </a:xfrm>
      </p:grpSpPr>
      <p:sp>
        <p:nvSpPr>
          <p:cNvPr id="1820" name="Google Shape;1820;p166"/>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p>
            <a:pPr indent="0" lvl="0" marL="0" rtl="0" algn="l">
              <a:lnSpc>
                <a:spcPct val="90000"/>
              </a:lnSpc>
              <a:spcBef>
                <a:spcPts val="0"/>
              </a:spcBef>
              <a:spcAft>
                <a:spcPts val="0"/>
              </a:spcAft>
              <a:buClr>
                <a:schemeClr val="lt1"/>
              </a:buClr>
              <a:buSzPts val="3300"/>
              <a:buFont typeface="Arial"/>
              <a:buNone/>
            </a:pPr>
            <a:r>
              <a:rPr lang="en-US"/>
              <a:t>Group 3 Plenary Presentation</a:t>
            </a:r>
            <a:endParaRPr/>
          </a:p>
        </p:txBody>
      </p:sp>
      <p:sp>
        <p:nvSpPr>
          <p:cNvPr id="1821" name="Google Shape;1821;p166"/>
          <p:cNvSpPr txBox="1"/>
          <p:nvPr/>
        </p:nvSpPr>
        <p:spPr>
          <a:xfrm>
            <a:off x="3111500" y="1777800"/>
            <a:ext cx="2820600" cy="4139700"/>
          </a:xfrm>
          <a:prstGeom prst="rect">
            <a:avLst/>
          </a:prstGeom>
          <a:noFill/>
          <a:ln cap="flat" cmpd="sng" w="9525">
            <a:solidFill>
              <a:schemeClr val="accent6"/>
            </a:solidFill>
            <a:prstDash val="solid"/>
            <a:round/>
            <a:headEnd len="sm" w="sm" type="none"/>
            <a:tailEnd len="sm" w="sm" type="none"/>
          </a:ln>
        </p:spPr>
        <p:txBody>
          <a:bodyPr anchorCtr="0" anchor="t" bIns="91425" lIns="91425" spcFirstLastPara="1" rIns="91425" wrap="square" tIns="91425">
            <a:noAutofit/>
          </a:bodyPr>
          <a:lstStyle/>
          <a:p>
            <a:pPr indent="0" lvl="0" marL="0" marR="392430" rtl="0" algn="l">
              <a:lnSpc>
                <a:spcPct val="119100"/>
              </a:lnSpc>
              <a:spcBef>
                <a:spcPts val="370"/>
              </a:spcBef>
              <a:spcAft>
                <a:spcPts val="0"/>
              </a:spcAft>
              <a:buNone/>
            </a:pPr>
            <a:r>
              <a:rPr b="1" lang="en-US">
                <a:solidFill>
                  <a:srgbClr val="353535"/>
                </a:solidFill>
                <a:latin typeface="Muli"/>
                <a:ea typeface="Muli"/>
                <a:cs typeface="Muli"/>
                <a:sym typeface="Muli"/>
              </a:rPr>
              <a:t>Which qualitative research method did you choose and why?</a:t>
            </a:r>
            <a:endParaRPr b="1">
              <a:solidFill>
                <a:srgbClr val="353535"/>
              </a:solidFill>
              <a:latin typeface="Muli"/>
              <a:ea typeface="Muli"/>
              <a:cs typeface="Muli"/>
              <a:sym typeface="Muli"/>
            </a:endParaRPr>
          </a:p>
          <a:p>
            <a:pPr indent="0" lvl="0" marL="388620" marR="392430" rtl="0" algn="ctr">
              <a:lnSpc>
                <a:spcPct val="119100"/>
              </a:lnSpc>
              <a:spcBef>
                <a:spcPts val="370"/>
              </a:spcBef>
              <a:spcAft>
                <a:spcPts val="0"/>
              </a:spcAft>
              <a:buNone/>
            </a:pPr>
            <a:r>
              <a:t/>
            </a:r>
            <a:endParaRPr/>
          </a:p>
        </p:txBody>
      </p:sp>
      <p:sp>
        <p:nvSpPr>
          <p:cNvPr id="1822" name="Google Shape;1822;p166"/>
          <p:cNvSpPr txBox="1"/>
          <p:nvPr/>
        </p:nvSpPr>
        <p:spPr>
          <a:xfrm>
            <a:off x="6123930" y="1777800"/>
            <a:ext cx="2820600" cy="4139700"/>
          </a:xfrm>
          <a:prstGeom prst="rect">
            <a:avLst/>
          </a:prstGeom>
          <a:noFill/>
          <a:ln cap="flat" cmpd="sng" w="9525">
            <a:solidFill>
              <a:schemeClr val="accent6"/>
            </a:solidFill>
            <a:prstDash val="solid"/>
            <a:round/>
            <a:headEnd len="sm" w="sm" type="none"/>
            <a:tailEnd len="sm" w="sm" type="none"/>
          </a:ln>
        </p:spPr>
        <p:txBody>
          <a:bodyPr anchorCtr="0" anchor="t" bIns="91425" lIns="91425" spcFirstLastPara="1" rIns="91425" wrap="square" tIns="91425">
            <a:noAutofit/>
          </a:bodyPr>
          <a:lstStyle/>
          <a:p>
            <a:pPr indent="0" lvl="0" marL="0" marR="392430" rtl="0" algn="l">
              <a:lnSpc>
                <a:spcPct val="119100"/>
              </a:lnSpc>
              <a:spcBef>
                <a:spcPts val="370"/>
              </a:spcBef>
              <a:spcAft>
                <a:spcPts val="0"/>
              </a:spcAft>
              <a:buNone/>
            </a:pPr>
            <a:r>
              <a:rPr b="1" lang="en-US">
                <a:solidFill>
                  <a:srgbClr val="353535"/>
                </a:solidFill>
                <a:latin typeface="Muli"/>
                <a:ea typeface="Muli"/>
                <a:cs typeface="Muli"/>
                <a:sym typeface="Muli"/>
              </a:rPr>
              <a:t>What research questions can help us understand the behavioral problem?</a:t>
            </a:r>
            <a:endParaRPr b="1"/>
          </a:p>
        </p:txBody>
      </p:sp>
      <p:sp>
        <p:nvSpPr>
          <p:cNvPr id="1823" name="Google Shape;1823;p166"/>
          <p:cNvSpPr txBox="1"/>
          <p:nvPr/>
        </p:nvSpPr>
        <p:spPr>
          <a:xfrm>
            <a:off x="9178199" y="1777800"/>
            <a:ext cx="2820600" cy="4139700"/>
          </a:xfrm>
          <a:prstGeom prst="rect">
            <a:avLst/>
          </a:prstGeom>
          <a:noFill/>
          <a:ln cap="flat" cmpd="sng" w="9525">
            <a:solidFill>
              <a:schemeClr val="accent6"/>
            </a:solidFill>
            <a:prstDash val="solid"/>
            <a:round/>
            <a:headEnd len="sm" w="sm" type="none"/>
            <a:tailEnd len="sm" w="sm" type="none"/>
          </a:ln>
        </p:spPr>
        <p:txBody>
          <a:bodyPr anchorCtr="0" anchor="t" bIns="91425" lIns="91425" spcFirstLastPara="1" rIns="91425" wrap="square" tIns="91425">
            <a:noAutofit/>
          </a:bodyPr>
          <a:lstStyle/>
          <a:p>
            <a:pPr indent="0" lvl="0" marL="0" marR="392430" rtl="0" algn="l">
              <a:lnSpc>
                <a:spcPct val="119100"/>
              </a:lnSpc>
              <a:spcBef>
                <a:spcPts val="370"/>
              </a:spcBef>
              <a:spcAft>
                <a:spcPts val="0"/>
              </a:spcAft>
              <a:buNone/>
            </a:pPr>
            <a:r>
              <a:rPr b="1" lang="en-US">
                <a:solidFill>
                  <a:srgbClr val="353535"/>
                </a:solidFill>
                <a:latin typeface="Muli"/>
                <a:ea typeface="Muli"/>
                <a:cs typeface="Muli"/>
                <a:sym typeface="Muli"/>
              </a:rPr>
              <a:t>What are some good practices you considered when developing your questions?</a:t>
            </a:r>
            <a:endParaRPr b="1"/>
          </a:p>
        </p:txBody>
      </p:sp>
      <p:sp>
        <p:nvSpPr>
          <p:cNvPr id="1824" name="Google Shape;1824;p166"/>
          <p:cNvSpPr/>
          <p:nvPr/>
        </p:nvSpPr>
        <p:spPr>
          <a:xfrm flipH="1" rot="10800000">
            <a:off x="599" y="1725904"/>
            <a:ext cx="3051608" cy="2918012"/>
          </a:xfrm>
          <a:custGeom>
            <a:rect b="b" l="l" r="r" t="t"/>
            <a:pathLst>
              <a:path extrusionOk="0" h="2918012" w="3307976">
                <a:moveTo>
                  <a:pt x="0" y="2918012"/>
                </a:moveTo>
                <a:lnTo>
                  <a:pt x="3307976" y="2918012"/>
                </a:lnTo>
                <a:lnTo>
                  <a:pt x="3307976" y="578223"/>
                </a:lnTo>
                <a:lnTo>
                  <a:pt x="1934763" y="578223"/>
                </a:lnTo>
                <a:lnTo>
                  <a:pt x="1599394" y="0"/>
                </a:lnTo>
                <a:lnTo>
                  <a:pt x="1264024" y="578223"/>
                </a:lnTo>
                <a:lnTo>
                  <a:pt x="0" y="578223"/>
                </a:lnTo>
                <a:close/>
              </a:path>
            </a:pathLst>
          </a:custGeom>
          <a:solidFill>
            <a:schemeClr val="accent2"/>
          </a:solidFill>
          <a:ln>
            <a:noFill/>
          </a:ln>
        </p:spPr>
        <p:txBody>
          <a:bodyPr anchorCtr="0" anchor="ctr" bIns="27700" lIns="55425" spcFirstLastPara="1" rIns="55425" wrap="square" tIns="27700">
            <a:noAutofit/>
          </a:bodyPr>
          <a:lstStyle/>
          <a:p>
            <a:pPr indent="0" lvl="0" marL="0" marR="0" rtl="0" algn="ctr">
              <a:spcBef>
                <a:spcPts val="0"/>
              </a:spcBef>
              <a:spcAft>
                <a:spcPts val="0"/>
              </a:spcAft>
              <a:buNone/>
            </a:pPr>
            <a:r>
              <a:t/>
            </a:r>
            <a:endParaRPr sz="1700">
              <a:solidFill>
                <a:schemeClr val="lt1"/>
              </a:solidFill>
              <a:latin typeface="Arial"/>
              <a:ea typeface="Arial"/>
              <a:cs typeface="Arial"/>
              <a:sym typeface="Arial"/>
            </a:endParaRPr>
          </a:p>
        </p:txBody>
      </p:sp>
      <p:sp>
        <p:nvSpPr>
          <p:cNvPr id="1825" name="Google Shape;1825;p166"/>
          <p:cNvSpPr txBox="1"/>
          <p:nvPr/>
        </p:nvSpPr>
        <p:spPr>
          <a:xfrm>
            <a:off x="408175" y="1860434"/>
            <a:ext cx="2217300" cy="2518800"/>
          </a:xfrm>
          <a:prstGeom prst="rect">
            <a:avLst/>
          </a:prstGeom>
          <a:noFill/>
          <a:ln>
            <a:noFill/>
          </a:ln>
        </p:spPr>
        <p:txBody>
          <a:bodyPr anchorCtr="0" anchor="t" bIns="27700" lIns="55425" spcFirstLastPara="1" rIns="55425" wrap="square" tIns="27700">
            <a:spAutoFit/>
          </a:bodyPr>
          <a:lstStyle/>
          <a:p>
            <a:pPr indent="0" lvl="0" marL="0" rtl="0" algn="ctr">
              <a:spcBef>
                <a:spcPts val="0"/>
              </a:spcBef>
              <a:spcAft>
                <a:spcPts val="0"/>
              </a:spcAft>
              <a:buClr>
                <a:schemeClr val="dk1"/>
              </a:buClr>
              <a:buSzPts val="1500"/>
              <a:buFont typeface="Arial"/>
              <a:buNone/>
            </a:pPr>
            <a:r>
              <a:rPr b="1" lang="en-US" sz="1600">
                <a:solidFill>
                  <a:schemeClr val="lt1"/>
                </a:solidFill>
              </a:rPr>
              <a:t>3.Communities are hierarchical and no activity can take place in the catchments without approval from community gatekeepers.</a:t>
            </a:r>
            <a:endParaRPr b="1" sz="1600">
              <a:solidFill>
                <a:schemeClr val="lt1"/>
              </a:solidFill>
            </a:endParaRPr>
          </a:p>
          <a:p>
            <a:pPr indent="0" lvl="0" marL="0" rtl="0" algn="ctr">
              <a:spcBef>
                <a:spcPts val="0"/>
              </a:spcBef>
              <a:spcAft>
                <a:spcPts val="0"/>
              </a:spcAft>
              <a:buClr>
                <a:schemeClr val="dk1"/>
              </a:buClr>
              <a:buSzPts val="1500"/>
              <a:buFont typeface="Arial"/>
              <a:buNone/>
            </a:pPr>
            <a:r>
              <a:t/>
            </a:r>
            <a:endParaRPr b="1" sz="1600">
              <a:solidFill>
                <a:schemeClr val="lt1"/>
              </a:solidFill>
            </a:endParaRPr>
          </a:p>
          <a:p>
            <a:pPr indent="0" lvl="0" marL="0" marR="0" rtl="0" algn="ctr">
              <a:spcBef>
                <a:spcPts val="0"/>
              </a:spcBef>
              <a:spcAft>
                <a:spcPts val="0"/>
              </a:spcAft>
              <a:buNone/>
            </a:pPr>
            <a:r>
              <a:t/>
            </a:r>
            <a:endParaRPr b="1" sz="1600">
              <a:solidFill>
                <a:schemeClr val="lt1"/>
              </a:solidFill>
            </a:endParaRPr>
          </a:p>
        </p:txBody>
      </p:sp>
      <p:pic>
        <p:nvPicPr>
          <p:cNvPr descr="Icon&#10;&#10;Description automatically generated" id="1826" name="Google Shape;1826;p166"/>
          <p:cNvPicPr preferRelativeResize="0"/>
          <p:nvPr/>
        </p:nvPicPr>
        <p:blipFill rotWithShape="1">
          <a:blip r:embed="rId3">
            <a:alphaModFix/>
          </a:blip>
          <a:srcRect b="0" l="0" r="0" t="0"/>
          <a:stretch/>
        </p:blipFill>
        <p:spPr>
          <a:xfrm>
            <a:off x="881715" y="4748064"/>
            <a:ext cx="1169425" cy="1169425"/>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0" name="Shape 1830"/>
        <p:cNvGrpSpPr/>
        <p:nvPr/>
      </p:nvGrpSpPr>
      <p:grpSpPr>
        <a:xfrm>
          <a:off x="0" y="0"/>
          <a:ext cx="0" cy="0"/>
          <a:chOff x="0" y="0"/>
          <a:chExt cx="0" cy="0"/>
        </a:xfrm>
      </p:grpSpPr>
      <p:sp>
        <p:nvSpPr>
          <p:cNvPr id="1831" name="Google Shape;1831;p167"/>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p>
            <a:pPr indent="0" lvl="0" marL="0" rtl="0" algn="l">
              <a:lnSpc>
                <a:spcPct val="90000"/>
              </a:lnSpc>
              <a:spcBef>
                <a:spcPts val="0"/>
              </a:spcBef>
              <a:spcAft>
                <a:spcPts val="0"/>
              </a:spcAft>
              <a:buClr>
                <a:schemeClr val="lt1"/>
              </a:buClr>
              <a:buSzPts val="3300"/>
              <a:buFont typeface="Arial"/>
              <a:buNone/>
            </a:pPr>
            <a:r>
              <a:rPr lang="en-US"/>
              <a:t>Group 4 Plenary Presentation</a:t>
            </a:r>
            <a:endParaRPr/>
          </a:p>
        </p:txBody>
      </p:sp>
      <p:sp>
        <p:nvSpPr>
          <p:cNvPr id="1832" name="Google Shape;1832;p167"/>
          <p:cNvSpPr txBox="1"/>
          <p:nvPr/>
        </p:nvSpPr>
        <p:spPr>
          <a:xfrm>
            <a:off x="3111500" y="1777800"/>
            <a:ext cx="2820600" cy="4139700"/>
          </a:xfrm>
          <a:prstGeom prst="rect">
            <a:avLst/>
          </a:prstGeom>
          <a:noFill/>
          <a:ln cap="flat" cmpd="sng" w="9525">
            <a:solidFill>
              <a:schemeClr val="accent6"/>
            </a:solidFill>
            <a:prstDash val="solid"/>
            <a:round/>
            <a:headEnd len="sm" w="sm" type="none"/>
            <a:tailEnd len="sm" w="sm" type="none"/>
          </a:ln>
        </p:spPr>
        <p:txBody>
          <a:bodyPr anchorCtr="0" anchor="t" bIns="91425" lIns="91425" spcFirstLastPara="1" rIns="91425" wrap="square" tIns="91425">
            <a:noAutofit/>
          </a:bodyPr>
          <a:lstStyle/>
          <a:p>
            <a:pPr indent="0" lvl="0" marL="0" marR="392430" rtl="0" algn="l">
              <a:lnSpc>
                <a:spcPct val="119100"/>
              </a:lnSpc>
              <a:spcBef>
                <a:spcPts val="370"/>
              </a:spcBef>
              <a:spcAft>
                <a:spcPts val="0"/>
              </a:spcAft>
              <a:buNone/>
            </a:pPr>
            <a:r>
              <a:rPr b="1" lang="en-US">
                <a:solidFill>
                  <a:srgbClr val="353535"/>
                </a:solidFill>
                <a:latin typeface="Muli"/>
                <a:ea typeface="Muli"/>
                <a:cs typeface="Muli"/>
                <a:sym typeface="Muli"/>
              </a:rPr>
              <a:t>Which qualitative research method did you choose and why?</a:t>
            </a:r>
            <a:endParaRPr b="1">
              <a:solidFill>
                <a:srgbClr val="353535"/>
              </a:solidFill>
              <a:latin typeface="Muli"/>
              <a:ea typeface="Muli"/>
              <a:cs typeface="Muli"/>
              <a:sym typeface="Muli"/>
            </a:endParaRPr>
          </a:p>
          <a:p>
            <a:pPr indent="0" lvl="0" marL="388620" marR="392430" rtl="0" algn="ctr">
              <a:lnSpc>
                <a:spcPct val="119100"/>
              </a:lnSpc>
              <a:spcBef>
                <a:spcPts val="370"/>
              </a:spcBef>
              <a:spcAft>
                <a:spcPts val="0"/>
              </a:spcAft>
              <a:buNone/>
            </a:pPr>
            <a:r>
              <a:t/>
            </a:r>
            <a:endParaRPr/>
          </a:p>
        </p:txBody>
      </p:sp>
      <p:sp>
        <p:nvSpPr>
          <p:cNvPr id="1833" name="Google Shape;1833;p167"/>
          <p:cNvSpPr txBox="1"/>
          <p:nvPr/>
        </p:nvSpPr>
        <p:spPr>
          <a:xfrm>
            <a:off x="6123930" y="1777800"/>
            <a:ext cx="2820600" cy="4139700"/>
          </a:xfrm>
          <a:prstGeom prst="rect">
            <a:avLst/>
          </a:prstGeom>
          <a:noFill/>
          <a:ln cap="flat" cmpd="sng" w="9525">
            <a:solidFill>
              <a:schemeClr val="accent6"/>
            </a:solidFill>
            <a:prstDash val="solid"/>
            <a:round/>
            <a:headEnd len="sm" w="sm" type="none"/>
            <a:tailEnd len="sm" w="sm" type="none"/>
          </a:ln>
        </p:spPr>
        <p:txBody>
          <a:bodyPr anchorCtr="0" anchor="t" bIns="91425" lIns="91425" spcFirstLastPara="1" rIns="91425" wrap="square" tIns="91425">
            <a:noAutofit/>
          </a:bodyPr>
          <a:lstStyle/>
          <a:p>
            <a:pPr indent="0" lvl="0" marL="0" marR="392430" rtl="0" algn="l">
              <a:lnSpc>
                <a:spcPct val="119100"/>
              </a:lnSpc>
              <a:spcBef>
                <a:spcPts val="370"/>
              </a:spcBef>
              <a:spcAft>
                <a:spcPts val="0"/>
              </a:spcAft>
              <a:buNone/>
            </a:pPr>
            <a:r>
              <a:rPr b="1" lang="en-US">
                <a:solidFill>
                  <a:srgbClr val="353535"/>
                </a:solidFill>
                <a:latin typeface="Muli"/>
                <a:ea typeface="Muli"/>
                <a:cs typeface="Muli"/>
                <a:sym typeface="Muli"/>
              </a:rPr>
              <a:t>What research questions can help us understand the behavioral problem?</a:t>
            </a:r>
            <a:endParaRPr b="1"/>
          </a:p>
        </p:txBody>
      </p:sp>
      <p:sp>
        <p:nvSpPr>
          <p:cNvPr id="1834" name="Google Shape;1834;p167"/>
          <p:cNvSpPr txBox="1"/>
          <p:nvPr/>
        </p:nvSpPr>
        <p:spPr>
          <a:xfrm>
            <a:off x="9178199" y="1777800"/>
            <a:ext cx="2820600" cy="4139700"/>
          </a:xfrm>
          <a:prstGeom prst="rect">
            <a:avLst/>
          </a:prstGeom>
          <a:noFill/>
          <a:ln cap="flat" cmpd="sng" w="9525">
            <a:solidFill>
              <a:schemeClr val="accent6"/>
            </a:solidFill>
            <a:prstDash val="solid"/>
            <a:round/>
            <a:headEnd len="sm" w="sm" type="none"/>
            <a:tailEnd len="sm" w="sm" type="none"/>
          </a:ln>
        </p:spPr>
        <p:txBody>
          <a:bodyPr anchorCtr="0" anchor="t" bIns="91425" lIns="91425" spcFirstLastPara="1" rIns="91425" wrap="square" tIns="91425">
            <a:noAutofit/>
          </a:bodyPr>
          <a:lstStyle/>
          <a:p>
            <a:pPr indent="0" lvl="0" marL="0" marR="392430" rtl="0" algn="l">
              <a:lnSpc>
                <a:spcPct val="119100"/>
              </a:lnSpc>
              <a:spcBef>
                <a:spcPts val="370"/>
              </a:spcBef>
              <a:spcAft>
                <a:spcPts val="0"/>
              </a:spcAft>
              <a:buNone/>
            </a:pPr>
            <a:r>
              <a:rPr b="1" lang="en-US">
                <a:solidFill>
                  <a:srgbClr val="353535"/>
                </a:solidFill>
                <a:latin typeface="Muli"/>
                <a:ea typeface="Muli"/>
                <a:cs typeface="Muli"/>
                <a:sym typeface="Muli"/>
              </a:rPr>
              <a:t>What are some good practices you considered when developing your questions?</a:t>
            </a:r>
            <a:endParaRPr b="1"/>
          </a:p>
        </p:txBody>
      </p:sp>
      <p:sp>
        <p:nvSpPr>
          <p:cNvPr id="1835" name="Google Shape;1835;p167"/>
          <p:cNvSpPr/>
          <p:nvPr/>
        </p:nvSpPr>
        <p:spPr>
          <a:xfrm flipH="1" rot="10800000">
            <a:off x="899" y="1725904"/>
            <a:ext cx="3051608" cy="2918012"/>
          </a:xfrm>
          <a:custGeom>
            <a:rect b="b" l="l" r="r" t="t"/>
            <a:pathLst>
              <a:path extrusionOk="0" h="2918012" w="3307976">
                <a:moveTo>
                  <a:pt x="0" y="2918012"/>
                </a:moveTo>
                <a:lnTo>
                  <a:pt x="3307976" y="2918012"/>
                </a:lnTo>
                <a:lnTo>
                  <a:pt x="3307976" y="578223"/>
                </a:lnTo>
                <a:lnTo>
                  <a:pt x="1934763" y="578223"/>
                </a:lnTo>
                <a:lnTo>
                  <a:pt x="1599394" y="0"/>
                </a:lnTo>
                <a:lnTo>
                  <a:pt x="1264024" y="578223"/>
                </a:lnTo>
                <a:lnTo>
                  <a:pt x="0" y="578223"/>
                </a:lnTo>
                <a:close/>
              </a:path>
            </a:pathLst>
          </a:custGeom>
          <a:solidFill>
            <a:schemeClr val="accent1"/>
          </a:solidFill>
          <a:ln>
            <a:noFill/>
          </a:ln>
        </p:spPr>
        <p:txBody>
          <a:bodyPr anchorCtr="0" anchor="ctr" bIns="27700" lIns="55425" spcFirstLastPara="1" rIns="55425" wrap="square" tIns="27700">
            <a:noAutofit/>
          </a:bodyPr>
          <a:lstStyle/>
          <a:p>
            <a:pPr indent="0" lvl="0" marL="0" marR="0" rtl="0" algn="ctr">
              <a:spcBef>
                <a:spcPts val="0"/>
              </a:spcBef>
              <a:spcAft>
                <a:spcPts val="0"/>
              </a:spcAft>
              <a:buNone/>
            </a:pPr>
            <a:r>
              <a:t/>
            </a:r>
            <a:endParaRPr sz="1700">
              <a:solidFill>
                <a:schemeClr val="lt1"/>
              </a:solidFill>
              <a:latin typeface="Arial"/>
              <a:ea typeface="Arial"/>
              <a:cs typeface="Arial"/>
              <a:sym typeface="Arial"/>
            </a:endParaRPr>
          </a:p>
        </p:txBody>
      </p:sp>
      <p:sp>
        <p:nvSpPr>
          <p:cNvPr id="1836" name="Google Shape;1836;p167"/>
          <p:cNvSpPr txBox="1"/>
          <p:nvPr/>
        </p:nvSpPr>
        <p:spPr>
          <a:xfrm>
            <a:off x="447523" y="1873880"/>
            <a:ext cx="2217300" cy="2518800"/>
          </a:xfrm>
          <a:prstGeom prst="rect">
            <a:avLst/>
          </a:prstGeom>
          <a:noFill/>
          <a:ln>
            <a:noFill/>
          </a:ln>
        </p:spPr>
        <p:txBody>
          <a:bodyPr anchorCtr="0" anchor="t" bIns="27700" lIns="55425" spcFirstLastPara="1" rIns="55425" wrap="square" tIns="27700">
            <a:spAutoFit/>
          </a:bodyPr>
          <a:lstStyle/>
          <a:p>
            <a:pPr indent="0" lvl="0" marL="0" rtl="0" algn="ctr">
              <a:spcBef>
                <a:spcPts val="0"/>
              </a:spcBef>
              <a:spcAft>
                <a:spcPts val="0"/>
              </a:spcAft>
              <a:buClr>
                <a:schemeClr val="dk1"/>
              </a:buClr>
              <a:buSzPts val="1500"/>
              <a:buFont typeface="Arial"/>
              <a:buNone/>
            </a:pPr>
            <a:r>
              <a:rPr b="1" lang="en-US" sz="1600">
                <a:solidFill>
                  <a:schemeClr val="lt1"/>
                </a:solidFill>
              </a:rPr>
              <a:t>4.Community members still engage in grazing practices that contribute to soil erosion despite education and awareness programs.</a:t>
            </a:r>
            <a:endParaRPr b="1" sz="1600">
              <a:solidFill>
                <a:schemeClr val="lt1"/>
              </a:solidFill>
            </a:endParaRPr>
          </a:p>
          <a:p>
            <a:pPr indent="0" lvl="0" marL="0" rtl="0" algn="ctr">
              <a:spcBef>
                <a:spcPts val="0"/>
              </a:spcBef>
              <a:spcAft>
                <a:spcPts val="0"/>
              </a:spcAft>
              <a:buClr>
                <a:schemeClr val="dk1"/>
              </a:buClr>
              <a:buSzPts val="1500"/>
              <a:buFont typeface="Arial"/>
              <a:buNone/>
            </a:pPr>
            <a:r>
              <a:t/>
            </a:r>
            <a:endParaRPr b="1" sz="1600">
              <a:solidFill>
                <a:schemeClr val="lt1"/>
              </a:solidFill>
            </a:endParaRPr>
          </a:p>
          <a:p>
            <a:pPr indent="0" lvl="0" marL="0" rtl="0" algn="ctr">
              <a:spcBef>
                <a:spcPts val="0"/>
              </a:spcBef>
              <a:spcAft>
                <a:spcPts val="0"/>
              </a:spcAft>
              <a:buClr>
                <a:schemeClr val="dk1"/>
              </a:buClr>
              <a:buFont typeface="Arial"/>
              <a:buNone/>
            </a:pPr>
            <a:r>
              <a:t/>
            </a:r>
            <a:endParaRPr b="1" sz="1600">
              <a:solidFill>
                <a:schemeClr val="lt1"/>
              </a:solidFill>
            </a:endParaRPr>
          </a:p>
          <a:p>
            <a:pPr indent="0" lvl="0" marL="0" marR="0" rtl="0" algn="ctr">
              <a:spcBef>
                <a:spcPts val="0"/>
              </a:spcBef>
              <a:spcAft>
                <a:spcPts val="0"/>
              </a:spcAft>
              <a:buNone/>
            </a:pPr>
            <a:r>
              <a:t/>
            </a:r>
            <a:endParaRPr b="1" sz="1600">
              <a:solidFill>
                <a:schemeClr val="lt1"/>
              </a:solidFill>
            </a:endParaRPr>
          </a:p>
        </p:txBody>
      </p:sp>
      <p:pic>
        <p:nvPicPr>
          <p:cNvPr descr="Icon&#10;&#10;Description automatically generated" id="1837" name="Google Shape;1837;p167"/>
          <p:cNvPicPr preferRelativeResize="0"/>
          <p:nvPr/>
        </p:nvPicPr>
        <p:blipFill rotWithShape="1">
          <a:blip r:embed="rId3">
            <a:alphaModFix/>
          </a:blip>
          <a:srcRect b="0" l="0" r="0" t="0"/>
          <a:stretch/>
        </p:blipFill>
        <p:spPr>
          <a:xfrm>
            <a:off x="974922" y="4748080"/>
            <a:ext cx="1169425" cy="1169425"/>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1" name="Shape 1841"/>
        <p:cNvGrpSpPr/>
        <p:nvPr/>
      </p:nvGrpSpPr>
      <p:grpSpPr>
        <a:xfrm>
          <a:off x="0" y="0"/>
          <a:ext cx="0" cy="0"/>
          <a:chOff x="0" y="0"/>
          <a:chExt cx="0" cy="0"/>
        </a:xfrm>
      </p:grpSpPr>
      <p:sp>
        <p:nvSpPr>
          <p:cNvPr id="1842" name="Google Shape;1842;p168"/>
          <p:cNvSpPr txBox="1"/>
          <p:nvPr>
            <p:ph type="ctrTitle"/>
          </p:nvPr>
        </p:nvSpPr>
        <p:spPr>
          <a:xfrm>
            <a:off x="1176964" y="1289254"/>
            <a:ext cx="8533500" cy="831300"/>
          </a:xfrm>
          <a:prstGeom prst="rect">
            <a:avLst/>
          </a:prstGeom>
        </p:spPr>
        <p:txBody>
          <a:bodyPr anchorCtr="0" anchor="ctr" bIns="0" lIns="0" spcFirstLastPara="1" rIns="0" wrap="square" tIns="0">
            <a:spAutoFit/>
          </a:bodyPr>
          <a:lstStyle/>
          <a:p>
            <a:pPr indent="0" lvl="0" marL="0" rtl="0" algn="l">
              <a:spcBef>
                <a:spcPts val="0"/>
              </a:spcBef>
              <a:spcAft>
                <a:spcPts val="0"/>
              </a:spcAft>
              <a:buNone/>
            </a:pPr>
            <a:r>
              <a:t/>
            </a:r>
            <a:endParaRPr/>
          </a:p>
        </p:txBody>
      </p:sp>
      <p:sp>
        <p:nvSpPr>
          <p:cNvPr id="1843" name="Google Shape;1843;p168"/>
          <p:cNvSpPr txBox="1"/>
          <p:nvPr>
            <p:ph idx="1" type="subTitle"/>
          </p:nvPr>
        </p:nvSpPr>
        <p:spPr>
          <a:xfrm>
            <a:off x="1163212" y="2491862"/>
            <a:ext cx="8533500" cy="291000"/>
          </a:xfrm>
          <a:prstGeom prst="rect">
            <a:avLst/>
          </a:prstGeom>
        </p:spPr>
        <p:txBody>
          <a:bodyPr anchorCtr="0" anchor="t" bIns="0" lIns="0" spcFirstLastPara="1" rIns="0" wrap="square" tIns="0">
            <a:spAutoFit/>
          </a:bodyPr>
          <a:lstStyle/>
          <a:p>
            <a:pPr indent="0" lvl="0" marL="0" rtl="0" algn="l">
              <a:spcBef>
                <a:spcPts val="900"/>
              </a:spcBef>
              <a:spcAft>
                <a:spcPts val="0"/>
              </a:spcAft>
              <a:buNone/>
            </a:pPr>
            <a:r>
              <a:t/>
            </a:r>
            <a:endParaRPr/>
          </a:p>
        </p:txBody>
      </p:sp>
      <p:pic>
        <p:nvPicPr>
          <p:cNvPr id="1844" name="Google Shape;1844;p168"/>
          <p:cNvPicPr preferRelativeResize="0"/>
          <p:nvPr>
            <p:ph idx="2" type="pic"/>
          </p:nvPr>
        </p:nvPicPr>
        <p:blipFill rotWithShape="1">
          <a:blip r:embed="rId3">
            <a:alphaModFix/>
          </a:blip>
          <a:srcRect b="6392" l="0" r="0" t="6401"/>
          <a:stretch/>
        </p:blipFill>
        <p:spPr>
          <a:xfrm>
            <a:off x="0" y="0"/>
            <a:ext cx="12191102" cy="5979901"/>
          </a:xfrm>
          <a:prstGeom prst="rect">
            <a:avLst/>
          </a:prstGeom>
        </p:spPr>
      </p:pic>
      <p:sp>
        <p:nvSpPr>
          <p:cNvPr id="1845" name="Google Shape;1845;p168"/>
          <p:cNvSpPr txBox="1"/>
          <p:nvPr/>
        </p:nvSpPr>
        <p:spPr>
          <a:xfrm>
            <a:off x="386564" y="149058"/>
            <a:ext cx="10404900" cy="932100"/>
          </a:xfrm>
          <a:prstGeom prst="rect">
            <a:avLst/>
          </a:prstGeom>
          <a:noFill/>
          <a:ln>
            <a:noFill/>
          </a:ln>
        </p:spPr>
        <p:txBody>
          <a:bodyPr anchorCtr="0" anchor="t" bIns="0" lIns="0" spcFirstLastPara="1" rIns="0" wrap="square" tIns="8475">
            <a:spAutoFit/>
          </a:bodyPr>
          <a:lstStyle/>
          <a:p>
            <a:pPr indent="0" lvl="0" marL="0" marR="0" rtl="0" algn="l">
              <a:lnSpc>
                <a:spcPct val="100000"/>
              </a:lnSpc>
              <a:spcBef>
                <a:spcPts val="300"/>
              </a:spcBef>
              <a:spcAft>
                <a:spcPts val="0"/>
              </a:spcAft>
              <a:buNone/>
            </a:pPr>
            <a:r>
              <a:rPr b="1" lang="en-US" sz="6000">
                <a:solidFill>
                  <a:schemeClr val="lt1"/>
                </a:solidFill>
              </a:rPr>
              <a:t>Group Activity:Three</a:t>
            </a:r>
            <a:endParaRPr b="1" sz="6000">
              <a:solidFill>
                <a:schemeClr val="lt1"/>
              </a:solidFill>
            </a:endParaRPr>
          </a:p>
        </p:txBody>
      </p:sp>
      <p:sp>
        <p:nvSpPr>
          <p:cNvPr id="1846" name="Google Shape;1846;p168"/>
          <p:cNvSpPr txBox="1"/>
          <p:nvPr>
            <p:ph idx="4294967295" type="body"/>
          </p:nvPr>
        </p:nvSpPr>
        <p:spPr>
          <a:xfrm>
            <a:off x="685800" y="1036224"/>
            <a:ext cx="10820400" cy="4587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800"/>
              <a:buNone/>
            </a:pPr>
            <a:r>
              <a:t/>
            </a:r>
            <a:endParaRPr sz="1900"/>
          </a:p>
          <a:p>
            <a:pPr indent="-285750" lvl="0" marL="342900" rtl="0" algn="l">
              <a:lnSpc>
                <a:spcPct val="113325"/>
              </a:lnSpc>
              <a:spcBef>
                <a:spcPts val="0"/>
              </a:spcBef>
              <a:spcAft>
                <a:spcPts val="0"/>
              </a:spcAft>
              <a:buClr>
                <a:srgbClr val="000000"/>
              </a:buClr>
              <a:buSzPts val="1900"/>
              <a:buFont typeface="Muli"/>
              <a:buChar char="●"/>
            </a:pPr>
            <a:r>
              <a:rPr lang="en-US" sz="1900">
                <a:latin typeface="Muli"/>
                <a:ea typeface="Muli"/>
                <a:cs typeface="Muli"/>
                <a:sym typeface="Muli"/>
              </a:rPr>
              <a:t>We are going to work in groups with other members of our ministries/departments for 30 minutes. </a:t>
            </a:r>
            <a:endParaRPr sz="1900">
              <a:latin typeface="Muli"/>
              <a:ea typeface="Muli"/>
              <a:cs typeface="Muli"/>
              <a:sym typeface="Muli"/>
            </a:endParaRPr>
          </a:p>
          <a:p>
            <a:pPr indent="-285750" lvl="0" marL="342900" rtl="0" algn="l">
              <a:lnSpc>
                <a:spcPct val="113325"/>
              </a:lnSpc>
              <a:spcBef>
                <a:spcPts val="0"/>
              </a:spcBef>
              <a:spcAft>
                <a:spcPts val="0"/>
              </a:spcAft>
              <a:buClr>
                <a:srgbClr val="000000"/>
              </a:buClr>
              <a:buSzPts val="1900"/>
              <a:buFont typeface="Muli"/>
              <a:buChar char="●"/>
            </a:pPr>
            <a:r>
              <a:rPr lang="en-US" sz="1900">
                <a:latin typeface="Muli"/>
                <a:ea typeface="Muli"/>
                <a:cs typeface="Muli"/>
                <a:sym typeface="Muli"/>
              </a:rPr>
              <a:t>We are going to develop a research action plan to understand a behavioral issue in the catchment areas we work in using any of the qualitative methods (FGD, KII or IDI).</a:t>
            </a:r>
            <a:endParaRPr sz="1900">
              <a:latin typeface="Muli"/>
              <a:ea typeface="Muli"/>
              <a:cs typeface="Muli"/>
              <a:sym typeface="Muli"/>
            </a:endParaRPr>
          </a:p>
          <a:p>
            <a:pPr indent="0" lvl="0" marL="342900" rtl="0" algn="l">
              <a:lnSpc>
                <a:spcPct val="113325"/>
              </a:lnSpc>
              <a:spcBef>
                <a:spcPts val="0"/>
              </a:spcBef>
              <a:spcAft>
                <a:spcPts val="0"/>
              </a:spcAft>
              <a:buNone/>
            </a:pPr>
            <a:r>
              <a:t/>
            </a:r>
            <a:endParaRPr sz="1900">
              <a:latin typeface="Muli"/>
              <a:ea typeface="Muli"/>
              <a:cs typeface="Muli"/>
              <a:sym typeface="Muli"/>
            </a:endParaRPr>
          </a:p>
          <a:p>
            <a:pPr indent="-285750" lvl="0" marL="342900" rtl="0" algn="l">
              <a:lnSpc>
                <a:spcPct val="113325"/>
              </a:lnSpc>
              <a:spcBef>
                <a:spcPts val="0"/>
              </a:spcBef>
              <a:spcAft>
                <a:spcPts val="0"/>
              </a:spcAft>
              <a:buClr>
                <a:srgbClr val="000000"/>
              </a:buClr>
              <a:buSzPts val="1900"/>
              <a:buFont typeface="Muli"/>
              <a:buChar char="●"/>
            </a:pPr>
            <a:r>
              <a:rPr lang="en-US" sz="1900">
                <a:latin typeface="Muli"/>
                <a:ea typeface="Muli"/>
                <a:cs typeface="Muli"/>
                <a:sym typeface="Muli"/>
              </a:rPr>
              <a:t>You will work in your groups to:</a:t>
            </a:r>
            <a:endParaRPr sz="1900">
              <a:latin typeface="Muli"/>
              <a:ea typeface="Muli"/>
              <a:cs typeface="Muli"/>
              <a:sym typeface="Muli"/>
            </a:endParaRPr>
          </a:p>
          <a:p>
            <a:pPr indent="-349250" lvl="0" marL="457200" rtl="0" algn="l">
              <a:lnSpc>
                <a:spcPct val="113325"/>
              </a:lnSpc>
              <a:spcBef>
                <a:spcPts val="0"/>
              </a:spcBef>
              <a:spcAft>
                <a:spcPts val="0"/>
              </a:spcAft>
              <a:buSzPts val="1900"/>
              <a:buFont typeface="Muli"/>
              <a:buChar char="-"/>
            </a:pPr>
            <a:r>
              <a:rPr lang="en-US" sz="1900">
                <a:latin typeface="Muli"/>
                <a:ea typeface="Muli"/>
                <a:cs typeface="Muli"/>
                <a:sym typeface="Muli"/>
              </a:rPr>
              <a:t>Identify a behavioral issue</a:t>
            </a:r>
            <a:endParaRPr sz="1900">
              <a:latin typeface="Muli"/>
              <a:ea typeface="Muli"/>
              <a:cs typeface="Muli"/>
              <a:sym typeface="Muli"/>
            </a:endParaRPr>
          </a:p>
          <a:p>
            <a:pPr indent="-349250" lvl="0" marL="457200" rtl="0" algn="l">
              <a:lnSpc>
                <a:spcPct val="113325"/>
              </a:lnSpc>
              <a:spcBef>
                <a:spcPts val="0"/>
              </a:spcBef>
              <a:spcAft>
                <a:spcPts val="0"/>
              </a:spcAft>
              <a:buSzPts val="1900"/>
              <a:buFont typeface="Muli"/>
              <a:buChar char="-"/>
            </a:pPr>
            <a:r>
              <a:rPr lang="en-US" sz="1900">
                <a:latin typeface="Muli"/>
                <a:ea typeface="Muli"/>
                <a:cs typeface="Muli"/>
                <a:sym typeface="Muli"/>
              </a:rPr>
              <a:t>Identify the best qualitative method that can be used to understand the behavioral issue and why you chose that method.</a:t>
            </a:r>
            <a:endParaRPr sz="1900">
              <a:latin typeface="Muli"/>
              <a:ea typeface="Muli"/>
              <a:cs typeface="Muli"/>
              <a:sym typeface="Muli"/>
            </a:endParaRPr>
          </a:p>
          <a:p>
            <a:pPr indent="-349250" lvl="0" marL="457200" rtl="0" algn="l">
              <a:lnSpc>
                <a:spcPct val="113325"/>
              </a:lnSpc>
              <a:spcBef>
                <a:spcPts val="0"/>
              </a:spcBef>
              <a:spcAft>
                <a:spcPts val="0"/>
              </a:spcAft>
              <a:buSzPts val="1900"/>
              <a:buFont typeface="Muli"/>
              <a:buChar char="-"/>
            </a:pPr>
            <a:r>
              <a:rPr lang="en-US" sz="1900">
                <a:latin typeface="Muli"/>
                <a:ea typeface="Muli"/>
                <a:cs typeface="Muli"/>
                <a:sym typeface="Muli"/>
              </a:rPr>
              <a:t>Design research questions to understand the behavioral issue.</a:t>
            </a:r>
            <a:endParaRPr sz="1900">
              <a:latin typeface="Muli"/>
              <a:ea typeface="Muli"/>
              <a:cs typeface="Muli"/>
              <a:sym typeface="Muli"/>
            </a:endParaRPr>
          </a:p>
          <a:p>
            <a:pPr indent="0" lvl="0" marL="0" rtl="0" algn="l">
              <a:lnSpc>
                <a:spcPct val="100000"/>
              </a:lnSpc>
              <a:spcBef>
                <a:spcPts val="0"/>
              </a:spcBef>
              <a:spcAft>
                <a:spcPts val="0"/>
              </a:spcAft>
              <a:buNone/>
            </a:pPr>
            <a:r>
              <a:t/>
            </a:r>
            <a:endParaRPr sz="1900">
              <a:latin typeface="Muli"/>
              <a:ea typeface="Muli"/>
              <a:cs typeface="Muli"/>
              <a:sym typeface="Muli"/>
            </a:endParaRPr>
          </a:p>
          <a:p>
            <a:pPr indent="-285750" lvl="0" marL="342900" rtl="0" algn="l">
              <a:lnSpc>
                <a:spcPct val="113325"/>
              </a:lnSpc>
              <a:spcBef>
                <a:spcPts val="0"/>
              </a:spcBef>
              <a:spcAft>
                <a:spcPts val="0"/>
              </a:spcAft>
              <a:buClr>
                <a:srgbClr val="000000"/>
              </a:buClr>
              <a:buSzPts val="1900"/>
              <a:buFont typeface="Muli"/>
              <a:buChar char="●"/>
            </a:pPr>
            <a:r>
              <a:rPr lang="en-US" sz="1900">
                <a:latin typeface="Muli"/>
                <a:ea typeface="Muli"/>
                <a:cs typeface="Muli"/>
                <a:sym typeface="Muli"/>
              </a:rPr>
              <a:t>After we are done preparing our action plans, session facilitators will support you in refining the action plans.</a:t>
            </a:r>
            <a:endParaRPr>
              <a:latin typeface="Muli"/>
              <a:ea typeface="Muli"/>
              <a:cs typeface="Muli"/>
              <a:sym typeface="Muli"/>
            </a:endParaRPr>
          </a:p>
          <a:p>
            <a:pPr indent="0" lvl="0" marL="0" rtl="0" algn="l">
              <a:lnSpc>
                <a:spcPct val="113325"/>
              </a:lnSpc>
              <a:spcBef>
                <a:spcPts val="0"/>
              </a:spcBef>
              <a:spcAft>
                <a:spcPts val="0"/>
              </a:spcAft>
              <a:buNone/>
            </a:pPr>
            <a:r>
              <a:t/>
            </a:r>
            <a:endParaRPr>
              <a:latin typeface="Muli"/>
              <a:ea typeface="Muli"/>
              <a:cs typeface="Muli"/>
              <a:sym typeface="Muli"/>
            </a:endParaRPr>
          </a:p>
          <a:p>
            <a:pPr indent="0" lvl="0" marL="0" rtl="0" algn="l">
              <a:lnSpc>
                <a:spcPct val="100000"/>
              </a:lnSpc>
              <a:spcBef>
                <a:spcPts val="0"/>
              </a:spcBef>
              <a:spcAft>
                <a:spcPts val="0"/>
              </a:spcAft>
              <a:buSzPts val="1800"/>
              <a:buNone/>
            </a:pPr>
            <a:r>
              <a:t/>
            </a:r>
            <a:endParaRPr/>
          </a:p>
          <a:p>
            <a:pPr indent="0" lvl="0" marL="0" rtl="0" algn="l">
              <a:lnSpc>
                <a:spcPct val="115000"/>
              </a:lnSpc>
              <a:spcBef>
                <a:spcPts val="0"/>
              </a:spcBef>
              <a:spcAft>
                <a:spcPts val="0"/>
              </a:spcAft>
              <a:buSzPts val="1800"/>
              <a:buNone/>
            </a:pPr>
            <a:r>
              <a:t/>
            </a:r>
            <a:endParaRPr sz="2400"/>
          </a:p>
          <a:p>
            <a:pPr indent="0" lvl="0" marL="0" rtl="0" algn="l">
              <a:lnSpc>
                <a:spcPct val="115000"/>
              </a:lnSpc>
              <a:spcBef>
                <a:spcPts val="0"/>
              </a:spcBef>
              <a:spcAft>
                <a:spcPts val="0"/>
              </a:spcAft>
              <a:buSzPts val="1800"/>
              <a:buNone/>
            </a:pPr>
            <a:r>
              <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0" name="Shape 1850"/>
        <p:cNvGrpSpPr/>
        <p:nvPr/>
      </p:nvGrpSpPr>
      <p:grpSpPr>
        <a:xfrm>
          <a:off x="0" y="0"/>
          <a:ext cx="0" cy="0"/>
          <a:chOff x="0" y="0"/>
          <a:chExt cx="0" cy="0"/>
        </a:xfrm>
      </p:grpSpPr>
      <p:sp>
        <p:nvSpPr>
          <p:cNvPr id="1851" name="Google Shape;1851;p169"/>
          <p:cNvSpPr txBox="1"/>
          <p:nvPr>
            <p:ph type="ctrTitle"/>
          </p:nvPr>
        </p:nvSpPr>
        <p:spPr>
          <a:xfrm>
            <a:off x="1176964" y="2495954"/>
            <a:ext cx="8533500" cy="1179900"/>
          </a:xfrm>
          <a:prstGeom prst="rect">
            <a:avLst/>
          </a:prstGeom>
          <a:noFill/>
          <a:ln>
            <a:noFill/>
          </a:ln>
        </p:spPr>
        <p:txBody>
          <a:bodyPr anchorCtr="0" anchor="ctr" bIns="0" lIns="0" spcFirstLastPara="1" rIns="0" wrap="square" tIns="10000">
            <a:spAutoFit/>
          </a:bodyPr>
          <a:lstStyle/>
          <a:p>
            <a:pPr indent="0" lvl="0" marL="0" rtl="0" algn="l">
              <a:lnSpc>
                <a:spcPct val="100000"/>
              </a:lnSpc>
              <a:spcBef>
                <a:spcPts val="0"/>
              </a:spcBef>
              <a:spcAft>
                <a:spcPts val="0"/>
              </a:spcAft>
              <a:buClr>
                <a:srgbClr val="FFFFFF"/>
              </a:buClr>
              <a:buSzPts val="7600"/>
              <a:buFont typeface="Arial Black"/>
              <a:buNone/>
            </a:pPr>
            <a:r>
              <a:rPr lang="en-US" sz="7600">
                <a:solidFill>
                  <a:srgbClr val="FFFFFF"/>
                </a:solidFill>
                <a:latin typeface="Arial Black"/>
                <a:ea typeface="Arial Black"/>
                <a:cs typeface="Arial Black"/>
                <a:sym typeface="Arial Black"/>
              </a:rPr>
              <a:t>Thank you</a:t>
            </a:r>
            <a:endParaRPr sz="7600">
              <a:latin typeface="Arial Black"/>
              <a:ea typeface="Arial Black"/>
              <a:cs typeface="Arial Black"/>
              <a:sym typeface="Arial Black"/>
            </a:endParaRPr>
          </a:p>
        </p:txBody>
      </p:sp>
      <p:grpSp>
        <p:nvGrpSpPr>
          <p:cNvPr id="1852" name="Google Shape;1852;p169"/>
          <p:cNvGrpSpPr/>
          <p:nvPr/>
        </p:nvGrpSpPr>
        <p:grpSpPr>
          <a:xfrm>
            <a:off x="0" y="5981462"/>
            <a:ext cx="12191485" cy="127071"/>
            <a:chOff x="0" y="9863563"/>
            <a:chExt cx="20104692" cy="209550"/>
          </a:xfrm>
        </p:grpSpPr>
        <p:sp>
          <p:nvSpPr>
            <p:cNvPr id="1853" name="Google Shape;1853;p169"/>
            <p:cNvSpPr/>
            <p:nvPr/>
          </p:nvSpPr>
          <p:spPr>
            <a:xfrm>
              <a:off x="9568137" y="9863563"/>
              <a:ext cx="10536555" cy="209550"/>
            </a:xfrm>
            <a:custGeom>
              <a:rect b="b" l="l" r="r" t="t"/>
              <a:pathLst>
                <a:path extrusionOk="0" h="209550" w="10536555">
                  <a:moveTo>
                    <a:pt x="10535961" y="0"/>
                  </a:moveTo>
                  <a:lnTo>
                    <a:pt x="0" y="0"/>
                  </a:lnTo>
                  <a:lnTo>
                    <a:pt x="0" y="209417"/>
                  </a:lnTo>
                  <a:lnTo>
                    <a:pt x="10535961" y="209417"/>
                  </a:lnTo>
                  <a:lnTo>
                    <a:pt x="10535961"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854" name="Google Shape;1854;p169"/>
            <p:cNvSpPr/>
            <p:nvPr/>
          </p:nvSpPr>
          <p:spPr>
            <a:xfrm>
              <a:off x="6861916" y="9863563"/>
              <a:ext cx="2706370" cy="209550"/>
            </a:xfrm>
            <a:custGeom>
              <a:rect b="b" l="l" r="r" t="t"/>
              <a:pathLst>
                <a:path extrusionOk="0" h="209550" w="2706370">
                  <a:moveTo>
                    <a:pt x="2706221" y="0"/>
                  </a:moveTo>
                  <a:lnTo>
                    <a:pt x="0" y="0"/>
                  </a:lnTo>
                  <a:lnTo>
                    <a:pt x="0" y="209417"/>
                  </a:lnTo>
                  <a:lnTo>
                    <a:pt x="2706221" y="209417"/>
                  </a:lnTo>
                  <a:lnTo>
                    <a:pt x="2706221"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855" name="Google Shape;1855;p169"/>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856" name="Google Shape;1856;p169"/>
            <p:cNvSpPr/>
            <p:nvPr/>
          </p:nvSpPr>
          <p:spPr>
            <a:xfrm>
              <a:off x="4956634" y="9863563"/>
              <a:ext cx="1905634" cy="209550"/>
            </a:xfrm>
            <a:custGeom>
              <a:rect b="b" l="l" r="r" t="t"/>
              <a:pathLst>
                <a:path extrusionOk="0" h="209550" w="1905634">
                  <a:moveTo>
                    <a:pt x="1905282" y="0"/>
                  </a:moveTo>
                  <a:lnTo>
                    <a:pt x="0" y="0"/>
                  </a:lnTo>
                  <a:lnTo>
                    <a:pt x="0" y="209417"/>
                  </a:lnTo>
                  <a:lnTo>
                    <a:pt x="1905282" y="209417"/>
                  </a:lnTo>
                  <a:lnTo>
                    <a:pt x="190528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Tree>
  </p:cSld>
  <p:clrMapOvr>
    <a:masterClrMapping/>
  </p:clrMapOvr>
</p:sld>
</file>

<file path=ppt/theme/theme1.xml><?xml version="1.0" encoding="utf-8"?>
<a:theme xmlns:a="http://schemas.openxmlformats.org/drawingml/2006/main" xmlns:r="http://schemas.openxmlformats.org/officeDocument/2006/relationships" name="Busara Presentation Template 2019 ">
  <a:themeElements>
    <a:clrScheme name="Office">
      <a:dk1>
        <a:srgbClr val="111111"/>
      </a:dk1>
      <a:lt1>
        <a:srgbClr val="FFFFFF"/>
      </a:lt1>
      <a:dk2>
        <a:srgbClr val="0033A1"/>
      </a:dk2>
      <a:lt2>
        <a:srgbClr val="00A5E0"/>
      </a:lt2>
      <a:accent1>
        <a:srgbClr val="0A266D"/>
      </a:accent1>
      <a:accent2>
        <a:srgbClr val="F4E81C"/>
      </a:accent2>
      <a:accent3>
        <a:srgbClr val="F45B02"/>
      </a:accent3>
      <a:accent4>
        <a:srgbClr val="60AA55"/>
      </a:accent4>
      <a:accent5>
        <a:srgbClr val="E80A60"/>
      </a:accent5>
      <a:accent6>
        <a:srgbClr val="363636"/>
      </a:accent6>
      <a:hlink>
        <a:srgbClr val="0033A1"/>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ReNOKA">
      <a:dk1>
        <a:srgbClr val="000000"/>
      </a:dk1>
      <a:lt1>
        <a:srgbClr val="FFFFFF"/>
      </a:lt1>
      <a:dk2>
        <a:srgbClr val="44546A"/>
      </a:dk2>
      <a:lt2>
        <a:srgbClr val="E7E6E6"/>
      </a:lt2>
      <a:accent1>
        <a:srgbClr val="E17738"/>
      </a:accent1>
      <a:accent2>
        <a:srgbClr val="07806F"/>
      </a:accent2>
      <a:accent3>
        <a:srgbClr val="EFAE46"/>
      </a:accent3>
      <a:accent4>
        <a:srgbClr val="4898C8"/>
      </a:accent4>
      <a:accent5>
        <a:srgbClr val="050303"/>
      </a:accent5>
      <a:accent6>
        <a:srgbClr val="3D4446"/>
      </a:accent6>
      <a:hlink>
        <a:srgbClr val="4799C8"/>
      </a:hlink>
      <a:folHlink>
        <a:srgbClr val="DF773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