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15.xml"/>
  <Override ContentType="application/vnd.openxmlformats-officedocument.presentationml.notesSlide+xml" PartName="/ppt/notesSlides/notesSlide7.xml"/>
  <Override ContentType="application/vnd.openxmlformats-officedocument.presentationml.notesSlide+xml" PartName="/ppt/notesSlides/notesSlide11.xml"/>
  <Override ContentType="application/vnd.openxmlformats-officedocument.presentationml.notesSlide+xml" PartName="/ppt/notesSlides/notesSlide5.xml"/>
  <Override ContentType="application/vnd.openxmlformats-officedocument.presentationml.notesSlide+xml" PartName="/ppt/notesSlides/notesSlide12.xml"/>
  <Override ContentType="application/vnd.openxmlformats-officedocument.presentationml.notesSlide+xml" PartName="/ppt/notesSlides/notesSlide17.xml"/>
  <Override ContentType="application/vnd.openxmlformats-officedocument.presentationml.notesSlide+xml" PartName="/ppt/notesSlides/notesSlide19.xml"/>
  <Override ContentType="application/vnd.openxmlformats-officedocument.presentationml.notesSlide+xml" PartName="/ppt/notesSlides/notesSlide16.xml"/>
  <Override ContentType="application/vnd.openxmlformats-officedocument.presentationml.notesSlide+xml" PartName="/ppt/notesSlides/notesSlide8.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4.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129.xml"/>
  <Override ContentType="application/vnd.openxmlformats-officedocument.presentationml.slideLayout+xml" PartName="/ppt/slideLayouts/slideLayout29.xml"/>
  <Override ContentType="application/vnd.openxmlformats-officedocument.presentationml.slideLayout+xml" PartName="/ppt/slideLayouts/slideLayout137.xml"/>
  <Override ContentType="application/vnd.openxmlformats-officedocument.presentationml.slideLayout+xml" PartName="/ppt/slideLayouts/slideLayout120.xml"/>
  <Override ContentType="application/vnd.openxmlformats-officedocument.presentationml.slideLayout+xml" PartName="/ppt/slideLayouts/slideLayout96.xml"/>
  <Override ContentType="application/vnd.openxmlformats-officedocument.presentationml.slideLayout+xml" PartName="/ppt/slideLayouts/slideLayout163.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98.xml"/>
  <Override ContentType="application/vnd.openxmlformats-officedocument.presentationml.slideLayout+xml" PartName="/ppt/slideLayouts/slideLayout110.xml"/>
  <Override ContentType="application/vnd.openxmlformats-officedocument.presentationml.slideLayout+xml" PartName="/ppt/slideLayouts/slideLayout153.xml"/>
  <Override ContentType="application/vnd.openxmlformats-officedocument.presentationml.slideLayout+xml" PartName="/ppt/slideLayouts/slideLayout61.xml"/>
  <Override ContentType="application/vnd.openxmlformats-officedocument.presentationml.slideLayout+xml" PartName="/ppt/slideLayouts/slideLayout145.xml"/>
  <Override ContentType="application/vnd.openxmlformats-officedocument.presentationml.slideLayout+xml" PartName="/ppt/slideLayouts/slideLayout12.xml"/>
  <Override ContentType="application/vnd.openxmlformats-officedocument.presentationml.slideLayout+xml" PartName="/ppt/slideLayouts/slideLayout102.xml"/>
  <Override ContentType="application/vnd.openxmlformats-officedocument.presentationml.slideLayout+xml" PartName="/ppt/slideLayouts/slideLayout119.xml"/>
  <Override ContentType="application/vnd.openxmlformats-officedocument.presentationml.slideLayout+xml" PartName="/ppt/slideLayouts/slideLayout47.xml"/>
  <Override ContentType="application/vnd.openxmlformats-officedocument.presentationml.slideLayout+xml" PartName="/ppt/slideLayouts/slideLayout165.xml"/>
  <Override ContentType="application/vnd.openxmlformats-officedocument.presentationml.slideLayout+xml" PartName="/ppt/slideLayouts/slideLayout5.xml"/>
  <Override ContentType="application/vnd.openxmlformats-officedocument.presentationml.slideLayout+xml" PartName="/ppt/slideLayouts/slideLayout78.xml"/>
  <Override ContentType="application/vnd.openxmlformats-officedocument.presentationml.slideLayout+xml" PartName="/ppt/slideLayouts/slideLayout65.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135.xml"/>
  <Override ContentType="application/vnd.openxmlformats-officedocument.presentationml.slideLayout+xml" PartName="/ppt/slideLayouts/slideLayout122.xml"/>
  <Override ContentType="application/vnd.openxmlformats-officedocument.presentationml.slideLayout+xml" PartName="/ppt/slideLayouts/slideLayout49.xml"/>
  <Override ContentType="application/vnd.openxmlformats-officedocument.presentationml.slideLayout+xml" PartName="/ppt/slideLayouts/slideLayout104.xml"/>
  <Override ContentType="application/vnd.openxmlformats-officedocument.presentationml.slideLayout+xml" PartName="/ppt/slideLayouts/slideLayout19.xml"/>
  <Override ContentType="application/vnd.openxmlformats-officedocument.presentationml.slideLayout+xml" PartName="/ppt/slideLayouts/slideLayout147.xml"/>
  <Override ContentType="application/vnd.openxmlformats-officedocument.presentationml.slideLayout+xml" PartName="/ppt/slideLayouts/slideLayout117.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71.xml"/>
  <Override ContentType="application/vnd.openxmlformats-officedocument.presentationml.slideLayout+xml" PartName="/ppt/slideLayouts/slideLayout41.xml"/>
  <Override ContentType="application/vnd.openxmlformats-officedocument.presentationml.slideLayout+xml" PartName="/ppt/slideLayouts/slideLayout151.xml"/>
  <Override ContentType="application/vnd.openxmlformats-officedocument.presentationml.slideLayout+xml" PartName="/ppt/slideLayouts/slideLayout84.xml"/>
  <Override ContentType="application/vnd.openxmlformats-officedocument.presentationml.slideLayout+xml" PartName="/ppt/slideLayouts/slideLayout24.xml"/>
  <Override ContentType="application/vnd.openxmlformats-officedocument.presentationml.slideLayout+xml" PartName="/ppt/slideLayouts/slideLayout159.xml"/>
  <Override ContentType="application/vnd.openxmlformats-officedocument.presentationml.slideLayout+xml" PartName="/ppt/slideLayouts/slideLayout67.xml"/>
  <Override ContentType="application/vnd.openxmlformats-officedocument.presentationml.slideLayout+xml" PartName="/ppt/slideLayouts/slideLayout92.xml"/>
  <Override ContentType="application/vnd.openxmlformats-officedocument.presentationml.slideLayout+xml" PartName="/ppt/slideLayouts/slideLayout116.xml"/>
  <Override ContentType="application/vnd.openxmlformats-officedocument.presentationml.slideLayout+xml" PartName="/ppt/slideLayouts/slideLayout83.xml"/>
  <Override ContentType="application/vnd.openxmlformats-officedocument.presentationml.slideLayout+xml" PartName="/ppt/slideLayouts/slideLayout150.xml"/>
  <Override ContentType="application/vnd.openxmlformats-officedocument.presentationml.slideLayout+xml" PartName="/ppt/slideLayouts/slideLayout40.xml"/>
  <Override ContentType="application/vnd.openxmlformats-officedocument.presentationml.slideLayout+xml" PartName="/ppt/slideLayouts/slideLayout133.xml"/>
  <Override ContentType="application/vnd.openxmlformats-officedocument.presentationml.slideLayout+xml" PartName="/ppt/slideLayouts/slideLayout17.xml"/>
  <Override ContentType="application/vnd.openxmlformats-officedocument.presentationml.slideLayout+xml" PartName="/ppt/slideLayouts/slideLayout166.xml"/>
  <Override ContentType="application/vnd.openxmlformats-officedocument.presentationml.slideLayout+xml" PartName="/ppt/slideLayouts/slideLayout140.xml"/>
  <Override ContentType="application/vnd.openxmlformats-officedocument.presentationml.slideLayout+xml" PartName="/ppt/slideLayouts/slideLayout34.xml"/>
  <Override ContentType="application/vnd.openxmlformats-officedocument.presentationml.slideLayout+xml" PartName="/ppt/slideLayouts/slideLayout149.xml"/>
  <Override ContentType="application/vnd.openxmlformats-officedocument.presentationml.slideLayout+xml" PartName="/ppt/slideLayouts/slideLayout90.xml"/>
  <Override ContentType="application/vnd.openxmlformats-officedocument.presentationml.slideLayout+xml" PartName="/ppt/slideLayouts/slideLayout6.xml"/>
  <Override ContentType="application/vnd.openxmlformats-officedocument.presentationml.slideLayout+xml" PartName="/ppt/slideLayouts/slideLayout106.xml"/>
  <Override ContentType="application/vnd.openxmlformats-officedocument.presentationml.slideLayout+xml" PartName="/ppt/slideLayouts/slideLayout77.xml"/>
  <Override ContentType="application/vnd.openxmlformats-officedocument.presentationml.slideLayout+xml" PartName="/ppt/slideLayouts/slideLayout30.xml"/>
  <Override ContentType="application/vnd.openxmlformats-officedocument.presentationml.slideLayout+xml" PartName="/ppt/slideLayouts/slideLayout73.xml"/>
  <Override ContentType="application/vnd.openxmlformats-officedocument.presentationml.slideLayout+xml" PartName="/ppt/slideLayouts/slideLayout123.xml"/>
  <Override ContentType="application/vnd.openxmlformats-officedocument.presentationml.slideLayout+xml" PartName="/ppt/slideLayouts/slideLayout86.xml"/>
  <Override ContentType="application/vnd.openxmlformats-officedocument.presentationml.slideLayout+xml" PartName="/ppt/slideLayouts/slideLayout56.xml"/>
  <Override ContentType="application/vnd.openxmlformats-officedocument.presentationml.slideLayout+xml" PartName="/ppt/slideLayouts/slideLayout81.xml"/>
  <Override ContentType="application/vnd.openxmlformats-officedocument.presentationml.slideLayout+xml" PartName="/ppt/slideLayouts/slideLayout127.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157.xml"/>
  <Override ContentType="application/vnd.openxmlformats-officedocument.presentationml.slideLayout+xml" PartName="/ppt/slideLayouts/slideLayout69.xml"/>
  <Override ContentType="application/vnd.openxmlformats-officedocument.presentationml.slideLayout+xml" PartName="/ppt/slideLayouts/slideLayout94.xml"/>
  <Override ContentType="application/vnd.openxmlformats-officedocument.presentationml.slideLayout+xml" PartName="/ppt/slideLayouts/slideLayout114.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144.xml"/>
  <Override ContentType="application/vnd.openxmlformats-officedocument.presentationml.slideLayout+xml" PartName="/ppt/slideLayouts/slideLayout131.xml"/>
  <Override ContentType="application/vnd.openxmlformats-officedocument.presentationml.slideLayout+xml" PartName="/ppt/slideLayouts/slideLayout161.xml"/>
  <Override ContentType="application/vnd.openxmlformats-officedocument.presentationml.slideLayout+xml" PartName="/ppt/slideLayouts/slideLayout28.xml"/>
  <Override ContentType="application/vnd.openxmlformats-officedocument.presentationml.slideLayout+xml" PartName="/ppt/slideLayouts/slideLayout155.xml"/>
  <Override ContentType="application/vnd.openxmlformats-officedocument.presentationml.slideLayout+xml" PartName="/ppt/slideLayouts/slideLayout142.xml"/>
  <Override ContentType="application/vnd.openxmlformats-officedocument.presentationml.slideLayout+xml" PartName="/ppt/slideLayouts/slideLayout58.xml"/>
  <Override ContentType="application/vnd.openxmlformats-officedocument.presentationml.slideLayout+xml" PartName="/ppt/slideLayouts/slideLayout125.xml"/>
  <Override ContentType="application/vnd.openxmlformats-officedocument.presentationml.slideLayout+xml" PartName="/ppt/slideLayouts/slideLayout15.xml"/>
  <Override ContentType="application/vnd.openxmlformats-officedocument.presentationml.slideLayout+xml" PartName="/ppt/slideLayouts/slideLayout88.xml"/>
  <Override ContentType="application/vnd.openxmlformats-officedocument.presentationml.slideLayout+xml" PartName="/ppt/slideLayouts/slideLayout168.xml"/>
  <Override ContentType="application/vnd.openxmlformats-officedocument.presentationml.slideLayout+xml" PartName="/ppt/slideLayouts/slideLayout112.xml"/>
  <Override ContentType="application/vnd.openxmlformats-officedocument.presentationml.slideLayout+xml" PartName="/ppt/slideLayouts/slideLayout8.xml"/>
  <Override ContentType="application/vnd.openxmlformats-officedocument.presentationml.slideLayout+xml" PartName="/ppt/slideLayouts/slideLayout75.xml"/>
  <Override ContentType="application/vnd.openxmlformats-officedocument.presentationml.slideLayout+xml" PartName="/ppt/slideLayouts/slideLayout108.xml"/>
  <Override ContentType="application/vnd.openxmlformats-officedocument.presentationml.slideLayout+xml" PartName="/ppt/slideLayouts/slideLayout45.xml"/>
  <Override ContentType="application/vnd.openxmlformats-officedocument.presentationml.slideLayout+xml" PartName="/ppt/slideLayouts/slideLayout138.xml"/>
  <Override ContentType="application/vnd.openxmlformats-officedocument.presentationml.slideLayout+xml" PartName="/ppt/slideLayouts/slideLayout32.xml"/>
  <Override ContentType="application/vnd.openxmlformats-officedocument.presentationml.slideLayout+xml" PartName="/ppt/slideLayouts/slideLayout97.xml"/>
  <Override ContentType="application/vnd.openxmlformats-officedocument.presentationml.slideLayout+xml" PartName="/ppt/slideLayouts/slideLayout111.xml"/>
  <Override ContentType="application/vnd.openxmlformats-officedocument.presentationml.slideLayout+xml" PartName="/ppt/slideLayouts/slideLayout62.xml"/>
  <Override ContentType="application/vnd.openxmlformats-officedocument.presentationml.slideLayout+xml" PartName="/ppt/slideLayouts/slideLayout146.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154.xml"/>
  <Override ContentType="application/vnd.openxmlformats-officedocument.presentationml.slideLayout+xml" PartName="/ppt/slideLayouts/slideLayout103.xml"/>
  <Override ContentType="application/vnd.openxmlformats-officedocument.presentationml.slideLayout+xml" PartName="/ppt/slideLayouts/slideLayout46.xml"/>
  <Override ContentType="application/vnd.openxmlformats-officedocument.presentationml.slideLayout+xml" PartName="/ppt/slideLayouts/slideLayout89.xml"/>
  <Override ContentType="application/vnd.openxmlformats-officedocument.presentationml.slideLayout+xml" PartName="/ppt/slideLayouts/slideLayout70.xml"/>
  <Override ContentType="application/vnd.openxmlformats-officedocument.presentationml.slideLayout+xml" PartName="/ppt/slideLayouts/slideLayout128.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52.xml"/>
  <Override ContentType="application/vnd.openxmlformats-officedocument.presentationml.slideLayout+xml" PartName="/ppt/slideLayouts/slideLayout95.xml"/>
  <Override ContentType="application/vnd.openxmlformats-officedocument.presentationml.slideLayout+xml" PartName="/ppt/slideLayouts/slideLayout101.xml"/>
  <Override ContentType="application/vnd.openxmlformats-officedocument.presentationml.slideLayout+xml" PartName="/ppt/slideLayouts/slideLayout162.xml"/>
  <Override ContentType="application/vnd.openxmlformats-officedocument.presentationml.slideLayout+xml" PartName="/ppt/slideLayouts/slideLayout64.xml"/>
  <Override ContentType="application/vnd.openxmlformats-officedocument.presentationml.slideLayout+xml" PartName="/ppt/slideLayouts/slideLayout99.xml"/>
  <Override ContentType="application/vnd.openxmlformats-officedocument.presentationml.slideLayout+xml" PartName="/ppt/slideLayouts/slideLayout21.xml"/>
  <Override ContentType="application/vnd.openxmlformats-officedocument.presentationml.slideLayout+xml" PartName="/ppt/slideLayouts/slideLayout60.xml"/>
  <Override ContentType="application/vnd.openxmlformats-officedocument.presentationml.slideLayout+xml" PartName="/ppt/slideLayouts/slideLayout136.xml"/>
  <Override ContentType="application/vnd.openxmlformats-officedocument.presentationml.slideLayout+xml" PartName="/ppt/slideLayouts/slideLayout152.xml"/>
  <Override ContentType="application/vnd.openxmlformats-officedocument.presentationml.slideLayout+xml" PartName="/ppt/slideLayouts/slideLayout18.xml"/>
  <Override ContentType="application/vnd.openxmlformats-officedocument.presentationml.slideLayout+xml" PartName="/ppt/slideLayouts/slideLayout105.xml"/>
  <Override ContentType="application/vnd.openxmlformats-officedocument.presentationml.slideLayout+xml" PartName="/ppt/slideLayouts/slideLayout118.xml"/>
  <Override ContentType="application/vnd.openxmlformats-officedocument.presentationml.slideLayout+xml" PartName="/ppt/slideLayouts/slideLayout148.xml"/>
  <Override ContentType="application/vnd.openxmlformats-officedocument.presentationml.slideLayout+xml" PartName="/ppt/slideLayouts/slideLayout48.xml"/>
  <Override ContentType="application/vnd.openxmlformats-officedocument.presentationml.slideLayout+xml" PartName="/ppt/slideLayouts/slideLayout85.xml"/>
  <Override ContentType="application/vnd.openxmlformats-officedocument.presentationml.slideLayout+xml" PartName="/ppt/slideLayouts/slideLayout72.xml"/>
  <Override ContentType="application/vnd.openxmlformats-officedocument.presentationml.slideLayout+xml" PartName="/ppt/slideLayouts/slideLayout79.xml"/>
  <Override ContentType="application/vnd.openxmlformats-officedocument.presentationml.slideLayout+xml" PartName="/ppt/slideLayouts/slideLayout134.xml"/>
  <Override ContentType="application/vnd.openxmlformats-officedocument.presentationml.slideLayout+xml" PartName="/ppt/slideLayouts/slideLayout36.xml"/>
  <Override ContentType="application/vnd.openxmlformats-officedocument.presentationml.slideLayout+xml" PartName="/ppt/slideLayouts/slideLayout164.xml"/>
  <Override ContentType="application/vnd.openxmlformats-officedocument.presentationml.slideLayout+xml" PartName="/ppt/slideLayouts/slideLayout4.xml"/>
  <Override ContentType="application/vnd.openxmlformats-officedocument.presentationml.slideLayout+xml" PartName="/ppt/slideLayouts/slideLayout66.xml"/>
  <Override ContentType="application/vnd.openxmlformats-officedocument.presentationml.slideLayout+xml" PartName="/ppt/slideLayouts/slideLayout23.xml"/>
  <Override ContentType="application/vnd.openxmlformats-officedocument.presentationml.slideLayout+xml" PartName="/ppt/slideLayouts/slideLayout121.xml"/>
  <Override ContentType="application/vnd.openxmlformats-officedocument.presentationml.slideLayout+xml" PartName="/ppt/slideLayouts/slideLayout14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167.xml"/>
  <Override ContentType="application/vnd.openxmlformats-officedocument.presentationml.slideLayout+xml" PartName="/ppt/slideLayouts/slideLayout76.xml"/>
  <Override ContentType="application/vnd.openxmlformats-officedocument.presentationml.slideLayout+xml" PartName="/ppt/slideLayouts/slideLayout107.xml"/>
  <Override ContentType="application/vnd.openxmlformats-officedocument.presentationml.slideLayout+xml" PartName="/ppt/slideLayouts/slideLayout59.xml"/>
  <Override ContentType="application/vnd.openxmlformats-officedocument.presentationml.slideLayout+xml" PartName="/ppt/slideLayouts/slideLayout124.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74.xml"/>
  <Override ContentType="application/vnd.openxmlformats-officedocument.presentationml.slideLayout+xml" PartName="/ppt/slideLayouts/slideLayout109.xml"/>
  <Override ContentType="application/vnd.openxmlformats-officedocument.presentationml.slideLayout+xml" PartName="/ppt/slideLayouts/slideLayout158.xml"/>
  <Override ContentType="application/vnd.openxmlformats-officedocument.presentationml.slideLayout+xml" PartName="/ppt/slideLayouts/slideLayout42.xml"/>
  <Override ContentType="application/vnd.openxmlformats-officedocument.presentationml.slideLayout+xml" PartName="/ppt/slideLayouts/slideLayout91.xml"/>
  <Override ContentType="application/vnd.openxmlformats-officedocument.presentationml.slideLayout+xml" PartName="/ppt/slideLayouts/slideLayout68.xml"/>
  <Override ContentType="application/vnd.openxmlformats-officedocument.presentationml.slideLayout+xml" PartName="/ppt/slideLayouts/slideLayout115.xml"/>
  <Override ContentType="application/vnd.openxmlformats-officedocument.presentationml.slideLayout+xml" PartName="/ppt/slideLayouts/slideLayout82.xml"/>
  <Override ContentType="application/vnd.openxmlformats-officedocument.presentationml.slideLayout+xml" PartName="/ppt/slideLayouts/slideLayout132.xml"/>
  <Override ContentType="application/vnd.openxmlformats-officedocument.presentationml.slideLayout+xml" PartName="/ppt/slideLayouts/slideLayout100.xml"/>
  <Override ContentType="application/vnd.openxmlformats-officedocument.presentationml.slideLayout+xml" PartName="/ppt/slideLayouts/slideLayout130.xml"/>
  <Override ContentType="application/vnd.openxmlformats-officedocument.presentationml.slideLayout+xml" PartName="/ppt/slideLayouts/slideLayout143.xml"/>
  <Override ContentType="application/vnd.openxmlformats-officedocument.presentationml.slideLayout+xml" PartName="/ppt/slideLayouts/slideLayout113.xml"/>
  <Override ContentType="application/vnd.openxmlformats-officedocument.presentationml.slideLayout+xml" PartName="/ppt/slideLayouts/slideLayout57.xml"/>
  <Override ContentType="application/vnd.openxmlformats-officedocument.presentationml.slideLayout+xml" PartName="/ppt/slideLayouts/slideLayout126.xml"/>
  <Override ContentType="application/vnd.openxmlformats-officedocument.presentationml.slideLayout+xml" PartName="/ppt/slideLayouts/slideLayout87.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80.xml"/>
  <Override ContentType="application/vnd.openxmlformats-officedocument.presentationml.slideLayout+xml" PartName="/ppt/slideLayouts/slideLayout44.xml"/>
  <Override ContentType="application/vnd.openxmlformats-officedocument.presentationml.slideLayout+xml" PartName="/ppt/slideLayouts/slideLayout139.xml"/>
  <Override ContentType="application/vnd.openxmlformats-officedocument.presentationml.slideLayout+xml" PartName="/ppt/slideLayouts/slideLayout14.xml"/>
  <Override ContentType="application/vnd.openxmlformats-officedocument.presentationml.slideLayout+xml" PartName="/ppt/slideLayouts/slideLayout63.xml"/>
  <Override ContentType="application/vnd.openxmlformats-officedocument.presentationml.slideLayout+xml" PartName="/ppt/slideLayouts/slideLayout93.xml"/>
  <Override ContentType="application/vnd.openxmlformats-officedocument.presentationml.slideLayout+xml" PartName="/ppt/slideLayouts/slideLayout27.xml"/>
  <Override ContentType="application/vnd.openxmlformats-officedocument.presentationml.slideLayout+xml" PartName="/ppt/slideLayouts/slideLayout156.xml"/>
  <Override ContentType="application/vnd.openxmlformats-officedocument.presentationml.slideLayout+xml" PartName="/ppt/slideLayouts/slideLayout160.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showSpecialPlsOnTitleSld="0">
  <p:sldMasterIdLst>
    <p:sldMasterId id="2147483816" r:id="rId5"/>
    <p:sldMasterId id="2147483817" r:id="rId6"/>
    <p:sldMasterId id="2147483818" r:id="rId7"/>
  </p:sldMasterIdLst>
  <p:notesMasterIdLst>
    <p:notesMasterId r:id="rId8"/>
  </p:notesMasterIdLst>
  <p:sldIdLst>
    <p:sldId id="256" r:id="rId9"/>
    <p:sldId id="257" r:id="rId10"/>
    <p:sldId id="258" r:id="rId11"/>
    <p:sldId id="259" r:id="rId12"/>
    <p:sldId id="260" r:id="rId13"/>
    <p:sldId id="261" r:id="rId14"/>
    <p:sldId id="262" r:id="rId15"/>
    <p:sldId id="263" r:id="rId16"/>
    <p:sldId id="264" r:id="rId17"/>
    <p:sldId id="265" r:id="rId18"/>
    <p:sldId id="266" r:id="rId19"/>
    <p:sldId id="267" r:id="rId20"/>
    <p:sldId id="268" r:id="rId21"/>
    <p:sldId id="269" r:id="rId22"/>
    <p:sldId id="270" r:id="rId23"/>
    <p:sldId id="271" r:id="rId24"/>
    <p:sldId id="272" r:id="rId25"/>
    <p:sldId id="273" r:id="rId26"/>
    <p:sldId id="274" r:id="rId27"/>
  </p:sldIdLst>
  <p:sldSz cy="6858000" cx="12192000"/>
  <p:notesSz cx="12192000" cy="6858000"/>
  <p:embeddedFontLst>
    <p:embeddedFont>
      <p:font typeface="Quattrocento"/>
      <p:regular r:id="rId28"/>
      <p:bold r:id="rId29"/>
    </p:embeddedFont>
    <p:embeddedFont>
      <p:font typeface="Arial Black"/>
      <p:regular r:id="rId30"/>
    </p:embeddedFont>
    <p:embeddedFont>
      <p:font typeface="DM Sans"/>
      <p:regular r:id="rId31"/>
      <p:bold r:id="rId32"/>
      <p:italic r:id="rId33"/>
      <p:boldItalic r:id="rId3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968">
          <p15:clr>
            <a:srgbClr val="000000"/>
          </p15:clr>
        </p15:guide>
        <p15:guide id="2" pos="7680">
          <p15:clr>
            <a:srgbClr val="000000"/>
          </p15:clr>
        </p15:guide>
        <p15:guide id="3" pos="971">
          <p15:clr>
            <a:srgbClr val="9AA0A6"/>
          </p15:clr>
        </p15:guide>
        <p15:guide id="4" orient="horz" pos="504">
          <p15:clr>
            <a:srgbClr val="9AA0A6"/>
          </p15:clr>
        </p15:guide>
        <p15:guide id="5" pos="504">
          <p15:clr>
            <a:srgbClr val="9AA0A6"/>
          </p15:clr>
        </p15:guide>
        <p15:guide id="6" pos="1439">
          <p15:clr>
            <a:srgbClr val="9AA0A6"/>
          </p15:clr>
        </p15:guide>
        <p15:guide id="7" pos="1906">
          <p15:clr>
            <a:srgbClr val="9AA0A6"/>
          </p15:clr>
        </p15:guide>
        <p15:guide id="8" orient="horz" pos="1440">
          <p15:clr>
            <a:srgbClr val="9AA0A6"/>
          </p15:clr>
        </p15:guide>
        <p15:guide id="9" orient="horz" pos="1912">
          <p15:clr>
            <a:srgbClr val="9AA0A6"/>
          </p15:clr>
        </p15:guide>
        <p15:guide id="10" orient="horz" pos="2410">
          <p15:clr>
            <a:srgbClr val="9AA0A6"/>
          </p15:clr>
        </p15:guide>
        <p15:guide id="11" orient="horz" pos="2880">
          <p15:clr>
            <a:srgbClr val="9AA0A6"/>
          </p15:clr>
        </p15:guide>
        <p15:guide id="12" orient="horz" pos="3352">
          <p15:clr>
            <a:srgbClr val="9AA0A6"/>
          </p15:clr>
        </p15:guide>
        <p15:guide id="13" orient="horz" pos="3848">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22182AAB-FFEB-45E7-8EBF-F03FE1320A06}">
  <a:tblStyle styleId="{22182AAB-FFEB-45E7-8EBF-F03FE1320A06}"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968" orient="horz"/>
        <p:guide pos="7680"/>
        <p:guide pos="971"/>
        <p:guide pos="504" orient="horz"/>
        <p:guide pos="504"/>
        <p:guide pos="1439"/>
        <p:guide pos="1906"/>
        <p:guide pos="1440" orient="horz"/>
        <p:guide pos="1912" orient="horz"/>
        <p:guide pos="2410" orient="horz"/>
        <p:guide pos="2880" orient="horz"/>
        <p:guide pos="3352" orient="horz"/>
        <p:guide pos="3848" orient="horz"/>
      </p:guideLst>
    </p:cSldViewPr>
  </p:slideViewPr>
</p:viewPr>
</file>

<file path=ppt/_rels/presentation.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1.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slideMaster" Target="slideMasters/slideMaster3.xml"/><Relationship Id="rId8" Type="http://schemas.openxmlformats.org/officeDocument/2006/relationships/notesMaster" Target="notesMasters/notesMaster1.xml"/><Relationship Id="rId31" Type="http://schemas.openxmlformats.org/officeDocument/2006/relationships/font" Target="fonts/DMSans-regular.fntdata"/><Relationship Id="rId30" Type="http://schemas.openxmlformats.org/officeDocument/2006/relationships/font" Target="fonts/ArialBlack-regular.fntdata"/><Relationship Id="rId33" Type="http://schemas.openxmlformats.org/officeDocument/2006/relationships/font" Target="fonts/DMSans-italic.fntdata"/><Relationship Id="rId32" Type="http://schemas.openxmlformats.org/officeDocument/2006/relationships/font" Target="fonts/DMSans-bold.fntdata"/><Relationship Id="rId34" Type="http://schemas.openxmlformats.org/officeDocument/2006/relationships/font" Target="fonts/DMSans-boldItalic.fntdata"/><Relationship Id="rId20" Type="http://schemas.openxmlformats.org/officeDocument/2006/relationships/slide" Target="slides/slide12.xml"/><Relationship Id="rId22" Type="http://schemas.openxmlformats.org/officeDocument/2006/relationships/slide" Target="slides/slide14.xml"/><Relationship Id="rId21" Type="http://schemas.openxmlformats.org/officeDocument/2006/relationships/slide" Target="slides/slide13.xml"/><Relationship Id="rId24" Type="http://schemas.openxmlformats.org/officeDocument/2006/relationships/slide" Target="slides/slide16.xml"/><Relationship Id="rId23" Type="http://schemas.openxmlformats.org/officeDocument/2006/relationships/slide" Target="slides/slide15.xml"/><Relationship Id="rId26" Type="http://schemas.openxmlformats.org/officeDocument/2006/relationships/slide" Target="slides/slide18.xml"/><Relationship Id="rId25" Type="http://schemas.openxmlformats.org/officeDocument/2006/relationships/slide" Target="slides/slide17.xml"/><Relationship Id="rId28" Type="http://schemas.openxmlformats.org/officeDocument/2006/relationships/font" Target="fonts/Quattrocento-regular.fntdata"/><Relationship Id="rId27" Type="http://schemas.openxmlformats.org/officeDocument/2006/relationships/slide" Target="slides/slide19.xml"/><Relationship Id="rId29" Type="http://schemas.openxmlformats.org/officeDocument/2006/relationships/font" Target="fonts/Quattrocento-bold.fntdata"/><Relationship Id="rId11" Type="http://schemas.openxmlformats.org/officeDocument/2006/relationships/slide" Target="slides/slide3.xml"/><Relationship Id="rId10" Type="http://schemas.openxmlformats.org/officeDocument/2006/relationships/slide" Target="slides/slide2.xml"/><Relationship Id="rId13" Type="http://schemas.openxmlformats.org/officeDocument/2006/relationships/slide" Target="slides/slide5.xml"/><Relationship Id="rId12" Type="http://schemas.openxmlformats.org/officeDocument/2006/relationships/slide" Target="slides/slide4.xml"/><Relationship Id="rId15" Type="http://schemas.openxmlformats.org/officeDocument/2006/relationships/slide" Target="slides/slide7.xml"/><Relationship Id="rId14" Type="http://schemas.openxmlformats.org/officeDocument/2006/relationships/slide" Target="slides/slide6.xml"/><Relationship Id="rId17" Type="http://schemas.openxmlformats.org/officeDocument/2006/relationships/slide" Target="slides/slide9.xml"/><Relationship Id="rId16" Type="http://schemas.openxmlformats.org/officeDocument/2006/relationships/slide" Target="slides/slide8.xml"/><Relationship Id="rId19" Type="http://schemas.openxmlformats.org/officeDocument/2006/relationships/slide" Target="slides/slide11.xml"/><Relationship Id="rId18" Type="http://schemas.openxmlformats.org/officeDocument/2006/relationships/slide" Target="slides/slide1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2032400" y="514350"/>
            <a:ext cx="8128400" cy="257175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1219200" y="3257550"/>
            <a:ext cx="9753600" cy="30861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1" name="Shape 1561"/>
        <p:cNvGrpSpPr/>
        <p:nvPr/>
      </p:nvGrpSpPr>
      <p:grpSpPr>
        <a:xfrm>
          <a:off x="0" y="0"/>
          <a:ext cx="0" cy="0"/>
          <a:chOff x="0" y="0"/>
          <a:chExt cx="0" cy="0"/>
        </a:xfrm>
      </p:grpSpPr>
      <p:sp>
        <p:nvSpPr>
          <p:cNvPr id="1562" name="Google Shape;1562;g2d5530aa568_0_631:notes"/>
          <p:cNvSpPr txBox="1"/>
          <p:nvPr>
            <p:ph idx="1" type="body"/>
          </p:nvPr>
        </p:nvSpPr>
        <p:spPr>
          <a:xfrm>
            <a:off x="1219200" y="3300413"/>
            <a:ext cx="9753600" cy="270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g2d5530aa568_0_631:notes"/>
          <p:cNvSpPr/>
          <p:nvPr>
            <p:ph idx="2" type="sldImg"/>
          </p:nvPr>
        </p:nvSpPr>
        <p:spPr>
          <a:xfrm>
            <a:off x="1218561" y="857250"/>
            <a:ext cx="9754800" cy="23145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8" name="Shape 1578"/>
        <p:cNvGrpSpPr/>
        <p:nvPr/>
      </p:nvGrpSpPr>
      <p:grpSpPr>
        <a:xfrm>
          <a:off x="0" y="0"/>
          <a:ext cx="0" cy="0"/>
          <a:chOff x="0" y="0"/>
          <a:chExt cx="0" cy="0"/>
        </a:xfrm>
      </p:grpSpPr>
      <p:sp>
        <p:nvSpPr>
          <p:cNvPr id="1579" name="Google Shape;1579;g2d5530aa568_0_647:notes"/>
          <p:cNvSpPr txBox="1"/>
          <p:nvPr>
            <p:ph idx="1" type="body"/>
          </p:nvPr>
        </p:nvSpPr>
        <p:spPr>
          <a:xfrm>
            <a:off x="1219200" y="3300413"/>
            <a:ext cx="9753600" cy="270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g2d5530aa568_0_647:notes"/>
          <p:cNvSpPr/>
          <p:nvPr>
            <p:ph idx="2" type="sldImg"/>
          </p:nvPr>
        </p:nvSpPr>
        <p:spPr>
          <a:xfrm>
            <a:off x="1218561" y="857250"/>
            <a:ext cx="9754800" cy="23145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5" name="Shape 1585"/>
        <p:cNvGrpSpPr/>
        <p:nvPr/>
      </p:nvGrpSpPr>
      <p:grpSpPr>
        <a:xfrm>
          <a:off x="0" y="0"/>
          <a:ext cx="0" cy="0"/>
          <a:chOff x="0" y="0"/>
          <a:chExt cx="0" cy="0"/>
        </a:xfrm>
      </p:grpSpPr>
      <p:sp>
        <p:nvSpPr>
          <p:cNvPr id="1586" name="Google Shape;1586;g3146579f4c2_0_1156: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1587" name="Google Shape;1587;g3146579f4c2_0_1156: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0" name="Shape 1590"/>
        <p:cNvGrpSpPr/>
        <p:nvPr/>
      </p:nvGrpSpPr>
      <p:grpSpPr>
        <a:xfrm>
          <a:off x="0" y="0"/>
          <a:ext cx="0" cy="0"/>
          <a:chOff x="0" y="0"/>
          <a:chExt cx="0" cy="0"/>
        </a:xfrm>
      </p:grpSpPr>
      <p:sp>
        <p:nvSpPr>
          <p:cNvPr id="1591" name="Google Shape;1591;g3146579f4c2_0_1163: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1592" name="Google Shape;1592;g3146579f4c2_0_1163: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6" name="Shape 1596"/>
        <p:cNvGrpSpPr/>
        <p:nvPr/>
      </p:nvGrpSpPr>
      <p:grpSpPr>
        <a:xfrm>
          <a:off x="0" y="0"/>
          <a:ext cx="0" cy="0"/>
          <a:chOff x="0" y="0"/>
          <a:chExt cx="0" cy="0"/>
        </a:xfrm>
      </p:grpSpPr>
      <p:sp>
        <p:nvSpPr>
          <p:cNvPr id="1597" name="Google Shape;1597;g3146579f4c2_0_1482: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1598" name="Google Shape;1598;g3146579f4c2_0_1482: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6" name="Shape 1606"/>
        <p:cNvGrpSpPr/>
        <p:nvPr/>
      </p:nvGrpSpPr>
      <p:grpSpPr>
        <a:xfrm>
          <a:off x="0" y="0"/>
          <a:ext cx="0" cy="0"/>
          <a:chOff x="0" y="0"/>
          <a:chExt cx="0" cy="0"/>
        </a:xfrm>
      </p:grpSpPr>
      <p:sp>
        <p:nvSpPr>
          <p:cNvPr id="1607" name="Google Shape;1607;g3146579f4c2_0_2192: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1608" name="Google Shape;1608;g3146579f4c2_0_2192: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6" name="Shape 1616"/>
        <p:cNvGrpSpPr/>
        <p:nvPr/>
      </p:nvGrpSpPr>
      <p:grpSpPr>
        <a:xfrm>
          <a:off x="0" y="0"/>
          <a:ext cx="0" cy="0"/>
          <a:chOff x="0" y="0"/>
          <a:chExt cx="0" cy="0"/>
        </a:xfrm>
      </p:grpSpPr>
      <p:sp>
        <p:nvSpPr>
          <p:cNvPr id="1617" name="Google Shape;1617;g3146579f4c2_0_2201: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1618" name="Google Shape;1618;g3146579f4c2_0_2201: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6" name="Shape 1626"/>
        <p:cNvGrpSpPr/>
        <p:nvPr/>
      </p:nvGrpSpPr>
      <p:grpSpPr>
        <a:xfrm>
          <a:off x="0" y="0"/>
          <a:ext cx="0" cy="0"/>
          <a:chOff x="0" y="0"/>
          <a:chExt cx="0" cy="0"/>
        </a:xfrm>
      </p:grpSpPr>
      <p:sp>
        <p:nvSpPr>
          <p:cNvPr id="1627" name="Google Shape;1627;g3146579f4c2_0_2210: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1628" name="Google Shape;1628;g3146579f4c2_0_2210: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6" name="Shape 1636"/>
        <p:cNvGrpSpPr/>
        <p:nvPr/>
      </p:nvGrpSpPr>
      <p:grpSpPr>
        <a:xfrm>
          <a:off x="0" y="0"/>
          <a:ext cx="0" cy="0"/>
          <a:chOff x="0" y="0"/>
          <a:chExt cx="0" cy="0"/>
        </a:xfrm>
      </p:grpSpPr>
      <p:sp>
        <p:nvSpPr>
          <p:cNvPr id="1637" name="Google Shape;1637;g3146579f4c2_0_2219: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1638" name="Google Shape;1638;g3146579f4c2_0_2219: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6" name="Shape 1646"/>
        <p:cNvGrpSpPr/>
        <p:nvPr/>
      </p:nvGrpSpPr>
      <p:grpSpPr>
        <a:xfrm>
          <a:off x="0" y="0"/>
          <a:ext cx="0" cy="0"/>
          <a:chOff x="0" y="0"/>
          <a:chExt cx="0" cy="0"/>
        </a:xfrm>
      </p:grpSpPr>
      <p:sp>
        <p:nvSpPr>
          <p:cNvPr id="1647" name="Google Shape;1647;g3146579f4c2_0_2750: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1648" name="Google Shape;1648;g3146579f4c2_0_2750: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3" name="Shape 1683"/>
        <p:cNvGrpSpPr/>
        <p:nvPr/>
      </p:nvGrpSpPr>
      <p:grpSpPr>
        <a:xfrm>
          <a:off x="0" y="0"/>
          <a:ext cx="0" cy="0"/>
          <a:chOff x="0" y="0"/>
          <a:chExt cx="0" cy="0"/>
        </a:xfrm>
      </p:grpSpPr>
      <p:sp>
        <p:nvSpPr>
          <p:cNvPr id="1684" name="Google Shape;1684;g3146579f4c2_0_3272: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1685" name="Google Shape;1685;g3146579f4c2_0_3272: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3" name="Shape 1693"/>
        <p:cNvGrpSpPr/>
        <p:nvPr/>
      </p:nvGrpSpPr>
      <p:grpSpPr>
        <a:xfrm>
          <a:off x="0" y="0"/>
          <a:ext cx="0" cy="0"/>
          <a:chOff x="0" y="0"/>
          <a:chExt cx="0" cy="0"/>
        </a:xfrm>
      </p:grpSpPr>
      <p:sp>
        <p:nvSpPr>
          <p:cNvPr id="1694" name="Google Shape;1694;g3146579f4c2_0_3281: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1695" name="Google Shape;1695;g3146579f4c2_0_3281: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3" name="Shape 1703"/>
        <p:cNvGrpSpPr/>
        <p:nvPr/>
      </p:nvGrpSpPr>
      <p:grpSpPr>
        <a:xfrm>
          <a:off x="0" y="0"/>
          <a:ext cx="0" cy="0"/>
          <a:chOff x="0" y="0"/>
          <a:chExt cx="0" cy="0"/>
        </a:xfrm>
      </p:grpSpPr>
      <p:sp>
        <p:nvSpPr>
          <p:cNvPr id="1704" name="Google Shape;1704;g3146579f4c2_0_77: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1705" name="Google Shape;1705;g3146579f4c2_0_77: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7" name="Shape 1717"/>
        <p:cNvGrpSpPr/>
        <p:nvPr/>
      </p:nvGrpSpPr>
      <p:grpSpPr>
        <a:xfrm>
          <a:off x="0" y="0"/>
          <a:ext cx="0" cy="0"/>
          <a:chOff x="0" y="0"/>
          <a:chExt cx="0" cy="0"/>
        </a:xfrm>
      </p:grpSpPr>
      <p:sp>
        <p:nvSpPr>
          <p:cNvPr id="1718" name="Google Shape;1718;g3146579f4c2_0_90: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1719" name="Google Shape;1719;g3146579f4c2_0_90: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4" name="Shape 1734"/>
        <p:cNvGrpSpPr/>
        <p:nvPr/>
      </p:nvGrpSpPr>
      <p:grpSpPr>
        <a:xfrm>
          <a:off x="0" y="0"/>
          <a:ext cx="0" cy="0"/>
          <a:chOff x="0" y="0"/>
          <a:chExt cx="0" cy="0"/>
        </a:xfrm>
      </p:grpSpPr>
      <p:sp>
        <p:nvSpPr>
          <p:cNvPr id="1735" name="Google Shape;1735;g3146579f4c2_0_3307: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1736" name="Google Shape;1736;g3146579f4c2_0_3307: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4" name="Shape 1744"/>
        <p:cNvGrpSpPr/>
        <p:nvPr/>
      </p:nvGrpSpPr>
      <p:grpSpPr>
        <a:xfrm>
          <a:off x="0" y="0"/>
          <a:ext cx="0" cy="0"/>
          <a:chOff x="0" y="0"/>
          <a:chExt cx="0" cy="0"/>
        </a:xfrm>
      </p:grpSpPr>
      <p:sp>
        <p:nvSpPr>
          <p:cNvPr id="1745" name="Google Shape;1745;g3146579f4c2_0_3316: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1746" name="Google Shape;1746;g3146579f4c2_0_3316: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4" name="Shape 1754"/>
        <p:cNvGrpSpPr/>
        <p:nvPr/>
      </p:nvGrpSpPr>
      <p:grpSpPr>
        <a:xfrm>
          <a:off x="0" y="0"/>
          <a:ext cx="0" cy="0"/>
          <a:chOff x="0" y="0"/>
          <a:chExt cx="0" cy="0"/>
        </a:xfrm>
      </p:grpSpPr>
      <p:sp>
        <p:nvSpPr>
          <p:cNvPr id="1755" name="Google Shape;1755;g3146579f4c2_0_3325: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1756" name="Google Shape;1756;g3146579f4c2_0_3325: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4" name="Shape 1764"/>
        <p:cNvGrpSpPr/>
        <p:nvPr/>
      </p:nvGrpSpPr>
      <p:grpSpPr>
        <a:xfrm>
          <a:off x="0" y="0"/>
          <a:ext cx="0" cy="0"/>
          <a:chOff x="0" y="0"/>
          <a:chExt cx="0" cy="0"/>
        </a:xfrm>
      </p:grpSpPr>
      <p:sp>
        <p:nvSpPr>
          <p:cNvPr id="1765" name="Google Shape;1765;g3146579f4c2_0_167: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1766" name="Google Shape;1766;g3146579f4c2_0_167: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2" name="Shape 1772"/>
        <p:cNvGrpSpPr/>
        <p:nvPr/>
      </p:nvGrpSpPr>
      <p:grpSpPr>
        <a:xfrm>
          <a:off x="0" y="0"/>
          <a:ext cx="0" cy="0"/>
          <a:chOff x="0" y="0"/>
          <a:chExt cx="0" cy="0"/>
        </a:xfrm>
      </p:grpSpPr>
      <p:sp>
        <p:nvSpPr>
          <p:cNvPr id="1773" name="Google Shape;1773;g3139d671623_0_592:notes"/>
          <p:cNvSpPr txBox="1"/>
          <p:nvPr>
            <p:ph idx="1" type="body"/>
          </p:nvPr>
        </p:nvSpPr>
        <p:spPr>
          <a:xfrm>
            <a:off x="1219200" y="3300413"/>
            <a:ext cx="9753600" cy="270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g3139d671623_0_592:notes"/>
          <p:cNvSpPr/>
          <p:nvPr>
            <p:ph idx="2" type="sldImg"/>
          </p:nvPr>
        </p:nvSpPr>
        <p:spPr>
          <a:xfrm>
            <a:off x="1218561" y="857250"/>
            <a:ext cx="9754800" cy="23145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jp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jp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3.jp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0.jp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4.jp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2.jp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jp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jp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8.jp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8.jp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0.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0.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0.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9.jpg"/><Relationship Id="rId3" Type="http://schemas.openxmlformats.org/officeDocument/2006/relationships/image" Target="../media/image3.png"/><Relationship Id="rId4" Type="http://schemas.openxmlformats.org/officeDocument/2006/relationships/image" Target="../media/image4.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jp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9.jp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9.jp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1.jp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jpg"/></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jpg"/></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1.jpg"/></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3.jpg"/></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0.jpg"/></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4.jpg"/></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2.jpg"/></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4.jpg"/></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5.jpg"/></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3.jpg"/></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8.jpg"/></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8.jpg"/></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7.jpg"/></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0.png"/></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0.png"/></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0.png"/></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jpg"/></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9.jpg"/></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6.jpg"/></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6.jpg"/></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jpg"/></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9.jpg"/></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9.jpg"/></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1.jpg"/></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jpg"/></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jpg"/></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1.jpg"/></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3.jpg"/></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86.jpg"/></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4.jpg"/></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2.jpg"/></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4.jpg"/></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8.jpg"/></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3.jpg"/></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8.jpg"/></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8.jpg"/></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57.jpg"/></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50.png"/></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50.png"/></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50.png"/></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jpg"/></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89.jpg"/><Relationship Id="rId3" Type="http://schemas.openxmlformats.org/officeDocument/2006/relationships/image" Target="../media/image3.png"/><Relationship Id="rId4" Type="http://schemas.openxmlformats.org/officeDocument/2006/relationships/image" Target="../media/image4.png"/></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6.jpg"/></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6.jpg"/></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5.jpg"/></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89.jpg"/></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89.jpg"/></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90.jpg"/></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png"/><Relationship Id="rId3" Type="http://schemas.openxmlformats.org/officeDocument/2006/relationships/image" Target="../media/image4.pn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Agriculture)" type="obj">
  <p:cSld name="OBJECT">
    <p:spTree>
      <p:nvGrpSpPr>
        <p:cNvPr id="9" name="Shape 9"/>
        <p:cNvGrpSpPr/>
        <p:nvPr/>
      </p:nvGrpSpPr>
      <p:grpSpPr>
        <a:xfrm>
          <a:off x="0" y="0"/>
          <a:ext cx="0" cy="0"/>
          <a:chOff x="0" y="0"/>
          <a:chExt cx="0" cy="0"/>
        </a:xfrm>
      </p:grpSpPr>
      <p:pic>
        <p:nvPicPr>
          <p:cNvPr id="10" name="Google Shape;10;p2"/>
          <p:cNvPicPr preferRelativeResize="0"/>
          <p:nvPr/>
        </p:nvPicPr>
        <p:blipFill rotWithShape="1">
          <a:blip r:embed="rId2">
            <a:alphaModFix/>
          </a:blip>
          <a:srcRect b="14682" l="0" r="0" t="937"/>
          <a:stretch/>
        </p:blipFill>
        <p:spPr>
          <a:xfrm>
            <a:off x="0" y="0"/>
            <a:ext cx="12192000" cy="6858000"/>
          </a:xfrm>
          <a:prstGeom prst="rect">
            <a:avLst/>
          </a:prstGeom>
          <a:noFill/>
          <a:ln>
            <a:noFill/>
          </a:ln>
        </p:spPr>
      </p:pic>
      <p:sp>
        <p:nvSpPr>
          <p:cNvPr id="11" name="Google Shape;11;p2"/>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2" name="Google Shape;12;p2"/>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3" name="Google Shape;13;p2"/>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Agriculture 2)">
  <p:cSld name="OBJECT_2">
    <p:spTree>
      <p:nvGrpSpPr>
        <p:cNvPr id="14" name="Shape 14"/>
        <p:cNvGrpSpPr/>
        <p:nvPr/>
      </p:nvGrpSpPr>
      <p:grpSpPr>
        <a:xfrm>
          <a:off x="0" y="0"/>
          <a:ext cx="0" cy="0"/>
          <a:chOff x="0" y="0"/>
          <a:chExt cx="0" cy="0"/>
        </a:xfrm>
      </p:grpSpPr>
      <p:pic>
        <p:nvPicPr>
          <p:cNvPr id="15" name="Google Shape;15;p3"/>
          <p:cNvPicPr preferRelativeResize="0"/>
          <p:nvPr/>
        </p:nvPicPr>
        <p:blipFill rotWithShape="1">
          <a:blip r:embed="rId2">
            <a:alphaModFix/>
          </a:blip>
          <a:srcRect b="8695" l="0" r="0" t="8255"/>
          <a:stretch/>
        </p:blipFill>
        <p:spPr>
          <a:xfrm>
            <a:off x="-114300" y="0"/>
            <a:ext cx="12414974" cy="6858001"/>
          </a:xfrm>
          <a:prstGeom prst="rect">
            <a:avLst/>
          </a:prstGeom>
          <a:noFill/>
          <a:ln>
            <a:noFill/>
          </a:ln>
        </p:spPr>
      </p:pic>
      <p:sp>
        <p:nvSpPr>
          <p:cNvPr id="16" name="Google Shape;16;p3"/>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7" name="Google Shape;17;p3"/>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8" name="Google Shape;18;p3"/>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Merchants &amp; Fishing)">
  <p:cSld name="OBJECT_2_2">
    <p:spTree>
      <p:nvGrpSpPr>
        <p:cNvPr id="19" name="Shape 19"/>
        <p:cNvGrpSpPr/>
        <p:nvPr/>
      </p:nvGrpSpPr>
      <p:grpSpPr>
        <a:xfrm>
          <a:off x="0" y="0"/>
          <a:ext cx="0" cy="0"/>
          <a:chOff x="0" y="0"/>
          <a:chExt cx="0" cy="0"/>
        </a:xfrm>
      </p:grpSpPr>
      <p:pic>
        <p:nvPicPr>
          <p:cNvPr id="20" name="Google Shape;20;p4"/>
          <p:cNvPicPr preferRelativeResize="0"/>
          <p:nvPr/>
        </p:nvPicPr>
        <p:blipFill rotWithShape="1">
          <a:blip r:embed="rId2">
            <a:alphaModFix/>
          </a:blip>
          <a:srcRect b="12118" l="0" r="0" t="3961"/>
          <a:stretch/>
        </p:blipFill>
        <p:spPr>
          <a:xfrm>
            <a:off x="-53500" y="0"/>
            <a:ext cx="12287251" cy="6858001"/>
          </a:xfrm>
          <a:prstGeom prst="rect">
            <a:avLst/>
          </a:prstGeom>
          <a:noFill/>
          <a:ln>
            <a:noFill/>
          </a:ln>
        </p:spPr>
      </p:pic>
      <p:sp>
        <p:nvSpPr>
          <p:cNvPr id="21" name="Google Shape;21;p4"/>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22" name="Google Shape;22;p4"/>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23" name="Google Shape;23;p4"/>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Landscape)">
  <p:cSld name="OBJECT_2_2_1">
    <p:spTree>
      <p:nvGrpSpPr>
        <p:cNvPr id="24" name="Shape 24"/>
        <p:cNvGrpSpPr/>
        <p:nvPr/>
      </p:nvGrpSpPr>
      <p:grpSpPr>
        <a:xfrm>
          <a:off x="0" y="0"/>
          <a:ext cx="0" cy="0"/>
          <a:chOff x="0" y="0"/>
          <a:chExt cx="0" cy="0"/>
        </a:xfrm>
      </p:grpSpPr>
      <p:pic>
        <p:nvPicPr>
          <p:cNvPr id="25" name="Google Shape;25;p5"/>
          <p:cNvPicPr preferRelativeResize="0"/>
          <p:nvPr/>
        </p:nvPicPr>
        <p:blipFill rotWithShape="1">
          <a:blip r:embed="rId2">
            <a:alphaModFix/>
          </a:blip>
          <a:srcRect b="15476" l="0" r="0" t="0"/>
          <a:stretch/>
        </p:blipFill>
        <p:spPr>
          <a:xfrm>
            <a:off x="-76200" y="-76050"/>
            <a:ext cx="12306302" cy="6934051"/>
          </a:xfrm>
          <a:prstGeom prst="rect">
            <a:avLst/>
          </a:prstGeom>
          <a:noFill/>
          <a:ln>
            <a:noFill/>
          </a:ln>
        </p:spPr>
      </p:pic>
      <p:sp>
        <p:nvSpPr>
          <p:cNvPr id="26" name="Google Shape;26;p5"/>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27" name="Google Shape;27;p5"/>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28" name="Google Shape;28;p5"/>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1)">
  <p:cSld name="OBJECT_2_2_1_1">
    <p:spTree>
      <p:nvGrpSpPr>
        <p:cNvPr id="29" name="Shape 29"/>
        <p:cNvGrpSpPr/>
        <p:nvPr/>
      </p:nvGrpSpPr>
      <p:grpSpPr>
        <a:xfrm>
          <a:off x="0" y="0"/>
          <a:ext cx="0" cy="0"/>
          <a:chOff x="0" y="0"/>
          <a:chExt cx="0" cy="0"/>
        </a:xfrm>
      </p:grpSpPr>
      <p:pic>
        <p:nvPicPr>
          <p:cNvPr id="30" name="Google Shape;30;p6"/>
          <p:cNvPicPr preferRelativeResize="0"/>
          <p:nvPr/>
        </p:nvPicPr>
        <p:blipFill rotWithShape="1">
          <a:blip r:embed="rId2">
            <a:alphaModFix/>
          </a:blip>
          <a:srcRect b="15626" l="0" r="0" t="0"/>
          <a:stretch/>
        </p:blipFill>
        <p:spPr>
          <a:xfrm>
            <a:off x="0" y="0"/>
            <a:ext cx="12192000" cy="6858000"/>
          </a:xfrm>
          <a:prstGeom prst="rect">
            <a:avLst/>
          </a:prstGeom>
          <a:noFill/>
          <a:ln>
            <a:noFill/>
          </a:ln>
        </p:spPr>
      </p:pic>
      <p:sp>
        <p:nvSpPr>
          <p:cNvPr id="31" name="Google Shape;31;p6"/>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32" name="Google Shape;32;p6"/>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33" name="Google Shape;33;p6"/>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2)">
  <p:cSld name="OBJECT_2_2_1_1_1">
    <p:spTree>
      <p:nvGrpSpPr>
        <p:cNvPr id="34" name="Shape 34"/>
        <p:cNvGrpSpPr/>
        <p:nvPr/>
      </p:nvGrpSpPr>
      <p:grpSpPr>
        <a:xfrm>
          <a:off x="0" y="0"/>
          <a:ext cx="0" cy="0"/>
          <a:chOff x="0" y="0"/>
          <a:chExt cx="0" cy="0"/>
        </a:xfrm>
      </p:grpSpPr>
      <p:pic>
        <p:nvPicPr>
          <p:cNvPr id="35" name="Google Shape;35;p7"/>
          <p:cNvPicPr preferRelativeResize="0"/>
          <p:nvPr/>
        </p:nvPicPr>
        <p:blipFill rotWithShape="1">
          <a:blip r:embed="rId2">
            <a:alphaModFix/>
          </a:blip>
          <a:srcRect b="10702" l="0" r="0" t="4967"/>
          <a:stretch/>
        </p:blipFill>
        <p:spPr>
          <a:xfrm>
            <a:off x="-5875" y="0"/>
            <a:ext cx="12197881" cy="6858003"/>
          </a:xfrm>
          <a:prstGeom prst="rect">
            <a:avLst/>
          </a:prstGeom>
          <a:noFill/>
          <a:ln>
            <a:noFill/>
          </a:ln>
        </p:spPr>
      </p:pic>
      <p:sp>
        <p:nvSpPr>
          <p:cNvPr id="36" name="Google Shape;36;p7"/>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37" name="Google Shape;37;p7"/>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38" name="Google Shape;38;p7"/>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p:cSld name="OBJECT_2_2_1_1_1_1">
    <p:spTree>
      <p:nvGrpSpPr>
        <p:cNvPr id="39" name="Shape 39"/>
        <p:cNvGrpSpPr/>
        <p:nvPr/>
      </p:nvGrpSpPr>
      <p:grpSpPr>
        <a:xfrm>
          <a:off x="0" y="0"/>
          <a:ext cx="0" cy="0"/>
          <a:chOff x="0" y="0"/>
          <a:chExt cx="0" cy="0"/>
        </a:xfrm>
      </p:grpSpPr>
      <p:pic>
        <p:nvPicPr>
          <p:cNvPr id="40" name="Google Shape;40;p8"/>
          <p:cNvPicPr preferRelativeResize="0"/>
          <p:nvPr/>
        </p:nvPicPr>
        <p:blipFill rotWithShape="1">
          <a:blip r:embed="rId2">
            <a:alphaModFix/>
          </a:blip>
          <a:srcRect b="9998" l="0" r="0" t="5628"/>
          <a:stretch/>
        </p:blipFill>
        <p:spPr>
          <a:xfrm>
            <a:off x="0" y="0"/>
            <a:ext cx="12191996" cy="6858000"/>
          </a:xfrm>
          <a:prstGeom prst="rect">
            <a:avLst/>
          </a:prstGeom>
          <a:noFill/>
          <a:ln>
            <a:noFill/>
          </a:ln>
        </p:spPr>
      </p:pic>
      <p:sp>
        <p:nvSpPr>
          <p:cNvPr id="41" name="Google Shape;41;p8"/>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2" name="Google Shape;42;p8"/>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43" name="Google Shape;43;p8"/>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p:cSld name="OBJECT_2_2_1_1_1_1_2">
    <p:spTree>
      <p:nvGrpSpPr>
        <p:cNvPr id="44" name="Shape 44"/>
        <p:cNvGrpSpPr/>
        <p:nvPr/>
      </p:nvGrpSpPr>
      <p:grpSpPr>
        <a:xfrm>
          <a:off x="0" y="0"/>
          <a:ext cx="0" cy="0"/>
          <a:chOff x="0" y="0"/>
          <a:chExt cx="0" cy="0"/>
        </a:xfrm>
      </p:grpSpPr>
      <p:pic>
        <p:nvPicPr>
          <p:cNvPr id="45" name="Google Shape;45;p9"/>
          <p:cNvPicPr preferRelativeResize="0"/>
          <p:nvPr/>
        </p:nvPicPr>
        <p:blipFill>
          <a:blip r:embed="rId2">
            <a:alphaModFix/>
          </a:blip>
          <a:stretch>
            <a:fillRect/>
          </a:stretch>
        </p:blipFill>
        <p:spPr>
          <a:xfrm>
            <a:off x="-5887" y="0"/>
            <a:ext cx="12192003" cy="6858002"/>
          </a:xfrm>
          <a:prstGeom prst="rect">
            <a:avLst/>
          </a:prstGeom>
          <a:noFill/>
          <a:ln>
            <a:noFill/>
          </a:ln>
        </p:spPr>
      </p:pic>
      <p:sp>
        <p:nvSpPr>
          <p:cNvPr id="46" name="Google Shape;46;p9"/>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7" name="Google Shape;47;p9"/>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48" name="Google Shape;48;p9"/>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p:cSld name="OBJECT_2_2_1_1_1_1_2_1">
    <p:spTree>
      <p:nvGrpSpPr>
        <p:cNvPr id="49" name="Shape 49"/>
        <p:cNvGrpSpPr/>
        <p:nvPr/>
      </p:nvGrpSpPr>
      <p:grpSpPr>
        <a:xfrm>
          <a:off x="0" y="0"/>
          <a:ext cx="0" cy="0"/>
          <a:chOff x="0" y="0"/>
          <a:chExt cx="0" cy="0"/>
        </a:xfrm>
      </p:grpSpPr>
      <p:pic>
        <p:nvPicPr>
          <p:cNvPr id="50" name="Google Shape;50;p10"/>
          <p:cNvPicPr preferRelativeResize="0"/>
          <p:nvPr/>
        </p:nvPicPr>
        <p:blipFill rotWithShape="1">
          <a:blip r:embed="rId2">
            <a:alphaModFix/>
          </a:blip>
          <a:srcRect b="1775" l="2901" r="2910" t="1765"/>
          <a:stretch/>
        </p:blipFill>
        <p:spPr>
          <a:xfrm>
            <a:off x="0" y="0"/>
            <a:ext cx="12191998" cy="6858000"/>
          </a:xfrm>
          <a:prstGeom prst="rect">
            <a:avLst/>
          </a:prstGeom>
          <a:noFill/>
          <a:ln>
            <a:noFill/>
          </a:ln>
        </p:spPr>
      </p:pic>
      <p:sp>
        <p:nvSpPr>
          <p:cNvPr id="51" name="Google Shape;51;p10"/>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2" name="Google Shape;52;p10"/>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53" name="Google Shape;53;p10"/>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1">
  <p:cSld name="OBJECT_2_2_1_1_1_1_2_1_1">
    <p:spTree>
      <p:nvGrpSpPr>
        <p:cNvPr id="54" name="Shape 54"/>
        <p:cNvGrpSpPr/>
        <p:nvPr/>
      </p:nvGrpSpPr>
      <p:grpSpPr>
        <a:xfrm>
          <a:off x="0" y="0"/>
          <a:ext cx="0" cy="0"/>
          <a:chOff x="0" y="0"/>
          <a:chExt cx="0" cy="0"/>
        </a:xfrm>
      </p:grpSpPr>
      <p:pic>
        <p:nvPicPr>
          <p:cNvPr id="55" name="Google Shape;55;p11"/>
          <p:cNvPicPr preferRelativeResize="0"/>
          <p:nvPr/>
        </p:nvPicPr>
        <p:blipFill rotWithShape="1">
          <a:blip r:embed="rId2">
            <a:alphaModFix/>
          </a:blip>
          <a:srcRect b="20621" l="0" r="0" t="4964"/>
          <a:stretch/>
        </p:blipFill>
        <p:spPr>
          <a:xfrm>
            <a:off x="-47475" y="0"/>
            <a:ext cx="12287099" cy="6858002"/>
          </a:xfrm>
          <a:prstGeom prst="rect">
            <a:avLst/>
          </a:prstGeom>
          <a:noFill/>
          <a:ln>
            <a:noFill/>
          </a:ln>
        </p:spPr>
      </p:pic>
      <p:sp>
        <p:nvSpPr>
          <p:cNvPr id="56" name="Google Shape;56;p11"/>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7" name="Google Shape;57;p11"/>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58" name="Google Shape;58;p11"/>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1 1">
  <p:cSld name="OBJECT_2_2_1_1_1_1_2_1_1_1">
    <p:spTree>
      <p:nvGrpSpPr>
        <p:cNvPr id="59" name="Shape 59"/>
        <p:cNvGrpSpPr/>
        <p:nvPr/>
      </p:nvGrpSpPr>
      <p:grpSpPr>
        <a:xfrm>
          <a:off x="0" y="0"/>
          <a:ext cx="0" cy="0"/>
          <a:chOff x="0" y="0"/>
          <a:chExt cx="0" cy="0"/>
        </a:xfrm>
      </p:grpSpPr>
      <p:pic>
        <p:nvPicPr>
          <p:cNvPr id="60" name="Google Shape;60;p12"/>
          <p:cNvPicPr preferRelativeResize="0"/>
          <p:nvPr/>
        </p:nvPicPr>
        <p:blipFill rotWithShape="1">
          <a:blip r:embed="rId2">
            <a:alphaModFix/>
          </a:blip>
          <a:srcRect b="16318" l="0" r="0" t="0"/>
          <a:stretch/>
        </p:blipFill>
        <p:spPr>
          <a:xfrm>
            <a:off x="0" y="0"/>
            <a:ext cx="12292980" cy="6858002"/>
          </a:xfrm>
          <a:prstGeom prst="rect">
            <a:avLst/>
          </a:prstGeom>
          <a:noFill/>
          <a:ln>
            <a:noFill/>
          </a:ln>
        </p:spPr>
      </p:pic>
      <p:sp>
        <p:nvSpPr>
          <p:cNvPr id="61" name="Google Shape;61;p12"/>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62" name="Google Shape;62;p12"/>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63" name="Google Shape;63;p12"/>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4)">
  <p:cSld name="OBJECT_2_2_1_1_1_1_1">
    <p:spTree>
      <p:nvGrpSpPr>
        <p:cNvPr id="64" name="Shape 64"/>
        <p:cNvGrpSpPr/>
        <p:nvPr/>
      </p:nvGrpSpPr>
      <p:grpSpPr>
        <a:xfrm>
          <a:off x="0" y="0"/>
          <a:ext cx="0" cy="0"/>
          <a:chOff x="0" y="0"/>
          <a:chExt cx="0" cy="0"/>
        </a:xfrm>
      </p:grpSpPr>
      <p:pic>
        <p:nvPicPr>
          <p:cNvPr id="65" name="Google Shape;65;p13"/>
          <p:cNvPicPr preferRelativeResize="0"/>
          <p:nvPr/>
        </p:nvPicPr>
        <p:blipFill rotWithShape="1">
          <a:blip r:embed="rId2">
            <a:alphaModFix/>
          </a:blip>
          <a:srcRect b="20880" l="8492" r="0" t="0"/>
          <a:stretch/>
        </p:blipFill>
        <p:spPr>
          <a:xfrm>
            <a:off x="0" y="0"/>
            <a:ext cx="12192000" cy="6858000"/>
          </a:xfrm>
          <a:prstGeom prst="rect">
            <a:avLst/>
          </a:prstGeom>
          <a:noFill/>
          <a:ln>
            <a:noFill/>
          </a:ln>
        </p:spPr>
      </p:pic>
      <p:sp>
        <p:nvSpPr>
          <p:cNvPr id="66" name="Google Shape;66;p13"/>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67" name="Google Shape;67;p13"/>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68" name="Google Shape;68;p13"/>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5)">
  <p:cSld name="OBJECT_2_2_1_1_1_1_1_1">
    <p:spTree>
      <p:nvGrpSpPr>
        <p:cNvPr id="69" name="Shape 69"/>
        <p:cNvGrpSpPr/>
        <p:nvPr/>
      </p:nvGrpSpPr>
      <p:grpSpPr>
        <a:xfrm>
          <a:off x="0" y="0"/>
          <a:ext cx="0" cy="0"/>
          <a:chOff x="0" y="0"/>
          <a:chExt cx="0" cy="0"/>
        </a:xfrm>
      </p:grpSpPr>
      <p:pic>
        <p:nvPicPr>
          <p:cNvPr id="70" name="Google Shape;70;p14"/>
          <p:cNvPicPr preferRelativeResize="0"/>
          <p:nvPr/>
        </p:nvPicPr>
        <p:blipFill rotWithShape="1">
          <a:blip r:embed="rId2">
            <a:alphaModFix/>
          </a:blip>
          <a:srcRect b="0" l="15526" r="0" t="0"/>
          <a:stretch/>
        </p:blipFill>
        <p:spPr>
          <a:xfrm rot="-5400000">
            <a:off x="2667000" y="-2667000"/>
            <a:ext cx="6877050" cy="12211050"/>
          </a:xfrm>
          <a:prstGeom prst="rect">
            <a:avLst/>
          </a:prstGeom>
          <a:noFill/>
          <a:ln>
            <a:noFill/>
          </a:ln>
        </p:spPr>
      </p:pic>
      <p:sp>
        <p:nvSpPr>
          <p:cNvPr id="71" name="Google Shape;71;p14"/>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72" name="Google Shape;72;p14"/>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73" name="Google Shape;73;p14"/>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p:cSld name="OBJECT_2_1">
    <p:spTree>
      <p:nvGrpSpPr>
        <p:cNvPr id="74" name="Shape 74"/>
        <p:cNvGrpSpPr/>
        <p:nvPr/>
      </p:nvGrpSpPr>
      <p:grpSpPr>
        <a:xfrm>
          <a:off x="0" y="0"/>
          <a:ext cx="0" cy="0"/>
          <a:chOff x="0" y="0"/>
          <a:chExt cx="0" cy="0"/>
        </a:xfrm>
      </p:grpSpPr>
      <p:graphicFrame>
        <p:nvGraphicFramePr>
          <p:cNvPr id="75" name="Google Shape;75;p15"/>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76" name="Google Shape;76;p15"/>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800">
                <a:solidFill>
                  <a:srgbClr val="111111"/>
                </a:solidFill>
                <a:latin typeface="Muli"/>
                <a:ea typeface="Muli"/>
                <a:cs typeface="Muli"/>
                <a:sym typeface="Muli"/>
              </a:defRPr>
            </a:lvl1pPr>
            <a:lvl2pPr lvl="1" rtl="0">
              <a:spcBef>
                <a:spcPts val="0"/>
              </a:spcBef>
              <a:spcAft>
                <a:spcPts val="0"/>
              </a:spcAft>
              <a:buNone/>
              <a:defRPr>
                <a:solidFill>
                  <a:srgbClr val="111111"/>
                </a:solidFill>
                <a:latin typeface="Muli"/>
                <a:ea typeface="Muli"/>
                <a:cs typeface="Muli"/>
                <a:sym typeface="Muli"/>
              </a:defRPr>
            </a:lvl2pPr>
            <a:lvl3pPr lvl="2" rtl="0">
              <a:spcBef>
                <a:spcPts val="0"/>
              </a:spcBef>
              <a:spcAft>
                <a:spcPts val="0"/>
              </a:spcAft>
              <a:buNone/>
              <a:defRPr>
                <a:solidFill>
                  <a:srgbClr val="111111"/>
                </a:solidFill>
                <a:latin typeface="Muli"/>
                <a:ea typeface="Muli"/>
                <a:cs typeface="Muli"/>
                <a:sym typeface="Muli"/>
              </a:defRPr>
            </a:lvl3pPr>
            <a:lvl4pPr lvl="3" rtl="0">
              <a:spcBef>
                <a:spcPts val="0"/>
              </a:spcBef>
              <a:spcAft>
                <a:spcPts val="0"/>
              </a:spcAft>
              <a:buNone/>
              <a:defRPr>
                <a:solidFill>
                  <a:srgbClr val="111111"/>
                </a:solidFill>
                <a:latin typeface="Muli"/>
                <a:ea typeface="Muli"/>
                <a:cs typeface="Muli"/>
                <a:sym typeface="Muli"/>
              </a:defRPr>
            </a:lvl4pPr>
            <a:lvl5pPr lvl="4" rtl="0">
              <a:spcBef>
                <a:spcPts val="0"/>
              </a:spcBef>
              <a:spcAft>
                <a:spcPts val="0"/>
              </a:spcAft>
              <a:buNone/>
              <a:defRPr>
                <a:solidFill>
                  <a:srgbClr val="111111"/>
                </a:solidFill>
                <a:latin typeface="Muli"/>
                <a:ea typeface="Muli"/>
                <a:cs typeface="Muli"/>
                <a:sym typeface="Muli"/>
              </a:defRPr>
            </a:lvl5pPr>
            <a:lvl6pPr lvl="5" rtl="0">
              <a:spcBef>
                <a:spcPts val="0"/>
              </a:spcBef>
              <a:spcAft>
                <a:spcPts val="0"/>
              </a:spcAft>
              <a:buNone/>
              <a:defRPr>
                <a:solidFill>
                  <a:srgbClr val="111111"/>
                </a:solidFill>
                <a:latin typeface="Muli"/>
                <a:ea typeface="Muli"/>
                <a:cs typeface="Muli"/>
                <a:sym typeface="Muli"/>
              </a:defRPr>
            </a:lvl6pPr>
            <a:lvl7pPr lvl="6" rtl="0">
              <a:spcBef>
                <a:spcPts val="0"/>
              </a:spcBef>
              <a:spcAft>
                <a:spcPts val="0"/>
              </a:spcAft>
              <a:buNone/>
              <a:defRPr>
                <a:solidFill>
                  <a:srgbClr val="111111"/>
                </a:solidFill>
                <a:latin typeface="Muli"/>
                <a:ea typeface="Muli"/>
                <a:cs typeface="Muli"/>
                <a:sym typeface="Muli"/>
              </a:defRPr>
            </a:lvl7pPr>
            <a:lvl8pPr lvl="7" rtl="0">
              <a:spcBef>
                <a:spcPts val="0"/>
              </a:spcBef>
              <a:spcAft>
                <a:spcPts val="0"/>
              </a:spcAft>
              <a:buNone/>
              <a:defRPr>
                <a:solidFill>
                  <a:srgbClr val="111111"/>
                </a:solidFill>
                <a:latin typeface="Muli"/>
                <a:ea typeface="Muli"/>
                <a:cs typeface="Muli"/>
                <a:sym typeface="Muli"/>
              </a:defRPr>
            </a:lvl8pPr>
            <a:lvl9pPr lvl="8" rtl="0">
              <a:spcBef>
                <a:spcPts val="0"/>
              </a:spcBef>
              <a:spcAft>
                <a:spcPts val="0"/>
              </a:spcAft>
              <a:buNone/>
              <a:defRPr>
                <a:solidFill>
                  <a:srgbClr val="111111"/>
                </a:solidFill>
                <a:latin typeface="Muli"/>
                <a:ea typeface="Muli"/>
                <a:cs typeface="Muli"/>
                <a:sym typeface="Muli"/>
              </a:defRPr>
            </a:lvl9pPr>
          </a:lstStyle>
          <a:p/>
        </p:txBody>
      </p:sp>
      <p:sp>
        <p:nvSpPr>
          <p:cNvPr id="77" name="Google Shape;77;p15"/>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rgbClr val="111111"/>
                </a:solidFill>
              </a:defRPr>
            </a:lvl1pPr>
            <a:lvl2pPr lvl="1" rtl="0">
              <a:spcBef>
                <a:spcPts val="0"/>
              </a:spcBef>
              <a:spcAft>
                <a:spcPts val="0"/>
              </a:spcAft>
              <a:buNone/>
              <a:defRPr>
                <a:solidFill>
                  <a:srgbClr val="111111"/>
                </a:solidFill>
              </a:defRPr>
            </a:lvl2pPr>
            <a:lvl3pPr lvl="2" rtl="0">
              <a:spcBef>
                <a:spcPts val="0"/>
              </a:spcBef>
              <a:spcAft>
                <a:spcPts val="0"/>
              </a:spcAft>
              <a:buNone/>
              <a:defRPr>
                <a:solidFill>
                  <a:srgbClr val="111111"/>
                </a:solidFill>
              </a:defRPr>
            </a:lvl3pPr>
            <a:lvl4pPr lvl="3" rtl="0">
              <a:spcBef>
                <a:spcPts val="0"/>
              </a:spcBef>
              <a:spcAft>
                <a:spcPts val="0"/>
              </a:spcAft>
              <a:buNone/>
              <a:defRPr>
                <a:solidFill>
                  <a:srgbClr val="111111"/>
                </a:solidFill>
              </a:defRPr>
            </a:lvl4pPr>
            <a:lvl5pPr lvl="4" rtl="0">
              <a:spcBef>
                <a:spcPts val="0"/>
              </a:spcBef>
              <a:spcAft>
                <a:spcPts val="0"/>
              </a:spcAft>
              <a:buNone/>
              <a:defRPr>
                <a:solidFill>
                  <a:srgbClr val="111111"/>
                </a:solidFill>
              </a:defRPr>
            </a:lvl5pPr>
            <a:lvl6pPr lvl="5" rtl="0">
              <a:spcBef>
                <a:spcPts val="0"/>
              </a:spcBef>
              <a:spcAft>
                <a:spcPts val="0"/>
              </a:spcAft>
              <a:buNone/>
              <a:defRPr>
                <a:solidFill>
                  <a:srgbClr val="111111"/>
                </a:solidFill>
              </a:defRPr>
            </a:lvl6pPr>
            <a:lvl7pPr lvl="6" rtl="0">
              <a:spcBef>
                <a:spcPts val="0"/>
              </a:spcBef>
              <a:spcAft>
                <a:spcPts val="0"/>
              </a:spcAft>
              <a:buNone/>
              <a:defRPr>
                <a:solidFill>
                  <a:srgbClr val="111111"/>
                </a:solidFill>
              </a:defRPr>
            </a:lvl7pPr>
            <a:lvl8pPr lvl="7" rtl="0">
              <a:spcBef>
                <a:spcPts val="0"/>
              </a:spcBef>
              <a:spcAft>
                <a:spcPts val="0"/>
              </a:spcAft>
              <a:buNone/>
              <a:defRPr>
                <a:solidFill>
                  <a:srgbClr val="111111"/>
                </a:solidFill>
              </a:defRPr>
            </a:lvl8pPr>
            <a:lvl9pPr lvl="8" rtl="0">
              <a:spcBef>
                <a:spcPts val="0"/>
              </a:spcBef>
              <a:spcAft>
                <a:spcPts val="0"/>
              </a:spcAft>
              <a:buNone/>
              <a:defRPr>
                <a:solidFill>
                  <a:srgbClr val="111111"/>
                </a:solidFill>
              </a:defRPr>
            </a:lvl9pPr>
          </a:lstStyle>
          <a:p/>
        </p:txBody>
      </p:sp>
      <p:pic>
        <p:nvPicPr>
          <p:cNvPr id="78" name="Google Shape;78;p15"/>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ption 2)">
  <p:cSld name="OBJECT_2_1_2">
    <p:spTree>
      <p:nvGrpSpPr>
        <p:cNvPr id="79" name="Shape 79"/>
        <p:cNvGrpSpPr/>
        <p:nvPr/>
      </p:nvGrpSpPr>
      <p:grpSpPr>
        <a:xfrm>
          <a:off x="0" y="0"/>
          <a:ext cx="0" cy="0"/>
          <a:chOff x="0" y="0"/>
          <a:chExt cx="0" cy="0"/>
        </a:xfrm>
      </p:grpSpPr>
      <p:graphicFrame>
        <p:nvGraphicFramePr>
          <p:cNvPr id="80" name="Google Shape;80;p16"/>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81" name="Google Shape;81;p16"/>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800">
                <a:solidFill>
                  <a:srgbClr val="111111"/>
                </a:solidFill>
                <a:latin typeface="Muli"/>
                <a:ea typeface="Muli"/>
                <a:cs typeface="Muli"/>
                <a:sym typeface="Muli"/>
              </a:defRPr>
            </a:lvl1pPr>
            <a:lvl2pPr lvl="1" rtl="0">
              <a:spcBef>
                <a:spcPts val="0"/>
              </a:spcBef>
              <a:spcAft>
                <a:spcPts val="0"/>
              </a:spcAft>
              <a:buNone/>
              <a:defRPr>
                <a:solidFill>
                  <a:srgbClr val="111111"/>
                </a:solidFill>
                <a:latin typeface="Muli"/>
                <a:ea typeface="Muli"/>
                <a:cs typeface="Muli"/>
                <a:sym typeface="Muli"/>
              </a:defRPr>
            </a:lvl2pPr>
            <a:lvl3pPr lvl="2" rtl="0">
              <a:spcBef>
                <a:spcPts val="0"/>
              </a:spcBef>
              <a:spcAft>
                <a:spcPts val="0"/>
              </a:spcAft>
              <a:buNone/>
              <a:defRPr>
                <a:solidFill>
                  <a:srgbClr val="111111"/>
                </a:solidFill>
                <a:latin typeface="Muli"/>
                <a:ea typeface="Muli"/>
                <a:cs typeface="Muli"/>
                <a:sym typeface="Muli"/>
              </a:defRPr>
            </a:lvl3pPr>
            <a:lvl4pPr lvl="3" rtl="0">
              <a:spcBef>
                <a:spcPts val="0"/>
              </a:spcBef>
              <a:spcAft>
                <a:spcPts val="0"/>
              </a:spcAft>
              <a:buNone/>
              <a:defRPr>
                <a:solidFill>
                  <a:srgbClr val="111111"/>
                </a:solidFill>
                <a:latin typeface="Muli"/>
                <a:ea typeface="Muli"/>
                <a:cs typeface="Muli"/>
                <a:sym typeface="Muli"/>
              </a:defRPr>
            </a:lvl4pPr>
            <a:lvl5pPr lvl="4" rtl="0">
              <a:spcBef>
                <a:spcPts val="0"/>
              </a:spcBef>
              <a:spcAft>
                <a:spcPts val="0"/>
              </a:spcAft>
              <a:buNone/>
              <a:defRPr>
                <a:solidFill>
                  <a:srgbClr val="111111"/>
                </a:solidFill>
                <a:latin typeface="Muli"/>
                <a:ea typeface="Muli"/>
                <a:cs typeface="Muli"/>
                <a:sym typeface="Muli"/>
              </a:defRPr>
            </a:lvl5pPr>
            <a:lvl6pPr lvl="5" rtl="0">
              <a:spcBef>
                <a:spcPts val="0"/>
              </a:spcBef>
              <a:spcAft>
                <a:spcPts val="0"/>
              </a:spcAft>
              <a:buNone/>
              <a:defRPr>
                <a:solidFill>
                  <a:srgbClr val="111111"/>
                </a:solidFill>
                <a:latin typeface="Muli"/>
                <a:ea typeface="Muli"/>
                <a:cs typeface="Muli"/>
                <a:sym typeface="Muli"/>
              </a:defRPr>
            </a:lvl6pPr>
            <a:lvl7pPr lvl="6" rtl="0">
              <a:spcBef>
                <a:spcPts val="0"/>
              </a:spcBef>
              <a:spcAft>
                <a:spcPts val="0"/>
              </a:spcAft>
              <a:buNone/>
              <a:defRPr>
                <a:solidFill>
                  <a:srgbClr val="111111"/>
                </a:solidFill>
                <a:latin typeface="Muli"/>
                <a:ea typeface="Muli"/>
                <a:cs typeface="Muli"/>
                <a:sym typeface="Muli"/>
              </a:defRPr>
            </a:lvl7pPr>
            <a:lvl8pPr lvl="7" rtl="0">
              <a:spcBef>
                <a:spcPts val="0"/>
              </a:spcBef>
              <a:spcAft>
                <a:spcPts val="0"/>
              </a:spcAft>
              <a:buNone/>
              <a:defRPr>
                <a:solidFill>
                  <a:srgbClr val="111111"/>
                </a:solidFill>
                <a:latin typeface="Muli"/>
                <a:ea typeface="Muli"/>
                <a:cs typeface="Muli"/>
                <a:sym typeface="Muli"/>
              </a:defRPr>
            </a:lvl8pPr>
            <a:lvl9pPr lvl="8" rtl="0">
              <a:spcBef>
                <a:spcPts val="0"/>
              </a:spcBef>
              <a:spcAft>
                <a:spcPts val="0"/>
              </a:spcAft>
              <a:buNone/>
              <a:defRPr>
                <a:solidFill>
                  <a:srgbClr val="111111"/>
                </a:solidFill>
                <a:latin typeface="Muli"/>
                <a:ea typeface="Muli"/>
                <a:cs typeface="Muli"/>
                <a:sym typeface="Muli"/>
              </a:defRPr>
            </a:lvl9pPr>
          </a:lstStyle>
          <a:p/>
        </p:txBody>
      </p:sp>
      <p:sp>
        <p:nvSpPr>
          <p:cNvPr id="82" name="Google Shape;82;p16"/>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rgbClr val="111111"/>
                </a:solidFill>
              </a:defRPr>
            </a:lvl1pPr>
            <a:lvl2pPr lvl="1" rtl="0">
              <a:spcBef>
                <a:spcPts val="0"/>
              </a:spcBef>
              <a:spcAft>
                <a:spcPts val="0"/>
              </a:spcAft>
              <a:buNone/>
              <a:defRPr>
                <a:solidFill>
                  <a:srgbClr val="111111"/>
                </a:solidFill>
              </a:defRPr>
            </a:lvl2pPr>
            <a:lvl3pPr lvl="2" rtl="0">
              <a:spcBef>
                <a:spcPts val="0"/>
              </a:spcBef>
              <a:spcAft>
                <a:spcPts val="0"/>
              </a:spcAft>
              <a:buNone/>
              <a:defRPr>
                <a:solidFill>
                  <a:srgbClr val="111111"/>
                </a:solidFill>
              </a:defRPr>
            </a:lvl3pPr>
            <a:lvl4pPr lvl="3" rtl="0">
              <a:spcBef>
                <a:spcPts val="0"/>
              </a:spcBef>
              <a:spcAft>
                <a:spcPts val="0"/>
              </a:spcAft>
              <a:buNone/>
              <a:defRPr>
                <a:solidFill>
                  <a:srgbClr val="111111"/>
                </a:solidFill>
              </a:defRPr>
            </a:lvl4pPr>
            <a:lvl5pPr lvl="4" rtl="0">
              <a:spcBef>
                <a:spcPts val="0"/>
              </a:spcBef>
              <a:spcAft>
                <a:spcPts val="0"/>
              </a:spcAft>
              <a:buNone/>
              <a:defRPr>
                <a:solidFill>
                  <a:srgbClr val="111111"/>
                </a:solidFill>
              </a:defRPr>
            </a:lvl5pPr>
            <a:lvl6pPr lvl="5" rtl="0">
              <a:spcBef>
                <a:spcPts val="0"/>
              </a:spcBef>
              <a:spcAft>
                <a:spcPts val="0"/>
              </a:spcAft>
              <a:buNone/>
              <a:defRPr>
                <a:solidFill>
                  <a:srgbClr val="111111"/>
                </a:solidFill>
              </a:defRPr>
            </a:lvl6pPr>
            <a:lvl7pPr lvl="6" rtl="0">
              <a:spcBef>
                <a:spcPts val="0"/>
              </a:spcBef>
              <a:spcAft>
                <a:spcPts val="0"/>
              </a:spcAft>
              <a:buNone/>
              <a:defRPr>
                <a:solidFill>
                  <a:srgbClr val="111111"/>
                </a:solidFill>
              </a:defRPr>
            </a:lvl7pPr>
            <a:lvl8pPr lvl="7" rtl="0">
              <a:spcBef>
                <a:spcPts val="0"/>
              </a:spcBef>
              <a:spcAft>
                <a:spcPts val="0"/>
              </a:spcAft>
              <a:buNone/>
              <a:defRPr>
                <a:solidFill>
                  <a:srgbClr val="111111"/>
                </a:solidFill>
              </a:defRPr>
            </a:lvl8pPr>
            <a:lvl9pPr lvl="8" rtl="0">
              <a:spcBef>
                <a:spcPts val="0"/>
              </a:spcBef>
              <a:spcAft>
                <a:spcPts val="0"/>
              </a:spcAft>
              <a:buNone/>
              <a:defRPr>
                <a:solidFill>
                  <a:srgbClr val="111111"/>
                </a:solidFill>
              </a:defRPr>
            </a:lvl9pPr>
          </a:lstStyle>
          <a:p/>
        </p:txBody>
      </p:sp>
      <p:pic>
        <p:nvPicPr>
          <p:cNvPr id="83" name="Google Shape;83;p16"/>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ption 3)">
  <p:cSld name="OBJECT_2_1_2_1">
    <p:spTree>
      <p:nvGrpSpPr>
        <p:cNvPr id="84" name="Shape 84"/>
        <p:cNvGrpSpPr/>
        <p:nvPr/>
      </p:nvGrpSpPr>
      <p:grpSpPr>
        <a:xfrm>
          <a:off x="0" y="0"/>
          <a:ext cx="0" cy="0"/>
          <a:chOff x="0" y="0"/>
          <a:chExt cx="0" cy="0"/>
        </a:xfrm>
      </p:grpSpPr>
      <p:graphicFrame>
        <p:nvGraphicFramePr>
          <p:cNvPr id="85" name="Google Shape;85;p17"/>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86" name="Google Shape;86;p17"/>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800">
                <a:solidFill>
                  <a:srgbClr val="111111"/>
                </a:solidFill>
                <a:latin typeface="Muli"/>
                <a:ea typeface="Muli"/>
                <a:cs typeface="Muli"/>
                <a:sym typeface="Muli"/>
              </a:defRPr>
            </a:lvl1pPr>
            <a:lvl2pPr lvl="1" rtl="0">
              <a:spcBef>
                <a:spcPts val="0"/>
              </a:spcBef>
              <a:spcAft>
                <a:spcPts val="0"/>
              </a:spcAft>
              <a:buNone/>
              <a:defRPr>
                <a:solidFill>
                  <a:srgbClr val="111111"/>
                </a:solidFill>
                <a:latin typeface="Muli"/>
                <a:ea typeface="Muli"/>
                <a:cs typeface="Muli"/>
                <a:sym typeface="Muli"/>
              </a:defRPr>
            </a:lvl2pPr>
            <a:lvl3pPr lvl="2" rtl="0">
              <a:spcBef>
                <a:spcPts val="0"/>
              </a:spcBef>
              <a:spcAft>
                <a:spcPts val="0"/>
              </a:spcAft>
              <a:buNone/>
              <a:defRPr>
                <a:solidFill>
                  <a:srgbClr val="111111"/>
                </a:solidFill>
                <a:latin typeface="Muli"/>
                <a:ea typeface="Muli"/>
                <a:cs typeface="Muli"/>
                <a:sym typeface="Muli"/>
              </a:defRPr>
            </a:lvl3pPr>
            <a:lvl4pPr lvl="3" rtl="0">
              <a:spcBef>
                <a:spcPts val="0"/>
              </a:spcBef>
              <a:spcAft>
                <a:spcPts val="0"/>
              </a:spcAft>
              <a:buNone/>
              <a:defRPr>
                <a:solidFill>
                  <a:srgbClr val="111111"/>
                </a:solidFill>
                <a:latin typeface="Muli"/>
                <a:ea typeface="Muli"/>
                <a:cs typeface="Muli"/>
                <a:sym typeface="Muli"/>
              </a:defRPr>
            </a:lvl4pPr>
            <a:lvl5pPr lvl="4" rtl="0">
              <a:spcBef>
                <a:spcPts val="0"/>
              </a:spcBef>
              <a:spcAft>
                <a:spcPts val="0"/>
              </a:spcAft>
              <a:buNone/>
              <a:defRPr>
                <a:solidFill>
                  <a:srgbClr val="111111"/>
                </a:solidFill>
                <a:latin typeface="Muli"/>
                <a:ea typeface="Muli"/>
                <a:cs typeface="Muli"/>
                <a:sym typeface="Muli"/>
              </a:defRPr>
            </a:lvl5pPr>
            <a:lvl6pPr lvl="5" rtl="0">
              <a:spcBef>
                <a:spcPts val="0"/>
              </a:spcBef>
              <a:spcAft>
                <a:spcPts val="0"/>
              </a:spcAft>
              <a:buNone/>
              <a:defRPr>
                <a:solidFill>
                  <a:srgbClr val="111111"/>
                </a:solidFill>
                <a:latin typeface="Muli"/>
                <a:ea typeface="Muli"/>
                <a:cs typeface="Muli"/>
                <a:sym typeface="Muli"/>
              </a:defRPr>
            </a:lvl6pPr>
            <a:lvl7pPr lvl="6" rtl="0">
              <a:spcBef>
                <a:spcPts val="0"/>
              </a:spcBef>
              <a:spcAft>
                <a:spcPts val="0"/>
              </a:spcAft>
              <a:buNone/>
              <a:defRPr>
                <a:solidFill>
                  <a:srgbClr val="111111"/>
                </a:solidFill>
                <a:latin typeface="Muli"/>
                <a:ea typeface="Muli"/>
                <a:cs typeface="Muli"/>
                <a:sym typeface="Muli"/>
              </a:defRPr>
            </a:lvl7pPr>
            <a:lvl8pPr lvl="7" rtl="0">
              <a:spcBef>
                <a:spcPts val="0"/>
              </a:spcBef>
              <a:spcAft>
                <a:spcPts val="0"/>
              </a:spcAft>
              <a:buNone/>
              <a:defRPr>
                <a:solidFill>
                  <a:srgbClr val="111111"/>
                </a:solidFill>
                <a:latin typeface="Muli"/>
                <a:ea typeface="Muli"/>
                <a:cs typeface="Muli"/>
                <a:sym typeface="Muli"/>
              </a:defRPr>
            </a:lvl8pPr>
            <a:lvl9pPr lvl="8" rtl="0">
              <a:spcBef>
                <a:spcPts val="0"/>
              </a:spcBef>
              <a:spcAft>
                <a:spcPts val="0"/>
              </a:spcAft>
              <a:buNone/>
              <a:defRPr>
                <a:solidFill>
                  <a:srgbClr val="111111"/>
                </a:solidFill>
                <a:latin typeface="Muli"/>
                <a:ea typeface="Muli"/>
                <a:cs typeface="Muli"/>
                <a:sym typeface="Muli"/>
              </a:defRPr>
            </a:lvl9pPr>
          </a:lstStyle>
          <a:p/>
        </p:txBody>
      </p:sp>
      <p:sp>
        <p:nvSpPr>
          <p:cNvPr id="87" name="Google Shape;87;p17"/>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rgbClr val="111111"/>
                </a:solidFill>
              </a:defRPr>
            </a:lvl1pPr>
            <a:lvl2pPr lvl="1" rtl="0">
              <a:spcBef>
                <a:spcPts val="0"/>
              </a:spcBef>
              <a:spcAft>
                <a:spcPts val="0"/>
              </a:spcAft>
              <a:buNone/>
              <a:defRPr>
                <a:solidFill>
                  <a:srgbClr val="111111"/>
                </a:solidFill>
              </a:defRPr>
            </a:lvl2pPr>
            <a:lvl3pPr lvl="2" rtl="0">
              <a:spcBef>
                <a:spcPts val="0"/>
              </a:spcBef>
              <a:spcAft>
                <a:spcPts val="0"/>
              </a:spcAft>
              <a:buNone/>
              <a:defRPr>
                <a:solidFill>
                  <a:srgbClr val="111111"/>
                </a:solidFill>
              </a:defRPr>
            </a:lvl3pPr>
            <a:lvl4pPr lvl="3" rtl="0">
              <a:spcBef>
                <a:spcPts val="0"/>
              </a:spcBef>
              <a:spcAft>
                <a:spcPts val="0"/>
              </a:spcAft>
              <a:buNone/>
              <a:defRPr>
                <a:solidFill>
                  <a:srgbClr val="111111"/>
                </a:solidFill>
              </a:defRPr>
            </a:lvl4pPr>
            <a:lvl5pPr lvl="4" rtl="0">
              <a:spcBef>
                <a:spcPts val="0"/>
              </a:spcBef>
              <a:spcAft>
                <a:spcPts val="0"/>
              </a:spcAft>
              <a:buNone/>
              <a:defRPr>
                <a:solidFill>
                  <a:srgbClr val="111111"/>
                </a:solidFill>
              </a:defRPr>
            </a:lvl5pPr>
            <a:lvl6pPr lvl="5" rtl="0">
              <a:spcBef>
                <a:spcPts val="0"/>
              </a:spcBef>
              <a:spcAft>
                <a:spcPts val="0"/>
              </a:spcAft>
              <a:buNone/>
              <a:defRPr>
                <a:solidFill>
                  <a:srgbClr val="111111"/>
                </a:solidFill>
              </a:defRPr>
            </a:lvl6pPr>
            <a:lvl7pPr lvl="6" rtl="0">
              <a:spcBef>
                <a:spcPts val="0"/>
              </a:spcBef>
              <a:spcAft>
                <a:spcPts val="0"/>
              </a:spcAft>
              <a:buNone/>
              <a:defRPr>
                <a:solidFill>
                  <a:srgbClr val="111111"/>
                </a:solidFill>
              </a:defRPr>
            </a:lvl7pPr>
            <a:lvl8pPr lvl="7" rtl="0">
              <a:spcBef>
                <a:spcPts val="0"/>
              </a:spcBef>
              <a:spcAft>
                <a:spcPts val="0"/>
              </a:spcAft>
              <a:buNone/>
              <a:defRPr>
                <a:solidFill>
                  <a:srgbClr val="111111"/>
                </a:solidFill>
              </a:defRPr>
            </a:lvl8pPr>
            <a:lvl9pPr lvl="8" rtl="0">
              <a:spcBef>
                <a:spcPts val="0"/>
              </a:spcBef>
              <a:spcAft>
                <a:spcPts val="0"/>
              </a:spcAft>
              <a:buNone/>
              <a:defRPr>
                <a:solidFill>
                  <a:srgbClr val="111111"/>
                </a:solidFill>
              </a:defRPr>
            </a:lvl9pPr>
          </a:lstStyle>
          <a:p/>
        </p:txBody>
      </p:sp>
      <p:pic>
        <p:nvPicPr>
          <p:cNvPr id="88" name="Google Shape;88;p17"/>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OBJECT_1">
    <p:spTree>
      <p:nvGrpSpPr>
        <p:cNvPr id="89" name="Shape 89"/>
        <p:cNvGrpSpPr/>
        <p:nvPr/>
      </p:nvGrpSpPr>
      <p:grpSpPr>
        <a:xfrm>
          <a:off x="0" y="0"/>
          <a:ext cx="0" cy="0"/>
          <a:chOff x="0" y="0"/>
          <a:chExt cx="0" cy="0"/>
        </a:xfrm>
      </p:grpSpPr>
      <p:pic>
        <p:nvPicPr>
          <p:cNvPr id="90" name="Google Shape;90;p18"/>
          <p:cNvPicPr preferRelativeResize="0"/>
          <p:nvPr/>
        </p:nvPicPr>
        <p:blipFill rotWithShape="1">
          <a:blip r:embed="rId2">
            <a:alphaModFix/>
          </a:blip>
          <a:srcRect b="14682" l="0" r="0" t="937"/>
          <a:stretch/>
        </p:blipFill>
        <p:spPr>
          <a:xfrm>
            <a:off x="0" y="0"/>
            <a:ext cx="12192000" cy="6858000"/>
          </a:xfrm>
          <a:prstGeom prst="rect">
            <a:avLst/>
          </a:prstGeom>
          <a:noFill/>
          <a:ln>
            <a:noFill/>
          </a:ln>
        </p:spPr>
      </p:pic>
      <p:sp>
        <p:nvSpPr>
          <p:cNvPr id="91" name="Google Shape;91;p18"/>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92" name="Google Shape;92;p18"/>
          <p:cNvSpPr txBox="1"/>
          <p:nvPr>
            <p:ph type="title"/>
          </p:nvPr>
        </p:nvSpPr>
        <p:spPr>
          <a:xfrm>
            <a:off x="1275150" y="1236125"/>
            <a:ext cx="9641700" cy="812100"/>
          </a:xfrm>
          <a:prstGeom prst="rect">
            <a:avLst/>
          </a:prstGeom>
        </p:spPr>
        <p:txBody>
          <a:bodyPr anchorCtr="0" anchor="t" bIns="91425" lIns="91425" spcFirstLastPara="1" rIns="91425" wrap="square" tIns="91425">
            <a:noAutofit/>
          </a:bodyPr>
          <a:lstStyle>
            <a:lvl1pPr lvl="0">
              <a:spcBef>
                <a:spcPts val="0"/>
              </a:spcBef>
              <a:spcAft>
                <a:spcPts val="0"/>
              </a:spcAft>
              <a:buNone/>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93" name="Google Shape;93;p18"/>
          <p:cNvSpPr txBox="1"/>
          <p:nvPr>
            <p:ph idx="1" type="body"/>
          </p:nvPr>
        </p:nvSpPr>
        <p:spPr>
          <a:xfrm>
            <a:off x="1275150" y="2048225"/>
            <a:ext cx="9641700" cy="35520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OBJECT_1_1">
    <p:spTree>
      <p:nvGrpSpPr>
        <p:cNvPr id="94" name="Shape 94"/>
        <p:cNvGrpSpPr/>
        <p:nvPr/>
      </p:nvGrpSpPr>
      <p:grpSpPr>
        <a:xfrm>
          <a:off x="0" y="0"/>
          <a:ext cx="0" cy="0"/>
          <a:chOff x="0" y="0"/>
          <a:chExt cx="0" cy="0"/>
        </a:xfrm>
      </p:grpSpPr>
      <p:sp>
        <p:nvSpPr>
          <p:cNvPr id="95" name="Google Shape;95;p19"/>
          <p:cNvSpPr/>
          <p:nvPr/>
        </p:nvSpPr>
        <p:spPr>
          <a:xfrm>
            <a:off x="0" y="0"/>
            <a:ext cx="12192000" cy="6858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9"/>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97" name="Google Shape;97;p19"/>
          <p:cNvSpPr txBox="1"/>
          <p:nvPr>
            <p:ph type="title"/>
          </p:nvPr>
        </p:nvSpPr>
        <p:spPr>
          <a:xfrm>
            <a:off x="1275150" y="1236125"/>
            <a:ext cx="9641700" cy="8121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98" name="Google Shape;98;p19"/>
          <p:cNvSpPr txBox="1"/>
          <p:nvPr>
            <p:ph idx="1" type="body"/>
          </p:nvPr>
        </p:nvSpPr>
        <p:spPr>
          <a:xfrm>
            <a:off x="1275150" y="2048225"/>
            <a:ext cx="9641700" cy="35520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Title Only_1">
    <p:spTree>
      <p:nvGrpSpPr>
        <p:cNvPr id="99" name="Shape 99"/>
        <p:cNvGrpSpPr/>
        <p:nvPr/>
      </p:nvGrpSpPr>
      <p:grpSpPr>
        <a:xfrm>
          <a:off x="0" y="0"/>
          <a:ext cx="0" cy="0"/>
          <a:chOff x="0" y="0"/>
          <a:chExt cx="0" cy="0"/>
        </a:xfrm>
      </p:grpSpPr>
      <p:graphicFrame>
        <p:nvGraphicFramePr>
          <p:cNvPr id="100" name="Google Shape;100;p20"/>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101" name="Google Shape;101;p20"/>
          <p:cNvSpPr txBox="1"/>
          <p:nvPr>
            <p:ph type="title"/>
          </p:nvPr>
        </p:nvSpPr>
        <p:spPr>
          <a:xfrm>
            <a:off x="995000" y="2217900"/>
            <a:ext cx="5311200" cy="1894200"/>
          </a:xfrm>
          <a:prstGeom prst="rect">
            <a:avLst/>
          </a:prstGeom>
          <a:noFill/>
          <a:ln>
            <a:noFill/>
          </a:ln>
        </p:spPr>
        <p:txBody>
          <a:bodyPr anchorCtr="0" anchor="t" bIns="0" lIns="0" spcFirstLastPara="1" rIns="0" wrap="square" tIns="0">
            <a:noAutofit/>
          </a:bodyPr>
          <a:lstStyle>
            <a:lvl1pPr lvl="0" rtl="0" algn="l">
              <a:spcBef>
                <a:spcPts val="0"/>
              </a:spcBef>
              <a:spcAft>
                <a:spcPts val="0"/>
              </a:spcAft>
              <a:buSzPts val="3600"/>
              <a:buFont typeface="Muli"/>
              <a:buNone/>
              <a:defRPr i="0" sz="3600">
                <a:solidFill>
                  <a:srgbClr val="000000"/>
                </a:solidFill>
                <a:latin typeface="Muli"/>
                <a:ea typeface="Muli"/>
                <a:cs typeface="Muli"/>
                <a:sym typeface="Muli"/>
              </a:defRPr>
            </a:lvl1pPr>
            <a:lvl2pPr lvl="1" rtl="0">
              <a:spcBef>
                <a:spcPts val="0"/>
              </a:spcBef>
              <a:spcAft>
                <a:spcPts val="0"/>
              </a:spcAft>
              <a:buSzPts val="3600"/>
              <a:buFont typeface="Muli"/>
              <a:buNone/>
              <a:defRPr sz="3600">
                <a:latin typeface="Muli"/>
                <a:ea typeface="Muli"/>
                <a:cs typeface="Muli"/>
                <a:sym typeface="Muli"/>
              </a:defRPr>
            </a:lvl2pPr>
            <a:lvl3pPr lvl="2" rtl="0">
              <a:spcBef>
                <a:spcPts val="0"/>
              </a:spcBef>
              <a:spcAft>
                <a:spcPts val="0"/>
              </a:spcAft>
              <a:buSzPts val="3600"/>
              <a:buFont typeface="Muli"/>
              <a:buNone/>
              <a:defRPr sz="3600">
                <a:latin typeface="Muli"/>
                <a:ea typeface="Muli"/>
                <a:cs typeface="Muli"/>
                <a:sym typeface="Muli"/>
              </a:defRPr>
            </a:lvl3pPr>
            <a:lvl4pPr lvl="3" rtl="0">
              <a:spcBef>
                <a:spcPts val="0"/>
              </a:spcBef>
              <a:spcAft>
                <a:spcPts val="0"/>
              </a:spcAft>
              <a:buSzPts val="3600"/>
              <a:buFont typeface="Muli"/>
              <a:buNone/>
              <a:defRPr sz="3600">
                <a:latin typeface="Muli"/>
                <a:ea typeface="Muli"/>
                <a:cs typeface="Muli"/>
                <a:sym typeface="Muli"/>
              </a:defRPr>
            </a:lvl4pPr>
            <a:lvl5pPr lvl="4" rtl="0">
              <a:spcBef>
                <a:spcPts val="0"/>
              </a:spcBef>
              <a:spcAft>
                <a:spcPts val="0"/>
              </a:spcAft>
              <a:buSzPts val="3600"/>
              <a:buFont typeface="Muli"/>
              <a:buNone/>
              <a:defRPr sz="3600">
                <a:latin typeface="Muli"/>
                <a:ea typeface="Muli"/>
                <a:cs typeface="Muli"/>
                <a:sym typeface="Muli"/>
              </a:defRPr>
            </a:lvl5pPr>
            <a:lvl6pPr lvl="5" rtl="0">
              <a:spcBef>
                <a:spcPts val="0"/>
              </a:spcBef>
              <a:spcAft>
                <a:spcPts val="0"/>
              </a:spcAft>
              <a:buSzPts val="3600"/>
              <a:buFont typeface="Muli"/>
              <a:buNone/>
              <a:defRPr sz="3600">
                <a:latin typeface="Muli"/>
                <a:ea typeface="Muli"/>
                <a:cs typeface="Muli"/>
                <a:sym typeface="Muli"/>
              </a:defRPr>
            </a:lvl6pPr>
            <a:lvl7pPr lvl="6" rtl="0">
              <a:spcBef>
                <a:spcPts val="0"/>
              </a:spcBef>
              <a:spcAft>
                <a:spcPts val="0"/>
              </a:spcAft>
              <a:buSzPts val="3600"/>
              <a:buFont typeface="Muli"/>
              <a:buNone/>
              <a:defRPr sz="3600">
                <a:latin typeface="Muli"/>
                <a:ea typeface="Muli"/>
                <a:cs typeface="Muli"/>
                <a:sym typeface="Muli"/>
              </a:defRPr>
            </a:lvl7pPr>
            <a:lvl8pPr lvl="7" rtl="0">
              <a:spcBef>
                <a:spcPts val="0"/>
              </a:spcBef>
              <a:spcAft>
                <a:spcPts val="0"/>
              </a:spcAft>
              <a:buSzPts val="3600"/>
              <a:buFont typeface="Muli"/>
              <a:buNone/>
              <a:defRPr sz="3600">
                <a:latin typeface="Muli"/>
                <a:ea typeface="Muli"/>
                <a:cs typeface="Muli"/>
                <a:sym typeface="Muli"/>
              </a:defRPr>
            </a:lvl8pPr>
            <a:lvl9pPr lvl="8" rtl="0">
              <a:spcBef>
                <a:spcPts val="0"/>
              </a:spcBef>
              <a:spcAft>
                <a:spcPts val="0"/>
              </a:spcAft>
              <a:buSzPts val="3600"/>
              <a:buFont typeface="Muli"/>
              <a:buNone/>
              <a:defRPr sz="3600">
                <a:latin typeface="Muli"/>
                <a:ea typeface="Muli"/>
                <a:cs typeface="Muli"/>
                <a:sym typeface="Muli"/>
              </a:defRPr>
            </a:lvl9pPr>
          </a:lstStyle>
          <a:p/>
        </p:txBody>
      </p:sp>
      <p:sp>
        <p:nvSpPr>
          <p:cNvPr id="102" name="Google Shape;102;p20"/>
          <p:cNvSpPr txBox="1"/>
          <p:nvPr>
            <p:ph idx="12" type="sldNum"/>
          </p:nvPr>
        </p:nvSpPr>
        <p:spPr>
          <a:xfrm>
            <a:off x="10668000" y="6307425"/>
            <a:ext cx="762000" cy="3282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03" name="Google Shape;103;p20"/>
          <p:cNvSpPr txBox="1"/>
          <p:nvPr>
            <p:ph idx="1" type="subTitle"/>
          </p:nvPr>
        </p:nvSpPr>
        <p:spPr>
          <a:xfrm>
            <a:off x="995000" y="4800600"/>
            <a:ext cx="4217400" cy="904800"/>
          </a:xfrm>
          <a:prstGeom prst="rect">
            <a:avLst/>
          </a:prstGeom>
        </p:spPr>
        <p:txBody>
          <a:bodyPr anchorCtr="0" anchor="t" bIns="91425" lIns="91425" spcFirstLastPara="1" rIns="91425" wrap="square" tIns="91425">
            <a:noAutofit/>
          </a:bodyPr>
          <a:lstStyle>
            <a:lvl1pPr lvl="0">
              <a:spcBef>
                <a:spcPts val="0"/>
              </a:spcBef>
              <a:spcAft>
                <a:spcPts val="0"/>
              </a:spcAft>
              <a:buNone/>
              <a:defRPr sz="1800"/>
            </a:lvl1pPr>
            <a:lvl2pPr lvl="1">
              <a:spcBef>
                <a:spcPts val="0"/>
              </a:spcBef>
              <a:spcAft>
                <a:spcPts val="0"/>
              </a:spcAft>
              <a:buNone/>
              <a:defRPr sz="1800"/>
            </a:lvl2pPr>
            <a:lvl3pPr lvl="2">
              <a:spcBef>
                <a:spcPts val="0"/>
              </a:spcBef>
              <a:spcAft>
                <a:spcPts val="0"/>
              </a:spcAft>
              <a:buNone/>
              <a:defRPr sz="1800"/>
            </a:lvl3pPr>
            <a:lvl4pPr lvl="3">
              <a:spcBef>
                <a:spcPts val="0"/>
              </a:spcBef>
              <a:spcAft>
                <a:spcPts val="0"/>
              </a:spcAft>
              <a:buNone/>
              <a:defRPr sz="1800"/>
            </a:lvl4pPr>
            <a:lvl5pPr lvl="4">
              <a:spcBef>
                <a:spcPts val="0"/>
              </a:spcBef>
              <a:spcAft>
                <a:spcPts val="0"/>
              </a:spcAft>
              <a:buNone/>
              <a:defRPr sz="1800"/>
            </a:lvl5pPr>
            <a:lvl6pPr lvl="5">
              <a:spcBef>
                <a:spcPts val="0"/>
              </a:spcBef>
              <a:spcAft>
                <a:spcPts val="0"/>
              </a:spcAft>
              <a:buNone/>
              <a:defRPr sz="1800"/>
            </a:lvl6pPr>
            <a:lvl7pPr lvl="6">
              <a:spcBef>
                <a:spcPts val="0"/>
              </a:spcBef>
              <a:spcAft>
                <a:spcPts val="0"/>
              </a:spcAft>
              <a:buNone/>
              <a:defRPr sz="1800"/>
            </a:lvl7pPr>
            <a:lvl8pPr lvl="7">
              <a:spcBef>
                <a:spcPts val="0"/>
              </a:spcBef>
              <a:spcAft>
                <a:spcPts val="0"/>
              </a:spcAft>
              <a:buNone/>
              <a:defRPr sz="1800"/>
            </a:lvl8pPr>
            <a:lvl9pPr lvl="8">
              <a:spcBef>
                <a:spcPts val="0"/>
              </a:spcBef>
              <a:spcAft>
                <a:spcPts val="0"/>
              </a:spcAft>
              <a:buNone/>
              <a:defRPr sz="18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Finance &amp; Merchants">
  <p:cSld name="CUSTOM">
    <p:spTree>
      <p:nvGrpSpPr>
        <p:cNvPr id="104" name="Shape 104"/>
        <p:cNvGrpSpPr/>
        <p:nvPr/>
      </p:nvGrpSpPr>
      <p:grpSpPr>
        <a:xfrm>
          <a:off x="0" y="0"/>
          <a:ext cx="0" cy="0"/>
          <a:chOff x="0" y="0"/>
          <a:chExt cx="0" cy="0"/>
        </a:xfrm>
      </p:grpSpPr>
      <p:graphicFrame>
        <p:nvGraphicFramePr>
          <p:cNvPr id="105" name="Google Shape;105;p21"/>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06" name="Google Shape;106;p21"/>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7" name="Google Shape;107;p21"/>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8" name="Google Shape;108;p21"/>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pic>
        <p:nvPicPr>
          <p:cNvPr id="109" name="Google Shape;109;p21"/>
          <p:cNvPicPr preferRelativeResize="0"/>
          <p:nvPr/>
        </p:nvPicPr>
        <p:blipFill rotWithShape="1">
          <a:blip r:embed="rId2">
            <a:alphaModFix/>
          </a:blip>
          <a:srcRect b="1933" l="37614" r="16749" t="1913"/>
          <a:stretch/>
        </p:blipFill>
        <p:spPr>
          <a:xfrm>
            <a:off x="7620000" y="762000"/>
            <a:ext cx="3798226" cy="5335528"/>
          </a:xfrm>
          <a:prstGeom prst="rect">
            <a:avLst/>
          </a:prstGeom>
          <a:noFill/>
          <a:ln>
            <a:noFill/>
          </a:ln>
        </p:spPr>
      </p:pic>
      <p:grpSp>
        <p:nvGrpSpPr>
          <p:cNvPr id="110" name="Google Shape;110;p21"/>
          <p:cNvGrpSpPr/>
          <p:nvPr/>
        </p:nvGrpSpPr>
        <p:grpSpPr>
          <a:xfrm>
            <a:off x="0" y="5980278"/>
            <a:ext cx="12191479" cy="127050"/>
            <a:chOff x="0" y="9863563"/>
            <a:chExt cx="20104682" cy="209550"/>
          </a:xfrm>
        </p:grpSpPr>
        <p:sp>
          <p:nvSpPr>
            <p:cNvPr id="111" name="Google Shape;111;p21"/>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12" name="Google Shape;112;p21"/>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13" name="Google Shape;113;p21"/>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14" name="Google Shape;114;p21"/>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115" name="Google Shape;115;p21"/>
          <p:cNvGrpSpPr/>
          <p:nvPr/>
        </p:nvGrpSpPr>
        <p:grpSpPr>
          <a:xfrm>
            <a:off x="10472612" y="6300976"/>
            <a:ext cx="1450594" cy="352728"/>
            <a:chOff x="17270138" y="10392506"/>
            <a:chExt cx="2392141" cy="581772"/>
          </a:xfrm>
        </p:grpSpPr>
        <p:grpSp>
          <p:nvGrpSpPr>
            <p:cNvPr id="116" name="Google Shape;116;p21"/>
            <p:cNvGrpSpPr/>
            <p:nvPr/>
          </p:nvGrpSpPr>
          <p:grpSpPr>
            <a:xfrm>
              <a:off x="17879688" y="10615449"/>
              <a:ext cx="479402" cy="221678"/>
              <a:chOff x="17879688" y="10615449"/>
              <a:chExt cx="479402" cy="221678"/>
            </a:xfrm>
          </p:grpSpPr>
          <p:pic>
            <p:nvPicPr>
              <p:cNvPr id="117" name="Google Shape;117;p21"/>
              <p:cNvPicPr preferRelativeResize="0"/>
              <p:nvPr/>
            </p:nvPicPr>
            <p:blipFill rotWithShape="1">
              <a:blip r:embed="rId3">
                <a:alphaModFix/>
              </a:blip>
              <a:srcRect b="0" l="0" r="0" t="0"/>
              <a:stretch/>
            </p:blipFill>
            <p:spPr>
              <a:xfrm>
                <a:off x="17879688" y="10624359"/>
                <a:ext cx="165691" cy="212768"/>
              </a:xfrm>
              <a:prstGeom prst="rect">
                <a:avLst/>
              </a:prstGeom>
              <a:noFill/>
              <a:ln>
                <a:noFill/>
              </a:ln>
            </p:spPr>
          </p:pic>
          <p:sp>
            <p:nvSpPr>
              <p:cNvPr id="118" name="Google Shape;118;p21"/>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119" name="Google Shape;119;p21"/>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20" name="Google Shape;120;p21"/>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21" name="Google Shape;121;p21"/>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122" name="Google Shape;122;p21"/>
            <p:cNvGrpSpPr/>
            <p:nvPr/>
          </p:nvGrpSpPr>
          <p:grpSpPr>
            <a:xfrm>
              <a:off x="17270138" y="10697205"/>
              <a:ext cx="448309" cy="277073"/>
              <a:chOff x="17270138" y="10697205"/>
              <a:chExt cx="448309" cy="277073"/>
            </a:xfrm>
          </p:grpSpPr>
          <p:sp>
            <p:nvSpPr>
              <p:cNvPr id="123" name="Google Shape;123;p21"/>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24" name="Google Shape;124;p21"/>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25" name="Google Shape;125;p21"/>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126" name="Google Shape;126;p21"/>
            <p:cNvPicPr preferRelativeResize="0"/>
            <p:nvPr/>
          </p:nvPicPr>
          <p:blipFill rotWithShape="1">
            <a:blip r:embed="rId4">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Agriculture">
  <p:cSld name="CUSTOM_6">
    <p:spTree>
      <p:nvGrpSpPr>
        <p:cNvPr id="127" name="Shape 127"/>
        <p:cNvGrpSpPr/>
        <p:nvPr/>
      </p:nvGrpSpPr>
      <p:grpSpPr>
        <a:xfrm>
          <a:off x="0" y="0"/>
          <a:ext cx="0" cy="0"/>
          <a:chOff x="0" y="0"/>
          <a:chExt cx="0" cy="0"/>
        </a:xfrm>
      </p:grpSpPr>
      <p:graphicFrame>
        <p:nvGraphicFramePr>
          <p:cNvPr id="128" name="Google Shape;128;p22"/>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29" name="Google Shape;129;p22"/>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30" name="Google Shape;130;p22"/>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31" name="Google Shape;131;p22"/>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16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pic>
        <p:nvPicPr>
          <p:cNvPr id="132" name="Google Shape;132;p22"/>
          <p:cNvPicPr preferRelativeResize="0"/>
          <p:nvPr/>
        </p:nvPicPr>
        <p:blipFill rotWithShape="1">
          <a:blip r:embed="rId2">
            <a:alphaModFix/>
          </a:blip>
          <a:srcRect b="30" l="25275" r="27455" t="0"/>
          <a:stretch/>
        </p:blipFill>
        <p:spPr>
          <a:xfrm>
            <a:off x="7631775" y="762000"/>
            <a:ext cx="3798225" cy="5334002"/>
          </a:xfrm>
          <a:prstGeom prst="rect">
            <a:avLst/>
          </a:prstGeom>
          <a:noFill/>
          <a:ln>
            <a:noFill/>
          </a:ln>
        </p:spPr>
      </p:pic>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Education">
  <p:cSld name="CUSTOM_6_1">
    <p:spTree>
      <p:nvGrpSpPr>
        <p:cNvPr id="133" name="Shape 133"/>
        <p:cNvGrpSpPr/>
        <p:nvPr/>
      </p:nvGrpSpPr>
      <p:grpSpPr>
        <a:xfrm>
          <a:off x="0" y="0"/>
          <a:ext cx="0" cy="0"/>
          <a:chOff x="0" y="0"/>
          <a:chExt cx="0" cy="0"/>
        </a:xfrm>
      </p:grpSpPr>
      <p:graphicFrame>
        <p:nvGraphicFramePr>
          <p:cNvPr id="134" name="Google Shape;134;p23"/>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35" name="Google Shape;135;p23"/>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pic>
        <p:nvPicPr>
          <p:cNvPr id="136" name="Google Shape;136;p23"/>
          <p:cNvPicPr preferRelativeResize="0"/>
          <p:nvPr/>
        </p:nvPicPr>
        <p:blipFill rotWithShape="1">
          <a:blip r:embed="rId2">
            <a:alphaModFix/>
          </a:blip>
          <a:srcRect b="0" l="20909" r="31634" t="0"/>
          <a:stretch/>
        </p:blipFill>
        <p:spPr>
          <a:xfrm>
            <a:off x="7631775" y="762000"/>
            <a:ext cx="3798226" cy="5335526"/>
          </a:xfrm>
          <a:prstGeom prst="rect">
            <a:avLst/>
          </a:prstGeom>
          <a:noFill/>
          <a:ln>
            <a:noFill/>
          </a:ln>
        </p:spPr>
      </p:pic>
      <p:sp>
        <p:nvSpPr>
          <p:cNvPr id="137" name="Google Shape;137;p23"/>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38" name="Google Shape;138;p23"/>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16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India">
  <p:cSld name="CUSTOM_6_1_1">
    <p:spTree>
      <p:nvGrpSpPr>
        <p:cNvPr id="139" name="Shape 139"/>
        <p:cNvGrpSpPr/>
        <p:nvPr/>
      </p:nvGrpSpPr>
      <p:grpSpPr>
        <a:xfrm>
          <a:off x="0" y="0"/>
          <a:ext cx="0" cy="0"/>
          <a:chOff x="0" y="0"/>
          <a:chExt cx="0" cy="0"/>
        </a:xfrm>
      </p:grpSpPr>
      <p:graphicFrame>
        <p:nvGraphicFramePr>
          <p:cNvPr id="140" name="Google Shape;140;p24"/>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41" name="Google Shape;141;p24"/>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42" name="Google Shape;142;p24"/>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43" name="Google Shape;143;p24"/>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16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144" name="Google Shape;144;p24"/>
          <p:cNvSpPr/>
          <p:nvPr/>
        </p:nvSpPr>
        <p:spPr>
          <a:xfrm>
            <a:off x="7924800" y="762000"/>
            <a:ext cx="3505200" cy="5334000"/>
          </a:xfrm>
          <a:prstGeom prst="rect">
            <a:avLst/>
          </a:prstGeom>
          <a:blipFill rotWithShape="1">
            <a:blip r:embed="rId2">
              <a:alphaModFix/>
            </a:blip>
            <a:stretch>
              <a:fillRect b="0" l="0" r="0" t="0"/>
            </a:stretch>
          </a:blip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1">
  <p:cSld name="CUSTOM_6_1_1_1_1">
    <p:spTree>
      <p:nvGrpSpPr>
        <p:cNvPr id="145" name="Shape 145"/>
        <p:cNvGrpSpPr/>
        <p:nvPr/>
      </p:nvGrpSpPr>
      <p:grpSpPr>
        <a:xfrm>
          <a:off x="0" y="0"/>
          <a:ext cx="0" cy="0"/>
          <a:chOff x="0" y="0"/>
          <a:chExt cx="0" cy="0"/>
        </a:xfrm>
      </p:grpSpPr>
      <p:graphicFrame>
        <p:nvGraphicFramePr>
          <p:cNvPr id="146" name="Google Shape;146;p25"/>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47" name="Google Shape;147;p25"/>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48" name="Google Shape;148;p25"/>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49" name="Google Shape;149;p25"/>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16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graphicFrame>
        <p:nvGraphicFramePr>
          <p:cNvPr id="150" name="Google Shape;150;p25"/>
          <p:cNvGraphicFramePr/>
          <p:nvPr/>
        </p:nvGraphicFramePr>
        <p:xfrm>
          <a:off x="-5887"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Content &amp; Image">
  <p:cSld name="CUSTOM_5">
    <p:spTree>
      <p:nvGrpSpPr>
        <p:cNvPr id="151" name="Shape 151"/>
        <p:cNvGrpSpPr/>
        <p:nvPr/>
      </p:nvGrpSpPr>
      <p:grpSpPr>
        <a:xfrm>
          <a:off x="0" y="0"/>
          <a:ext cx="0" cy="0"/>
          <a:chOff x="0" y="0"/>
          <a:chExt cx="0" cy="0"/>
        </a:xfrm>
      </p:grpSpPr>
      <p:graphicFrame>
        <p:nvGraphicFramePr>
          <p:cNvPr id="152" name="Google Shape;152;p26"/>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53" name="Google Shape;153;p26"/>
          <p:cNvSpPr txBox="1"/>
          <p:nvPr>
            <p:ph type="title"/>
          </p:nvPr>
        </p:nvSpPr>
        <p:spPr>
          <a:xfrm>
            <a:off x="673100" y="886729"/>
            <a:ext cx="3883200" cy="1047600"/>
          </a:xfrm>
          <a:prstGeom prst="rect">
            <a:avLst/>
          </a:prstGeom>
          <a:noFill/>
          <a:ln>
            <a:noFill/>
          </a:ln>
        </p:spPr>
        <p:txBody>
          <a:bodyPr anchorCtr="0" anchor="t" bIns="0" lIns="0" spcFirstLastPara="1" rIns="0" wrap="square" tIns="0">
            <a:noAutofit/>
          </a:bodyPr>
          <a:lstStyle>
            <a:lvl1pPr lvl="0" rtl="0" algn="l">
              <a:spcBef>
                <a:spcPts val="0"/>
              </a:spcBef>
              <a:spcAft>
                <a:spcPts val="0"/>
              </a:spcAft>
              <a:buSzPts val="1400"/>
              <a:buNone/>
              <a:defRPr b="0" i="0" sz="3000">
                <a:latin typeface="Muli"/>
                <a:ea typeface="Muli"/>
                <a:cs typeface="Muli"/>
                <a:sym typeface="Muli"/>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54" name="Google Shape;154;p26"/>
          <p:cNvSpPr txBox="1"/>
          <p:nvPr>
            <p:ph idx="1" type="subTitle"/>
          </p:nvPr>
        </p:nvSpPr>
        <p:spPr>
          <a:xfrm>
            <a:off x="673110" y="2133560"/>
            <a:ext cx="4170900" cy="402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353535"/>
                </a:solidFill>
                <a:latin typeface="Muli"/>
                <a:ea typeface="Muli"/>
                <a:cs typeface="Muli"/>
                <a:sym typeface="Muli"/>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155" name="Google Shape;155;p26"/>
          <p:cNvSpPr txBox="1"/>
          <p:nvPr>
            <p:ph idx="2" type="body"/>
          </p:nvPr>
        </p:nvSpPr>
        <p:spPr>
          <a:xfrm>
            <a:off x="673110" y="2744960"/>
            <a:ext cx="4240800" cy="11922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solidFill>
                  <a:srgbClr val="353535"/>
                </a:solidFill>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pic>
        <p:nvPicPr>
          <p:cNvPr id="156" name="Google Shape;156;p26"/>
          <p:cNvPicPr preferRelativeResize="0"/>
          <p:nvPr/>
        </p:nvPicPr>
        <p:blipFill rotWithShape="1">
          <a:blip r:embed="rId2">
            <a:alphaModFix/>
          </a:blip>
          <a:srcRect b="564" l="17331" r="16745" t="564"/>
          <a:stretch/>
        </p:blipFill>
        <p:spPr>
          <a:xfrm>
            <a:off x="6096000" y="762000"/>
            <a:ext cx="5333999" cy="5333999"/>
          </a:xfrm>
          <a:prstGeom prst="rect">
            <a:avLst/>
          </a:prstGeom>
          <a:noFill/>
          <a:ln>
            <a:noFill/>
          </a:ln>
        </p:spPr>
      </p:pic>
      <p:sp>
        <p:nvSpPr>
          <p:cNvPr id="157" name="Google Shape;157;p26"/>
          <p:cNvSpPr txBox="1"/>
          <p:nvPr>
            <p:ph idx="12" type="sldNum"/>
          </p:nvPr>
        </p:nvSpPr>
        <p:spPr>
          <a:xfrm>
            <a:off x="10668000" y="6307875"/>
            <a:ext cx="762000" cy="318300"/>
          </a:xfrm>
          <a:prstGeom prst="rect">
            <a:avLst/>
          </a:prstGeom>
        </p:spPr>
        <p:txBody>
          <a:bodyPr anchorCtr="0" anchor="t" bIns="91425" lIns="91425" spcFirstLastPara="1" rIns="91425" wrap="square" tIns="91425">
            <a:noAutofit/>
          </a:bodyPr>
          <a:lstStyle>
            <a:lvl1pPr lvl="0" algn="ctr">
              <a:buNone/>
              <a:defRPr>
                <a:solidFill>
                  <a:srgbClr val="FFFFFF"/>
                </a:solidFill>
              </a:defRPr>
            </a:lvl1pPr>
            <a:lvl2pPr lvl="1" algn="ctr">
              <a:buNone/>
              <a:defRPr>
                <a:solidFill>
                  <a:srgbClr val="FFFFFF"/>
                </a:solidFill>
              </a:defRPr>
            </a:lvl2pPr>
            <a:lvl3pPr lvl="2" algn="ctr">
              <a:buNone/>
              <a:defRPr>
                <a:solidFill>
                  <a:srgbClr val="FFFFFF"/>
                </a:solidFill>
              </a:defRPr>
            </a:lvl3pPr>
            <a:lvl4pPr lvl="3" algn="ctr">
              <a:buNone/>
              <a:defRPr>
                <a:solidFill>
                  <a:srgbClr val="FFFFFF"/>
                </a:solidFill>
              </a:defRPr>
            </a:lvl4pPr>
            <a:lvl5pPr lvl="4" algn="ctr">
              <a:buNone/>
              <a:defRPr>
                <a:solidFill>
                  <a:srgbClr val="FFFFFF"/>
                </a:solidFill>
              </a:defRPr>
            </a:lvl5pPr>
            <a:lvl6pPr lvl="5" algn="ctr">
              <a:buNone/>
              <a:defRPr>
                <a:solidFill>
                  <a:srgbClr val="FFFFFF"/>
                </a:solidFill>
              </a:defRPr>
            </a:lvl6pPr>
            <a:lvl7pPr lvl="6" algn="ctr">
              <a:buNone/>
              <a:defRPr>
                <a:solidFill>
                  <a:srgbClr val="FFFFFF"/>
                </a:solidFill>
              </a:defRPr>
            </a:lvl7pPr>
            <a:lvl8pPr lvl="7" algn="ctr">
              <a:buNone/>
              <a:defRPr>
                <a:solidFill>
                  <a:srgbClr val="FFFFFF"/>
                </a:solidFill>
              </a:defRPr>
            </a:lvl8pPr>
            <a:lvl9pPr lvl="8" algn="ctr">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amp; Image">
  <p:cSld name="CUSTOM_4_1">
    <p:spTree>
      <p:nvGrpSpPr>
        <p:cNvPr id="158" name="Shape 158"/>
        <p:cNvGrpSpPr/>
        <p:nvPr/>
      </p:nvGrpSpPr>
      <p:grpSpPr>
        <a:xfrm>
          <a:off x="0" y="0"/>
          <a:ext cx="0" cy="0"/>
          <a:chOff x="0" y="0"/>
          <a:chExt cx="0" cy="0"/>
        </a:xfrm>
      </p:grpSpPr>
      <p:pic>
        <p:nvPicPr>
          <p:cNvPr id="159" name="Google Shape;159;p27"/>
          <p:cNvPicPr preferRelativeResize="0"/>
          <p:nvPr/>
        </p:nvPicPr>
        <p:blipFill rotWithShape="1">
          <a:blip r:embed="rId2">
            <a:alphaModFix/>
          </a:blip>
          <a:srcRect b="10489" l="616" r="-10" t="5122"/>
          <a:stretch/>
        </p:blipFill>
        <p:spPr>
          <a:xfrm>
            <a:off x="0" y="0"/>
            <a:ext cx="12192003" cy="6858000"/>
          </a:xfrm>
          <a:prstGeom prst="rect">
            <a:avLst/>
          </a:prstGeom>
          <a:noFill/>
          <a:ln>
            <a:noFill/>
          </a:ln>
        </p:spPr>
      </p:pic>
      <p:graphicFrame>
        <p:nvGraphicFramePr>
          <p:cNvPr id="160" name="Google Shape;160;p27"/>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161" name="Google Shape;161;p27"/>
          <p:cNvSpPr txBox="1"/>
          <p:nvPr>
            <p:ph type="title"/>
          </p:nvPr>
        </p:nvSpPr>
        <p:spPr>
          <a:xfrm>
            <a:off x="744650" y="1994150"/>
            <a:ext cx="53514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62" name="Google Shape;162;p27"/>
          <p:cNvSpPr/>
          <p:nvPr/>
        </p:nvSpPr>
        <p:spPr>
          <a:xfrm>
            <a:off x="744650" y="1559700"/>
            <a:ext cx="757295" cy="12344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63" name="Google Shape;163;p27"/>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164" name="Google Shape;164;p27"/>
          <p:cNvSpPr txBox="1"/>
          <p:nvPr>
            <p:ph idx="1" type="subTitle"/>
          </p:nvPr>
        </p:nvSpPr>
        <p:spPr>
          <a:xfrm>
            <a:off x="744650" y="4800600"/>
            <a:ext cx="4217400" cy="904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800">
                <a:solidFill>
                  <a:srgbClr val="FFFFFF"/>
                </a:solidFill>
              </a:defRPr>
            </a:lvl1pPr>
            <a:lvl2pPr lvl="1" rtl="0">
              <a:spcBef>
                <a:spcPts val="0"/>
              </a:spcBef>
              <a:spcAft>
                <a:spcPts val="0"/>
              </a:spcAft>
              <a:buNone/>
              <a:defRPr sz="1800">
                <a:solidFill>
                  <a:srgbClr val="FFFFFF"/>
                </a:solidFill>
              </a:defRPr>
            </a:lvl2pPr>
            <a:lvl3pPr lvl="2" rtl="0">
              <a:spcBef>
                <a:spcPts val="0"/>
              </a:spcBef>
              <a:spcAft>
                <a:spcPts val="0"/>
              </a:spcAft>
              <a:buNone/>
              <a:defRPr sz="1800">
                <a:solidFill>
                  <a:srgbClr val="FFFFFF"/>
                </a:solidFill>
              </a:defRPr>
            </a:lvl3pPr>
            <a:lvl4pPr lvl="3" rtl="0">
              <a:spcBef>
                <a:spcPts val="0"/>
              </a:spcBef>
              <a:spcAft>
                <a:spcPts val="0"/>
              </a:spcAft>
              <a:buNone/>
              <a:defRPr sz="1800">
                <a:solidFill>
                  <a:srgbClr val="FFFFFF"/>
                </a:solidFill>
              </a:defRPr>
            </a:lvl4pPr>
            <a:lvl5pPr lvl="4" rtl="0">
              <a:spcBef>
                <a:spcPts val="0"/>
              </a:spcBef>
              <a:spcAft>
                <a:spcPts val="0"/>
              </a:spcAft>
              <a:buNone/>
              <a:defRPr sz="1800">
                <a:solidFill>
                  <a:srgbClr val="FFFFFF"/>
                </a:solidFill>
              </a:defRPr>
            </a:lvl5pPr>
            <a:lvl6pPr lvl="5" rtl="0">
              <a:spcBef>
                <a:spcPts val="0"/>
              </a:spcBef>
              <a:spcAft>
                <a:spcPts val="0"/>
              </a:spcAft>
              <a:buNone/>
              <a:defRPr sz="1800">
                <a:solidFill>
                  <a:srgbClr val="FFFFFF"/>
                </a:solidFill>
              </a:defRPr>
            </a:lvl6pPr>
            <a:lvl7pPr lvl="6" rtl="0">
              <a:spcBef>
                <a:spcPts val="0"/>
              </a:spcBef>
              <a:spcAft>
                <a:spcPts val="0"/>
              </a:spcAft>
              <a:buNone/>
              <a:defRPr sz="1800">
                <a:solidFill>
                  <a:srgbClr val="FFFFFF"/>
                </a:solidFill>
              </a:defRPr>
            </a:lvl7pPr>
            <a:lvl8pPr lvl="7" rtl="0">
              <a:spcBef>
                <a:spcPts val="0"/>
              </a:spcBef>
              <a:spcAft>
                <a:spcPts val="0"/>
              </a:spcAft>
              <a:buNone/>
              <a:defRPr sz="1800">
                <a:solidFill>
                  <a:srgbClr val="FFFFFF"/>
                </a:solidFill>
              </a:defRPr>
            </a:lvl8pPr>
            <a:lvl9pPr lvl="8" rtl="0">
              <a:spcBef>
                <a:spcPts val="0"/>
              </a:spcBef>
              <a:spcAft>
                <a:spcPts val="0"/>
              </a:spcAft>
              <a:buNone/>
              <a:defRPr sz="1800">
                <a:solidFill>
                  <a:srgbClr val="FFFFFF"/>
                </a:solidFill>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1">
  <p:cSld name="CUSTOM_3">
    <p:spTree>
      <p:nvGrpSpPr>
        <p:cNvPr id="165" name="Shape 165"/>
        <p:cNvGrpSpPr/>
        <p:nvPr/>
      </p:nvGrpSpPr>
      <p:grpSpPr>
        <a:xfrm>
          <a:off x="0" y="0"/>
          <a:ext cx="0" cy="0"/>
          <a:chOff x="0" y="0"/>
          <a:chExt cx="0" cy="0"/>
        </a:xfrm>
      </p:grpSpPr>
      <p:graphicFrame>
        <p:nvGraphicFramePr>
          <p:cNvPr id="166" name="Google Shape;166;p28"/>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67" name="Google Shape;167;p28"/>
          <p:cNvSpPr txBox="1"/>
          <p:nvPr>
            <p:ph idx="12" type="sldNum"/>
          </p:nvPr>
        </p:nvSpPr>
        <p:spPr>
          <a:xfrm>
            <a:off x="10668000" y="6320500"/>
            <a:ext cx="741600" cy="2676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68" name="Google Shape;168;p28"/>
          <p:cNvSpPr txBox="1"/>
          <p:nvPr>
            <p:ph type="title"/>
          </p:nvPr>
        </p:nvSpPr>
        <p:spPr>
          <a:xfrm>
            <a:off x="766100" y="2144175"/>
            <a:ext cx="5389200" cy="2427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chemeClr val="dk2"/>
                </a:solidFill>
              </a:defRPr>
            </a:lvl1pPr>
            <a:lvl2pPr lvl="1" rtl="0">
              <a:spcBef>
                <a:spcPts val="0"/>
              </a:spcBef>
              <a:spcAft>
                <a:spcPts val="0"/>
              </a:spcAft>
              <a:buNone/>
              <a:defRPr>
                <a:solidFill>
                  <a:schemeClr val="dk2"/>
                </a:solidFill>
                <a:latin typeface="Muli"/>
                <a:ea typeface="Muli"/>
                <a:cs typeface="Muli"/>
                <a:sym typeface="Muli"/>
              </a:defRPr>
            </a:lvl2pPr>
            <a:lvl3pPr lvl="2" rtl="0">
              <a:spcBef>
                <a:spcPts val="0"/>
              </a:spcBef>
              <a:spcAft>
                <a:spcPts val="0"/>
              </a:spcAft>
              <a:buNone/>
              <a:defRPr>
                <a:solidFill>
                  <a:schemeClr val="dk2"/>
                </a:solidFill>
                <a:latin typeface="Muli"/>
                <a:ea typeface="Muli"/>
                <a:cs typeface="Muli"/>
                <a:sym typeface="Muli"/>
              </a:defRPr>
            </a:lvl3pPr>
            <a:lvl4pPr lvl="3" rtl="0">
              <a:spcBef>
                <a:spcPts val="0"/>
              </a:spcBef>
              <a:spcAft>
                <a:spcPts val="0"/>
              </a:spcAft>
              <a:buNone/>
              <a:defRPr>
                <a:solidFill>
                  <a:schemeClr val="dk2"/>
                </a:solidFill>
                <a:latin typeface="Muli"/>
                <a:ea typeface="Muli"/>
                <a:cs typeface="Muli"/>
                <a:sym typeface="Muli"/>
              </a:defRPr>
            </a:lvl4pPr>
            <a:lvl5pPr lvl="4" rtl="0">
              <a:spcBef>
                <a:spcPts val="0"/>
              </a:spcBef>
              <a:spcAft>
                <a:spcPts val="0"/>
              </a:spcAft>
              <a:buNone/>
              <a:defRPr>
                <a:solidFill>
                  <a:schemeClr val="dk2"/>
                </a:solidFill>
                <a:latin typeface="Muli"/>
                <a:ea typeface="Muli"/>
                <a:cs typeface="Muli"/>
                <a:sym typeface="Muli"/>
              </a:defRPr>
            </a:lvl5pPr>
            <a:lvl6pPr lvl="5" rtl="0">
              <a:spcBef>
                <a:spcPts val="0"/>
              </a:spcBef>
              <a:spcAft>
                <a:spcPts val="0"/>
              </a:spcAft>
              <a:buNone/>
              <a:defRPr>
                <a:solidFill>
                  <a:schemeClr val="dk2"/>
                </a:solidFill>
                <a:latin typeface="Muli"/>
                <a:ea typeface="Muli"/>
                <a:cs typeface="Muli"/>
                <a:sym typeface="Muli"/>
              </a:defRPr>
            </a:lvl6pPr>
            <a:lvl7pPr lvl="6" rtl="0">
              <a:spcBef>
                <a:spcPts val="0"/>
              </a:spcBef>
              <a:spcAft>
                <a:spcPts val="0"/>
              </a:spcAft>
              <a:buNone/>
              <a:defRPr>
                <a:solidFill>
                  <a:schemeClr val="dk2"/>
                </a:solidFill>
                <a:latin typeface="Muli"/>
                <a:ea typeface="Muli"/>
                <a:cs typeface="Muli"/>
                <a:sym typeface="Muli"/>
              </a:defRPr>
            </a:lvl7pPr>
            <a:lvl8pPr lvl="7" rtl="0">
              <a:spcBef>
                <a:spcPts val="0"/>
              </a:spcBef>
              <a:spcAft>
                <a:spcPts val="0"/>
              </a:spcAft>
              <a:buNone/>
              <a:defRPr>
                <a:solidFill>
                  <a:schemeClr val="dk2"/>
                </a:solidFill>
                <a:latin typeface="Muli"/>
                <a:ea typeface="Muli"/>
                <a:cs typeface="Muli"/>
                <a:sym typeface="Muli"/>
              </a:defRPr>
            </a:lvl8pPr>
            <a:lvl9pPr lvl="8" rtl="0">
              <a:spcBef>
                <a:spcPts val="0"/>
              </a:spcBef>
              <a:spcAft>
                <a:spcPts val="0"/>
              </a:spcAft>
              <a:buNone/>
              <a:defRPr>
                <a:solidFill>
                  <a:schemeClr val="dk2"/>
                </a:solidFill>
                <a:latin typeface="Muli"/>
                <a:ea typeface="Muli"/>
                <a:cs typeface="Muli"/>
                <a:sym typeface="Muli"/>
              </a:defRPr>
            </a:lvl9pPr>
          </a:lstStyle>
          <a:p/>
        </p:txBody>
      </p:sp>
      <p:sp>
        <p:nvSpPr>
          <p:cNvPr id="169" name="Google Shape;169;p28"/>
          <p:cNvSpPr txBox="1"/>
          <p:nvPr>
            <p:ph idx="1" type="subTitle"/>
          </p:nvPr>
        </p:nvSpPr>
        <p:spPr>
          <a:xfrm>
            <a:off x="766100" y="4816625"/>
            <a:ext cx="4530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16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2a">
  <p:cSld name="CUSTOM_3_1">
    <p:spTree>
      <p:nvGrpSpPr>
        <p:cNvPr id="170" name="Shape 170"/>
        <p:cNvGrpSpPr/>
        <p:nvPr/>
      </p:nvGrpSpPr>
      <p:grpSpPr>
        <a:xfrm>
          <a:off x="0" y="0"/>
          <a:ext cx="0" cy="0"/>
          <a:chOff x="0" y="0"/>
          <a:chExt cx="0" cy="0"/>
        </a:xfrm>
      </p:grpSpPr>
      <p:sp>
        <p:nvSpPr>
          <p:cNvPr id="171" name="Google Shape;171;p29"/>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aphicFrame>
        <p:nvGraphicFramePr>
          <p:cNvPr id="172" name="Google Shape;172;p29"/>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73" name="Google Shape;173;p29"/>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74" name="Google Shape;174;p29"/>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16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2b">
  <p:cSld name="CUSTOM_3_1_3">
    <p:spTree>
      <p:nvGrpSpPr>
        <p:cNvPr id="175" name="Shape 175"/>
        <p:cNvGrpSpPr/>
        <p:nvPr/>
      </p:nvGrpSpPr>
      <p:grpSpPr>
        <a:xfrm>
          <a:off x="0" y="0"/>
          <a:ext cx="0" cy="0"/>
          <a:chOff x="0" y="0"/>
          <a:chExt cx="0" cy="0"/>
        </a:xfrm>
      </p:grpSpPr>
      <p:sp>
        <p:nvSpPr>
          <p:cNvPr id="176" name="Google Shape;176;p30"/>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aphicFrame>
        <p:nvGraphicFramePr>
          <p:cNvPr id="177" name="Google Shape;177;p30"/>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78" name="Google Shape;178;p30"/>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79" name="Google Shape;179;p30"/>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16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3">
  <p:cSld name="CUSTOM_3_1_2">
    <p:spTree>
      <p:nvGrpSpPr>
        <p:cNvPr id="180" name="Shape 180"/>
        <p:cNvGrpSpPr/>
        <p:nvPr/>
      </p:nvGrpSpPr>
      <p:grpSpPr>
        <a:xfrm>
          <a:off x="0" y="0"/>
          <a:ext cx="0" cy="0"/>
          <a:chOff x="0" y="0"/>
          <a:chExt cx="0" cy="0"/>
        </a:xfrm>
      </p:grpSpPr>
      <p:sp>
        <p:nvSpPr>
          <p:cNvPr id="181" name="Google Shape;181;p31"/>
          <p:cNvSpPr/>
          <p:nvPr/>
        </p:nvSpPr>
        <p:spPr>
          <a:xfrm>
            <a:off x="0" y="0"/>
            <a:ext cx="12190095" cy="6858000"/>
          </a:xfrm>
          <a:custGeom>
            <a:rect b="b" l="l" r="r" t="t"/>
            <a:pathLst>
              <a:path extrusionOk="0" h="6858000" w="12190095">
                <a:moveTo>
                  <a:pt x="0" y="6858000"/>
                </a:moveTo>
                <a:lnTo>
                  <a:pt x="12189599" y="6858000"/>
                </a:lnTo>
                <a:lnTo>
                  <a:pt x="12189599" y="0"/>
                </a:lnTo>
                <a:lnTo>
                  <a:pt x="0" y="0"/>
                </a:lnTo>
                <a:lnTo>
                  <a:pt x="0" y="6858000"/>
                </a:lnTo>
                <a:close/>
              </a:path>
            </a:pathLst>
          </a:custGeom>
          <a:solidFill>
            <a:schemeClr val="dk1"/>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82" name="Google Shape;182;p31"/>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83" name="Google Shape;183;p31"/>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16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graphicFrame>
        <p:nvGraphicFramePr>
          <p:cNvPr id="184" name="Google Shape;184;p31"/>
          <p:cNvGraphicFramePr/>
          <p:nvPr/>
        </p:nvGraphicFramePr>
        <p:xfrm>
          <a:off x="-95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4">
  <p:cSld name="CUSTOM_3_1_1">
    <p:spTree>
      <p:nvGrpSpPr>
        <p:cNvPr id="185" name="Shape 185"/>
        <p:cNvGrpSpPr/>
        <p:nvPr/>
      </p:nvGrpSpPr>
      <p:grpSpPr>
        <a:xfrm>
          <a:off x="0" y="0"/>
          <a:ext cx="0" cy="0"/>
          <a:chOff x="0" y="0"/>
          <a:chExt cx="0" cy="0"/>
        </a:xfrm>
      </p:grpSpPr>
      <p:sp>
        <p:nvSpPr>
          <p:cNvPr id="186" name="Google Shape;186;p32"/>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87" name="Google Shape;187;p32"/>
          <p:cNvSpPr txBox="1"/>
          <p:nvPr>
            <p:ph idx="1" type="subTitle"/>
          </p:nvPr>
        </p:nvSpPr>
        <p:spPr>
          <a:xfrm>
            <a:off x="1069001" y="4250725"/>
            <a:ext cx="9456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24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188" name="Google Shape;188;p32"/>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6000">
                <a:solidFill>
                  <a:srgbClr val="FFFFFF"/>
                </a:solidFill>
              </a:defRPr>
            </a:lvl1pPr>
            <a:lvl2pPr lvl="1" rtl="0">
              <a:spcBef>
                <a:spcPts val="0"/>
              </a:spcBef>
              <a:spcAft>
                <a:spcPts val="0"/>
              </a:spcAft>
              <a:buNone/>
              <a:defRPr>
                <a:solidFill>
                  <a:srgbClr val="FFFFFF"/>
                </a:solidFill>
                <a:latin typeface="Muli"/>
                <a:ea typeface="Muli"/>
                <a:cs typeface="Muli"/>
                <a:sym typeface="Muli"/>
              </a:defRPr>
            </a:lvl2pPr>
            <a:lvl3pPr lvl="2" rtl="0">
              <a:spcBef>
                <a:spcPts val="0"/>
              </a:spcBef>
              <a:spcAft>
                <a:spcPts val="0"/>
              </a:spcAft>
              <a:buNone/>
              <a:defRPr>
                <a:solidFill>
                  <a:srgbClr val="FFFFFF"/>
                </a:solidFill>
                <a:latin typeface="Muli"/>
                <a:ea typeface="Muli"/>
                <a:cs typeface="Muli"/>
                <a:sym typeface="Muli"/>
              </a:defRPr>
            </a:lvl3pPr>
            <a:lvl4pPr lvl="3" rtl="0">
              <a:spcBef>
                <a:spcPts val="0"/>
              </a:spcBef>
              <a:spcAft>
                <a:spcPts val="0"/>
              </a:spcAft>
              <a:buNone/>
              <a:defRPr>
                <a:solidFill>
                  <a:srgbClr val="FFFFFF"/>
                </a:solidFill>
                <a:latin typeface="Muli"/>
                <a:ea typeface="Muli"/>
                <a:cs typeface="Muli"/>
                <a:sym typeface="Muli"/>
              </a:defRPr>
            </a:lvl4pPr>
            <a:lvl5pPr lvl="4" rtl="0">
              <a:spcBef>
                <a:spcPts val="0"/>
              </a:spcBef>
              <a:spcAft>
                <a:spcPts val="0"/>
              </a:spcAft>
              <a:buNone/>
              <a:defRPr>
                <a:solidFill>
                  <a:srgbClr val="FFFFFF"/>
                </a:solidFill>
                <a:latin typeface="Muli"/>
                <a:ea typeface="Muli"/>
                <a:cs typeface="Muli"/>
                <a:sym typeface="Muli"/>
              </a:defRPr>
            </a:lvl5pPr>
            <a:lvl6pPr lvl="5" rtl="0">
              <a:spcBef>
                <a:spcPts val="0"/>
              </a:spcBef>
              <a:spcAft>
                <a:spcPts val="0"/>
              </a:spcAft>
              <a:buNone/>
              <a:defRPr>
                <a:solidFill>
                  <a:srgbClr val="FFFFFF"/>
                </a:solidFill>
                <a:latin typeface="Muli"/>
                <a:ea typeface="Muli"/>
                <a:cs typeface="Muli"/>
                <a:sym typeface="Muli"/>
              </a:defRPr>
            </a:lvl6pPr>
            <a:lvl7pPr lvl="6" rtl="0">
              <a:spcBef>
                <a:spcPts val="0"/>
              </a:spcBef>
              <a:spcAft>
                <a:spcPts val="0"/>
              </a:spcAft>
              <a:buNone/>
              <a:defRPr>
                <a:solidFill>
                  <a:srgbClr val="FFFFFF"/>
                </a:solidFill>
                <a:latin typeface="Muli"/>
                <a:ea typeface="Muli"/>
                <a:cs typeface="Muli"/>
                <a:sym typeface="Muli"/>
              </a:defRPr>
            </a:lvl7pPr>
            <a:lvl8pPr lvl="7" rtl="0">
              <a:spcBef>
                <a:spcPts val="0"/>
              </a:spcBef>
              <a:spcAft>
                <a:spcPts val="0"/>
              </a:spcAft>
              <a:buNone/>
              <a:defRPr>
                <a:solidFill>
                  <a:srgbClr val="FFFFFF"/>
                </a:solidFill>
                <a:latin typeface="Muli"/>
                <a:ea typeface="Muli"/>
                <a:cs typeface="Muli"/>
                <a:sym typeface="Muli"/>
              </a:defRPr>
            </a:lvl8pPr>
            <a:lvl9pPr lvl="8" rtl="0">
              <a:spcBef>
                <a:spcPts val="0"/>
              </a:spcBef>
              <a:spcAft>
                <a:spcPts val="0"/>
              </a:spcAft>
              <a:buNone/>
              <a:defRPr>
                <a:solidFill>
                  <a:srgbClr val="FFFFFF"/>
                </a:solidFill>
                <a:latin typeface="Muli"/>
                <a:ea typeface="Muli"/>
                <a:cs typeface="Muli"/>
                <a:sym typeface="Muli"/>
              </a:defRPr>
            </a:lvl9pPr>
          </a:lstStyle>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5">
  <p:cSld name="CUSTOM_3_1_1_1">
    <p:spTree>
      <p:nvGrpSpPr>
        <p:cNvPr id="189" name="Shape 189"/>
        <p:cNvGrpSpPr/>
        <p:nvPr/>
      </p:nvGrpSpPr>
      <p:grpSpPr>
        <a:xfrm>
          <a:off x="0" y="0"/>
          <a:ext cx="0" cy="0"/>
          <a:chOff x="0" y="0"/>
          <a:chExt cx="0" cy="0"/>
        </a:xfrm>
      </p:grpSpPr>
      <p:sp>
        <p:nvSpPr>
          <p:cNvPr id="190" name="Google Shape;190;p33"/>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6000">
                <a:solidFill>
                  <a:schemeClr val="dk2"/>
                </a:solidFill>
              </a:defRPr>
            </a:lvl1pPr>
            <a:lvl2pPr lvl="1" rtl="0">
              <a:spcBef>
                <a:spcPts val="0"/>
              </a:spcBef>
              <a:spcAft>
                <a:spcPts val="0"/>
              </a:spcAft>
              <a:buNone/>
              <a:defRPr>
                <a:solidFill>
                  <a:schemeClr val="dk2"/>
                </a:solidFill>
                <a:latin typeface="Muli"/>
                <a:ea typeface="Muli"/>
                <a:cs typeface="Muli"/>
                <a:sym typeface="Muli"/>
              </a:defRPr>
            </a:lvl2pPr>
            <a:lvl3pPr lvl="2" rtl="0">
              <a:spcBef>
                <a:spcPts val="0"/>
              </a:spcBef>
              <a:spcAft>
                <a:spcPts val="0"/>
              </a:spcAft>
              <a:buNone/>
              <a:defRPr>
                <a:solidFill>
                  <a:schemeClr val="dk2"/>
                </a:solidFill>
                <a:latin typeface="Muli"/>
                <a:ea typeface="Muli"/>
                <a:cs typeface="Muli"/>
                <a:sym typeface="Muli"/>
              </a:defRPr>
            </a:lvl3pPr>
            <a:lvl4pPr lvl="3" rtl="0">
              <a:spcBef>
                <a:spcPts val="0"/>
              </a:spcBef>
              <a:spcAft>
                <a:spcPts val="0"/>
              </a:spcAft>
              <a:buNone/>
              <a:defRPr>
                <a:solidFill>
                  <a:schemeClr val="dk2"/>
                </a:solidFill>
                <a:latin typeface="Muli"/>
                <a:ea typeface="Muli"/>
                <a:cs typeface="Muli"/>
                <a:sym typeface="Muli"/>
              </a:defRPr>
            </a:lvl4pPr>
            <a:lvl5pPr lvl="4" rtl="0">
              <a:spcBef>
                <a:spcPts val="0"/>
              </a:spcBef>
              <a:spcAft>
                <a:spcPts val="0"/>
              </a:spcAft>
              <a:buNone/>
              <a:defRPr>
                <a:solidFill>
                  <a:schemeClr val="dk2"/>
                </a:solidFill>
                <a:latin typeface="Muli"/>
                <a:ea typeface="Muli"/>
                <a:cs typeface="Muli"/>
                <a:sym typeface="Muli"/>
              </a:defRPr>
            </a:lvl5pPr>
            <a:lvl6pPr lvl="5" rtl="0">
              <a:spcBef>
                <a:spcPts val="0"/>
              </a:spcBef>
              <a:spcAft>
                <a:spcPts val="0"/>
              </a:spcAft>
              <a:buNone/>
              <a:defRPr>
                <a:solidFill>
                  <a:schemeClr val="dk2"/>
                </a:solidFill>
                <a:latin typeface="Muli"/>
                <a:ea typeface="Muli"/>
                <a:cs typeface="Muli"/>
                <a:sym typeface="Muli"/>
              </a:defRPr>
            </a:lvl6pPr>
            <a:lvl7pPr lvl="6" rtl="0">
              <a:spcBef>
                <a:spcPts val="0"/>
              </a:spcBef>
              <a:spcAft>
                <a:spcPts val="0"/>
              </a:spcAft>
              <a:buNone/>
              <a:defRPr>
                <a:solidFill>
                  <a:schemeClr val="dk2"/>
                </a:solidFill>
                <a:latin typeface="Muli"/>
                <a:ea typeface="Muli"/>
                <a:cs typeface="Muli"/>
                <a:sym typeface="Muli"/>
              </a:defRPr>
            </a:lvl7pPr>
            <a:lvl8pPr lvl="7" rtl="0">
              <a:spcBef>
                <a:spcPts val="0"/>
              </a:spcBef>
              <a:spcAft>
                <a:spcPts val="0"/>
              </a:spcAft>
              <a:buNone/>
              <a:defRPr>
                <a:solidFill>
                  <a:schemeClr val="dk2"/>
                </a:solidFill>
                <a:latin typeface="Muli"/>
                <a:ea typeface="Muli"/>
                <a:cs typeface="Muli"/>
                <a:sym typeface="Muli"/>
              </a:defRPr>
            </a:lvl8pPr>
            <a:lvl9pPr lvl="8" rtl="0">
              <a:spcBef>
                <a:spcPts val="0"/>
              </a:spcBef>
              <a:spcAft>
                <a:spcPts val="0"/>
              </a:spcAft>
              <a:buNone/>
              <a:defRPr>
                <a:solidFill>
                  <a:schemeClr val="dk2"/>
                </a:solidFill>
                <a:latin typeface="Muli"/>
                <a:ea typeface="Muli"/>
                <a:cs typeface="Muli"/>
                <a:sym typeface="Muli"/>
              </a:defRPr>
            </a:lvl9pPr>
          </a:lstStyle>
          <a:p/>
        </p:txBody>
      </p:sp>
      <p:sp>
        <p:nvSpPr>
          <p:cNvPr id="191" name="Google Shape;191;p33"/>
          <p:cNvSpPr txBox="1"/>
          <p:nvPr>
            <p:ph idx="1" type="subTitle"/>
          </p:nvPr>
        </p:nvSpPr>
        <p:spPr>
          <a:xfrm>
            <a:off x="1069001" y="4174525"/>
            <a:ext cx="9456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5 1">
  <p:cSld name="CUSTOM_3_1_1_1_1">
    <p:spTree>
      <p:nvGrpSpPr>
        <p:cNvPr id="192" name="Shape 192"/>
        <p:cNvGrpSpPr/>
        <p:nvPr/>
      </p:nvGrpSpPr>
      <p:grpSpPr>
        <a:xfrm>
          <a:off x="0" y="0"/>
          <a:ext cx="0" cy="0"/>
          <a:chOff x="0" y="0"/>
          <a:chExt cx="0" cy="0"/>
        </a:xfrm>
      </p:grpSpPr>
      <p:sp>
        <p:nvSpPr>
          <p:cNvPr id="193" name="Google Shape;193;p34"/>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6000">
                <a:solidFill>
                  <a:schemeClr val="dk2"/>
                </a:solidFill>
              </a:defRPr>
            </a:lvl1pPr>
            <a:lvl2pPr lvl="1" rtl="0">
              <a:spcBef>
                <a:spcPts val="0"/>
              </a:spcBef>
              <a:spcAft>
                <a:spcPts val="0"/>
              </a:spcAft>
              <a:buNone/>
              <a:defRPr>
                <a:solidFill>
                  <a:schemeClr val="dk2"/>
                </a:solidFill>
                <a:latin typeface="Muli"/>
                <a:ea typeface="Muli"/>
                <a:cs typeface="Muli"/>
                <a:sym typeface="Muli"/>
              </a:defRPr>
            </a:lvl2pPr>
            <a:lvl3pPr lvl="2" rtl="0">
              <a:spcBef>
                <a:spcPts val="0"/>
              </a:spcBef>
              <a:spcAft>
                <a:spcPts val="0"/>
              </a:spcAft>
              <a:buNone/>
              <a:defRPr>
                <a:solidFill>
                  <a:schemeClr val="dk2"/>
                </a:solidFill>
                <a:latin typeface="Muli"/>
                <a:ea typeface="Muli"/>
                <a:cs typeface="Muli"/>
                <a:sym typeface="Muli"/>
              </a:defRPr>
            </a:lvl3pPr>
            <a:lvl4pPr lvl="3" rtl="0">
              <a:spcBef>
                <a:spcPts val="0"/>
              </a:spcBef>
              <a:spcAft>
                <a:spcPts val="0"/>
              </a:spcAft>
              <a:buNone/>
              <a:defRPr>
                <a:solidFill>
                  <a:schemeClr val="dk2"/>
                </a:solidFill>
                <a:latin typeface="Muli"/>
                <a:ea typeface="Muli"/>
                <a:cs typeface="Muli"/>
                <a:sym typeface="Muli"/>
              </a:defRPr>
            </a:lvl4pPr>
            <a:lvl5pPr lvl="4" rtl="0">
              <a:spcBef>
                <a:spcPts val="0"/>
              </a:spcBef>
              <a:spcAft>
                <a:spcPts val="0"/>
              </a:spcAft>
              <a:buNone/>
              <a:defRPr>
                <a:solidFill>
                  <a:schemeClr val="dk2"/>
                </a:solidFill>
                <a:latin typeface="Muli"/>
                <a:ea typeface="Muli"/>
                <a:cs typeface="Muli"/>
                <a:sym typeface="Muli"/>
              </a:defRPr>
            </a:lvl5pPr>
            <a:lvl6pPr lvl="5" rtl="0">
              <a:spcBef>
                <a:spcPts val="0"/>
              </a:spcBef>
              <a:spcAft>
                <a:spcPts val="0"/>
              </a:spcAft>
              <a:buNone/>
              <a:defRPr>
                <a:solidFill>
                  <a:schemeClr val="dk2"/>
                </a:solidFill>
                <a:latin typeface="Muli"/>
                <a:ea typeface="Muli"/>
                <a:cs typeface="Muli"/>
                <a:sym typeface="Muli"/>
              </a:defRPr>
            </a:lvl6pPr>
            <a:lvl7pPr lvl="6" rtl="0">
              <a:spcBef>
                <a:spcPts val="0"/>
              </a:spcBef>
              <a:spcAft>
                <a:spcPts val="0"/>
              </a:spcAft>
              <a:buNone/>
              <a:defRPr>
                <a:solidFill>
                  <a:schemeClr val="dk2"/>
                </a:solidFill>
                <a:latin typeface="Muli"/>
                <a:ea typeface="Muli"/>
                <a:cs typeface="Muli"/>
                <a:sym typeface="Muli"/>
              </a:defRPr>
            </a:lvl7pPr>
            <a:lvl8pPr lvl="7" rtl="0">
              <a:spcBef>
                <a:spcPts val="0"/>
              </a:spcBef>
              <a:spcAft>
                <a:spcPts val="0"/>
              </a:spcAft>
              <a:buNone/>
              <a:defRPr>
                <a:solidFill>
                  <a:schemeClr val="dk2"/>
                </a:solidFill>
                <a:latin typeface="Muli"/>
                <a:ea typeface="Muli"/>
                <a:cs typeface="Muli"/>
                <a:sym typeface="Muli"/>
              </a:defRPr>
            </a:lvl8pPr>
            <a:lvl9pPr lvl="8" rtl="0">
              <a:spcBef>
                <a:spcPts val="0"/>
              </a:spcBef>
              <a:spcAft>
                <a:spcPts val="0"/>
              </a:spcAft>
              <a:buNone/>
              <a:defRPr>
                <a:solidFill>
                  <a:schemeClr val="dk2"/>
                </a:solidFill>
                <a:latin typeface="Muli"/>
                <a:ea typeface="Muli"/>
                <a:cs typeface="Muli"/>
                <a:sym typeface="Muli"/>
              </a:defRPr>
            </a:lvl9pPr>
          </a:lstStyle>
          <a:p/>
        </p:txBody>
      </p:sp>
      <p:sp>
        <p:nvSpPr>
          <p:cNvPr id="194" name="Google Shape;194;p34"/>
          <p:cNvSpPr txBox="1"/>
          <p:nvPr>
            <p:ph idx="1" type="subTitle"/>
          </p:nvPr>
        </p:nvSpPr>
        <p:spPr>
          <a:xfrm>
            <a:off x="1069001" y="4174525"/>
            <a:ext cx="9456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
        <p:nvSpPr>
          <p:cNvPr id="195" name="Google Shape;195;p34"/>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grpSp>
        <p:nvGrpSpPr>
          <p:cNvPr id="196" name="Google Shape;196;p34"/>
          <p:cNvGrpSpPr/>
          <p:nvPr/>
        </p:nvGrpSpPr>
        <p:grpSpPr>
          <a:xfrm>
            <a:off x="0" y="5980278"/>
            <a:ext cx="12191479" cy="127050"/>
            <a:chOff x="0" y="9863563"/>
            <a:chExt cx="20104682" cy="209550"/>
          </a:xfrm>
        </p:grpSpPr>
        <p:sp>
          <p:nvSpPr>
            <p:cNvPr id="197" name="Google Shape;197;p34"/>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98" name="Google Shape;198;p34"/>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99" name="Google Shape;199;p34"/>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00" name="Google Shape;200;p34"/>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201" name="Google Shape;201;p34"/>
          <p:cNvGrpSpPr/>
          <p:nvPr/>
        </p:nvGrpSpPr>
        <p:grpSpPr>
          <a:xfrm>
            <a:off x="10472612" y="6300976"/>
            <a:ext cx="1450594" cy="352728"/>
            <a:chOff x="17270138" y="10392506"/>
            <a:chExt cx="2392141" cy="581772"/>
          </a:xfrm>
        </p:grpSpPr>
        <p:grpSp>
          <p:nvGrpSpPr>
            <p:cNvPr id="202" name="Google Shape;202;p34"/>
            <p:cNvGrpSpPr/>
            <p:nvPr/>
          </p:nvGrpSpPr>
          <p:grpSpPr>
            <a:xfrm>
              <a:off x="17879688" y="10615449"/>
              <a:ext cx="479402" cy="221678"/>
              <a:chOff x="17879688" y="10615449"/>
              <a:chExt cx="479402" cy="221678"/>
            </a:xfrm>
          </p:grpSpPr>
          <p:pic>
            <p:nvPicPr>
              <p:cNvPr id="203" name="Google Shape;203;p34"/>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204" name="Google Shape;204;p34"/>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205" name="Google Shape;205;p34"/>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06" name="Google Shape;206;p34"/>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07" name="Google Shape;207;p34"/>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208" name="Google Shape;208;p34"/>
            <p:cNvGrpSpPr/>
            <p:nvPr/>
          </p:nvGrpSpPr>
          <p:grpSpPr>
            <a:xfrm>
              <a:off x="17270138" y="10697205"/>
              <a:ext cx="448309" cy="277073"/>
              <a:chOff x="17270138" y="10697205"/>
              <a:chExt cx="448309" cy="277073"/>
            </a:xfrm>
          </p:grpSpPr>
          <p:sp>
            <p:nvSpPr>
              <p:cNvPr id="209" name="Google Shape;209;p34"/>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10" name="Google Shape;210;p34"/>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11" name="Google Shape;211;p34"/>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212" name="Google Shape;212;p34"/>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_1">
    <p:spTree>
      <p:nvGrpSpPr>
        <p:cNvPr id="213" name="Shape 213"/>
        <p:cNvGrpSpPr/>
        <p:nvPr/>
      </p:nvGrpSpPr>
      <p:grpSpPr>
        <a:xfrm>
          <a:off x="0" y="0"/>
          <a:ext cx="0" cy="0"/>
          <a:chOff x="0" y="0"/>
          <a:chExt cx="0" cy="0"/>
        </a:xfrm>
      </p:grpSpPr>
      <p:graphicFrame>
        <p:nvGraphicFramePr>
          <p:cNvPr id="214" name="Google Shape;214;p35"/>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215" name="Google Shape;215;p35"/>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grpSp>
        <p:nvGrpSpPr>
          <p:cNvPr id="216" name="Google Shape;216;p35"/>
          <p:cNvGrpSpPr/>
          <p:nvPr/>
        </p:nvGrpSpPr>
        <p:grpSpPr>
          <a:xfrm>
            <a:off x="0" y="5980278"/>
            <a:ext cx="12191479" cy="127050"/>
            <a:chOff x="0" y="9863563"/>
            <a:chExt cx="20104682" cy="209550"/>
          </a:xfrm>
        </p:grpSpPr>
        <p:sp>
          <p:nvSpPr>
            <p:cNvPr id="217" name="Google Shape;217;p35"/>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18" name="Google Shape;218;p35"/>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19" name="Google Shape;219;p35"/>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20" name="Google Shape;220;p35"/>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221" name="Google Shape;221;p35"/>
          <p:cNvGrpSpPr/>
          <p:nvPr/>
        </p:nvGrpSpPr>
        <p:grpSpPr>
          <a:xfrm>
            <a:off x="10472612" y="6300976"/>
            <a:ext cx="1450594" cy="352728"/>
            <a:chOff x="17270138" y="10392506"/>
            <a:chExt cx="2392141" cy="581772"/>
          </a:xfrm>
        </p:grpSpPr>
        <p:grpSp>
          <p:nvGrpSpPr>
            <p:cNvPr id="222" name="Google Shape;222;p35"/>
            <p:cNvGrpSpPr/>
            <p:nvPr/>
          </p:nvGrpSpPr>
          <p:grpSpPr>
            <a:xfrm>
              <a:off x="17879688" y="10615449"/>
              <a:ext cx="479402" cy="221678"/>
              <a:chOff x="17879688" y="10615449"/>
              <a:chExt cx="479402" cy="221678"/>
            </a:xfrm>
          </p:grpSpPr>
          <p:pic>
            <p:nvPicPr>
              <p:cNvPr id="223" name="Google Shape;223;p35"/>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224" name="Google Shape;224;p35"/>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225" name="Google Shape;225;p35"/>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26" name="Google Shape;226;p35"/>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27" name="Google Shape;227;p35"/>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228" name="Google Shape;228;p35"/>
            <p:cNvGrpSpPr/>
            <p:nvPr/>
          </p:nvGrpSpPr>
          <p:grpSpPr>
            <a:xfrm>
              <a:off x="17270138" y="10697205"/>
              <a:ext cx="448309" cy="277073"/>
              <a:chOff x="17270138" y="10697205"/>
              <a:chExt cx="448309" cy="277073"/>
            </a:xfrm>
          </p:grpSpPr>
          <p:sp>
            <p:nvSpPr>
              <p:cNvPr id="229" name="Google Shape;229;p35"/>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30" name="Google Shape;230;p35"/>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31" name="Google Shape;231;p35"/>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232" name="Google Shape;232;p35"/>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mp; Content">
  <p:cSld name="CUSTOM_2">
    <p:spTree>
      <p:nvGrpSpPr>
        <p:cNvPr id="233" name="Shape 233"/>
        <p:cNvGrpSpPr/>
        <p:nvPr/>
      </p:nvGrpSpPr>
      <p:grpSpPr>
        <a:xfrm>
          <a:off x="0" y="0"/>
          <a:ext cx="0" cy="0"/>
          <a:chOff x="0" y="0"/>
          <a:chExt cx="0" cy="0"/>
        </a:xfrm>
      </p:grpSpPr>
      <p:sp>
        <p:nvSpPr>
          <p:cNvPr id="234" name="Google Shape;234;p36"/>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235" name="Google Shape;235;p36"/>
          <p:cNvSpPr txBox="1"/>
          <p:nvPr>
            <p:ph idx="1" type="body"/>
          </p:nvPr>
        </p:nvSpPr>
        <p:spPr>
          <a:xfrm>
            <a:off x="685800" y="1264824"/>
            <a:ext cx="10820400" cy="4587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Font typeface="Muli"/>
              <a:buChar char="■"/>
              <a:defRPr sz="1800">
                <a:latin typeface="Muli"/>
                <a:ea typeface="Muli"/>
                <a:cs typeface="Muli"/>
                <a:sym typeface="Muli"/>
              </a:defRPr>
            </a:lvl1pPr>
            <a:lvl2pPr indent="-342900" lvl="1" marL="914400" rtl="0">
              <a:spcBef>
                <a:spcPts val="0"/>
              </a:spcBef>
              <a:spcAft>
                <a:spcPts val="0"/>
              </a:spcAft>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rtl="0">
              <a:spcBef>
                <a:spcPts val="0"/>
              </a:spcBef>
              <a:spcAft>
                <a:spcPts val="0"/>
              </a:spcAft>
              <a:buSzPts val="1800"/>
              <a:buFont typeface="Muli"/>
              <a:buChar char="□"/>
              <a:defRPr sz="1800">
                <a:latin typeface="Muli"/>
                <a:ea typeface="Muli"/>
                <a:cs typeface="Muli"/>
                <a:sym typeface="Muli"/>
              </a:defRPr>
            </a:lvl5pPr>
            <a:lvl6pPr indent="-342900" lvl="5" marL="2743200" rtl="0">
              <a:spcBef>
                <a:spcPts val="0"/>
              </a:spcBef>
              <a:spcAft>
                <a:spcPts val="0"/>
              </a:spcAft>
              <a:buSzPts val="1800"/>
              <a:buFont typeface="Muli"/>
              <a:buChar char="■"/>
              <a:defRPr sz="1800">
                <a:latin typeface="Muli"/>
                <a:ea typeface="Muli"/>
                <a:cs typeface="Muli"/>
                <a:sym typeface="Muli"/>
              </a:defRPr>
            </a:lvl6pPr>
            <a:lvl7pPr indent="-342900" lvl="6" marL="3200400" rtl="0">
              <a:spcBef>
                <a:spcPts val="0"/>
              </a:spcBef>
              <a:spcAft>
                <a:spcPts val="0"/>
              </a:spcAft>
              <a:buSzPts val="1800"/>
              <a:buFont typeface="Muli"/>
              <a:buChar char="■"/>
              <a:defRPr sz="1800">
                <a:latin typeface="Muli"/>
                <a:ea typeface="Muli"/>
                <a:cs typeface="Muli"/>
                <a:sym typeface="Muli"/>
              </a:defRPr>
            </a:lvl7pPr>
            <a:lvl8pPr indent="-342900" lvl="7" marL="3657600" rtl="0">
              <a:spcBef>
                <a:spcPts val="0"/>
              </a:spcBef>
              <a:spcAft>
                <a:spcPts val="0"/>
              </a:spcAft>
              <a:buSzPts val="1800"/>
              <a:buFont typeface="Muli"/>
              <a:buChar char="□"/>
              <a:defRPr sz="1800">
                <a:latin typeface="Muli"/>
                <a:ea typeface="Muli"/>
                <a:cs typeface="Muli"/>
                <a:sym typeface="Muli"/>
              </a:defRPr>
            </a:lvl8pPr>
            <a:lvl9pPr indent="-342900" lvl="8" marL="4114800" rtl="0">
              <a:spcBef>
                <a:spcPts val="0"/>
              </a:spcBef>
              <a:spcAft>
                <a:spcPts val="0"/>
              </a:spcAft>
              <a:buSzPts val="1800"/>
              <a:buFont typeface="Muli"/>
              <a:buChar char="■"/>
              <a:defRPr sz="1800">
                <a:latin typeface="Muli"/>
                <a:ea typeface="Muli"/>
                <a:cs typeface="Muli"/>
                <a:sym typeface="Muli"/>
              </a:defRPr>
            </a:lvl9pPr>
          </a:lstStyle>
          <a:p/>
        </p:txBody>
      </p:sp>
      <p:sp>
        <p:nvSpPr>
          <p:cNvPr id="236" name="Google Shape;236;p36"/>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grpSp>
        <p:nvGrpSpPr>
          <p:cNvPr id="237" name="Google Shape;237;p36"/>
          <p:cNvGrpSpPr/>
          <p:nvPr/>
        </p:nvGrpSpPr>
        <p:grpSpPr>
          <a:xfrm>
            <a:off x="0" y="5980278"/>
            <a:ext cx="12191479" cy="127050"/>
            <a:chOff x="0" y="9863563"/>
            <a:chExt cx="20104682" cy="209550"/>
          </a:xfrm>
        </p:grpSpPr>
        <p:sp>
          <p:nvSpPr>
            <p:cNvPr id="238" name="Google Shape;238;p36"/>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39" name="Google Shape;239;p36"/>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40" name="Google Shape;240;p36"/>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41" name="Google Shape;241;p36"/>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242" name="Google Shape;242;p36"/>
          <p:cNvGrpSpPr/>
          <p:nvPr/>
        </p:nvGrpSpPr>
        <p:grpSpPr>
          <a:xfrm>
            <a:off x="10472612" y="6300976"/>
            <a:ext cx="1450594" cy="352728"/>
            <a:chOff x="17270138" y="10392506"/>
            <a:chExt cx="2392141" cy="581772"/>
          </a:xfrm>
        </p:grpSpPr>
        <p:grpSp>
          <p:nvGrpSpPr>
            <p:cNvPr id="243" name="Google Shape;243;p36"/>
            <p:cNvGrpSpPr/>
            <p:nvPr/>
          </p:nvGrpSpPr>
          <p:grpSpPr>
            <a:xfrm>
              <a:off x="17879688" y="10615449"/>
              <a:ext cx="479402" cy="221678"/>
              <a:chOff x="17879688" y="10615449"/>
              <a:chExt cx="479402" cy="221678"/>
            </a:xfrm>
          </p:grpSpPr>
          <p:pic>
            <p:nvPicPr>
              <p:cNvPr id="244" name="Google Shape;244;p36"/>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245" name="Google Shape;245;p36"/>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246" name="Google Shape;246;p36"/>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47" name="Google Shape;247;p36"/>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48" name="Google Shape;248;p36"/>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249" name="Google Shape;249;p36"/>
            <p:cNvGrpSpPr/>
            <p:nvPr/>
          </p:nvGrpSpPr>
          <p:grpSpPr>
            <a:xfrm>
              <a:off x="17270138" y="10697205"/>
              <a:ext cx="448309" cy="277073"/>
              <a:chOff x="17270138" y="10697205"/>
              <a:chExt cx="448309" cy="277073"/>
            </a:xfrm>
          </p:grpSpPr>
          <p:sp>
            <p:nvSpPr>
              <p:cNvPr id="250" name="Google Shape;250;p36"/>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51" name="Google Shape;251;p36"/>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52" name="Google Shape;252;p36"/>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253" name="Google Shape;253;p36"/>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ntent">
  <p:cSld name="Two Content">
    <p:spTree>
      <p:nvGrpSpPr>
        <p:cNvPr id="254" name="Shape 254"/>
        <p:cNvGrpSpPr/>
        <p:nvPr/>
      </p:nvGrpSpPr>
      <p:grpSpPr>
        <a:xfrm>
          <a:off x="0" y="0"/>
          <a:ext cx="0" cy="0"/>
          <a:chOff x="0" y="0"/>
          <a:chExt cx="0" cy="0"/>
        </a:xfrm>
      </p:grpSpPr>
      <p:graphicFrame>
        <p:nvGraphicFramePr>
          <p:cNvPr id="255" name="Google Shape;255;p37"/>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256" name="Google Shape;256;p37"/>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257" name="Google Shape;257;p37"/>
          <p:cNvSpPr txBox="1"/>
          <p:nvPr>
            <p:ph idx="1" type="body"/>
          </p:nvPr>
        </p:nvSpPr>
        <p:spPr>
          <a:xfrm>
            <a:off x="685800" y="1318212"/>
            <a:ext cx="4800600" cy="4587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Font typeface="Muli"/>
              <a:buChar char="■"/>
              <a:defRPr sz="1800">
                <a:latin typeface="Muli"/>
                <a:ea typeface="Muli"/>
                <a:cs typeface="Muli"/>
                <a:sym typeface="Muli"/>
              </a:defRPr>
            </a:lvl1pPr>
            <a:lvl2pPr indent="-342900" lvl="1" marL="914400" rtl="0">
              <a:spcBef>
                <a:spcPts val="0"/>
              </a:spcBef>
              <a:spcAft>
                <a:spcPts val="0"/>
              </a:spcAft>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rtl="0">
              <a:spcBef>
                <a:spcPts val="0"/>
              </a:spcBef>
              <a:spcAft>
                <a:spcPts val="0"/>
              </a:spcAft>
              <a:buSzPts val="1800"/>
              <a:buFont typeface="Muli"/>
              <a:buChar char="□"/>
              <a:defRPr sz="1800">
                <a:latin typeface="Muli"/>
                <a:ea typeface="Muli"/>
                <a:cs typeface="Muli"/>
                <a:sym typeface="Muli"/>
              </a:defRPr>
            </a:lvl5pPr>
            <a:lvl6pPr indent="-342900" lvl="5" marL="2743200" rtl="0">
              <a:spcBef>
                <a:spcPts val="0"/>
              </a:spcBef>
              <a:spcAft>
                <a:spcPts val="0"/>
              </a:spcAft>
              <a:buSzPts val="1800"/>
              <a:buFont typeface="Muli"/>
              <a:buChar char="■"/>
              <a:defRPr sz="1800">
                <a:latin typeface="Muli"/>
                <a:ea typeface="Muli"/>
                <a:cs typeface="Muli"/>
                <a:sym typeface="Muli"/>
              </a:defRPr>
            </a:lvl6pPr>
            <a:lvl7pPr indent="-342900" lvl="6" marL="3200400" rtl="0">
              <a:spcBef>
                <a:spcPts val="0"/>
              </a:spcBef>
              <a:spcAft>
                <a:spcPts val="0"/>
              </a:spcAft>
              <a:buSzPts val="1800"/>
              <a:buFont typeface="Muli"/>
              <a:buChar char="■"/>
              <a:defRPr sz="1800">
                <a:latin typeface="Muli"/>
                <a:ea typeface="Muli"/>
                <a:cs typeface="Muli"/>
                <a:sym typeface="Muli"/>
              </a:defRPr>
            </a:lvl7pPr>
            <a:lvl8pPr indent="-342900" lvl="7" marL="3657600" rtl="0">
              <a:spcBef>
                <a:spcPts val="0"/>
              </a:spcBef>
              <a:spcAft>
                <a:spcPts val="0"/>
              </a:spcAft>
              <a:buSzPts val="1800"/>
              <a:buFont typeface="Muli"/>
              <a:buChar char="□"/>
              <a:defRPr sz="1800">
                <a:latin typeface="Muli"/>
                <a:ea typeface="Muli"/>
                <a:cs typeface="Muli"/>
                <a:sym typeface="Muli"/>
              </a:defRPr>
            </a:lvl8pPr>
            <a:lvl9pPr indent="-342900" lvl="8" marL="4114800" rtl="0">
              <a:spcBef>
                <a:spcPts val="0"/>
              </a:spcBef>
              <a:spcAft>
                <a:spcPts val="0"/>
              </a:spcAft>
              <a:buSzPts val="1800"/>
              <a:buFont typeface="Muli"/>
              <a:buChar char="■"/>
              <a:defRPr sz="1800">
                <a:latin typeface="Muli"/>
                <a:ea typeface="Muli"/>
                <a:cs typeface="Muli"/>
                <a:sym typeface="Muli"/>
              </a:defRPr>
            </a:lvl9pPr>
          </a:lstStyle>
          <a:p/>
        </p:txBody>
      </p:sp>
      <p:sp>
        <p:nvSpPr>
          <p:cNvPr id="258" name="Google Shape;258;p37"/>
          <p:cNvSpPr txBox="1"/>
          <p:nvPr>
            <p:ph idx="2" type="body"/>
          </p:nvPr>
        </p:nvSpPr>
        <p:spPr>
          <a:xfrm>
            <a:off x="6629400" y="1318212"/>
            <a:ext cx="4800600" cy="4587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Font typeface="Muli"/>
              <a:buChar char="■"/>
              <a:defRPr sz="1800">
                <a:latin typeface="Muli"/>
                <a:ea typeface="Muli"/>
                <a:cs typeface="Muli"/>
                <a:sym typeface="Muli"/>
              </a:defRPr>
            </a:lvl1pPr>
            <a:lvl2pPr indent="-342900" lvl="1" marL="914400" rtl="0">
              <a:spcBef>
                <a:spcPts val="0"/>
              </a:spcBef>
              <a:spcAft>
                <a:spcPts val="0"/>
              </a:spcAft>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rtl="0">
              <a:spcBef>
                <a:spcPts val="0"/>
              </a:spcBef>
              <a:spcAft>
                <a:spcPts val="0"/>
              </a:spcAft>
              <a:buSzPts val="1800"/>
              <a:buFont typeface="Muli"/>
              <a:buChar char="□"/>
              <a:defRPr sz="1800">
                <a:latin typeface="Muli"/>
                <a:ea typeface="Muli"/>
                <a:cs typeface="Muli"/>
                <a:sym typeface="Muli"/>
              </a:defRPr>
            </a:lvl5pPr>
            <a:lvl6pPr indent="-342900" lvl="5" marL="2743200" rtl="0">
              <a:spcBef>
                <a:spcPts val="0"/>
              </a:spcBef>
              <a:spcAft>
                <a:spcPts val="0"/>
              </a:spcAft>
              <a:buSzPts val="1800"/>
              <a:buFont typeface="Muli"/>
              <a:buChar char="■"/>
              <a:defRPr sz="1800">
                <a:latin typeface="Muli"/>
                <a:ea typeface="Muli"/>
                <a:cs typeface="Muli"/>
                <a:sym typeface="Muli"/>
              </a:defRPr>
            </a:lvl6pPr>
            <a:lvl7pPr indent="-342900" lvl="6" marL="3200400" rtl="0">
              <a:spcBef>
                <a:spcPts val="0"/>
              </a:spcBef>
              <a:spcAft>
                <a:spcPts val="0"/>
              </a:spcAft>
              <a:buSzPts val="1800"/>
              <a:buFont typeface="Muli"/>
              <a:buChar char="■"/>
              <a:defRPr sz="1800">
                <a:latin typeface="Muli"/>
                <a:ea typeface="Muli"/>
                <a:cs typeface="Muli"/>
                <a:sym typeface="Muli"/>
              </a:defRPr>
            </a:lvl7pPr>
            <a:lvl8pPr indent="-342900" lvl="7" marL="3657600" rtl="0">
              <a:spcBef>
                <a:spcPts val="0"/>
              </a:spcBef>
              <a:spcAft>
                <a:spcPts val="0"/>
              </a:spcAft>
              <a:buSzPts val="1800"/>
              <a:buFont typeface="Muli"/>
              <a:buChar char="□"/>
              <a:defRPr sz="1800">
                <a:latin typeface="Muli"/>
                <a:ea typeface="Muli"/>
                <a:cs typeface="Muli"/>
                <a:sym typeface="Muli"/>
              </a:defRPr>
            </a:lvl8pPr>
            <a:lvl9pPr indent="-342900" lvl="8" marL="4114800" rtl="0">
              <a:spcBef>
                <a:spcPts val="0"/>
              </a:spcBef>
              <a:spcAft>
                <a:spcPts val="0"/>
              </a:spcAft>
              <a:buSzPts val="1800"/>
              <a:buFont typeface="Muli"/>
              <a:buChar char="■"/>
              <a:defRPr sz="1800">
                <a:latin typeface="Muli"/>
                <a:ea typeface="Muli"/>
                <a:cs typeface="Muli"/>
                <a:sym typeface="Muli"/>
              </a:defRPr>
            </a:lvl9pPr>
          </a:lstStyle>
          <a:p/>
        </p:txBody>
      </p:sp>
      <p:sp>
        <p:nvSpPr>
          <p:cNvPr id="259" name="Google Shape;259;p37"/>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sp>
        <p:nvSpPr>
          <p:cNvPr id="260" name="Google Shape;260;p37"/>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 bullets">
  <p:cSld name="Two Content_2">
    <p:spTree>
      <p:nvGrpSpPr>
        <p:cNvPr id="261" name="Shape 261"/>
        <p:cNvGrpSpPr/>
        <p:nvPr/>
      </p:nvGrpSpPr>
      <p:grpSpPr>
        <a:xfrm>
          <a:off x="0" y="0"/>
          <a:ext cx="0" cy="0"/>
          <a:chOff x="0" y="0"/>
          <a:chExt cx="0" cy="0"/>
        </a:xfrm>
      </p:grpSpPr>
      <p:graphicFrame>
        <p:nvGraphicFramePr>
          <p:cNvPr id="262" name="Google Shape;262;p38"/>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263" name="Google Shape;263;p38"/>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264" name="Google Shape;264;p38"/>
          <p:cNvSpPr txBox="1"/>
          <p:nvPr>
            <p:ph idx="1" type="body"/>
          </p:nvPr>
        </p:nvSpPr>
        <p:spPr>
          <a:xfrm>
            <a:off x="685800" y="1318212"/>
            <a:ext cx="4800600" cy="4587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Font typeface="Muli"/>
              <a:buChar char="■"/>
              <a:defRPr sz="1800">
                <a:latin typeface="Muli"/>
                <a:ea typeface="Muli"/>
                <a:cs typeface="Muli"/>
                <a:sym typeface="Muli"/>
              </a:defRPr>
            </a:lvl1pPr>
            <a:lvl2pPr indent="-342900" lvl="1" marL="914400" rtl="0">
              <a:spcBef>
                <a:spcPts val="0"/>
              </a:spcBef>
              <a:spcAft>
                <a:spcPts val="0"/>
              </a:spcAft>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rtl="0">
              <a:spcBef>
                <a:spcPts val="0"/>
              </a:spcBef>
              <a:spcAft>
                <a:spcPts val="0"/>
              </a:spcAft>
              <a:buSzPts val="1800"/>
              <a:buFont typeface="Muli"/>
              <a:buChar char="□"/>
              <a:defRPr sz="1800">
                <a:latin typeface="Muli"/>
                <a:ea typeface="Muli"/>
                <a:cs typeface="Muli"/>
                <a:sym typeface="Muli"/>
              </a:defRPr>
            </a:lvl5pPr>
            <a:lvl6pPr indent="-342900" lvl="5" marL="2743200" rtl="0">
              <a:spcBef>
                <a:spcPts val="0"/>
              </a:spcBef>
              <a:spcAft>
                <a:spcPts val="0"/>
              </a:spcAft>
              <a:buSzPts val="1800"/>
              <a:buFont typeface="Muli"/>
              <a:buChar char="■"/>
              <a:defRPr sz="1800">
                <a:latin typeface="Muli"/>
                <a:ea typeface="Muli"/>
                <a:cs typeface="Muli"/>
                <a:sym typeface="Muli"/>
              </a:defRPr>
            </a:lvl6pPr>
            <a:lvl7pPr indent="-342900" lvl="6" marL="3200400" rtl="0">
              <a:spcBef>
                <a:spcPts val="0"/>
              </a:spcBef>
              <a:spcAft>
                <a:spcPts val="0"/>
              </a:spcAft>
              <a:buSzPts val="1800"/>
              <a:buFont typeface="Muli"/>
              <a:buChar char="■"/>
              <a:defRPr sz="1800">
                <a:latin typeface="Muli"/>
                <a:ea typeface="Muli"/>
                <a:cs typeface="Muli"/>
                <a:sym typeface="Muli"/>
              </a:defRPr>
            </a:lvl7pPr>
            <a:lvl8pPr indent="-342900" lvl="7" marL="3657600" rtl="0">
              <a:spcBef>
                <a:spcPts val="0"/>
              </a:spcBef>
              <a:spcAft>
                <a:spcPts val="0"/>
              </a:spcAft>
              <a:buSzPts val="1800"/>
              <a:buFont typeface="Muli"/>
              <a:buChar char="□"/>
              <a:defRPr sz="1800">
                <a:latin typeface="Muli"/>
                <a:ea typeface="Muli"/>
                <a:cs typeface="Muli"/>
                <a:sym typeface="Muli"/>
              </a:defRPr>
            </a:lvl8pPr>
            <a:lvl9pPr indent="-342900" lvl="8" marL="4114800" rtl="0">
              <a:spcBef>
                <a:spcPts val="0"/>
              </a:spcBef>
              <a:spcAft>
                <a:spcPts val="0"/>
              </a:spcAft>
              <a:buSzPts val="1800"/>
              <a:buFont typeface="Muli"/>
              <a:buChar char="■"/>
              <a:defRPr sz="1800">
                <a:latin typeface="Muli"/>
                <a:ea typeface="Muli"/>
                <a:cs typeface="Muli"/>
                <a:sym typeface="Muli"/>
              </a:defRPr>
            </a:lvl9pPr>
          </a:lstStyle>
          <a:p/>
        </p:txBody>
      </p:sp>
      <p:sp>
        <p:nvSpPr>
          <p:cNvPr id="265" name="Google Shape;265;p38"/>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grpSp>
        <p:nvGrpSpPr>
          <p:cNvPr id="266" name="Google Shape;266;p38"/>
          <p:cNvGrpSpPr/>
          <p:nvPr/>
        </p:nvGrpSpPr>
        <p:grpSpPr>
          <a:xfrm>
            <a:off x="6126479" y="1446441"/>
            <a:ext cx="5302980" cy="623700"/>
            <a:chOff x="5745479" y="1446441"/>
            <a:chExt cx="5302980" cy="623700"/>
          </a:xfrm>
        </p:grpSpPr>
        <p:sp>
          <p:nvSpPr>
            <p:cNvPr id="267" name="Google Shape;267;p38"/>
            <p:cNvSpPr txBox="1"/>
            <p:nvPr/>
          </p:nvSpPr>
          <p:spPr>
            <a:xfrm>
              <a:off x="5775959" y="1446441"/>
              <a:ext cx="5272500" cy="623700"/>
            </a:xfrm>
            <a:prstGeom prst="rect">
              <a:avLst/>
            </a:prstGeom>
            <a:solidFill>
              <a:srgbClr val="EEEEEE"/>
            </a:solidFill>
            <a:ln>
              <a:noFill/>
            </a:ln>
          </p:spPr>
          <p:txBody>
            <a:bodyPr anchorCtr="0" anchor="t" bIns="0" lIns="0" spcFirstLastPara="1" rIns="0" wrap="square" tIns="4425">
              <a:noAutofit/>
            </a:bodyPr>
            <a:lstStyle/>
            <a:p>
              <a:pPr indent="0" lvl="0" marL="0" marR="0" rtl="0" algn="l">
                <a:lnSpc>
                  <a:spcPct val="100000"/>
                </a:lnSpc>
                <a:spcBef>
                  <a:spcPts val="0"/>
                </a:spcBef>
                <a:spcAft>
                  <a:spcPts val="0"/>
                </a:spcAft>
                <a:buNone/>
              </a:pPr>
              <a:r>
                <a:t/>
              </a:r>
              <a:endParaRPr sz="1400">
                <a:latin typeface="Muli"/>
                <a:ea typeface="Muli"/>
                <a:cs typeface="Muli"/>
                <a:sym typeface="Muli"/>
              </a:endParaRPr>
            </a:p>
          </p:txBody>
        </p:sp>
        <p:sp>
          <p:nvSpPr>
            <p:cNvPr id="268" name="Google Shape;268;p38"/>
            <p:cNvSpPr/>
            <p:nvPr/>
          </p:nvSpPr>
          <p:spPr>
            <a:xfrm>
              <a:off x="5745479" y="1446441"/>
              <a:ext cx="0" cy="623569"/>
            </a:xfrm>
            <a:custGeom>
              <a:rect b="b" l="l" r="r" t="t"/>
              <a:pathLst>
                <a:path extrusionOk="0" h="623569"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269" name="Google Shape;269;p38"/>
          <p:cNvGrpSpPr/>
          <p:nvPr/>
        </p:nvGrpSpPr>
        <p:grpSpPr>
          <a:xfrm>
            <a:off x="6126479" y="2370921"/>
            <a:ext cx="5302980" cy="623700"/>
            <a:chOff x="5745479" y="2218524"/>
            <a:chExt cx="5302980" cy="623700"/>
          </a:xfrm>
        </p:grpSpPr>
        <p:sp>
          <p:nvSpPr>
            <p:cNvPr id="270" name="Google Shape;270;p38"/>
            <p:cNvSpPr txBox="1"/>
            <p:nvPr/>
          </p:nvSpPr>
          <p:spPr>
            <a:xfrm>
              <a:off x="5775959" y="2218524"/>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271" name="Google Shape;271;p38"/>
            <p:cNvSpPr/>
            <p:nvPr/>
          </p:nvSpPr>
          <p:spPr>
            <a:xfrm>
              <a:off x="5745479" y="2218524"/>
              <a:ext cx="0" cy="623569"/>
            </a:xfrm>
            <a:custGeom>
              <a:rect b="b" l="l" r="r" t="t"/>
              <a:pathLst>
                <a:path extrusionOk="0" h="623569"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272" name="Google Shape;272;p38"/>
          <p:cNvGrpSpPr/>
          <p:nvPr/>
        </p:nvGrpSpPr>
        <p:grpSpPr>
          <a:xfrm>
            <a:off x="6126479" y="3295402"/>
            <a:ext cx="5302980" cy="623700"/>
            <a:chOff x="5745479" y="2990608"/>
            <a:chExt cx="5302980" cy="623700"/>
          </a:xfrm>
        </p:grpSpPr>
        <p:sp>
          <p:nvSpPr>
            <p:cNvPr id="273" name="Google Shape;273;p38"/>
            <p:cNvSpPr txBox="1"/>
            <p:nvPr/>
          </p:nvSpPr>
          <p:spPr>
            <a:xfrm>
              <a:off x="5775959" y="2990608"/>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274" name="Google Shape;274;p38"/>
            <p:cNvSpPr/>
            <p:nvPr/>
          </p:nvSpPr>
          <p:spPr>
            <a:xfrm>
              <a:off x="5745479" y="2990608"/>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275" name="Google Shape;275;p38"/>
          <p:cNvGrpSpPr/>
          <p:nvPr/>
        </p:nvGrpSpPr>
        <p:grpSpPr>
          <a:xfrm>
            <a:off x="6126479" y="4219882"/>
            <a:ext cx="5302980" cy="623700"/>
            <a:chOff x="5745479" y="3762679"/>
            <a:chExt cx="5302980" cy="623700"/>
          </a:xfrm>
        </p:grpSpPr>
        <p:sp>
          <p:nvSpPr>
            <p:cNvPr id="276" name="Google Shape;276;p38"/>
            <p:cNvSpPr txBox="1"/>
            <p:nvPr/>
          </p:nvSpPr>
          <p:spPr>
            <a:xfrm>
              <a:off x="5775959" y="3762679"/>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277" name="Google Shape;277;p38"/>
            <p:cNvSpPr/>
            <p:nvPr/>
          </p:nvSpPr>
          <p:spPr>
            <a:xfrm>
              <a:off x="5745479" y="3762692"/>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278" name="Google Shape;278;p38"/>
          <p:cNvGrpSpPr/>
          <p:nvPr/>
        </p:nvGrpSpPr>
        <p:grpSpPr>
          <a:xfrm>
            <a:off x="6126479" y="5144363"/>
            <a:ext cx="5302980" cy="623700"/>
            <a:chOff x="5745479" y="4534763"/>
            <a:chExt cx="5302980" cy="623700"/>
          </a:xfrm>
        </p:grpSpPr>
        <p:sp>
          <p:nvSpPr>
            <p:cNvPr id="279" name="Google Shape;279;p38"/>
            <p:cNvSpPr txBox="1"/>
            <p:nvPr/>
          </p:nvSpPr>
          <p:spPr>
            <a:xfrm>
              <a:off x="5775959" y="4534763"/>
              <a:ext cx="5272500" cy="623700"/>
            </a:xfrm>
            <a:prstGeom prst="rect">
              <a:avLst/>
            </a:prstGeom>
            <a:solidFill>
              <a:srgbClr val="EEEEEE"/>
            </a:solidFill>
            <a:ln>
              <a:noFill/>
            </a:ln>
          </p:spPr>
          <p:txBody>
            <a:bodyPr anchorCtr="0" anchor="t" bIns="0" lIns="0" spcFirstLastPara="1" rIns="0" wrap="square" tIns="4425">
              <a:noAutofit/>
            </a:bodyPr>
            <a:lstStyle/>
            <a:p>
              <a:pPr indent="0" lvl="0" marL="0" marR="0" rtl="0" algn="l">
                <a:lnSpc>
                  <a:spcPct val="100000"/>
                </a:lnSpc>
                <a:spcBef>
                  <a:spcPts val="0"/>
                </a:spcBef>
                <a:spcAft>
                  <a:spcPts val="0"/>
                </a:spcAft>
                <a:buNone/>
              </a:pPr>
              <a:r>
                <a:t/>
              </a:r>
              <a:endParaRPr sz="1400">
                <a:latin typeface="Muli"/>
                <a:ea typeface="Muli"/>
                <a:cs typeface="Muli"/>
                <a:sym typeface="Muli"/>
              </a:endParaRPr>
            </a:p>
          </p:txBody>
        </p:sp>
        <p:sp>
          <p:nvSpPr>
            <p:cNvPr id="280" name="Google Shape;280;p38"/>
            <p:cNvSpPr/>
            <p:nvPr/>
          </p:nvSpPr>
          <p:spPr>
            <a:xfrm>
              <a:off x="5745479" y="4534763"/>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sp>
        <p:nvSpPr>
          <p:cNvPr id="281" name="Google Shape;281;p38"/>
          <p:cNvSpPr txBox="1"/>
          <p:nvPr>
            <p:ph idx="2" type="body"/>
          </p:nvPr>
        </p:nvSpPr>
        <p:spPr>
          <a:xfrm>
            <a:off x="6126475" y="1531513"/>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282" name="Google Shape;282;p38"/>
          <p:cNvSpPr txBox="1"/>
          <p:nvPr>
            <p:ph idx="3" type="body"/>
          </p:nvPr>
        </p:nvSpPr>
        <p:spPr>
          <a:xfrm>
            <a:off x="6126475" y="2457324"/>
            <a:ext cx="5303100" cy="4509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283" name="Google Shape;283;p38"/>
          <p:cNvSpPr txBox="1"/>
          <p:nvPr>
            <p:ph idx="4" type="body"/>
          </p:nvPr>
        </p:nvSpPr>
        <p:spPr>
          <a:xfrm>
            <a:off x="6126475" y="3381798"/>
            <a:ext cx="5303100" cy="4509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284" name="Google Shape;284;p38"/>
          <p:cNvSpPr txBox="1"/>
          <p:nvPr>
            <p:ph idx="5" type="body"/>
          </p:nvPr>
        </p:nvSpPr>
        <p:spPr>
          <a:xfrm>
            <a:off x="6126475" y="4306276"/>
            <a:ext cx="5303100" cy="4509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285" name="Google Shape;285;p38"/>
          <p:cNvSpPr txBox="1"/>
          <p:nvPr>
            <p:ph idx="6" type="body"/>
          </p:nvPr>
        </p:nvSpPr>
        <p:spPr>
          <a:xfrm>
            <a:off x="6126475" y="5230750"/>
            <a:ext cx="5303100" cy="4509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grpSp>
        <p:nvGrpSpPr>
          <p:cNvPr id="286" name="Google Shape;286;p38"/>
          <p:cNvGrpSpPr/>
          <p:nvPr/>
        </p:nvGrpSpPr>
        <p:grpSpPr>
          <a:xfrm>
            <a:off x="0" y="5980278"/>
            <a:ext cx="12191479" cy="127050"/>
            <a:chOff x="0" y="9863563"/>
            <a:chExt cx="20104682" cy="209550"/>
          </a:xfrm>
        </p:grpSpPr>
        <p:sp>
          <p:nvSpPr>
            <p:cNvPr id="287" name="Google Shape;287;p38"/>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88" name="Google Shape;288;p38"/>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89" name="Google Shape;289;p38"/>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90" name="Google Shape;290;p38"/>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291" name="Google Shape;291;p38"/>
          <p:cNvGrpSpPr/>
          <p:nvPr/>
        </p:nvGrpSpPr>
        <p:grpSpPr>
          <a:xfrm>
            <a:off x="10472612" y="6300976"/>
            <a:ext cx="1450594" cy="352728"/>
            <a:chOff x="17270138" y="10392506"/>
            <a:chExt cx="2392141" cy="581772"/>
          </a:xfrm>
        </p:grpSpPr>
        <p:grpSp>
          <p:nvGrpSpPr>
            <p:cNvPr id="292" name="Google Shape;292;p38"/>
            <p:cNvGrpSpPr/>
            <p:nvPr/>
          </p:nvGrpSpPr>
          <p:grpSpPr>
            <a:xfrm>
              <a:off x="17879688" y="10615449"/>
              <a:ext cx="479402" cy="221678"/>
              <a:chOff x="17879688" y="10615449"/>
              <a:chExt cx="479402" cy="221678"/>
            </a:xfrm>
          </p:grpSpPr>
          <p:pic>
            <p:nvPicPr>
              <p:cNvPr id="293" name="Google Shape;293;p38"/>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294" name="Google Shape;294;p38"/>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295" name="Google Shape;295;p38"/>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96" name="Google Shape;296;p38"/>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97" name="Google Shape;297;p38"/>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298" name="Google Shape;298;p38"/>
            <p:cNvGrpSpPr/>
            <p:nvPr/>
          </p:nvGrpSpPr>
          <p:grpSpPr>
            <a:xfrm>
              <a:off x="17270138" y="10697205"/>
              <a:ext cx="448309" cy="277073"/>
              <a:chOff x="17270138" y="10697205"/>
              <a:chExt cx="448309" cy="277073"/>
            </a:xfrm>
          </p:grpSpPr>
          <p:sp>
            <p:nvSpPr>
              <p:cNvPr id="299" name="Google Shape;299;p38"/>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00" name="Google Shape;300;p38"/>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01" name="Google Shape;301;p38"/>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302" name="Google Shape;302;p38"/>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2 points">
  <p:cSld name="Two Content_1">
    <p:spTree>
      <p:nvGrpSpPr>
        <p:cNvPr id="303" name="Shape 303"/>
        <p:cNvGrpSpPr/>
        <p:nvPr/>
      </p:nvGrpSpPr>
      <p:grpSpPr>
        <a:xfrm>
          <a:off x="0" y="0"/>
          <a:ext cx="0" cy="0"/>
          <a:chOff x="0" y="0"/>
          <a:chExt cx="0" cy="0"/>
        </a:xfrm>
      </p:grpSpPr>
      <p:graphicFrame>
        <p:nvGraphicFramePr>
          <p:cNvPr id="304" name="Google Shape;304;p39"/>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305" name="Google Shape;305;p39"/>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306" name="Google Shape;306;p39"/>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sp>
        <p:nvSpPr>
          <p:cNvPr id="307" name="Google Shape;307;p39"/>
          <p:cNvSpPr txBox="1"/>
          <p:nvPr>
            <p:ph idx="1" type="body"/>
          </p:nvPr>
        </p:nvSpPr>
        <p:spPr>
          <a:xfrm>
            <a:off x="685800" y="1524000"/>
            <a:ext cx="4432200" cy="43818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Font typeface="Muli"/>
              <a:buChar char="■"/>
              <a:defRPr sz="1800">
                <a:latin typeface="Muli"/>
                <a:ea typeface="Muli"/>
                <a:cs typeface="Muli"/>
                <a:sym typeface="Muli"/>
              </a:defRPr>
            </a:lvl1pPr>
            <a:lvl2pPr indent="-342900" lvl="1" marL="914400" rtl="0">
              <a:spcBef>
                <a:spcPts val="0"/>
              </a:spcBef>
              <a:spcAft>
                <a:spcPts val="0"/>
              </a:spcAft>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rtl="0">
              <a:spcBef>
                <a:spcPts val="0"/>
              </a:spcBef>
              <a:spcAft>
                <a:spcPts val="0"/>
              </a:spcAft>
              <a:buSzPts val="1800"/>
              <a:buFont typeface="Muli"/>
              <a:buChar char="□"/>
              <a:defRPr sz="1800">
                <a:latin typeface="Muli"/>
                <a:ea typeface="Muli"/>
                <a:cs typeface="Muli"/>
                <a:sym typeface="Muli"/>
              </a:defRPr>
            </a:lvl5pPr>
            <a:lvl6pPr indent="-342900" lvl="5" marL="2743200" rtl="0">
              <a:spcBef>
                <a:spcPts val="0"/>
              </a:spcBef>
              <a:spcAft>
                <a:spcPts val="0"/>
              </a:spcAft>
              <a:buSzPts val="1800"/>
              <a:buFont typeface="Muli"/>
              <a:buChar char="■"/>
              <a:defRPr sz="1800">
                <a:latin typeface="Muli"/>
                <a:ea typeface="Muli"/>
                <a:cs typeface="Muli"/>
                <a:sym typeface="Muli"/>
              </a:defRPr>
            </a:lvl6pPr>
            <a:lvl7pPr indent="-342900" lvl="6" marL="3200400" rtl="0">
              <a:spcBef>
                <a:spcPts val="0"/>
              </a:spcBef>
              <a:spcAft>
                <a:spcPts val="0"/>
              </a:spcAft>
              <a:buSzPts val="1800"/>
              <a:buFont typeface="Muli"/>
              <a:buChar char="■"/>
              <a:defRPr sz="1800">
                <a:latin typeface="Muli"/>
                <a:ea typeface="Muli"/>
                <a:cs typeface="Muli"/>
                <a:sym typeface="Muli"/>
              </a:defRPr>
            </a:lvl7pPr>
            <a:lvl8pPr indent="-342900" lvl="7" marL="3657600" rtl="0">
              <a:spcBef>
                <a:spcPts val="0"/>
              </a:spcBef>
              <a:spcAft>
                <a:spcPts val="0"/>
              </a:spcAft>
              <a:buSzPts val="1800"/>
              <a:buFont typeface="Muli"/>
              <a:buChar char="□"/>
              <a:defRPr sz="1800">
                <a:latin typeface="Muli"/>
                <a:ea typeface="Muli"/>
                <a:cs typeface="Muli"/>
                <a:sym typeface="Muli"/>
              </a:defRPr>
            </a:lvl8pPr>
            <a:lvl9pPr indent="-342900" lvl="8" marL="4114800" rtl="0">
              <a:spcBef>
                <a:spcPts val="0"/>
              </a:spcBef>
              <a:spcAft>
                <a:spcPts val="0"/>
              </a:spcAft>
              <a:buSzPts val="1800"/>
              <a:buFont typeface="Muli"/>
              <a:buChar char="■"/>
              <a:defRPr sz="1800">
                <a:latin typeface="Muli"/>
                <a:ea typeface="Muli"/>
                <a:cs typeface="Muli"/>
                <a:sym typeface="Muli"/>
              </a:defRPr>
            </a:lvl9pPr>
          </a:lstStyle>
          <a:p/>
        </p:txBody>
      </p:sp>
      <p:sp>
        <p:nvSpPr>
          <p:cNvPr id="308" name="Google Shape;308;p39"/>
          <p:cNvSpPr txBox="1"/>
          <p:nvPr>
            <p:ph idx="2" type="body"/>
          </p:nvPr>
        </p:nvSpPr>
        <p:spPr>
          <a:xfrm>
            <a:off x="6191050" y="1600200"/>
            <a:ext cx="5132700" cy="13659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309" name="Google Shape;309;p39"/>
          <p:cNvSpPr txBox="1"/>
          <p:nvPr>
            <p:ph idx="3" type="body"/>
          </p:nvPr>
        </p:nvSpPr>
        <p:spPr>
          <a:xfrm>
            <a:off x="6191050" y="3883950"/>
            <a:ext cx="5132700" cy="13659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grpSp>
        <p:nvGrpSpPr>
          <p:cNvPr id="310" name="Google Shape;310;p39"/>
          <p:cNvGrpSpPr/>
          <p:nvPr/>
        </p:nvGrpSpPr>
        <p:grpSpPr>
          <a:xfrm>
            <a:off x="0" y="5980278"/>
            <a:ext cx="12191479" cy="127050"/>
            <a:chOff x="0" y="9863563"/>
            <a:chExt cx="20104682" cy="209550"/>
          </a:xfrm>
        </p:grpSpPr>
        <p:sp>
          <p:nvSpPr>
            <p:cNvPr id="311" name="Google Shape;311;p39"/>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12" name="Google Shape;312;p39"/>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13" name="Google Shape;313;p39"/>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14" name="Google Shape;314;p39"/>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315" name="Google Shape;315;p39"/>
          <p:cNvGrpSpPr/>
          <p:nvPr/>
        </p:nvGrpSpPr>
        <p:grpSpPr>
          <a:xfrm>
            <a:off x="10472612" y="6300976"/>
            <a:ext cx="1450594" cy="352728"/>
            <a:chOff x="17270138" y="10392506"/>
            <a:chExt cx="2392141" cy="581772"/>
          </a:xfrm>
        </p:grpSpPr>
        <p:grpSp>
          <p:nvGrpSpPr>
            <p:cNvPr id="316" name="Google Shape;316;p39"/>
            <p:cNvGrpSpPr/>
            <p:nvPr/>
          </p:nvGrpSpPr>
          <p:grpSpPr>
            <a:xfrm>
              <a:off x="17879688" y="10615449"/>
              <a:ext cx="479402" cy="221678"/>
              <a:chOff x="17879688" y="10615449"/>
              <a:chExt cx="479402" cy="221678"/>
            </a:xfrm>
          </p:grpSpPr>
          <p:pic>
            <p:nvPicPr>
              <p:cNvPr id="317" name="Google Shape;317;p39"/>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318" name="Google Shape;318;p39"/>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319" name="Google Shape;319;p39"/>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20" name="Google Shape;320;p39"/>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21" name="Google Shape;321;p39"/>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322" name="Google Shape;322;p39"/>
            <p:cNvGrpSpPr/>
            <p:nvPr/>
          </p:nvGrpSpPr>
          <p:grpSpPr>
            <a:xfrm>
              <a:off x="17270138" y="10697205"/>
              <a:ext cx="448309" cy="277073"/>
              <a:chOff x="17270138" y="10697205"/>
              <a:chExt cx="448309" cy="277073"/>
            </a:xfrm>
          </p:grpSpPr>
          <p:sp>
            <p:nvSpPr>
              <p:cNvPr id="323" name="Google Shape;323;p39"/>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24" name="Google Shape;324;p39"/>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25" name="Google Shape;325;p39"/>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326" name="Google Shape;326;p39"/>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2 points 1">
  <p:cSld name="Two Content_1_2">
    <p:spTree>
      <p:nvGrpSpPr>
        <p:cNvPr id="327" name="Shape 327"/>
        <p:cNvGrpSpPr/>
        <p:nvPr/>
      </p:nvGrpSpPr>
      <p:grpSpPr>
        <a:xfrm>
          <a:off x="0" y="0"/>
          <a:ext cx="0" cy="0"/>
          <a:chOff x="0" y="0"/>
          <a:chExt cx="0" cy="0"/>
        </a:xfrm>
      </p:grpSpPr>
      <p:graphicFrame>
        <p:nvGraphicFramePr>
          <p:cNvPr id="328" name="Google Shape;328;p40"/>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329" name="Google Shape;329;p40"/>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330" name="Google Shape;330;p40"/>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sp>
        <p:nvSpPr>
          <p:cNvPr id="331" name="Google Shape;331;p40"/>
          <p:cNvSpPr txBox="1"/>
          <p:nvPr>
            <p:ph idx="1" type="body"/>
          </p:nvPr>
        </p:nvSpPr>
        <p:spPr>
          <a:xfrm>
            <a:off x="6705600" y="1524000"/>
            <a:ext cx="4432200" cy="43818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Font typeface="Muli"/>
              <a:buChar char="■"/>
              <a:defRPr sz="1800">
                <a:latin typeface="Muli"/>
                <a:ea typeface="Muli"/>
                <a:cs typeface="Muli"/>
                <a:sym typeface="Muli"/>
              </a:defRPr>
            </a:lvl1pPr>
            <a:lvl2pPr indent="-342900" lvl="1" marL="914400" rtl="0">
              <a:spcBef>
                <a:spcPts val="0"/>
              </a:spcBef>
              <a:spcAft>
                <a:spcPts val="0"/>
              </a:spcAft>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rtl="0">
              <a:spcBef>
                <a:spcPts val="0"/>
              </a:spcBef>
              <a:spcAft>
                <a:spcPts val="0"/>
              </a:spcAft>
              <a:buSzPts val="1800"/>
              <a:buFont typeface="Muli"/>
              <a:buChar char="□"/>
              <a:defRPr sz="1800">
                <a:latin typeface="Muli"/>
                <a:ea typeface="Muli"/>
                <a:cs typeface="Muli"/>
                <a:sym typeface="Muli"/>
              </a:defRPr>
            </a:lvl5pPr>
            <a:lvl6pPr indent="-342900" lvl="5" marL="2743200" rtl="0">
              <a:spcBef>
                <a:spcPts val="0"/>
              </a:spcBef>
              <a:spcAft>
                <a:spcPts val="0"/>
              </a:spcAft>
              <a:buSzPts val="1800"/>
              <a:buFont typeface="Muli"/>
              <a:buChar char="■"/>
              <a:defRPr sz="1800">
                <a:latin typeface="Muli"/>
                <a:ea typeface="Muli"/>
                <a:cs typeface="Muli"/>
                <a:sym typeface="Muli"/>
              </a:defRPr>
            </a:lvl6pPr>
            <a:lvl7pPr indent="-342900" lvl="6" marL="3200400" rtl="0">
              <a:spcBef>
                <a:spcPts val="0"/>
              </a:spcBef>
              <a:spcAft>
                <a:spcPts val="0"/>
              </a:spcAft>
              <a:buSzPts val="1800"/>
              <a:buFont typeface="Muli"/>
              <a:buChar char="■"/>
              <a:defRPr sz="1800">
                <a:latin typeface="Muli"/>
                <a:ea typeface="Muli"/>
                <a:cs typeface="Muli"/>
                <a:sym typeface="Muli"/>
              </a:defRPr>
            </a:lvl7pPr>
            <a:lvl8pPr indent="-342900" lvl="7" marL="3657600" rtl="0">
              <a:spcBef>
                <a:spcPts val="0"/>
              </a:spcBef>
              <a:spcAft>
                <a:spcPts val="0"/>
              </a:spcAft>
              <a:buSzPts val="1800"/>
              <a:buFont typeface="Muli"/>
              <a:buChar char="□"/>
              <a:defRPr sz="1800">
                <a:latin typeface="Muli"/>
                <a:ea typeface="Muli"/>
                <a:cs typeface="Muli"/>
                <a:sym typeface="Muli"/>
              </a:defRPr>
            </a:lvl8pPr>
            <a:lvl9pPr indent="-342900" lvl="8" marL="4114800" rtl="0">
              <a:spcBef>
                <a:spcPts val="0"/>
              </a:spcBef>
              <a:spcAft>
                <a:spcPts val="0"/>
              </a:spcAft>
              <a:buSzPts val="1800"/>
              <a:buFont typeface="Muli"/>
              <a:buChar char="■"/>
              <a:defRPr sz="1800">
                <a:latin typeface="Muli"/>
                <a:ea typeface="Muli"/>
                <a:cs typeface="Muli"/>
                <a:sym typeface="Muli"/>
              </a:defRPr>
            </a:lvl9pPr>
          </a:lstStyle>
          <a:p/>
        </p:txBody>
      </p:sp>
      <p:sp>
        <p:nvSpPr>
          <p:cNvPr id="332" name="Google Shape;332;p40"/>
          <p:cNvSpPr txBox="1"/>
          <p:nvPr>
            <p:ph idx="2" type="body"/>
          </p:nvPr>
        </p:nvSpPr>
        <p:spPr>
          <a:xfrm>
            <a:off x="1619050" y="1600200"/>
            <a:ext cx="4432200" cy="13659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333" name="Google Shape;333;p40"/>
          <p:cNvSpPr txBox="1"/>
          <p:nvPr>
            <p:ph idx="3" type="body"/>
          </p:nvPr>
        </p:nvSpPr>
        <p:spPr>
          <a:xfrm>
            <a:off x="1619050" y="3883950"/>
            <a:ext cx="4432200" cy="13659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334" name="Google Shape;334;p40"/>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4 points">
  <p:cSld name="Two Content_1_1">
    <p:spTree>
      <p:nvGrpSpPr>
        <p:cNvPr id="335" name="Shape 335"/>
        <p:cNvGrpSpPr/>
        <p:nvPr/>
      </p:nvGrpSpPr>
      <p:grpSpPr>
        <a:xfrm>
          <a:off x="0" y="0"/>
          <a:ext cx="0" cy="0"/>
          <a:chOff x="0" y="0"/>
          <a:chExt cx="0" cy="0"/>
        </a:xfrm>
      </p:grpSpPr>
      <p:graphicFrame>
        <p:nvGraphicFramePr>
          <p:cNvPr id="336" name="Google Shape;336;p41"/>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1</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3</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2</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4</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fld id="{00000000-1234-1234-1234-123412341234}" type="slidenum">
                        <a:rPr lang="en-US">
                          <a:solidFill>
                            <a:srgbClr val="FFFFFF"/>
                          </a:solidFill>
                        </a:rPr>
                        <a:t>‹#›</a:t>
                      </a:fld>
                      <a:endParaRPr>
                        <a:solidFill>
                          <a:srgbClr val="FFFFFF"/>
                        </a:solidFill>
                      </a:endParaRPr>
                    </a:p>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337" name="Google Shape;337;p41"/>
          <p:cNvSpPr txBox="1"/>
          <p:nvPr>
            <p:ph idx="1" type="body"/>
          </p:nvPr>
        </p:nvSpPr>
        <p:spPr>
          <a:xfrm>
            <a:off x="2360150" y="15524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338" name="Google Shape;338;p41"/>
          <p:cNvSpPr txBox="1"/>
          <p:nvPr>
            <p:ph idx="2" type="body"/>
          </p:nvPr>
        </p:nvSpPr>
        <p:spPr>
          <a:xfrm>
            <a:off x="2360150" y="3810000"/>
            <a:ext cx="2966100" cy="15018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339" name="Google Shape;339;p41"/>
          <p:cNvSpPr txBox="1"/>
          <p:nvPr>
            <p:ph idx="3" type="body"/>
          </p:nvPr>
        </p:nvSpPr>
        <p:spPr>
          <a:xfrm>
            <a:off x="6939900" y="1552400"/>
            <a:ext cx="2966100" cy="15018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340" name="Google Shape;340;p41"/>
          <p:cNvSpPr txBox="1"/>
          <p:nvPr>
            <p:ph idx="4" type="body"/>
          </p:nvPr>
        </p:nvSpPr>
        <p:spPr>
          <a:xfrm>
            <a:off x="6939900" y="3810000"/>
            <a:ext cx="2966100" cy="15018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341" name="Google Shape;341;p41"/>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342" name="Google Shape;342;p41"/>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sp>
        <p:nvSpPr>
          <p:cNvPr id="343" name="Google Shape;343;p41"/>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xplain 4 points ">
  <p:cSld name="Title and Content">
    <p:spTree>
      <p:nvGrpSpPr>
        <p:cNvPr id="344" name="Shape 344"/>
        <p:cNvGrpSpPr/>
        <p:nvPr/>
      </p:nvGrpSpPr>
      <p:grpSpPr>
        <a:xfrm>
          <a:off x="0" y="0"/>
          <a:ext cx="0" cy="0"/>
          <a:chOff x="0" y="0"/>
          <a:chExt cx="0" cy="0"/>
        </a:xfrm>
      </p:grpSpPr>
      <p:graphicFrame>
        <p:nvGraphicFramePr>
          <p:cNvPr id="345" name="Google Shape;345;p42"/>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346" name="Google Shape;346;p42"/>
          <p:cNvSpPr txBox="1"/>
          <p:nvPr>
            <p:ph idx="1" type="subTitle"/>
          </p:nvPr>
        </p:nvSpPr>
        <p:spPr>
          <a:xfrm>
            <a:off x="1399360" y="17108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347" name="Google Shape;347;p42"/>
          <p:cNvSpPr txBox="1"/>
          <p:nvPr>
            <p:ph idx="2" type="body"/>
          </p:nvPr>
        </p:nvSpPr>
        <p:spPr>
          <a:xfrm>
            <a:off x="1399360" y="21698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348" name="Google Shape;348;p42"/>
          <p:cNvCxnSpPr/>
          <p:nvPr/>
        </p:nvCxnSpPr>
        <p:spPr>
          <a:xfrm>
            <a:off x="1148533" y="1792207"/>
            <a:ext cx="0" cy="1678500"/>
          </a:xfrm>
          <a:prstGeom prst="straightConnector1">
            <a:avLst/>
          </a:prstGeom>
          <a:noFill/>
          <a:ln cap="flat" cmpd="sng" w="38100">
            <a:solidFill>
              <a:schemeClr val="dk2"/>
            </a:solidFill>
            <a:prstDash val="solid"/>
            <a:round/>
            <a:headEnd len="med" w="med" type="none"/>
            <a:tailEnd len="med" w="med" type="none"/>
          </a:ln>
        </p:spPr>
      </p:cxnSp>
      <p:sp>
        <p:nvSpPr>
          <p:cNvPr id="349" name="Google Shape;349;p42"/>
          <p:cNvSpPr txBox="1"/>
          <p:nvPr>
            <p:ph idx="3" type="subTitle"/>
          </p:nvPr>
        </p:nvSpPr>
        <p:spPr>
          <a:xfrm>
            <a:off x="1399360" y="3869021"/>
            <a:ext cx="4170900" cy="402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353535"/>
                </a:solidFill>
                <a:latin typeface="Muli"/>
                <a:ea typeface="Muli"/>
                <a:cs typeface="Muli"/>
                <a:sym typeface="Muli"/>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350" name="Google Shape;350;p42"/>
          <p:cNvSpPr txBox="1"/>
          <p:nvPr>
            <p:ph idx="4" type="body"/>
          </p:nvPr>
        </p:nvSpPr>
        <p:spPr>
          <a:xfrm>
            <a:off x="1399360" y="4328021"/>
            <a:ext cx="4240800" cy="11922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solidFill>
                  <a:srgbClr val="353535"/>
                </a:solidFill>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cxnSp>
        <p:nvCxnSpPr>
          <p:cNvPr id="351" name="Google Shape;351;p42"/>
          <p:cNvCxnSpPr/>
          <p:nvPr/>
        </p:nvCxnSpPr>
        <p:spPr>
          <a:xfrm>
            <a:off x="1148533" y="3950407"/>
            <a:ext cx="0" cy="1678500"/>
          </a:xfrm>
          <a:prstGeom prst="straightConnector1">
            <a:avLst/>
          </a:prstGeom>
          <a:noFill/>
          <a:ln cap="flat" cmpd="sng" w="38100">
            <a:solidFill>
              <a:schemeClr val="dk2"/>
            </a:solidFill>
            <a:prstDash val="solid"/>
            <a:round/>
            <a:headEnd len="med" w="med" type="none"/>
            <a:tailEnd len="med" w="med" type="none"/>
          </a:ln>
        </p:spPr>
      </p:cxnSp>
      <p:sp>
        <p:nvSpPr>
          <p:cNvPr id="352" name="Google Shape;352;p42"/>
          <p:cNvSpPr txBox="1"/>
          <p:nvPr>
            <p:ph idx="5" type="subTitle"/>
          </p:nvPr>
        </p:nvSpPr>
        <p:spPr>
          <a:xfrm>
            <a:off x="6409960" y="1710821"/>
            <a:ext cx="4170900" cy="402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353535"/>
                </a:solidFill>
                <a:latin typeface="Muli"/>
                <a:ea typeface="Muli"/>
                <a:cs typeface="Muli"/>
                <a:sym typeface="Muli"/>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353" name="Google Shape;353;p42"/>
          <p:cNvSpPr txBox="1"/>
          <p:nvPr>
            <p:ph idx="6" type="body"/>
          </p:nvPr>
        </p:nvSpPr>
        <p:spPr>
          <a:xfrm>
            <a:off x="6409960" y="2169821"/>
            <a:ext cx="4240800" cy="11922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solidFill>
                  <a:srgbClr val="353535"/>
                </a:solidFill>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cxnSp>
        <p:nvCxnSpPr>
          <p:cNvPr id="354" name="Google Shape;354;p42"/>
          <p:cNvCxnSpPr/>
          <p:nvPr/>
        </p:nvCxnSpPr>
        <p:spPr>
          <a:xfrm>
            <a:off x="6159133" y="1792207"/>
            <a:ext cx="0" cy="1678500"/>
          </a:xfrm>
          <a:prstGeom prst="straightConnector1">
            <a:avLst/>
          </a:prstGeom>
          <a:noFill/>
          <a:ln cap="flat" cmpd="sng" w="38100">
            <a:solidFill>
              <a:schemeClr val="dk2"/>
            </a:solidFill>
            <a:prstDash val="solid"/>
            <a:round/>
            <a:headEnd len="med" w="med" type="none"/>
            <a:tailEnd len="med" w="med" type="none"/>
          </a:ln>
        </p:spPr>
      </p:cxnSp>
      <p:sp>
        <p:nvSpPr>
          <p:cNvPr id="355" name="Google Shape;355;p42"/>
          <p:cNvSpPr txBox="1"/>
          <p:nvPr>
            <p:ph idx="7" type="subTitle"/>
          </p:nvPr>
        </p:nvSpPr>
        <p:spPr>
          <a:xfrm>
            <a:off x="6409960" y="3869021"/>
            <a:ext cx="4170900" cy="402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353535"/>
                </a:solidFill>
                <a:latin typeface="Muli"/>
                <a:ea typeface="Muli"/>
                <a:cs typeface="Muli"/>
                <a:sym typeface="Muli"/>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356" name="Google Shape;356;p42"/>
          <p:cNvSpPr txBox="1"/>
          <p:nvPr>
            <p:ph idx="8" type="body"/>
          </p:nvPr>
        </p:nvSpPr>
        <p:spPr>
          <a:xfrm>
            <a:off x="6409960" y="4328021"/>
            <a:ext cx="4240800" cy="11922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solidFill>
                  <a:srgbClr val="353535"/>
                </a:solidFill>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cxnSp>
        <p:nvCxnSpPr>
          <p:cNvPr id="357" name="Google Shape;357;p42"/>
          <p:cNvCxnSpPr/>
          <p:nvPr/>
        </p:nvCxnSpPr>
        <p:spPr>
          <a:xfrm>
            <a:off x="6159133" y="3950407"/>
            <a:ext cx="0" cy="1678500"/>
          </a:xfrm>
          <a:prstGeom prst="straightConnector1">
            <a:avLst/>
          </a:prstGeom>
          <a:noFill/>
          <a:ln cap="flat" cmpd="sng" w="38100">
            <a:solidFill>
              <a:schemeClr val="dk2"/>
            </a:solidFill>
            <a:prstDash val="solid"/>
            <a:round/>
            <a:headEnd len="med" w="med" type="none"/>
            <a:tailEnd len="med" w="med" type="none"/>
          </a:ln>
        </p:spPr>
      </p:cxnSp>
      <p:sp>
        <p:nvSpPr>
          <p:cNvPr id="358" name="Google Shape;358;p42"/>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sp>
        <p:nvSpPr>
          <p:cNvPr id="359" name="Google Shape;359;p42"/>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360" name="Google Shape;360;p42"/>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strast &amp; Compare">
  <p:cSld name="Title and Content_1">
    <p:spTree>
      <p:nvGrpSpPr>
        <p:cNvPr id="361" name="Shape 361"/>
        <p:cNvGrpSpPr/>
        <p:nvPr/>
      </p:nvGrpSpPr>
      <p:grpSpPr>
        <a:xfrm>
          <a:off x="0" y="0"/>
          <a:ext cx="0" cy="0"/>
          <a:chOff x="0" y="0"/>
          <a:chExt cx="0" cy="0"/>
        </a:xfrm>
      </p:grpSpPr>
      <p:sp>
        <p:nvSpPr>
          <p:cNvPr id="362" name="Google Shape;362;p43"/>
          <p:cNvSpPr/>
          <p:nvPr/>
        </p:nvSpPr>
        <p:spPr>
          <a:xfrm>
            <a:off x="5986150" y="12725"/>
            <a:ext cx="6205800" cy="6858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43"/>
          <p:cNvSpPr txBox="1"/>
          <p:nvPr>
            <p:ph idx="1" type="subTitle"/>
          </p:nvPr>
        </p:nvSpPr>
        <p:spPr>
          <a:xfrm>
            <a:off x="1003810" y="2149031"/>
            <a:ext cx="4170900" cy="402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353535"/>
                </a:solidFill>
                <a:latin typeface="Muli"/>
                <a:ea typeface="Muli"/>
                <a:cs typeface="Muli"/>
                <a:sym typeface="Muli"/>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364" name="Google Shape;364;p43"/>
          <p:cNvSpPr txBox="1"/>
          <p:nvPr>
            <p:ph idx="2" type="body"/>
          </p:nvPr>
        </p:nvSpPr>
        <p:spPr>
          <a:xfrm>
            <a:off x="1003810" y="2608031"/>
            <a:ext cx="4240800" cy="11922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rgbClr val="363636"/>
              </a:buClr>
              <a:buSzPts val="1800"/>
              <a:buChar char="■"/>
              <a:defRPr>
                <a:solidFill>
                  <a:srgbClr val="363636"/>
                </a:solidFill>
              </a:defRPr>
            </a:lvl1pPr>
            <a:lvl2pPr indent="-342900" lvl="1" marL="914400" rtl="0">
              <a:spcBef>
                <a:spcPts val="0"/>
              </a:spcBef>
              <a:spcAft>
                <a:spcPts val="0"/>
              </a:spcAft>
              <a:buClr>
                <a:srgbClr val="363636"/>
              </a:buClr>
              <a:buSzPts val="1800"/>
              <a:buChar char="□"/>
              <a:defRPr>
                <a:solidFill>
                  <a:srgbClr val="363636"/>
                </a:solidFill>
              </a:defRPr>
            </a:lvl2pPr>
            <a:lvl3pPr indent="-342900" lvl="2" marL="1371600" rtl="0">
              <a:spcBef>
                <a:spcPts val="0"/>
              </a:spcBef>
              <a:spcAft>
                <a:spcPts val="0"/>
              </a:spcAft>
              <a:buClr>
                <a:srgbClr val="363636"/>
              </a:buClr>
              <a:buSzPts val="1800"/>
              <a:buChar char="■"/>
              <a:defRPr>
                <a:solidFill>
                  <a:srgbClr val="363636"/>
                </a:solidFill>
              </a:defRPr>
            </a:lvl3pPr>
            <a:lvl4pPr indent="-342900" lvl="3" marL="1828800" rtl="0">
              <a:spcBef>
                <a:spcPts val="0"/>
              </a:spcBef>
              <a:spcAft>
                <a:spcPts val="0"/>
              </a:spcAft>
              <a:buClr>
                <a:srgbClr val="363636"/>
              </a:buClr>
              <a:buSzPts val="1800"/>
              <a:buChar char="■"/>
              <a:defRPr>
                <a:solidFill>
                  <a:srgbClr val="363636"/>
                </a:solidFill>
              </a:defRPr>
            </a:lvl4pPr>
            <a:lvl5pPr indent="-342900" lvl="4" marL="2286000" rtl="0">
              <a:spcBef>
                <a:spcPts val="0"/>
              </a:spcBef>
              <a:spcAft>
                <a:spcPts val="0"/>
              </a:spcAft>
              <a:buClr>
                <a:srgbClr val="363636"/>
              </a:buClr>
              <a:buSzPts val="1800"/>
              <a:buChar char="□"/>
              <a:defRPr>
                <a:solidFill>
                  <a:srgbClr val="363636"/>
                </a:solidFill>
              </a:defRPr>
            </a:lvl5pPr>
            <a:lvl6pPr indent="-342900" lvl="5" marL="2743200" rtl="0">
              <a:spcBef>
                <a:spcPts val="0"/>
              </a:spcBef>
              <a:spcAft>
                <a:spcPts val="0"/>
              </a:spcAft>
              <a:buClr>
                <a:srgbClr val="363636"/>
              </a:buClr>
              <a:buSzPts val="1800"/>
              <a:buChar char="■"/>
              <a:defRPr>
                <a:solidFill>
                  <a:srgbClr val="363636"/>
                </a:solidFill>
              </a:defRPr>
            </a:lvl6pPr>
            <a:lvl7pPr indent="-342900" lvl="6" marL="3200400" rtl="0">
              <a:spcBef>
                <a:spcPts val="0"/>
              </a:spcBef>
              <a:spcAft>
                <a:spcPts val="0"/>
              </a:spcAft>
              <a:buClr>
                <a:srgbClr val="363636"/>
              </a:buClr>
              <a:buSzPts val="1800"/>
              <a:buChar char="■"/>
              <a:defRPr>
                <a:solidFill>
                  <a:srgbClr val="363636"/>
                </a:solidFill>
              </a:defRPr>
            </a:lvl7pPr>
            <a:lvl8pPr indent="-342900" lvl="7" marL="3657600" rtl="0">
              <a:spcBef>
                <a:spcPts val="0"/>
              </a:spcBef>
              <a:spcAft>
                <a:spcPts val="0"/>
              </a:spcAft>
              <a:buClr>
                <a:srgbClr val="363636"/>
              </a:buClr>
              <a:buSzPts val="1800"/>
              <a:buChar char="□"/>
              <a:defRPr>
                <a:solidFill>
                  <a:srgbClr val="363636"/>
                </a:solidFill>
              </a:defRPr>
            </a:lvl8pPr>
            <a:lvl9pPr indent="-342900" lvl="8" marL="4114800" rtl="0">
              <a:spcBef>
                <a:spcPts val="0"/>
              </a:spcBef>
              <a:spcAft>
                <a:spcPts val="0"/>
              </a:spcAft>
              <a:buClr>
                <a:srgbClr val="363636"/>
              </a:buClr>
              <a:buSzPts val="1800"/>
              <a:buChar char="■"/>
              <a:defRPr>
                <a:solidFill>
                  <a:srgbClr val="363636"/>
                </a:solidFill>
              </a:defRPr>
            </a:lvl9pPr>
          </a:lstStyle>
          <a:p/>
        </p:txBody>
      </p:sp>
      <p:sp>
        <p:nvSpPr>
          <p:cNvPr id="365" name="Google Shape;365;p43"/>
          <p:cNvSpPr txBox="1"/>
          <p:nvPr>
            <p:ph idx="3" type="subTitle"/>
          </p:nvPr>
        </p:nvSpPr>
        <p:spPr>
          <a:xfrm>
            <a:off x="7090050" y="2165192"/>
            <a:ext cx="4170900" cy="29031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FFFFFF"/>
                </a:solidFill>
                <a:latin typeface="Muli"/>
                <a:ea typeface="Muli"/>
                <a:cs typeface="Muli"/>
                <a:sym typeface="Muli"/>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p:txBody>
      </p:sp>
      <p:sp>
        <p:nvSpPr>
          <p:cNvPr id="366" name="Google Shape;366;p43"/>
          <p:cNvSpPr txBox="1"/>
          <p:nvPr>
            <p:ph idx="4" type="body"/>
          </p:nvPr>
        </p:nvSpPr>
        <p:spPr>
          <a:xfrm>
            <a:off x="7055110" y="2624181"/>
            <a:ext cx="4240800" cy="11922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rgbClr val="FFFFFF"/>
              </a:buClr>
              <a:buSzPts val="1800"/>
              <a:buChar char="■"/>
              <a:defRPr>
                <a:solidFill>
                  <a:srgbClr val="FFFFFF"/>
                </a:solidFill>
              </a:defRPr>
            </a:lvl1pPr>
            <a:lvl2pPr indent="-342900" lvl="1" marL="914400" rtl="0">
              <a:spcBef>
                <a:spcPts val="0"/>
              </a:spcBef>
              <a:spcAft>
                <a:spcPts val="0"/>
              </a:spcAft>
              <a:buClr>
                <a:srgbClr val="FFFFFF"/>
              </a:buClr>
              <a:buSzPts val="1800"/>
              <a:buChar char="□"/>
              <a:defRPr>
                <a:solidFill>
                  <a:srgbClr val="FFFFFF"/>
                </a:solidFill>
              </a:defRPr>
            </a:lvl2pPr>
            <a:lvl3pPr indent="-342900" lvl="2" marL="1371600" rtl="0">
              <a:spcBef>
                <a:spcPts val="0"/>
              </a:spcBef>
              <a:spcAft>
                <a:spcPts val="0"/>
              </a:spcAft>
              <a:buClr>
                <a:srgbClr val="FFFFFF"/>
              </a:buClr>
              <a:buSzPts val="1800"/>
              <a:buChar char="■"/>
              <a:defRPr>
                <a:solidFill>
                  <a:srgbClr val="FFFFFF"/>
                </a:solidFill>
              </a:defRPr>
            </a:lvl3pPr>
            <a:lvl4pPr indent="-342900" lvl="3" marL="1828800" rtl="0">
              <a:spcBef>
                <a:spcPts val="0"/>
              </a:spcBef>
              <a:spcAft>
                <a:spcPts val="0"/>
              </a:spcAft>
              <a:buClr>
                <a:srgbClr val="FFFFFF"/>
              </a:buClr>
              <a:buSzPts val="1800"/>
              <a:buChar char="■"/>
              <a:defRPr>
                <a:solidFill>
                  <a:srgbClr val="FFFFFF"/>
                </a:solidFill>
              </a:defRPr>
            </a:lvl4pPr>
            <a:lvl5pPr indent="-342900" lvl="4" marL="2286000" rtl="0">
              <a:spcBef>
                <a:spcPts val="0"/>
              </a:spcBef>
              <a:spcAft>
                <a:spcPts val="0"/>
              </a:spcAft>
              <a:buClr>
                <a:srgbClr val="FFFFFF"/>
              </a:buClr>
              <a:buSzPts val="1800"/>
              <a:buChar char="□"/>
              <a:defRPr>
                <a:solidFill>
                  <a:srgbClr val="FFFFFF"/>
                </a:solidFill>
              </a:defRPr>
            </a:lvl5pPr>
            <a:lvl6pPr indent="-342900" lvl="5" marL="2743200" rtl="0">
              <a:spcBef>
                <a:spcPts val="0"/>
              </a:spcBef>
              <a:spcAft>
                <a:spcPts val="0"/>
              </a:spcAft>
              <a:buClr>
                <a:srgbClr val="FFFFFF"/>
              </a:buClr>
              <a:buSzPts val="1800"/>
              <a:buChar char="■"/>
              <a:defRPr>
                <a:solidFill>
                  <a:srgbClr val="FFFFFF"/>
                </a:solidFill>
              </a:defRPr>
            </a:lvl6pPr>
            <a:lvl7pPr indent="-342900" lvl="6" marL="3200400" rtl="0">
              <a:spcBef>
                <a:spcPts val="0"/>
              </a:spcBef>
              <a:spcAft>
                <a:spcPts val="0"/>
              </a:spcAft>
              <a:buClr>
                <a:srgbClr val="FFFFFF"/>
              </a:buClr>
              <a:buSzPts val="1800"/>
              <a:buChar char="■"/>
              <a:defRPr>
                <a:solidFill>
                  <a:srgbClr val="FFFFFF"/>
                </a:solidFill>
              </a:defRPr>
            </a:lvl7pPr>
            <a:lvl8pPr indent="-342900" lvl="7" marL="3657600" rtl="0">
              <a:spcBef>
                <a:spcPts val="0"/>
              </a:spcBef>
              <a:spcAft>
                <a:spcPts val="0"/>
              </a:spcAft>
              <a:buClr>
                <a:srgbClr val="FFFFFF"/>
              </a:buClr>
              <a:buSzPts val="1800"/>
              <a:buChar char="□"/>
              <a:defRPr>
                <a:solidFill>
                  <a:srgbClr val="FFFFFF"/>
                </a:solidFill>
              </a:defRPr>
            </a:lvl8pPr>
            <a:lvl9pPr indent="-342900" lvl="8" marL="4114800" rtl="0">
              <a:spcBef>
                <a:spcPts val="0"/>
              </a:spcBef>
              <a:spcAft>
                <a:spcPts val="0"/>
              </a:spcAft>
              <a:buClr>
                <a:srgbClr val="FFFFFF"/>
              </a:buClr>
              <a:buSzPts val="1800"/>
              <a:buChar char="■"/>
              <a:defRPr>
                <a:solidFill>
                  <a:srgbClr val="FFFFFF"/>
                </a:solidFill>
              </a:defRPr>
            </a:lvl9pPr>
          </a:lstStyle>
          <a:p/>
        </p:txBody>
      </p:sp>
      <p:sp>
        <p:nvSpPr>
          <p:cNvPr id="367" name="Google Shape;367;p43"/>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368" name="Google Shape;368;p43"/>
          <p:cNvSpPr txBox="1"/>
          <p:nvPr>
            <p:ph type="title"/>
          </p:nvPr>
        </p:nvSpPr>
        <p:spPr>
          <a:xfrm>
            <a:off x="685800" y="533400"/>
            <a:ext cx="48768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raph Layout">
  <p:cSld name="Title and Content_1_3">
    <p:spTree>
      <p:nvGrpSpPr>
        <p:cNvPr id="369" name="Shape 369"/>
        <p:cNvGrpSpPr/>
        <p:nvPr/>
      </p:nvGrpSpPr>
      <p:grpSpPr>
        <a:xfrm>
          <a:off x="0" y="0"/>
          <a:ext cx="0" cy="0"/>
          <a:chOff x="0" y="0"/>
          <a:chExt cx="0" cy="0"/>
        </a:xfrm>
      </p:grpSpPr>
      <p:sp>
        <p:nvSpPr>
          <p:cNvPr id="370" name="Google Shape;370;p44"/>
          <p:cNvSpPr/>
          <p:nvPr/>
        </p:nvSpPr>
        <p:spPr>
          <a:xfrm>
            <a:off x="8136663" y="0"/>
            <a:ext cx="4053207" cy="6858000"/>
          </a:xfrm>
          <a:custGeom>
            <a:rect b="b" l="l" r="r" t="t"/>
            <a:pathLst>
              <a:path extrusionOk="0" h="6858000" w="12190095">
                <a:moveTo>
                  <a:pt x="0" y="6858000"/>
                </a:moveTo>
                <a:lnTo>
                  <a:pt x="12189599" y="6858000"/>
                </a:lnTo>
                <a:lnTo>
                  <a:pt x="12189599" y="0"/>
                </a:lnTo>
                <a:lnTo>
                  <a:pt x="0" y="0"/>
                </a:lnTo>
                <a:lnTo>
                  <a:pt x="0" y="68580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371" name="Google Shape;371;p44"/>
          <p:cNvSpPr txBox="1"/>
          <p:nvPr>
            <p:ph idx="1" type="subTitle"/>
          </p:nvPr>
        </p:nvSpPr>
        <p:spPr>
          <a:xfrm>
            <a:off x="685793" y="1213675"/>
            <a:ext cx="7013100" cy="402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353535"/>
                </a:solidFill>
                <a:latin typeface="Muli"/>
                <a:ea typeface="Muli"/>
                <a:cs typeface="Muli"/>
                <a:sym typeface="Muli"/>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372" name="Google Shape;372;p44"/>
          <p:cNvSpPr txBox="1"/>
          <p:nvPr>
            <p:ph idx="2" type="body"/>
          </p:nvPr>
        </p:nvSpPr>
        <p:spPr>
          <a:xfrm>
            <a:off x="685800" y="6025775"/>
            <a:ext cx="7013100" cy="609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rgbClr val="363636"/>
              </a:buClr>
              <a:buSzPts val="1800"/>
              <a:buChar char="■"/>
              <a:defRPr>
                <a:solidFill>
                  <a:srgbClr val="363636"/>
                </a:solidFill>
              </a:defRPr>
            </a:lvl1pPr>
            <a:lvl2pPr indent="-342900" lvl="1" marL="914400" rtl="0">
              <a:spcBef>
                <a:spcPts val="0"/>
              </a:spcBef>
              <a:spcAft>
                <a:spcPts val="0"/>
              </a:spcAft>
              <a:buClr>
                <a:srgbClr val="363636"/>
              </a:buClr>
              <a:buSzPts val="1800"/>
              <a:buChar char="□"/>
              <a:defRPr>
                <a:solidFill>
                  <a:srgbClr val="363636"/>
                </a:solidFill>
              </a:defRPr>
            </a:lvl2pPr>
            <a:lvl3pPr indent="-342900" lvl="2" marL="1371600" rtl="0">
              <a:spcBef>
                <a:spcPts val="0"/>
              </a:spcBef>
              <a:spcAft>
                <a:spcPts val="0"/>
              </a:spcAft>
              <a:buClr>
                <a:srgbClr val="363636"/>
              </a:buClr>
              <a:buSzPts val="1800"/>
              <a:buChar char="■"/>
              <a:defRPr>
                <a:solidFill>
                  <a:srgbClr val="363636"/>
                </a:solidFill>
              </a:defRPr>
            </a:lvl3pPr>
            <a:lvl4pPr indent="-342900" lvl="3" marL="1828800" rtl="0">
              <a:spcBef>
                <a:spcPts val="0"/>
              </a:spcBef>
              <a:spcAft>
                <a:spcPts val="0"/>
              </a:spcAft>
              <a:buClr>
                <a:srgbClr val="363636"/>
              </a:buClr>
              <a:buSzPts val="1800"/>
              <a:buChar char="■"/>
              <a:defRPr>
                <a:solidFill>
                  <a:srgbClr val="363636"/>
                </a:solidFill>
              </a:defRPr>
            </a:lvl4pPr>
            <a:lvl5pPr indent="-342900" lvl="4" marL="2286000" rtl="0">
              <a:spcBef>
                <a:spcPts val="0"/>
              </a:spcBef>
              <a:spcAft>
                <a:spcPts val="0"/>
              </a:spcAft>
              <a:buClr>
                <a:srgbClr val="363636"/>
              </a:buClr>
              <a:buSzPts val="1800"/>
              <a:buChar char="□"/>
              <a:defRPr>
                <a:solidFill>
                  <a:srgbClr val="363636"/>
                </a:solidFill>
              </a:defRPr>
            </a:lvl5pPr>
            <a:lvl6pPr indent="-342900" lvl="5" marL="2743200" rtl="0">
              <a:spcBef>
                <a:spcPts val="0"/>
              </a:spcBef>
              <a:spcAft>
                <a:spcPts val="0"/>
              </a:spcAft>
              <a:buClr>
                <a:srgbClr val="363636"/>
              </a:buClr>
              <a:buSzPts val="1800"/>
              <a:buChar char="■"/>
              <a:defRPr>
                <a:solidFill>
                  <a:srgbClr val="363636"/>
                </a:solidFill>
              </a:defRPr>
            </a:lvl6pPr>
            <a:lvl7pPr indent="-342900" lvl="6" marL="3200400" rtl="0">
              <a:spcBef>
                <a:spcPts val="0"/>
              </a:spcBef>
              <a:spcAft>
                <a:spcPts val="0"/>
              </a:spcAft>
              <a:buClr>
                <a:srgbClr val="363636"/>
              </a:buClr>
              <a:buSzPts val="1800"/>
              <a:buChar char="■"/>
              <a:defRPr>
                <a:solidFill>
                  <a:srgbClr val="363636"/>
                </a:solidFill>
              </a:defRPr>
            </a:lvl7pPr>
            <a:lvl8pPr indent="-342900" lvl="7" marL="3657600" rtl="0">
              <a:spcBef>
                <a:spcPts val="0"/>
              </a:spcBef>
              <a:spcAft>
                <a:spcPts val="0"/>
              </a:spcAft>
              <a:buClr>
                <a:srgbClr val="363636"/>
              </a:buClr>
              <a:buSzPts val="1800"/>
              <a:buChar char="□"/>
              <a:defRPr>
                <a:solidFill>
                  <a:srgbClr val="363636"/>
                </a:solidFill>
              </a:defRPr>
            </a:lvl8pPr>
            <a:lvl9pPr indent="-342900" lvl="8" marL="4114800" rtl="0">
              <a:spcBef>
                <a:spcPts val="0"/>
              </a:spcBef>
              <a:spcAft>
                <a:spcPts val="0"/>
              </a:spcAft>
              <a:buClr>
                <a:srgbClr val="363636"/>
              </a:buClr>
              <a:buSzPts val="1800"/>
              <a:buChar char="■"/>
              <a:defRPr>
                <a:solidFill>
                  <a:srgbClr val="363636"/>
                </a:solidFill>
              </a:defRPr>
            </a:lvl9pPr>
          </a:lstStyle>
          <a:p/>
        </p:txBody>
      </p:sp>
      <p:sp>
        <p:nvSpPr>
          <p:cNvPr id="373" name="Google Shape;373;p44"/>
          <p:cNvSpPr txBox="1"/>
          <p:nvPr>
            <p:ph idx="3" type="subTitle"/>
          </p:nvPr>
        </p:nvSpPr>
        <p:spPr>
          <a:xfrm>
            <a:off x="8561475" y="412600"/>
            <a:ext cx="3197100" cy="1027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FFFFFF"/>
                </a:solidFill>
                <a:latin typeface="Muli"/>
                <a:ea typeface="Muli"/>
                <a:cs typeface="Muli"/>
                <a:sym typeface="Muli"/>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p:txBody>
      </p:sp>
      <p:sp>
        <p:nvSpPr>
          <p:cNvPr id="374" name="Google Shape;374;p44"/>
          <p:cNvSpPr txBox="1"/>
          <p:nvPr>
            <p:ph idx="4" type="body"/>
          </p:nvPr>
        </p:nvSpPr>
        <p:spPr>
          <a:xfrm>
            <a:off x="8561475" y="1481202"/>
            <a:ext cx="3197100" cy="1959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rgbClr val="FFFFFF"/>
              </a:buClr>
              <a:buSzPts val="1800"/>
              <a:buChar char="■"/>
              <a:defRPr>
                <a:solidFill>
                  <a:srgbClr val="FFFFFF"/>
                </a:solidFill>
              </a:defRPr>
            </a:lvl1pPr>
            <a:lvl2pPr indent="-342900" lvl="1" marL="914400" rtl="0">
              <a:spcBef>
                <a:spcPts val="0"/>
              </a:spcBef>
              <a:spcAft>
                <a:spcPts val="0"/>
              </a:spcAft>
              <a:buClr>
                <a:srgbClr val="FFFFFF"/>
              </a:buClr>
              <a:buSzPts val="1800"/>
              <a:buChar char="□"/>
              <a:defRPr>
                <a:solidFill>
                  <a:srgbClr val="FFFFFF"/>
                </a:solidFill>
              </a:defRPr>
            </a:lvl2pPr>
            <a:lvl3pPr indent="-342900" lvl="2" marL="1371600" rtl="0">
              <a:spcBef>
                <a:spcPts val="0"/>
              </a:spcBef>
              <a:spcAft>
                <a:spcPts val="0"/>
              </a:spcAft>
              <a:buClr>
                <a:srgbClr val="FFFFFF"/>
              </a:buClr>
              <a:buSzPts val="1800"/>
              <a:buChar char="■"/>
              <a:defRPr>
                <a:solidFill>
                  <a:srgbClr val="FFFFFF"/>
                </a:solidFill>
              </a:defRPr>
            </a:lvl3pPr>
            <a:lvl4pPr indent="-342900" lvl="3" marL="1828800" rtl="0">
              <a:spcBef>
                <a:spcPts val="0"/>
              </a:spcBef>
              <a:spcAft>
                <a:spcPts val="0"/>
              </a:spcAft>
              <a:buClr>
                <a:srgbClr val="FFFFFF"/>
              </a:buClr>
              <a:buSzPts val="1800"/>
              <a:buChar char="■"/>
              <a:defRPr>
                <a:solidFill>
                  <a:srgbClr val="FFFFFF"/>
                </a:solidFill>
              </a:defRPr>
            </a:lvl4pPr>
            <a:lvl5pPr indent="-342900" lvl="4" marL="2286000" rtl="0">
              <a:spcBef>
                <a:spcPts val="0"/>
              </a:spcBef>
              <a:spcAft>
                <a:spcPts val="0"/>
              </a:spcAft>
              <a:buClr>
                <a:srgbClr val="FFFFFF"/>
              </a:buClr>
              <a:buSzPts val="1800"/>
              <a:buChar char="□"/>
              <a:defRPr>
                <a:solidFill>
                  <a:srgbClr val="FFFFFF"/>
                </a:solidFill>
              </a:defRPr>
            </a:lvl5pPr>
            <a:lvl6pPr indent="-342900" lvl="5" marL="2743200" rtl="0">
              <a:spcBef>
                <a:spcPts val="0"/>
              </a:spcBef>
              <a:spcAft>
                <a:spcPts val="0"/>
              </a:spcAft>
              <a:buClr>
                <a:srgbClr val="FFFFFF"/>
              </a:buClr>
              <a:buSzPts val="1800"/>
              <a:buChar char="■"/>
              <a:defRPr>
                <a:solidFill>
                  <a:srgbClr val="FFFFFF"/>
                </a:solidFill>
              </a:defRPr>
            </a:lvl6pPr>
            <a:lvl7pPr indent="-342900" lvl="6" marL="3200400" rtl="0">
              <a:spcBef>
                <a:spcPts val="0"/>
              </a:spcBef>
              <a:spcAft>
                <a:spcPts val="0"/>
              </a:spcAft>
              <a:buClr>
                <a:srgbClr val="FFFFFF"/>
              </a:buClr>
              <a:buSzPts val="1800"/>
              <a:buChar char="■"/>
              <a:defRPr>
                <a:solidFill>
                  <a:srgbClr val="FFFFFF"/>
                </a:solidFill>
              </a:defRPr>
            </a:lvl7pPr>
            <a:lvl8pPr indent="-342900" lvl="7" marL="3657600" rtl="0">
              <a:spcBef>
                <a:spcPts val="0"/>
              </a:spcBef>
              <a:spcAft>
                <a:spcPts val="0"/>
              </a:spcAft>
              <a:buClr>
                <a:srgbClr val="FFFFFF"/>
              </a:buClr>
              <a:buSzPts val="1800"/>
              <a:buChar char="□"/>
              <a:defRPr>
                <a:solidFill>
                  <a:srgbClr val="FFFFFF"/>
                </a:solidFill>
              </a:defRPr>
            </a:lvl8pPr>
            <a:lvl9pPr indent="-342900" lvl="8" marL="4114800" rtl="0">
              <a:spcBef>
                <a:spcPts val="0"/>
              </a:spcBef>
              <a:spcAft>
                <a:spcPts val="0"/>
              </a:spcAft>
              <a:buClr>
                <a:srgbClr val="FFFFFF"/>
              </a:buClr>
              <a:buSzPts val="1800"/>
              <a:buChar char="■"/>
              <a:defRPr>
                <a:solidFill>
                  <a:srgbClr val="FFFFFF"/>
                </a:solidFill>
              </a:defRPr>
            </a:lvl9pPr>
          </a:lstStyle>
          <a:p/>
        </p:txBody>
      </p:sp>
      <p:sp>
        <p:nvSpPr>
          <p:cNvPr id="375" name="Google Shape;375;p44"/>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rtl="0">
              <a:buNone/>
              <a:defRPr>
                <a:solidFill>
                  <a:srgbClr val="363636"/>
                </a:solidFill>
              </a:defRPr>
            </a:lvl1pPr>
            <a:lvl2pPr lvl="1" rtl="0">
              <a:buNone/>
              <a:defRPr>
                <a:solidFill>
                  <a:srgbClr val="363636"/>
                </a:solidFill>
              </a:defRPr>
            </a:lvl2pPr>
            <a:lvl3pPr lvl="2" rtl="0">
              <a:buNone/>
              <a:defRPr>
                <a:solidFill>
                  <a:srgbClr val="363636"/>
                </a:solidFill>
              </a:defRPr>
            </a:lvl3pPr>
            <a:lvl4pPr lvl="3" rtl="0">
              <a:buNone/>
              <a:defRPr>
                <a:solidFill>
                  <a:srgbClr val="363636"/>
                </a:solidFill>
              </a:defRPr>
            </a:lvl4pPr>
            <a:lvl5pPr lvl="4" rtl="0">
              <a:buNone/>
              <a:defRPr>
                <a:solidFill>
                  <a:srgbClr val="363636"/>
                </a:solidFill>
              </a:defRPr>
            </a:lvl5pPr>
            <a:lvl6pPr lvl="5" rtl="0">
              <a:buNone/>
              <a:defRPr>
                <a:solidFill>
                  <a:srgbClr val="363636"/>
                </a:solidFill>
              </a:defRPr>
            </a:lvl6pPr>
            <a:lvl7pPr lvl="6" rtl="0">
              <a:buNone/>
              <a:defRPr>
                <a:solidFill>
                  <a:srgbClr val="363636"/>
                </a:solidFill>
              </a:defRPr>
            </a:lvl7pPr>
            <a:lvl8pPr lvl="7" rtl="0">
              <a:buNone/>
              <a:defRPr>
                <a:solidFill>
                  <a:srgbClr val="363636"/>
                </a:solidFill>
              </a:defRPr>
            </a:lvl8pPr>
            <a:lvl9pPr lvl="8" rtl="0">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376" name="Google Shape;376;p44"/>
          <p:cNvSpPr txBox="1"/>
          <p:nvPr>
            <p:ph type="title"/>
          </p:nvPr>
        </p:nvSpPr>
        <p:spPr>
          <a:xfrm>
            <a:off x="685800" y="533400"/>
            <a:ext cx="70131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sp>
        <p:nvSpPr>
          <p:cNvPr id="377" name="Google Shape;377;p44"/>
          <p:cNvSpPr txBox="1"/>
          <p:nvPr>
            <p:ph idx="5" type="subTitle"/>
          </p:nvPr>
        </p:nvSpPr>
        <p:spPr>
          <a:xfrm>
            <a:off x="8561475" y="3482200"/>
            <a:ext cx="3197100" cy="1027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FFFFFF"/>
                </a:solidFill>
                <a:latin typeface="Muli"/>
                <a:ea typeface="Muli"/>
                <a:cs typeface="Muli"/>
                <a:sym typeface="Muli"/>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p:txBody>
      </p:sp>
      <p:sp>
        <p:nvSpPr>
          <p:cNvPr id="378" name="Google Shape;378;p44"/>
          <p:cNvSpPr txBox="1"/>
          <p:nvPr>
            <p:ph idx="6" type="body"/>
          </p:nvPr>
        </p:nvSpPr>
        <p:spPr>
          <a:xfrm>
            <a:off x="8561475" y="4550802"/>
            <a:ext cx="3197100" cy="1959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rgbClr val="FFFFFF"/>
              </a:buClr>
              <a:buSzPts val="1800"/>
              <a:buChar char="■"/>
              <a:defRPr>
                <a:solidFill>
                  <a:srgbClr val="FFFFFF"/>
                </a:solidFill>
              </a:defRPr>
            </a:lvl1pPr>
            <a:lvl2pPr indent="-342900" lvl="1" marL="914400" rtl="0">
              <a:spcBef>
                <a:spcPts val="0"/>
              </a:spcBef>
              <a:spcAft>
                <a:spcPts val="0"/>
              </a:spcAft>
              <a:buClr>
                <a:srgbClr val="FFFFFF"/>
              </a:buClr>
              <a:buSzPts val="1800"/>
              <a:buChar char="□"/>
              <a:defRPr>
                <a:solidFill>
                  <a:srgbClr val="FFFFFF"/>
                </a:solidFill>
              </a:defRPr>
            </a:lvl2pPr>
            <a:lvl3pPr indent="-342900" lvl="2" marL="1371600" rtl="0">
              <a:spcBef>
                <a:spcPts val="0"/>
              </a:spcBef>
              <a:spcAft>
                <a:spcPts val="0"/>
              </a:spcAft>
              <a:buClr>
                <a:srgbClr val="FFFFFF"/>
              </a:buClr>
              <a:buSzPts val="1800"/>
              <a:buChar char="■"/>
              <a:defRPr>
                <a:solidFill>
                  <a:srgbClr val="FFFFFF"/>
                </a:solidFill>
              </a:defRPr>
            </a:lvl3pPr>
            <a:lvl4pPr indent="-342900" lvl="3" marL="1828800" rtl="0">
              <a:spcBef>
                <a:spcPts val="0"/>
              </a:spcBef>
              <a:spcAft>
                <a:spcPts val="0"/>
              </a:spcAft>
              <a:buClr>
                <a:srgbClr val="FFFFFF"/>
              </a:buClr>
              <a:buSzPts val="1800"/>
              <a:buChar char="■"/>
              <a:defRPr>
                <a:solidFill>
                  <a:srgbClr val="FFFFFF"/>
                </a:solidFill>
              </a:defRPr>
            </a:lvl4pPr>
            <a:lvl5pPr indent="-342900" lvl="4" marL="2286000" rtl="0">
              <a:spcBef>
                <a:spcPts val="0"/>
              </a:spcBef>
              <a:spcAft>
                <a:spcPts val="0"/>
              </a:spcAft>
              <a:buClr>
                <a:srgbClr val="FFFFFF"/>
              </a:buClr>
              <a:buSzPts val="1800"/>
              <a:buChar char="□"/>
              <a:defRPr>
                <a:solidFill>
                  <a:srgbClr val="FFFFFF"/>
                </a:solidFill>
              </a:defRPr>
            </a:lvl5pPr>
            <a:lvl6pPr indent="-342900" lvl="5" marL="2743200" rtl="0">
              <a:spcBef>
                <a:spcPts val="0"/>
              </a:spcBef>
              <a:spcAft>
                <a:spcPts val="0"/>
              </a:spcAft>
              <a:buClr>
                <a:srgbClr val="FFFFFF"/>
              </a:buClr>
              <a:buSzPts val="1800"/>
              <a:buChar char="■"/>
              <a:defRPr>
                <a:solidFill>
                  <a:srgbClr val="FFFFFF"/>
                </a:solidFill>
              </a:defRPr>
            </a:lvl6pPr>
            <a:lvl7pPr indent="-342900" lvl="6" marL="3200400" rtl="0">
              <a:spcBef>
                <a:spcPts val="0"/>
              </a:spcBef>
              <a:spcAft>
                <a:spcPts val="0"/>
              </a:spcAft>
              <a:buClr>
                <a:srgbClr val="FFFFFF"/>
              </a:buClr>
              <a:buSzPts val="1800"/>
              <a:buChar char="■"/>
              <a:defRPr>
                <a:solidFill>
                  <a:srgbClr val="FFFFFF"/>
                </a:solidFill>
              </a:defRPr>
            </a:lvl7pPr>
            <a:lvl8pPr indent="-342900" lvl="7" marL="3657600" rtl="0">
              <a:spcBef>
                <a:spcPts val="0"/>
              </a:spcBef>
              <a:spcAft>
                <a:spcPts val="0"/>
              </a:spcAft>
              <a:buClr>
                <a:srgbClr val="FFFFFF"/>
              </a:buClr>
              <a:buSzPts val="1800"/>
              <a:buChar char="□"/>
              <a:defRPr>
                <a:solidFill>
                  <a:srgbClr val="FFFFFF"/>
                </a:solidFill>
              </a:defRPr>
            </a:lvl8pPr>
            <a:lvl9pPr indent="-342900" lvl="8" marL="4114800" rtl="0">
              <a:spcBef>
                <a:spcPts val="0"/>
              </a:spcBef>
              <a:spcAft>
                <a:spcPts val="0"/>
              </a:spcAft>
              <a:buClr>
                <a:srgbClr val="FFFFFF"/>
              </a:buClr>
              <a:buSzPts val="1800"/>
              <a:buChar char="■"/>
              <a:defRPr>
                <a:solidFill>
                  <a:srgbClr val="FFFFFF"/>
                </a:solidFill>
              </a:defRPr>
            </a:lvl9pPr>
          </a:lstStyle>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p:cSld name="Title and Content_1_1">
    <p:spTree>
      <p:nvGrpSpPr>
        <p:cNvPr id="379" name="Shape 379"/>
        <p:cNvGrpSpPr/>
        <p:nvPr/>
      </p:nvGrpSpPr>
      <p:grpSpPr>
        <a:xfrm>
          <a:off x="0" y="0"/>
          <a:ext cx="0" cy="0"/>
          <a:chOff x="0" y="0"/>
          <a:chExt cx="0" cy="0"/>
        </a:xfrm>
      </p:grpSpPr>
      <p:sp>
        <p:nvSpPr>
          <p:cNvPr id="380" name="Google Shape;380;p45"/>
          <p:cNvSpPr/>
          <p:nvPr/>
        </p:nvSpPr>
        <p:spPr>
          <a:xfrm>
            <a:off x="0" y="0"/>
            <a:ext cx="12192000" cy="6870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381" name="Google Shape;381;p45"/>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rtl="0">
              <a:buNone/>
              <a:defRPr>
                <a:solidFill>
                  <a:srgbClr val="363636"/>
                </a:solidFill>
              </a:defRPr>
            </a:lvl1pPr>
            <a:lvl2pPr lvl="1" rtl="0">
              <a:buNone/>
              <a:defRPr>
                <a:solidFill>
                  <a:srgbClr val="363636"/>
                </a:solidFill>
              </a:defRPr>
            </a:lvl2pPr>
            <a:lvl3pPr lvl="2" rtl="0">
              <a:buNone/>
              <a:defRPr>
                <a:solidFill>
                  <a:srgbClr val="363636"/>
                </a:solidFill>
              </a:defRPr>
            </a:lvl3pPr>
            <a:lvl4pPr lvl="3" rtl="0">
              <a:buNone/>
              <a:defRPr>
                <a:solidFill>
                  <a:srgbClr val="363636"/>
                </a:solidFill>
              </a:defRPr>
            </a:lvl4pPr>
            <a:lvl5pPr lvl="4" rtl="0">
              <a:buNone/>
              <a:defRPr>
                <a:solidFill>
                  <a:srgbClr val="363636"/>
                </a:solidFill>
              </a:defRPr>
            </a:lvl5pPr>
            <a:lvl6pPr lvl="5" rtl="0">
              <a:buNone/>
              <a:defRPr>
                <a:solidFill>
                  <a:srgbClr val="363636"/>
                </a:solidFill>
              </a:defRPr>
            </a:lvl6pPr>
            <a:lvl7pPr lvl="6" rtl="0">
              <a:buNone/>
              <a:defRPr>
                <a:solidFill>
                  <a:srgbClr val="363636"/>
                </a:solidFill>
              </a:defRPr>
            </a:lvl7pPr>
            <a:lvl8pPr lvl="7" rtl="0">
              <a:buNone/>
              <a:defRPr>
                <a:solidFill>
                  <a:srgbClr val="363636"/>
                </a:solidFill>
              </a:defRPr>
            </a:lvl8pPr>
            <a:lvl9pPr lvl="8" rtl="0">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382" name="Google Shape;382;p45"/>
          <p:cNvSpPr txBox="1"/>
          <p:nvPr>
            <p:ph type="title"/>
          </p:nvPr>
        </p:nvSpPr>
        <p:spPr>
          <a:xfrm>
            <a:off x="958725" y="1864263"/>
            <a:ext cx="5545500" cy="16533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383" name="Google Shape;383;p45"/>
          <p:cNvSpPr txBox="1"/>
          <p:nvPr>
            <p:ph idx="1" type="subTitle"/>
          </p:nvPr>
        </p:nvSpPr>
        <p:spPr>
          <a:xfrm>
            <a:off x="6504225" y="2141775"/>
            <a:ext cx="4450800" cy="31716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Subsection">
  <p:cSld name="Title and Content_1_1_1">
    <p:spTree>
      <p:nvGrpSpPr>
        <p:cNvPr id="384" name="Shape 384"/>
        <p:cNvGrpSpPr/>
        <p:nvPr/>
      </p:nvGrpSpPr>
      <p:grpSpPr>
        <a:xfrm>
          <a:off x="0" y="0"/>
          <a:ext cx="0" cy="0"/>
          <a:chOff x="0" y="0"/>
          <a:chExt cx="0" cy="0"/>
        </a:xfrm>
      </p:grpSpPr>
      <p:sp>
        <p:nvSpPr>
          <p:cNvPr id="385" name="Google Shape;385;p46"/>
          <p:cNvSpPr/>
          <p:nvPr/>
        </p:nvSpPr>
        <p:spPr>
          <a:xfrm>
            <a:off x="685800" y="685800"/>
            <a:ext cx="10818495" cy="54864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1"/>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386" name="Google Shape;386;p46"/>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rtl="0">
              <a:buNone/>
              <a:defRPr>
                <a:solidFill>
                  <a:srgbClr val="363636"/>
                </a:solidFill>
              </a:defRPr>
            </a:lvl1pPr>
            <a:lvl2pPr lvl="1" rtl="0">
              <a:buNone/>
              <a:defRPr>
                <a:solidFill>
                  <a:srgbClr val="363636"/>
                </a:solidFill>
              </a:defRPr>
            </a:lvl2pPr>
            <a:lvl3pPr lvl="2" rtl="0">
              <a:buNone/>
              <a:defRPr>
                <a:solidFill>
                  <a:srgbClr val="363636"/>
                </a:solidFill>
              </a:defRPr>
            </a:lvl3pPr>
            <a:lvl4pPr lvl="3" rtl="0">
              <a:buNone/>
              <a:defRPr>
                <a:solidFill>
                  <a:srgbClr val="363636"/>
                </a:solidFill>
              </a:defRPr>
            </a:lvl4pPr>
            <a:lvl5pPr lvl="4" rtl="0">
              <a:buNone/>
              <a:defRPr>
                <a:solidFill>
                  <a:srgbClr val="363636"/>
                </a:solidFill>
              </a:defRPr>
            </a:lvl5pPr>
            <a:lvl6pPr lvl="5" rtl="0">
              <a:buNone/>
              <a:defRPr>
                <a:solidFill>
                  <a:srgbClr val="363636"/>
                </a:solidFill>
              </a:defRPr>
            </a:lvl6pPr>
            <a:lvl7pPr lvl="6" rtl="0">
              <a:buNone/>
              <a:defRPr>
                <a:solidFill>
                  <a:srgbClr val="363636"/>
                </a:solidFill>
              </a:defRPr>
            </a:lvl7pPr>
            <a:lvl8pPr lvl="7" rtl="0">
              <a:buNone/>
              <a:defRPr>
                <a:solidFill>
                  <a:srgbClr val="363636"/>
                </a:solidFill>
              </a:defRPr>
            </a:lvl8pPr>
            <a:lvl9pPr lvl="8" rtl="0">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387" name="Google Shape;387;p46"/>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388" name="Google Shape;388;p46"/>
          <p:cNvSpPr txBox="1"/>
          <p:nvPr>
            <p:ph idx="1" type="subTitle"/>
          </p:nvPr>
        </p:nvSpPr>
        <p:spPr>
          <a:xfrm>
            <a:off x="1375700" y="3826025"/>
            <a:ext cx="5329800" cy="10476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Title &amp; Content">
  <p:cSld name="Title and Content_1_1_1_1">
    <p:spTree>
      <p:nvGrpSpPr>
        <p:cNvPr id="389" name="Shape 389"/>
        <p:cNvGrpSpPr/>
        <p:nvPr/>
      </p:nvGrpSpPr>
      <p:grpSpPr>
        <a:xfrm>
          <a:off x="0" y="0"/>
          <a:ext cx="0" cy="0"/>
          <a:chOff x="0" y="0"/>
          <a:chExt cx="0" cy="0"/>
        </a:xfrm>
      </p:grpSpPr>
      <p:graphicFrame>
        <p:nvGraphicFramePr>
          <p:cNvPr id="390" name="Google Shape;390;p47"/>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391" name="Google Shape;391;p47"/>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392" name="Google Shape;392;p47"/>
          <p:cNvSpPr txBox="1"/>
          <p:nvPr>
            <p:ph idx="1" type="body"/>
          </p:nvPr>
        </p:nvSpPr>
        <p:spPr>
          <a:xfrm>
            <a:off x="685800" y="1264824"/>
            <a:ext cx="10820400" cy="4587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rtl="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rtl="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rtl="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rtl="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rtl="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rtl="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393" name="Google Shape;393;p47"/>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
        <p:nvSpPr>
          <p:cNvPr id="394" name="Google Shape;394;p47"/>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Compare">
  <p:cSld name="Title and Content_1_1_1_1_1">
    <p:spTree>
      <p:nvGrpSpPr>
        <p:cNvPr id="395" name="Shape 395"/>
        <p:cNvGrpSpPr/>
        <p:nvPr/>
      </p:nvGrpSpPr>
      <p:grpSpPr>
        <a:xfrm>
          <a:off x="0" y="0"/>
          <a:ext cx="0" cy="0"/>
          <a:chOff x="0" y="0"/>
          <a:chExt cx="0" cy="0"/>
        </a:xfrm>
      </p:grpSpPr>
      <p:graphicFrame>
        <p:nvGraphicFramePr>
          <p:cNvPr id="396" name="Google Shape;396;p48"/>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397" name="Google Shape;397;p48"/>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398" name="Google Shape;398;p48"/>
          <p:cNvSpPr txBox="1"/>
          <p:nvPr>
            <p:ph idx="1" type="body"/>
          </p:nvPr>
        </p:nvSpPr>
        <p:spPr>
          <a:xfrm>
            <a:off x="685800" y="1668525"/>
            <a:ext cx="5004300" cy="41838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rtl="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rtl="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rtl="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rtl="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rtl="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rtl="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399" name="Google Shape;399;p48"/>
          <p:cNvSpPr txBox="1"/>
          <p:nvPr>
            <p:ph type="title"/>
          </p:nvPr>
        </p:nvSpPr>
        <p:spPr>
          <a:xfrm>
            <a:off x="685800" y="533400"/>
            <a:ext cx="50160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
        <p:nvSpPr>
          <p:cNvPr id="400" name="Google Shape;400;p48"/>
          <p:cNvSpPr txBox="1"/>
          <p:nvPr>
            <p:ph idx="2" type="body"/>
          </p:nvPr>
        </p:nvSpPr>
        <p:spPr>
          <a:xfrm>
            <a:off x="6414000" y="1668525"/>
            <a:ext cx="5004300" cy="41838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rtl="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rtl="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rtl="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rtl="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rtl="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rtl="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401" name="Google Shape;401;p48"/>
          <p:cNvSpPr txBox="1"/>
          <p:nvPr>
            <p:ph idx="3" type="title"/>
          </p:nvPr>
        </p:nvSpPr>
        <p:spPr>
          <a:xfrm>
            <a:off x="6414000" y="533400"/>
            <a:ext cx="50160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
        <p:nvSpPr>
          <p:cNvPr id="402" name="Google Shape;402;p48"/>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Title and Content_1_2">
    <p:spTree>
      <p:nvGrpSpPr>
        <p:cNvPr id="403" name="Shape 403"/>
        <p:cNvGrpSpPr/>
        <p:nvPr/>
      </p:nvGrpSpPr>
      <p:grpSpPr>
        <a:xfrm>
          <a:off x="0" y="0"/>
          <a:ext cx="0" cy="0"/>
          <a:chOff x="0" y="0"/>
          <a:chExt cx="0" cy="0"/>
        </a:xfrm>
      </p:grpSpPr>
      <p:sp>
        <p:nvSpPr>
          <p:cNvPr id="404" name="Google Shape;404;p49"/>
          <p:cNvSpPr txBox="1"/>
          <p:nvPr>
            <p:ph idx="12" type="sldNum"/>
          </p:nvPr>
        </p:nvSpPr>
        <p:spPr>
          <a:xfrm>
            <a:off x="8615362" y="6072187"/>
            <a:ext cx="2743200" cy="365100"/>
          </a:xfrm>
          <a:prstGeom prst="rect">
            <a:avLst/>
          </a:prstGeom>
          <a:noFill/>
          <a:ln>
            <a:noFill/>
          </a:ln>
        </p:spPr>
        <p:txBody>
          <a:bodyPr anchorCtr="0" anchor="ctr" bIns="45700" lIns="91425" spcFirstLastPara="1" rIns="91425" wrap="square" tIns="45700">
            <a:noAutofit/>
          </a:bodyPr>
          <a:lstStyle>
            <a:lvl1pPr indent="0" lvl="0" marL="0" marR="0" rtl="0" algn="r">
              <a:spcBef>
                <a:spcPts val="0"/>
              </a:spcBef>
              <a:spcAft>
                <a:spcPts val="0"/>
              </a:spcAft>
              <a:buNone/>
              <a:defRPr sz="1200">
                <a:solidFill>
                  <a:srgbClr val="0C2334"/>
                </a:solidFill>
                <a:latin typeface="Source Sans Pro"/>
                <a:ea typeface="Source Sans Pro"/>
                <a:cs typeface="Source Sans Pro"/>
                <a:sym typeface="Source Sans Pro"/>
              </a:defRPr>
            </a:lvl1pPr>
            <a:lvl2pPr indent="0" lvl="1" marL="0" marR="0" rtl="0" algn="r">
              <a:spcBef>
                <a:spcPts val="0"/>
              </a:spcBef>
              <a:spcAft>
                <a:spcPts val="0"/>
              </a:spcAft>
              <a:buNone/>
              <a:defRPr sz="1200">
                <a:solidFill>
                  <a:srgbClr val="0C2334"/>
                </a:solidFill>
                <a:latin typeface="Source Sans Pro"/>
                <a:ea typeface="Source Sans Pro"/>
                <a:cs typeface="Source Sans Pro"/>
                <a:sym typeface="Source Sans Pro"/>
              </a:defRPr>
            </a:lvl2pPr>
            <a:lvl3pPr indent="0" lvl="2" marL="0" marR="0" rtl="0" algn="r">
              <a:spcBef>
                <a:spcPts val="0"/>
              </a:spcBef>
              <a:spcAft>
                <a:spcPts val="0"/>
              </a:spcAft>
              <a:buNone/>
              <a:defRPr sz="1200">
                <a:solidFill>
                  <a:srgbClr val="0C2334"/>
                </a:solidFill>
                <a:latin typeface="Source Sans Pro"/>
                <a:ea typeface="Source Sans Pro"/>
                <a:cs typeface="Source Sans Pro"/>
                <a:sym typeface="Source Sans Pro"/>
              </a:defRPr>
            </a:lvl3pPr>
            <a:lvl4pPr indent="0" lvl="3" marL="0" marR="0" rtl="0" algn="r">
              <a:spcBef>
                <a:spcPts val="0"/>
              </a:spcBef>
              <a:spcAft>
                <a:spcPts val="0"/>
              </a:spcAft>
              <a:buNone/>
              <a:defRPr sz="1200">
                <a:solidFill>
                  <a:srgbClr val="0C2334"/>
                </a:solidFill>
                <a:latin typeface="Source Sans Pro"/>
                <a:ea typeface="Source Sans Pro"/>
                <a:cs typeface="Source Sans Pro"/>
                <a:sym typeface="Source Sans Pro"/>
              </a:defRPr>
            </a:lvl4pPr>
            <a:lvl5pPr indent="0" lvl="4" marL="0" marR="0" rtl="0" algn="r">
              <a:spcBef>
                <a:spcPts val="0"/>
              </a:spcBef>
              <a:spcAft>
                <a:spcPts val="0"/>
              </a:spcAft>
              <a:buNone/>
              <a:defRPr sz="1200">
                <a:solidFill>
                  <a:srgbClr val="0C2334"/>
                </a:solidFill>
                <a:latin typeface="Source Sans Pro"/>
                <a:ea typeface="Source Sans Pro"/>
                <a:cs typeface="Source Sans Pro"/>
                <a:sym typeface="Source Sans Pro"/>
              </a:defRPr>
            </a:lvl5pPr>
            <a:lvl6pPr indent="0" lvl="5" marL="0" marR="0" rtl="0" algn="r">
              <a:spcBef>
                <a:spcPts val="0"/>
              </a:spcBef>
              <a:spcAft>
                <a:spcPts val="0"/>
              </a:spcAft>
              <a:buNone/>
              <a:defRPr sz="1200">
                <a:solidFill>
                  <a:srgbClr val="0C2334"/>
                </a:solidFill>
                <a:latin typeface="Source Sans Pro"/>
                <a:ea typeface="Source Sans Pro"/>
                <a:cs typeface="Source Sans Pro"/>
                <a:sym typeface="Source Sans Pro"/>
              </a:defRPr>
            </a:lvl6pPr>
            <a:lvl7pPr indent="0" lvl="6" marL="0" marR="0" rtl="0" algn="r">
              <a:spcBef>
                <a:spcPts val="0"/>
              </a:spcBef>
              <a:spcAft>
                <a:spcPts val="0"/>
              </a:spcAft>
              <a:buNone/>
              <a:defRPr sz="1200">
                <a:solidFill>
                  <a:srgbClr val="0C2334"/>
                </a:solidFill>
                <a:latin typeface="Source Sans Pro"/>
                <a:ea typeface="Source Sans Pro"/>
                <a:cs typeface="Source Sans Pro"/>
                <a:sym typeface="Source Sans Pro"/>
              </a:defRPr>
            </a:lvl7pPr>
            <a:lvl8pPr indent="0" lvl="7" marL="0" marR="0" rtl="0" algn="r">
              <a:spcBef>
                <a:spcPts val="0"/>
              </a:spcBef>
              <a:spcAft>
                <a:spcPts val="0"/>
              </a:spcAft>
              <a:buNone/>
              <a:defRPr sz="1200">
                <a:solidFill>
                  <a:srgbClr val="0C2334"/>
                </a:solidFill>
                <a:latin typeface="Source Sans Pro"/>
                <a:ea typeface="Source Sans Pro"/>
                <a:cs typeface="Source Sans Pro"/>
                <a:sym typeface="Source Sans Pro"/>
              </a:defRPr>
            </a:lvl8pPr>
            <a:lvl9pPr indent="0" lvl="8" marL="0" marR="0" rtl="0" algn="r">
              <a:spcBef>
                <a:spcPts val="0"/>
              </a:spcBef>
              <a:spcAft>
                <a:spcPts val="0"/>
              </a:spcAft>
              <a:buNone/>
              <a:defRPr sz="1200">
                <a:solidFill>
                  <a:srgbClr val="0C2334"/>
                </a:solidFill>
                <a:latin typeface="Source Sans Pro"/>
                <a:ea typeface="Source Sans Pro"/>
                <a:cs typeface="Source Sans Pro"/>
                <a:sym typeface="Source Sans Pro"/>
              </a:defRPr>
            </a:lvl9pPr>
          </a:lstStyle>
          <a:p>
            <a:pPr indent="0" lvl="0" marL="0" rtl="0" algn="r">
              <a:spcBef>
                <a:spcPts val="0"/>
              </a:spcBef>
              <a:spcAft>
                <a:spcPts val="0"/>
              </a:spcAft>
              <a:buNone/>
            </a:pPr>
            <a:fld id="{00000000-1234-1234-1234-123412341234}" type="slidenum">
              <a:rPr lang="en-US"/>
              <a:t>‹#›</a:t>
            </a:fld>
            <a:endParaRPr/>
          </a:p>
        </p:txBody>
      </p:sp>
      <p:sp>
        <p:nvSpPr>
          <p:cNvPr id="405" name="Google Shape;405;p49"/>
          <p:cNvSpPr/>
          <p:nvPr/>
        </p:nvSpPr>
        <p:spPr>
          <a:xfrm>
            <a:off x="-17350" y="5833650"/>
            <a:ext cx="12209400" cy="10242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losing slide">
  <p:cSld name="Half Solid_grey_1">
    <p:spTree>
      <p:nvGrpSpPr>
        <p:cNvPr id="406" name="Shape 406"/>
        <p:cNvGrpSpPr/>
        <p:nvPr/>
      </p:nvGrpSpPr>
      <p:grpSpPr>
        <a:xfrm>
          <a:off x="0" y="0"/>
          <a:ext cx="0" cy="0"/>
          <a:chOff x="0" y="0"/>
          <a:chExt cx="0" cy="0"/>
        </a:xfrm>
      </p:grpSpPr>
      <p:pic>
        <p:nvPicPr>
          <p:cNvPr id="407" name="Google Shape;407;p50"/>
          <p:cNvPicPr preferRelativeResize="0"/>
          <p:nvPr/>
        </p:nvPicPr>
        <p:blipFill rotWithShape="1">
          <a:blip r:embed="rId2">
            <a:alphaModFix/>
          </a:blip>
          <a:srcRect b="5197" l="0" r="0" t="10429"/>
          <a:stretch/>
        </p:blipFill>
        <p:spPr>
          <a:xfrm>
            <a:off x="0" y="0"/>
            <a:ext cx="12192005" cy="6858000"/>
          </a:xfrm>
          <a:prstGeom prst="rect">
            <a:avLst/>
          </a:prstGeom>
          <a:noFill/>
          <a:ln>
            <a:noFill/>
          </a:ln>
        </p:spPr>
      </p:pic>
      <p:sp>
        <p:nvSpPr>
          <p:cNvPr id="408" name="Google Shape;408;p50"/>
          <p:cNvSpPr/>
          <p:nvPr/>
        </p:nvSpPr>
        <p:spPr>
          <a:xfrm>
            <a:off x="0" y="4572000"/>
            <a:ext cx="12192000" cy="2286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Black">
  <p:cSld name="Section Header Black">
    <p:spTree>
      <p:nvGrpSpPr>
        <p:cNvPr id="409" name="Shape 409"/>
        <p:cNvGrpSpPr/>
        <p:nvPr/>
      </p:nvGrpSpPr>
      <p:grpSpPr>
        <a:xfrm>
          <a:off x="0" y="0"/>
          <a:ext cx="0" cy="0"/>
          <a:chOff x="0" y="0"/>
          <a:chExt cx="0" cy="0"/>
        </a:xfrm>
      </p:grpSpPr>
      <p:sp>
        <p:nvSpPr>
          <p:cNvPr id="410" name="Google Shape;410;p51"/>
          <p:cNvSpPr/>
          <p:nvPr/>
        </p:nvSpPr>
        <p:spPr>
          <a:xfrm>
            <a:off x="0" y="0"/>
            <a:ext cx="12213241" cy="6106620"/>
          </a:xfrm>
          <a:custGeom>
            <a:rect b="b" l="l" r="r" t="t"/>
            <a:pathLst>
              <a:path extrusionOk="0" h="10052050" w="20104100">
                <a:moveTo>
                  <a:pt x="20104099" y="0"/>
                </a:moveTo>
                <a:lnTo>
                  <a:pt x="0" y="0"/>
                </a:lnTo>
                <a:lnTo>
                  <a:pt x="0" y="10052049"/>
                </a:lnTo>
                <a:lnTo>
                  <a:pt x="20104099" y="10052049"/>
                </a:lnTo>
                <a:lnTo>
                  <a:pt x="20104099"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411" name="Google Shape;411;p51"/>
          <p:cNvGrpSpPr/>
          <p:nvPr/>
        </p:nvGrpSpPr>
        <p:grpSpPr>
          <a:xfrm>
            <a:off x="10472612" y="6300976"/>
            <a:ext cx="1450594" cy="352728"/>
            <a:chOff x="17270138" y="10392506"/>
            <a:chExt cx="2392141" cy="581772"/>
          </a:xfrm>
        </p:grpSpPr>
        <p:pic>
          <p:nvPicPr>
            <p:cNvPr id="412" name="Google Shape;412;p51"/>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413" name="Google Shape;413;p51"/>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414" name="Google Shape;414;p51"/>
            <p:cNvSpPr/>
            <p:nvPr/>
          </p:nvSpPr>
          <p:spPr>
            <a:xfrm>
              <a:off x="18087311"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415" name="Google Shape;415;p51"/>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416" name="Google Shape;416;p51"/>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417" name="Google Shape;417;p51"/>
            <p:cNvGrpSpPr/>
            <p:nvPr/>
          </p:nvGrpSpPr>
          <p:grpSpPr>
            <a:xfrm>
              <a:off x="17270138" y="10697205"/>
              <a:ext cx="448309" cy="277073"/>
              <a:chOff x="17270138" y="10697205"/>
              <a:chExt cx="448309" cy="277073"/>
            </a:xfrm>
          </p:grpSpPr>
          <p:sp>
            <p:nvSpPr>
              <p:cNvPr id="418" name="Google Shape;418;p51"/>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419" name="Google Shape;419;p51"/>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420" name="Google Shape;420;p51"/>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421" name="Google Shape;421;p51"/>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grpSp>
        <p:nvGrpSpPr>
          <p:cNvPr id="422" name="Google Shape;422;p51"/>
          <p:cNvGrpSpPr/>
          <p:nvPr/>
        </p:nvGrpSpPr>
        <p:grpSpPr>
          <a:xfrm>
            <a:off x="0" y="5980278"/>
            <a:ext cx="12191479" cy="127050"/>
            <a:chOff x="0" y="9863563"/>
            <a:chExt cx="20104682" cy="209550"/>
          </a:xfrm>
        </p:grpSpPr>
        <p:sp>
          <p:nvSpPr>
            <p:cNvPr id="423" name="Google Shape;423;p51"/>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424" name="Google Shape;424;p51"/>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425" name="Google Shape;425;p51"/>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426" name="Google Shape;426;p51"/>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427" name="Google Shape;427;p51"/>
          <p:cNvSpPr txBox="1"/>
          <p:nvPr>
            <p:ph type="ctrTitle"/>
          </p:nvPr>
        </p:nvSpPr>
        <p:spPr>
          <a:xfrm>
            <a:off x="1176964" y="1289254"/>
            <a:ext cx="8533500" cy="933300"/>
          </a:xfrm>
          <a:prstGeom prst="rect">
            <a:avLst/>
          </a:prstGeom>
          <a:noFill/>
          <a:ln>
            <a:noFill/>
          </a:ln>
        </p:spPr>
        <p:txBody>
          <a:bodyPr anchorCtr="0" anchor="ctr" bIns="0" lIns="0" spcFirstLastPara="1" rIns="0" wrap="square" tIns="0">
            <a:spAutoFit/>
          </a:bodyPr>
          <a:lstStyle>
            <a:lvl1pPr lvl="0" algn="l">
              <a:lnSpc>
                <a:spcPct val="90000"/>
              </a:lnSpc>
              <a:spcBef>
                <a:spcPts val="0"/>
              </a:spcBef>
              <a:spcAft>
                <a:spcPts val="0"/>
              </a:spcAft>
              <a:buClr>
                <a:schemeClr val="lt1"/>
              </a:buClr>
              <a:buSzPts val="6000"/>
              <a:buFont typeface="Arial"/>
              <a:buNone/>
              <a:defRPr b="1" i="0" sz="60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28" name="Google Shape;428;p51"/>
          <p:cNvSpPr txBox="1"/>
          <p:nvPr>
            <p:ph idx="1" type="subTitle"/>
          </p:nvPr>
        </p:nvSpPr>
        <p:spPr>
          <a:xfrm>
            <a:off x="1163212" y="2491862"/>
            <a:ext cx="8533500" cy="3024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2100"/>
              <a:buNone/>
              <a:defRPr b="1" i="0" sz="21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429" name="Google Shape;429;p51"/>
          <p:cNvSpPr txBox="1"/>
          <p:nvPr>
            <p:ph idx="11" type="ftr"/>
          </p:nvPr>
        </p:nvSpPr>
        <p:spPr>
          <a:xfrm>
            <a:off x="4144955" y="6377052"/>
            <a:ext cx="3901200" cy="3429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430" name="Google Shape;430;p51"/>
          <p:cNvSpPr txBox="1"/>
          <p:nvPr>
            <p:ph idx="10" type="dt"/>
          </p:nvPr>
        </p:nvSpPr>
        <p:spPr>
          <a:xfrm>
            <a:off x="609552" y="6377052"/>
            <a:ext cx="2804100" cy="3429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431" name="Google Shape;431;p51"/>
          <p:cNvSpPr txBox="1"/>
          <p:nvPr>
            <p:ph idx="12" type="sldNum"/>
          </p:nvPr>
        </p:nvSpPr>
        <p:spPr>
          <a:xfrm>
            <a:off x="8777553" y="6377052"/>
            <a:ext cx="2804100" cy="3429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Agriculture)" type="obj">
  <p:cSld name="OBJECT">
    <p:spTree>
      <p:nvGrpSpPr>
        <p:cNvPr id="436" name="Shape 436"/>
        <p:cNvGrpSpPr/>
        <p:nvPr/>
      </p:nvGrpSpPr>
      <p:grpSpPr>
        <a:xfrm>
          <a:off x="0" y="0"/>
          <a:ext cx="0" cy="0"/>
          <a:chOff x="0" y="0"/>
          <a:chExt cx="0" cy="0"/>
        </a:xfrm>
      </p:grpSpPr>
      <p:pic>
        <p:nvPicPr>
          <p:cNvPr id="437" name="Google Shape;437;p53"/>
          <p:cNvPicPr preferRelativeResize="0"/>
          <p:nvPr/>
        </p:nvPicPr>
        <p:blipFill rotWithShape="1">
          <a:blip r:embed="rId2">
            <a:alphaModFix/>
          </a:blip>
          <a:srcRect b="14682" l="0" r="0" t="937"/>
          <a:stretch/>
        </p:blipFill>
        <p:spPr>
          <a:xfrm>
            <a:off x="0" y="0"/>
            <a:ext cx="12192000" cy="6858000"/>
          </a:xfrm>
          <a:prstGeom prst="rect">
            <a:avLst/>
          </a:prstGeom>
          <a:noFill/>
          <a:ln>
            <a:noFill/>
          </a:ln>
        </p:spPr>
      </p:pic>
      <p:sp>
        <p:nvSpPr>
          <p:cNvPr id="438" name="Google Shape;438;p53"/>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39" name="Google Shape;439;p53"/>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40" name="Google Shape;440;p53"/>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Agriculture 2)">
  <p:cSld name="OBJECT_2">
    <p:spTree>
      <p:nvGrpSpPr>
        <p:cNvPr id="441" name="Shape 441"/>
        <p:cNvGrpSpPr/>
        <p:nvPr/>
      </p:nvGrpSpPr>
      <p:grpSpPr>
        <a:xfrm>
          <a:off x="0" y="0"/>
          <a:ext cx="0" cy="0"/>
          <a:chOff x="0" y="0"/>
          <a:chExt cx="0" cy="0"/>
        </a:xfrm>
      </p:grpSpPr>
      <p:pic>
        <p:nvPicPr>
          <p:cNvPr id="442" name="Google Shape;442;p54"/>
          <p:cNvPicPr preferRelativeResize="0"/>
          <p:nvPr/>
        </p:nvPicPr>
        <p:blipFill rotWithShape="1">
          <a:blip r:embed="rId2">
            <a:alphaModFix/>
          </a:blip>
          <a:srcRect b="8695" l="0" r="0" t="8255"/>
          <a:stretch/>
        </p:blipFill>
        <p:spPr>
          <a:xfrm>
            <a:off x="-114300" y="0"/>
            <a:ext cx="12414974" cy="6858001"/>
          </a:xfrm>
          <a:prstGeom prst="rect">
            <a:avLst/>
          </a:prstGeom>
          <a:noFill/>
          <a:ln>
            <a:noFill/>
          </a:ln>
        </p:spPr>
      </p:pic>
      <p:sp>
        <p:nvSpPr>
          <p:cNvPr id="443" name="Google Shape;443;p54"/>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44" name="Google Shape;444;p54"/>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45" name="Google Shape;445;p54"/>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Merchants &amp; Fishing)">
  <p:cSld name="OBJECT_2_2">
    <p:spTree>
      <p:nvGrpSpPr>
        <p:cNvPr id="446" name="Shape 446"/>
        <p:cNvGrpSpPr/>
        <p:nvPr/>
      </p:nvGrpSpPr>
      <p:grpSpPr>
        <a:xfrm>
          <a:off x="0" y="0"/>
          <a:ext cx="0" cy="0"/>
          <a:chOff x="0" y="0"/>
          <a:chExt cx="0" cy="0"/>
        </a:xfrm>
      </p:grpSpPr>
      <p:pic>
        <p:nvPicPr>
          <p:cNvPr id="447" name="Google Shape;447;p55"/>
          <p:cNvPicPr preferRelativeResize="0"/>
          <p:nvPr/>
        </p:nvPicPr>
        <p:blipFill rotWithShape="1">
          <a:blip r:embed="rId2">
            <a:alphaModFix/>
          </a:blip>
          <a:srcRect b="12118" l="0" r="0" t="3961"/>
          <a:stretch/>
        </p:blipFill>
        <p:spPr>
          <a:xfrm>
            <a:off x="-53500" y="0"/>
            <a:ext cx="12287251" cy="6858001"/>
          </a:xfrm>
          <a:prstGeom prst="rect">
            <a:avLst/>
          </a:prstGeom>
          <a:noFill/>
          <a:ln>
            <a:noFill/>
          </a:ln>
        </p:spPr>
      </p:pic>
      <p:sp>
        <p:nvSpPr>
          <p:cNvPr id="448" name="Google Shape;448;p55"/>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49" name="Google Shape;449;p55"/>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50" name="Google Shape;450;p55"/>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Landscape)">
  <p:cSld name="OBJECT_2_2_1">
    <p:spTree>
      <p:nvGrpSpPr>
        <p:cNvPr id="451" name="Shape 451"/>
        <p:cNvGrpSpPr/>
        <p:nvPr/>
      </p:nvGrpSpPr>
      <p:grpSpPr>
        <a:xfrm>
          <a:off x="0" y="0"/>
          <a:ext cx="0" cy="0"/>
          <a:chOff x="0" y="0"/>
          <a:chExt cx="0" cy="0"/>
        </a:xfrm>
      </p:grpSpPr>
      <p:pic>
        <p:nvPicPr>
          <p:cNvPr id="452" name="Google Shape;452;p56"/>
          <p:cNvPicPr preferRelativeResize="0"/>
          <p:nvPr/>
        </p:nvPicPr>
        <p:blipFill rotWithShape="1">
          <a:blip r:embed="rId2">
            <a:alphaModFix/>
          </a:blip>
          <a:srcRect b="15476" l="0" r="0" t="0"/>
          <a:stretch/>
        </p:blipFill>
        <p:spPr>
          <a:xfrm>
            <a:off x="-76200" y="-76050"/>
            <a:ext cx="12306302" cy="6934051"/>
          </a:xfrm>
          <a:prstGeom prst="rect">
            <a:avLst/>
          </a:prstGeom>
          <a:noFill/>
          <a:ln>
            <a:noFill/>
          </a:ln>
        </p:spPr>
      </p:pic>
      <p:sp>
        <p:nvSpPr>
          <p:cNvPr id="453" name="Google Shape;453;p56"/>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54" name="Google Shape;454;p56"/>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55" name="Google Shape;455;p56"/>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1)">
  <p:cSld name="OBJECT_2_2_1_1">
    <p:spTree>
      <p:nvGrpSpPr>
        <p:cNvPr id="456" name="Shape 456"/>
        <p:cNvGrpSpPr/>
        <p:nvPr/>
      </p:nvGrpSpPr>
      <p:grpSpPr>
        <a:xfrm>
          <a:off x="0" y="0"/>
          <a:ext cx="0" cy="0"/>
          <a:chOff x="0" y="0"/>
          <a:chExt cx="0" cy="0"/>
        </a:xfrm>
      </p:grpSpPr>
      <p:pic>
        <p:nvPicPr>
          <p:cNvPr id="457" name="Google Shape;457;p57"/>
          <p:cNvPicPr preferRelativeResize="0"/>
          <p:nvPr/>
        </p:nvPicPr>
        <p:blipFill rotWithShape="1">
          <a:blip r:embed="rId2">
            <a:alphaModFix/>
          </a:blip>
          <a:srcRect b="15626" l="0" r="0" t="0"/>
          <a:stretch/>
        </p:blipFill>
        <p:spPr>
          <a:xfrm>
            <a:off x="0" y="0"/>
            <a:ext cx="12192000" cy="6858000"/>
          </a:xfrm>
          <a:prstGeom prst="rect">
            <a:avLst/>
          </a:prstGeom>
          <a:noFill/>
          <a:ln>
            <a:noFill/>
          </a:ln>
        </p:spPr>
      </p:pic>
      <p:sp>
        <p:nvSpPr>
          <p:cNvPr id="458" name="Google Shape;458;p57"/>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59" name="Google Shape;459;p57"/>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60" name="Google Shape;460;p57"/>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2)">
  <p:cSld name="OBJECT_2_2_1_1_1">
    <p:spTree>
      <p:nvGrpSpPr>
        <p:cNvPr id="461" name="Shape 461"/>
        <p:cNvGrpSpPr/>
        <p:nvPr/>
      </p:nvGrpSpPr>
      <p:grpSpPr>
        <a:xfrm>
          <a:off x="0" y="0"/>
          <a:ext cx="0" cy="0"/>
          <a:chOff x="0" y="0"/>
          <a:chExt cx="0" cy="0"/>
        </a:xfrm>
      </p:grpSpPr>
      <p:pic>
        <p:nvPicPr>
          <p:cNvPr id="462" name="Google Shape;462;p58"/>
          <p:cNvPicPr preferRelativeResize="0"/>
          <p:nvPr/>
        </p:nvPicPr>
        <p:blipFill rotWithShape="1">
          <a:blip r:embed="rId2">
            <a:alphaModFix/>
          </a:blip>
          <a:srcRect b="10702" l="0" r="0" t="4967"/>
          <a:stretch/>
        </p:blipFill>
        <p:spPr>
          <a:xfrm>
            <a:off x="-5875" y="0"/>
            <a:ext cx="12197881" cy="6858003"/>
          </a:xfrm>
          <a:prstGeom prst="rect">
            <a:avLst/>
          </a:prstGeom>
          <a:noFill/>
          <a:ln>
            <a:noFill/>
          </a:ln>
        </p:spPr>
      </p:pic>
      <p:sp>
        <p:nvSpPr>
          <p:cNvPr id="463" name="Google Shape;463;p58"/>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64" name="Google Shape;464;p58"/>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65" name="Google Shape;465;p58"/>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p:cSld name="OBJECT_2_2_1_1_1_1">
    <p:spTree>
      <p:nvGrpSpPr>
        <p:cNvPr id="466" name="Shape 466"/>
        <p:cNvGrpSpPr/>
        <p:nvPr/>
      </p:nvGrpSpPr>
      <p:grpSpPr>
        <a:xfrm>
          <a:off x="0" y="0"/>
          <a:ext cx="0" cy="0"/>
          <a:chOff x="0" y="0"/>
          <a:chExt cx="0" cy="0"/>
        </a:xfrm>
      </p:grpSpPr>
      <p:pic>
        <p:nvPicPr>
          <p:cNvPr id="467" name="Google Shape;467;p59"/>
          <p:cNvPicPr preferRelativeResize="0"/>
          <p:nvPr/>
        </p:nvPicPr>
        <p:blipFill rotWithShape="1">
          <a:blip r:embed="rId2">
            <a:alphaModFix/>
          </a:blip>
          <a:srcRect b="9998" l="0" r="0" t="5628"/>
          <a:stretch/>
        </p:blipFill>
        <p:spPr>
          <a:xfrm>
            <a:off x="0" y="0"/>
            <a:ext cx="12191996" cy="6858000"/>
          </a:xfrm>
          <a:prstGeom prst="rect">
            <a:avLst/>
          </a:prstGeom>
          <a:noFill/>
          <a:ln>
            <a:noFill/>
          </a:ln>
        </p:spPr>
      </p:pic>
      <p:sp>
        <p:nvSpPr>
          <p:cNvPr id="468" name="Google Shape;468;p59"/>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69" name="Google Shape;469;p59"/>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70" name="Google Shape;470;p59"/>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p:cSld name="OBJECT_2_2_1_1_1_1_2">
    <p:spTree>
      <p:nvGrpSpPr>
        <p:cNvPr id="471" name="Shape 471"/>
        <p:cNvGrpSpPr/>
        <p:nvPr/>
      </p:nvGrpSpPr>
      <p:grpSpPr>
        <a:xfrm>
          <a:off x="0" y="0"/>
          <a:ext cx="0" cy="0"/>
          <a:chOff x="0" y="0"/>
          <a:chExt cx="0" cy="0"/>
        </a:xfrm>
      </p:grpSpPr>
      <p:pic>
        <p:nvPicPr>
          <p:cNvPr id="472" name="Google Shape;472;p60"/>
          <p:cNvPicPr preferRelativeResize="0"/>
          <p:nvPr/>
        </p:nvPicPr>
        <p:blipFill>
          <a:blip r:embed="rId2">
            <a:alphaModFix/>
          </a:blip>
          <a:stretch>
            <a:fillRect/>
          </a:stretch>
        </p:blipFill>
        <p:spPr>
          <a:xfrm>
            <a:off x="-5887" y="0"/>
            <a:ext cx="12192003" cy="6858002"/>
          </a:xfrm>
          <a:prstGeom prst="rect">
            <a:avLst/>
          </a:prstGeom>
          <a:noFill/>
          <a:ln>
            <a:noFill/>
          </a:ln>
        </p:spPr>
      </p:pic>
      <p:sp>
        <p:nvSpPr>
          <p:cNvPr id="473" name="Google Shape;473;p60"/>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74" name="Google Shape;474;p60"/>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75" name="Google Shape;475;p60"/>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p:cSld name="OBJECT_2_2_1_1_1_1_2_1">
    <p:spTree>
      <p:nvGrpSpPr>
        <p:cNvPr id="476" name="Shape 476"/>
        <p:cNvGrpSpPr/>
        <p:nvPr/>
      </p:nvGrpSpPr>
      <p:grpSpPr>
        <a:xfrm>
          <a:off x="0" y="0"/>
          <a:ext cx="0" cy="0"/>
          <a:chOff x="0" y="0"/>
          <a:chExt cx="0" cy="0"/>
        </a:xfrm>
      </p:grpSpPr>
      <p:pic>
        <p:nvPicPr>
          <p:cNvPr id="477" name="Google Shape;477;p61"/>
          <p:cNvPicPr preferRelativeResize="0"/>
          <p:nvPr/>
        </p:nvPicPr>
        <p:blipFill rotWithShape="1">
          <a:blip r:embed="rId2">
            <a:alphaModFix/>
          </a:blip>
          <a:srcRect b="1775" l="2901" r="2910" t="1765"/>
          <a:stretch/>
        </p:blipFill>
        <p:spPr>
          <a:xfrm>
            <a:off x="0" y="0"/>
            <a:ext cx="12191998" cy="6858000"/>
          </a:xfrm>
          <a:prstGeom prst="rect">
            <a:avLst/>
          </a:prstGeom>
          <a:noFill/>
          <a:ln>
            <a:noFill/>
          </a:ln>
        </p:spPr>
      </p:pic>
      <p:sp>
        <p:nvSpPr>
          <p:cNvPr id="478" name="Google Shape;478;p61"/>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79" name="Google Shape;479;p61"/>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80" name="Google Shape;480;p61"/>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1">
  <p:cSld name="OBJECT_2_2_1_1_1_1_2_1_1">
    <p:spTree>
      <p:nvGrpSpPr>
        <p:cNvPr id="481" name="Shape 481"/>
        <p:cNvGrpSpPr/>
        <p:nvPr/>
      </p:nvGrpSpPr>
      <p:grpSpPr>
        <a:xfrm>
          <a:off x="0" y="0"/>
          <a:ext cx="0" cy="0"/>
          <a:chOff x="0" y="0"/>
          <a:chExt cx="0" cy="0"/>
        </a:xfrm>
      </p:grpSpPr>
      <p:pic>
        <p:nvPicPr>
          <p:cNvPr id="482" name="Google Shape;482;p62"/>
          <p:cNvPicPr preferRelativeResize="0"/>
          <p:nvPr/>
        </p:nvPicPr>
        <p:blipFill rotWithShape="1">
          <a:blip r:embed="rId2">
            <a:alphaModFix/>
          </a:blip>
          <a:srcRect b="20621" l="0" r="0" t="4964"/>
          <a:stretch/>
        </p:blipFill>
        <p:spPr>
          <a:xfrm>
            <a:off x="-47475" y="0"/>
            <a:ext cx="12287099" cy="6858002"/>
          </a:xfrm>
          <a:prstGeom prst="rect">
            <a:avLst/>
          </a:prstGeom>
          <a:noFill/>
          <a:ln>
            <a:noFill/>
          </a:ln>
        </p:spPr>
      </p:pic>
      <p:sp>
        <p:nvSpPr>
          <p:cNvPr id="483" name="Google Shape;483;p62"/>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84" name="Google Shape;484;p62"/>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85" name="Google Shape;485;p62"/>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1 1">
  <p:cSld name="OBJECT_2_2_1_1_1_1_2_1_1_1">
    <p:spTree>
      <p:nvGrpSpPr>
        <p:cNvPr id="486" name="Shape 486"/>
        <p:cNvGrpSpPr/>
        <p:nvPr/>
      </p:nvGrpSpPr>
      <p:grpSpPr>
        <a:xfrm>
          <a:off x="0" y="0"/>
          <a:ext cx="0" cy="0"/>
          <a:chOff x="0" y="0"/>
          <a:chExt cx="0" cy="0"/>
        </a:xfrm>
      </p:grpSpPr>
      <p:pic>
        <p:nvPicPr>
          <p:cNvPr id="487" name="Google Shape;487;p63"/>
          <p:cNvPicPr preferRelativeResize="0"/>
          <p:nvPr/>
        </p:nvPicPr>
        <p:blipFill rotWithShape="1">
          <a:blip r:embed="rId2">
            <a:alphaModFix/>
          </a:blip>
          <a:srcRect b="16318" l="0" r="0" t="0"/>
          <a:stretch/>
        </p:blipFill>
        <p:spPr>
          <a:xfrm>
            <a:off x="0" y="0"/>
            <a:ext cx="12292980" cy="6858002"/>
          </a:xfrm>
          <a:prstGeom prst="rect">
            <a:avLst/>
          </a:prstGeom>
          <a:noFill/>
          <a:ln>
            <a:noFill/>
          </a:ln>
        </p:spPr>
      </p:pic>
      <p:sp>
        <p:nvSpPr>
          <p:cNvPr id="488" name="Google Shape;488;p63"/>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89" name="Google Shape;489;p63"/>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90" name="Google Shape;490;p63"/>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4)">
  <p:cSld name="OBJECT_2_2_1_1_1_1_1">
    <p:spTree>
      <p:nvGrpSpPr>
        <p:cNvPr id="491" name="Shape 491"/>
        <p:cNvGrpSpPr/>
        <p:nvPr/>
      </p:nvGrpSpPr>
      <p:grpSpPr>
        <a:xfrm>
          <a:off x="0" y="0"/>
          <a:ext cx="0" cy="0"/>
          <a:chOff x="0" y="0"/>
          <a:chExt cx="0" cy="0"/>
        </a:xfrm>
      </p:grpSpPr>
      <p:pic>
        <p:nvPicPr>
          <p:cNvPr id="492" name="Google Shape;492;p64"/>
          <p:cNvPicPr preferRelativeResize="0"/>
          <p:nvPr/>
        </p:nvPicPr>
        <p:blipFill rotWithShape="1">
          <a:blip r:embed="rId2">
            <a:alphaModFix/>
          </a:blip>
          <a:srcRect b="20880" l="8492" r="0" t="0"/>
          <a:stretch/>
        </p:blipFill>
        <p:spPr>
          <a:xfrm>
            <a:off x="0" y="0"/>
            <a:ext cx="12192000" cy="6858000"/>
          </a:xfrm>
          <a:prstGeom prst="rect">
            <a:avLst/>
          </a:prstGeom>
          <a:noFill/>
          <a:ln>
            <a:noFill/>
          </a:ln>
        </p:spPr>
      </p:pic>
      <p:sp>
        <p:nvSpPr>
          <p:cNvPr id="493" name="Google Shape;493;p64"/>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94" name="Google Shape;494;p64"/>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95" name="Google Shape;495;p64"/>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5)">
  <p:cSld name="OBJECT_2_2_1_1_1_1_1_1">
    <p:spTree>
      <p:nvGrpSpPr>
        <p:cNvPr id="496" name="Shape 496"/>
        <p:cNvGrpSpPr/>
        <p:nvPr/>
      </p:nvGrpSpPr>
      <p:grpSpPr>
        <a:xfrm>
          <a:off x="0" y="0"/>
          <a:ext cx="0" cy="0"/>
          <a:chOff x="0" y="0"/>
          <a:chExt cx="0" cy="0"/>
        </a:xfrm>
      </p:grpSpPr>
      <p:pic>
        <p:nvPicPr>
          <p:cNvPr id="497" name="Google Shape;497;p65"/>
          <p:cNvPicPr preferRelativeResize="0"/>
          <p:nvPr/>
        </p:nvPicPr>
        <p:blipFill rotWithShape="1">
          <a:blip r:embed="rId2">
            <a:alphaModFix/>
          </a:blip>
          <a:srcRect b="0" l="15526" r="0" t="0"/>
          <a:stretch/>
        </p:blipFill>
        <p:spPr>
          <a:xfrm rot="-5400000">
            <a:off x="2667000" y="-2667000"/>
            <a:ext cx="6877050" cy="12211050"/>
          </a:xfrm>
          <a:prstGeom prst="rect">
            <a:avLst/>
          </a:prstGeom>
          <a:noFill/>
          <a:ln>
            <a:noFill/>
          </a:ln>
        </p:spPr>
      </p:pic>
      <p:sp>
        <p:nvSpPr>
          <p:cNvPr id="498" name="Google Shape;498;p65"/>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99" name="Google Shape;499;p65"/>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00" name="Google Shape;500;p65"/>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p:cSld name="OBJECT_2_1">
    <p:spTree>
      <p:nvGrpSpPr>
        <p:cNvPr id="501" name="Shape 501"/>
        <p:cNvGrpSpPr/>
        <p:nvPr/>
      </p:nvGrpSpPr>
      <p:grpSpPr>
        <a:xfrm>
          <a:off x="0" y="0"/>
          <a:ext cx="0" cy="0"/>
          <a:chOff x="0" y="0"/>
          <a:chExt cx="0" cy="0"/>
        </a:xfrm>
      </p:grpSpPr>
      <p:graphicFrame>
        <p:nvGraphicFramePr>
          <p:cNvPr id="502" name="Google Shape;502;p66"/>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503" name="Google Shape;503;p66"/>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a:spcBef>
                <a:spcPts val="0"/>
              </a:spcBef>
              <a:spcAft>
                <a:spcPts val="0"/>
              </a:spcAft>
              <a:buNone/>
              <a:defRPr sz="4800">
                <a:solidFill>
                  <a:srgbClr val="111111"/>
                </a:solidFill>
                <a:latin typeface="Muli"/>
                <a:ea typeface="Muli"/>
                <a:cs typeface="Muli"/>
                <a:sym typeface="Muli"/>
              </a:defRPr>
            </a:lvl1pPr>
            <a:lvl2pPr lvl="1">
              <a:spcBef>
                <a:spcPts val="0"/>
              </a:spcBef>
              <a:spcAft>
                <a:spcPts val="0"/>
              </a:spcAft>
              <a:buNone/>
              <a:defRPr>
                <a:solidFill>
                  <a:srgbClr val="111111"/>
                </a:solidFill>
                <a:latin typeface="Muli"/>
                <a:ea typeface="Muli"/>
                <a:cs typeface="Muli"/>
                <a:sym typeface="Muli"/>
              </a:defRPr>
            </a:lvl2pPr>
            <a:lvl3pPr lvl="2">
              <a:spcBef>
                <a:spcPts val="0"/>
              </a:spcBef>
              <a:spcAft>
                <a:spcPts val="0"/>
              </a:spcAft>
              <a:buNone/>
              <a:defRPr>
                <a:solidFill>
                  <a:srgbClr val="111111"/>
                </a:solidFill>
                <a:latin typeface="Muli"/>
                <a:ea typeface="Muli"/>
                <a:cs typeface="Muli"/>
                <a:sym typeface="Muli"/>
              </a:defRPr>
            </a:lvl3pPr>
            <a:lvl4pPr lvl="3">
              <a:spcBef>
                <a:spcPts val="0"/>
              </a:spcBef>
              <a:spcAft>
                <a:spcPts val="0"/>
              </a:spcAft>
              <a:buNone/>
              <a:defRPr>
                <a:solidFill>
                  <a:srgbClr val="111111"/>
                </a:solidFill>
                <a:latin typeface="Muli"/>
                <a:ea typeface="Muli"/>
                <a:cs typeface="Muli"/>
                <a:sym typeface="Muli"/>
              </a:defRPr>
            </a:lvl4pPr>
            <a:lvl5pPr lvl="4">
              <a:spcBef>
                <a:spcPts val="0"/>
              </a:spcBef>
              <a:spcAft>
                <a:spcPts val="0"/>
              </a:spcAft>
              <a:buNone/>
              <a:defRPr>
                <a:solidFill>
                  <a:srgbClr val="111111"/>
                </a:solidFill>
                <a:latin typeface="Muli"/>
                <a:ea typeface="Muli"/>
                <a:cs typeface="Muli"/>
                <a:sym typeface="Muli"/>
              </a:defRPr>
            </a:lvl5pPr>
            <a:lvl6pPr lvl="5">
              <a:spcBef>
                <a:spcPts val="0"/>
              </a:spcBef>
              <a:spcAft>
                <a:spcPts val="0"/>
              </a:spcAft>
              <a:buNone/>
              <a:defRPr>
                <a:solidFill>
                  <a:srgbClr val="111111"/>
                </a:solidFill>
                <a:latin typeface="Muli"/>
                <a:ea typeface="Muli"/>
                <a:cs typeface="Muli"/>
                <a:sym typeface="Muli"/>
              </a:defRPr>
            </a:lvl6pPr>
            <a:lvl7pPr lvl="6">
              <a:spcBef>
                <a:spcPts val="0"/>
              </a:spcBef>
              <a:spcAft>
                <a:spcPts val="0"/>
              </a:spcAft>
              <a:buNone/>
              <a:defRPr>
                <a:solidFill>
                  <a:srgbClr val="111111"/>
                </a:solidFill>
                <a:latin typeface="Muli"/>
                <a:ea typeface="Muli"/>
                <a:cs typeface="Muli"/>
                <a:sym typeface="Muli"/>
              </a:defRPr>
            </a:lvl7pPr>
            <a:lvl8pPr lvl="7">
              <a:spcBef>
                <a:spcPts val="0"/>
              </a:spcBef>
              <a:spcAft>
                <a:spcPts val="0"/>
              </a:spcAft>
              <a:buNone/>
              <a:defRPr>
                <a:solidFill>
                  <a:srgbClr val="111111"/>
                </a:solidFill>
                <a:latin typeface="Muli"/>
                <a:ea typeface="Muli"/>
                <a:cs typeface="Muli"/>
                <a:sym typeface="Muli"/>
              </a:defRPr>
            </a:lvl8pPr>
            <a:lvl9pPr lvl="8">
              <a:spcBef>
                <a:spcPts val="0"/>
              </a:spcBef>
              <a:spcAft>
                <a:spcPts val="0"/>
              </a:spcAft>
              <a:buNone/>
              <a:defRPr>
                <a:solidFill>
                  <a:srgbClr val="111111"/>
                </a:solidFill>
                <a:latin typeface="Muli"/>
                <a:ea typeface="Muli"/>
                <a:cs typeface="Muli"/>
                <a:sym typeface="Muli"/>
              </a:defRPr>
            </a:lvl9pPr>
          </a:lstStyle>
          <a:p/>
        </p:txBody>
      </p:sp>
      <p:sp>
        <p:nvSpPr>
          <p:cNvPr id="504" name="Google Shape;504;p66"/>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111111"/>
                </a:solidFill>
              </a:defRPr>
            </a:lvl1pPr>
            <a:lvl2pPr lvl="1">
              <a:spcBef>
                <a:spcPts val="0"/>
              </a:spcBef>
              <a:spcAft>
                <a:spcPts val="0"/>
              </a:spcAft>
              <a:buNone/>
              <a:defRPr>
                <a:solidFill>
                  <a:srgbClr val="111111"/>
                </a:solidFill>
              </a:defRPr>
            </a:lvl2pPr>
            <a:lvl3pPr lvl="2">
              <a:spcBef>
                <a:spcPts val="0"/>
              </a:spcBef>
              <a:spcAft>
                <a:spcPts val="0"/>
              </a:spcAft>
              <a:buNone/>
              <a:defRPr>
                <a:solidFill>
                  <a:srgbClr val="111111"/>
                </a:solidFill>
              </a:defRPr>
            </a:lvl3pPr>
            <a:lvl4pPr lvl="3">
              <a:spcBef>
                <a:spcPts val="0"/>
              </a:spcBef>
              <a:spcAft>
                <a:spcPts val="0"/>
              </a:spcAft>
              <a:buNone/>
              <a:defRPr>
                <a:solidFill>
                  <a:srgbClr val="111111"/>
                </a:solidFill>
              </a:defRPr>
            </a:lvl4pPr>
            <a:lvl5pPr lvl="4">
              <a:spcBef>
                <a:spcPts val="0"/>
              </a:spcBef>
              <a:spcAft>
                <a:spcPts val="0"/>
              </a:spcAft>
              <a:buNone/>
              <a:defRPr>
                <a:solidFill>
                  <a:srgbClr val="111111"/>
                </a:solidFill>
              </a:defRPr>
            </a:lvl5pPr>
            <a:lvl6pPr lvl="5">
              <a:spcBef>
                <a:spcPts val="0"/>
              </a:spcBef>
              <a:spcAft>
                <a:spcPts val="0"/>
              </a:spcAft>
              <a:buNone/>
              <a:defRPr>
                <a:solidFill>
                  <a:srgbClr val="111111"/>
                </a:solidFill>
              </a:defRPr>
            </a:lvl6pPr>
            <a:lvl7pPr lvl="6">
              <a:spcBef>
                <a:spcPts val="0"/>
              </a:spcBef>
              <a:spcAft>
                <a:spcPts val="0"/>
              </a:spcAft>
              <a:buNone/>
              <a:defRPr>
                <a:solidFill>
                  <a:srgbClr val="111111"/>
                </a:solidFill>
              </a:defRPr>
            </a:lvl7pPr>
            <a:lvl8pPr lvl="7">
              <a:spcBef>
                <a:spcPts val="0"/>
              </a:spcBef>
              <a:spcAft>
                <a:spcPts val="0"/>
              </a:spcAft>
              <a:buNone/>
              <a:defRPr>
                <a:solidFill>
                  <a:srgbClr val="111111"/>
                </a:solidFill>
              </a:defRPr>
            </a:lvl8pPr>
            <a:lvl9pPr lvl="8">
              <a:spcBef>
                <a:spcPts val="0"/>
              </a:spcBef>
              <a:spcAft>
                <a:spcPts val="0"/>
              </a:spcAft>
              <a:buNone/>
              <a:defRPr>
                <a:solidFill>
                  <a:srgbClr val="111111"/>
                </a:solidFill>
              </a:defRPr>
            </a:lvl9pPr>
          </a:lstStyle>
          <a:p/>
        </p:txBody>
      </p:sp>
      <p:pic>
        <p:nvPicPr>
          <p:cNvPr id="505" name="Google Shape;505;p66"/>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ption 2)">
  <p:cSld name="OBJECT_2_1_2">
    <p:spTree>
      <p:nvGrpSpPr>
        <p:cNvPr id="506" name="Shape 506"/>
        <p:cNvGrpSpPr/>
        <p:nvPr/>
      </p:nvGrpSpPr>
      <p:grpSpPr>
        <a:xfrm>
          <a:off x="0" y="0"/>
          <a:ext cx="0" cy="0"/>
          <a:chOff x="0" y="0"/>
          <a:chExt cx="0" cy="0"/>
        </a:xfrm>
      </p:grpSpPr>
      <p:graphicFrame>
        <p:nvGraphicFramePr>
          <p:cNvPr id="507" name="Google Shape;507;p67"/>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508" name="Google Shape;508;p67"/>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a:spcBef>
                <a:spcPts val="0"/>
              </a:spcBef>
              <a:spcAft>
                <a:spcPts val="0"/>
              </a:spcAft>
              <a:buNone/>
              <a:defRPr sz="4800">
                <a:solidFill>
                  <a:srgbClr val="111111"/>
                </a:solidFill>
                <a:latin typeface="Muli"/>
                <a:ea typeface="Muli"/>
                <a:cs typeface="Muli"/>
                <a:sym typeface="Muli"/>
              </a:defRPr>
            </a:lvl1pPr>
            <a:lvl2pPr lvl="1">
              <a:spcBef>
                <a:spcPts val="0"/>
              </a:spcBef>
              <a:spcAft>
                <a:spcPts val="0"/>
              </a:spcAft>
              <a:buNone/>
              <a:defRPr>
                <a:solidFill>
                  <a:srgbClr val="111111"/>
                </a:solidFill>
                <a:latin typeface="Muli"/>
                <a:ea typeface="Muli"/>
                <a:cs typeface="Muli"/>
                <a:sym typeface="Muli"/>
              </a:defRPr>
            </a:lvl2pPr>
            <a:lvl3pPr lvl="2">
              <a:spcBef>
                <a:spcPts val="0"/>
              </a:spcBef>
              <a:spcAft>
                <a:spcPts val="0"/>
              </a:spcAft>
              <a:buNone/>
              <a:defRPr>
                <a:solidFill>
                  <a:srgbClr val="111111"/>
                </a:solidFill>
                <a:latin typeface="Muli"/>
                <a:ea typeface="Muli"/>
                <a:cs typeface="Muli"/>
                <a:sym typeface="Muli"/>
              </a:defRPr>
            </a:lvl3pPr>
            <a:lvl4pPr lvl="3">
              <a:spcBef>
                <a:spcPts val="0"/>
              </a:spcBef>
              <a:spcAft>
                <a:spcPts val="0"/>
              </a:spcAft>
              <a:buNone/>
              <a:defRPr>
                <a:solidFill>
                  <a:srgbClr val="111111"/>
                </a:solidFill>
                <a:latin typeface="Muli"/>
                <a:ea typeface="Muli"/>
                <a:cs typeface="Muli"/>
                <a:sym typeface="Muli"/>
              </a:defRPr>
            </a:lvl4pPr>
            <a:lvl5pPr lvl="4">
              <a:spcBef>
                <a:spcPts val="0"/>
              </a:spcBef>
              <a:spcAft>
                <a:spcPts val="0"/>
              </a:spcAft>
              <a:buNone/>
              <a:defRPr>
                <a:solidFill>
                  <a:srgbClr val="111111"/>
                </a:solidFill>
                <a:latin typeface="Muli"/>
                <a:ea typeface="Muli"/>
                <a:cs typeface="Muli"/>
                <a:sym typeface="Muli"/>
              </a:defRPr>
            </a:lvl5pPr>
            <a:lvl6pPr lvl="5">
              <a:spcBef>
                <a:spcPts val="0"/>
              </a:spcBef>
              <a:spcAft>
                <a:spcPts val="0"/>
              </a:spcAft>
              <a:buNone/>
              <a:defRPr>
                <a:solidFill>
                  <a:srgbClr val="111111"/>
                </a:solidFill>
                <a:latin typeface="Muli"/>
                <a:ea typeface="Muli"/>
                <a:cs typeface="Muli"/>
                <a:sym typeface="Muli"/>
              </a:defRPr>
            </a:lvl6pPr>
            <a:lvl7pPr lvl="6">
              <a:spcBef>
                <a:spcPts val="0"/>
              </a:spcBef>
              <a:spcAft>
                <a:spcPts val="0"/>
              </a:spcAft>
              <a:buNone/>
              <a:defRPr>
                <a:solidFill>
                  <a:srgbClr val="111111"/>
                </a:solidFill>
                <a:latin typeface="Muli"/>
                <a:ea typeface="Muli"/>
                <a:cs typeface="Muli"/>
                <a:sym typeface="Muli"/>
              </a:defRPr>
            </a:lvl7pPr>
            <a:lvl8pPr lvl="7">
              <a:spcBef>
                <a:spcPts val="0"/>
              </a:spcBef>
              <a:spcAft>
                <a:spcPts val="0"/>
              </a:spcAft>
              <a:buNone/>
              <a:defRPr>
                <a:solidFill>
                  <a:srgbClr val="111111"/>
                </a:solidFill>
                <a:latin typeface="Muli"/>
                <a:ea typeface="Muli"/>
                <a:cs typeface="Muli"/>
                <a:sym typeface="Muli"/>
              </a:defRPr>
            </a:lvl8pPr>
            <a:lvl9pPr lvl="8">
              <a:spcBef>
                <a:spcPts val="0"/>
              </a:spcBef>
              <a:spcAft>
                <a:spcPts val="0"/>
              </a:spcAft>
              <a:buNone/>
              <a:defRPr>
                <a:solidFill>
                  <a:srgbClr val="111111"/>
                </a:solidFill>
                <a:latin typeface="Muli"/>
                <a:ea typeface="Muli"/>
                <a:cs typeface="Muli"/>
                <a:sym typeface="Muli"/>
              </a:defRPr>
            </a:lvl9pPr>
          </a:lstStyle>
          <a:p/>
        </p:txBody>
      </p:sp>
      <p:sp>
        <p:nvSpPr>
          <p:cNvPr id="509" name="Google Shape;509;p67"/>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111111"/>
                </a:solidFill>
              </a:defRPr>
            </a:lvl1pPr>
            <a:lvl2pPr lvl="1">
              <a:spcBef>
                <a:spcPts val="0"/>
              </a:spcBef>
              <a:spcAft>
                <a:spcPts val="0"/>
              </a:spcAft>
              <a:buNone/>
              <a:defRPr>
                <a:solidFill>
                  <a:srgbClr val="111111"/>
                </a:solidFill>
              </a:defRPr>
            </a:lvl2pPr>
            <a:lvl3pPr lvl="2">
              <a:spcBef>
                <a:spcPts val="0"/>
              </a:spcBef>
              <a:spcAft>
                <a:spcPts val="0"/>
              </a:spcAft>
              <a:buNone/>
              <a:defRPr>
                <a:solidFill>
                  <a:srgbClr val="111111"/>
                </a:solidFill>
              </a:defRPr>
            </a:lvl3pPr>
            <a:lvl4pPr lvl="3">
              <a:spcBef>
                <a:spcPts val="0"/>
              </a:spcBef>
              <a:spcAft>
                <a:spcPts val="0"/>
              </a:spcAft>
              <a:buNone/>
              <a:defRPr>
                <a:solidFill>
                  <a:srgbClr val="111111"/>
                </a:solidFill>
              </a:defRPr>
            </a:lvl4pPr>
            <a:lvl5pPr lvl="4">
              <a:spcBef>
                <a:spcPts val="0"/>
              </a:spcBef>
              <a:spcAft>
                <a:spcPts val="0"/>
              </a:spcAft>
              <a:buNone/>
              <a:defRPr>
                <a:solidFill>
                  <a:srgbClr val="111111"/>
                </a:solidFill>
              </a:defRPr>
            </a:lvl5pPr>
            <a:lvl6pPr lvl="5">
              <a:spcBef>
                <a:spcPts val="0"/>
              </a:spcBef>
              <a:spcAft>
                <a:spcPts val="0"/>
              </a:spcAft>
              <a:buNone/>
              <a:defRPr>
                <a:solidFill>
                  <a:srgbClr val="111111"/>
                </a:solidFill>
              </a:defRPr>
            </a:lvl6pPr>
            <a:lvl7pPr lvl="6">
              <a:spcBef>
                <a:spcPts val="0"/>
              </a:spcBef>
              <a:spcAft>
                <a:spcPts val="0"/>
              </a:spcAft>
              <a:buNone/>
              <a:defRPr>
                <a:solidFill>
                  <a:srgbClr val="111111"/>
                </a:solidFill>
              </a:defRPr>
            </a:lvl7pPr>
            <a:lvl8pPr lvl="7">
              <a:spcBef>
                <a:spcPts val="0"/>
              </a:spcBef>
              <a:spcAft>
                <a:spcPts val="0"/>
              </a:spcAft>
              <a:buNone/>
              <a:defRPr>
                <a:solidFill>
                  <a:srgbClr val="111111"/>
                </a:solidFill>
              </a:defRPr>
            </a:lvl8pPr>
            <a:lvl9pPr lvl="8">
              <a:spcBef>
                <a:spcPts val="0"/>
              </a:spcBef>
              <a:spcAft>
                <a:spcPts val="0"/>
              </a:spcAft>
              <a:buNone/>
              <a:defRPr>
                <a:solidFill>
                  <a:srgbClr val="111111"/>
                </a:solidFill>
              </a:defRPr>
            </a:lvl9pPr>
          </a:lstStyle>
          <a:p/>
        </p:txBody>
      </p:sp>
      <p:pic>
        <p:nvPicPr>
          <p:cNvPr id="510" name="Google Shape;510;p67"/>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ption 3)">
  <p:cSld name="OBJECT_2_1_2_1">
    <p:spTree>
      <p:nvGrpSpPr>
        <p:cNvPr id="511" name="Shape 511"/>
        <p:cNvGrpSpPr/>
        <p:nvPr/>
      </p:nvGrpSpPr>
      <p:grpSpPr>
        <a:xfrm>
          <a:off x="0" y="0"/>
          <a:ext cx="0" cy="0"/>
          <a:chOff x="0" y="0"/>
          <a:chExt cx="0" cy="0"/>
        </a:xfrm>
      </p:grpSpPr>
      <p:graphicFrame>
        <p:nvGraphicFramePr>
          <p:cNvPr id="512" name="Google Shape;512;p68"/>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513" name="Google Shape;513;p68"/>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a:spcBef>
                <a:spcPts val="0"/>
              </a:spcBef>
              <a:spcAft>
                <a:spcPts val="0"/>
              </a:spcAft>
              <a:buNone/>
              <a:defRPr sz="4800">
                <a:solidFill>
                  <a:srgbClr val="111111"/>
                </a:solidFill>
                <a:latin typeface="Muli"/>
                <a:ea typeface="Muli"/>
                <a:cs typeface="Muli"/>
                <a:sym typeface="Muli"/>
              </a:defRPr>
            </a:lvl1pPr>
            <a:lvl2pPr lvl="1">
              <a:spcBef>
                <a:spcPts val="0"/>
              </a:spcBef>
              <a:spcAft>
                <a:spcPts val="0"/>
              </a:spcAft>
              <a:buNone/>
              <a:defRPr>
                <a:solidFill>
                  <a:srgbClr val="111111"/>
                </a:solidFill>
                <a:latin typeface="Muli"/>
                <a:ea typeface="Muli"/>
                <a:cs typeface="Muli"/>
                <a:sym typeface="Muli"/>
              </a:defRPr>
            </a:lvl2pPr>
            <a:lvl3pPr lvl="2">
              <a:spcBef>
                <a:spcPts val="0"/>
              </a:spcBef>
              <a:spcAft>
                <a:spcPts val="0"/>
              </a:spcAft>
              <a:buNone/>
              <a:defRPr>
                <a:solidFill>
                  <a:srgbClr val="111111"/>
                </a:solidFill>
                <a:latin typeface="Muli"/>
                <a:ea typeface="Muli"/>
                <a:cs typeface="Muli"/>
                <a:sym typeface="Muli"/>
              </a:defRPr>
            </a:lvl3pPr>
            <a:lvl4pPr lvl="3">
              <a:spcBef>
                <a:spcPts val="0"/>
              </a:spcBef>
              <a:spcAft>
                <a:spcPts val="0"/>
              </a:spcAft>
              <a:buNone/>
              <a:defRPr>
                <a:solidFill>
                  <a:srgbClr val="111111"/>
                </a:solidFill>
                <a:latin typeface="Muli"/>
                <a:ea typeface="Muli"/>
                <a:cs typeface="Muli"/>
                <a:sym typeface="Muli"/>
              </a:defRPr>
            </a:lvl4pPr>
            <a:lvl5pPr lvl="4">
              <a:spcBef>
                <a:spcPts val="0"/>
              </a:spcBef>
              <a:spcAft>
                <a:spcPts val="0"/>
              </a:spcAft>
              <a:buNone/>
              <a:defRPr>
                <a:solidFill>
                  <a:srgbClr val="111111"/>
                </a:solidFill>
                <a:latin typeface="Muli"/>
                <a:ea typeface="Muli"/>
                <a:cs typeface="Muli"/>
                <a:sym typeface="Muli"/>
              </a:defRPr>
            </a:lvl5pPr>
            <a:lvl6pPr lvl="5">
              <a:spcBef>
                <a:spcPts val="0"/>
              </a:spcBef>
              <a:spcAft>
                <a:spcPts val="0"/>
              </a:spcAft>
              <a:buNone/>
              <a:defRPr>
                <a:solidFill>
                  <a:srgbClr val="111111"/>
                </a:solidFill>
                <a:latin typeface="Muli"/>
                <a:ea typeface="Muli"/>
                <a:cs typeface="Muli"/>
                <a:sym typeface="Muli"/>
              </a:defRPr>
            </a:lvl6pPr>
            <a:lvl7pPr lvl="6">
              <a:spcBef>
                <a:spcPts val="0"/>
              </a:spcBef>
              <a:spcAft>
                <a:spcPts val="0"/>
              </a:spcAft>
              <a:buNone/>
              <a:defRPr>
                <a:solidFill>
                  <a:srgbClr val="111111"/>
                </a:solidFill>
                <a:latin typeface="Muli"/>
                <a:ea typeface="Muli"/>
                <a:cs typeface="Muli"/>
                <a:sym typeface="Muli"/>
              </a:defRPr>
            </a:lvl7pPr>
            <a:lvl8pPr lvl="7">
              <a:spcBef>
                <a:spcPts val="0"/>
              </a:spcBef>
              <a:spcAft>
                <a:spcPts val="0"/>
              </a:spcAft>
              <a:buNone/>
              <a:defRPr>
                <a:solidFill>
                  <a:srgbClr val="111111"/>
                </a:solidFill>
                <a:latin typeface="Muli"/>
                <a:ea typeface="Muli"/>
                <a:cs typeface="Muli"/>
                <a:sym typeface="Muli"/>
              </a:defRPr>
            </a:lvl8pPr>
            <a:lvl9pPr lvl="8">
              <a:spcBef>
                <a:spcPts val="0"/>
              </a:spcBef>
              <a:spcAft>
                <a:spcPts val="0"/>
              </a:spcAft>
              <a:buNone/>
              <a:defRPr>
                <a:solidFill>
                  <a:srgbClr val="111111"/>
                </a:solidFill>
                <a:latin typeface="Muli"/>
                <a:ea typeface="Muli"/>
                <a:cs typeface="Muli"/>
                <a:sym typeface="Muli"/>
              </a:defRPr>
            </a:lvl9pPr>
          </a:lstStyle>
          <a:p/>
        </p:txBody>
      </p:sp>
      <p:sp>
        <p:nvSpPr>
          <p:cNvPr id="514" name="Google Shape;514;p68"/>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111111"/>
                </a:solidFill>
              </a:defRPr>
            </a:lvl1pPr>
            <a:lvl2pPr lvl="1">
              <a:spcBef>
                <a:spcPts val="0"/>
              </a:spcBef>
              <a:spcAft>
                <a:spcPts val="0"/>
              </a:spcAft>
              <a:buNone/>
              <a:defRPr>
                <a:solidFill>
                  <a:srgbClr val="111111"/>
                </a:solidFill>
              </a:defRPr>
            </a:lvl2pPr>
            <a:lvl3pPr lvl="2">
              <a:spcBef>
                <a:spcPts val="0"/>
              </a:spcBef>
              <a:spcAft>
                <a:spcPts val="0"/>
              </a:spcAft>
              <a:buNone/>
              <a:defRPr>
                <a:solidFill>
                  <a:srgbClr val="111111"/>
                </a:solidFill>
              </a:defRPr>
            </a:lvl3pPr>
            <a:lvl4pPr lvl="3">
              <a:spcBef>
                <a:spcPts val="0"/>
              </a:spcBef>
              <a:spcAft>
                <a:spcPts val="0"/>
              </a:spcAft>
              <a:buNone/>
              <a:defRPr>
                <a:solidFill>
                  <a:srgbClr val="111111"/>
                </a:solidFill>
              </a:defRPr>
            </a:lvl4pPr>
            <a:lvl5pPr lvl="4">
              <a:spcBef>
                <a:spcPts val="0"/>
              </a:spcBef>
              <a:spcAft>
                <a:spcPts val="0"/>
              </a:spcAft>
              <a:buNone/>
              <a:defRPr>
                <a:solidFill>
                  <a:srgbClr val="111111"/>
                </a:solidFill>
              </a:defRPr>
            </a:lvl5pPr>
            <a:lvl6pPr lvl="5">
              <a:spcBef>
                <a:spcPts val="0"/>
              </a:spcBef>
              <a:spcAft>
                <a:spcPts val="0"/>
              </a:spcAft>
              <a:buNone/>
              <a:defRPr>
                <a:solidFill>
                  <a:srgbClr val="111111"/>
                </a:solidFill>
              </a:defRPr>
            </a:lvl6pPr>
            <a:lvl7pPr lvl="6">
              <a:spcBef>
                <a:spcPts val="0"/>
              </a:spcBef>
              <a:spcAft>
                <a:spcPts val="0"/>
              </a:spcAft>
              <a:buNone/>
              <a:defRPr>
                <a:solidFill>
                  <a:srgbClr val="111111"/>
                </a:solidFill>
              </a:defRPr>
            </a:lvl7pPr>
            <a:lvl8pPr lvl="7">
              <a:spcBef>
                <a:spcPts val="0"/>
              </a:spcBef>
              <a:spcAft>
                <a:spcPts val="0"/>
              </a:spcAft>
              <a:buNone/>
              <a:defRPr>
                <a:solidFill>
                  <a:srgbClr val="111111"/>
                </a:solidFill>
              </a:defRPr>
            </a:lvl8pPr>
            <a:lvl9pPr lvl="8">
              <a:spcBef>
                <a:spcPts val="0"/>
              </a:spcBef>
              <a:spcAft>
                <a:spcPts val="0"/>
              </a:spcAft>
              <a:buNone/>
              <a:defRPr>
                <a:solidFill>
                  <a:srgbClr val="111111"/>
                </a:solidFill>
              </a:defRPr>
            </a:lvl9pPr>
          </a:lstStyle>
          <a:p/>
        </p:txBody>
      </p:sp>
      <p:pic>
        <p:nvPicPr>
          <p:cNvPr id="515" name="Google Shape;515;p68"/>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OBJECT_1">
    <p:spTree>
      <p:nvGrpSpPr>
        <p:cNvPr id="516" name="Shape 516"/>
        <p:cNvGrpSpPr/>
        <p:nvPr/>
      </p:nvGrpSpPr>
      <p:grpSpPr>
        <a:xfrm>
          <a:off x="0" y="0"/>
          <a:ext cx="0" cy="0"/>
          <a:chOff x="0" y="0"/>
          <a:chExt cx="0" cy="0"/>
        </a:xfrm>
      </p:grpSpPr>
      <p:pic>
        <p:nvPicPr>
          <p:cNvPr id="517" name="Google Shape;517;p69"/>
          <p:cNvPicPr preferRelativeResize="0"/>
          <p:nvPr/>
        </p:nvPicPr>
        <p:blipFill rotWithShape="1">
          <a:blip r:embed="rId2">
            <a:alphaModFix/>
          </a:blip>
          <a:srcRect b="14682" l="0" r="0" t="937"/>
          <a:stretch/>
        </p:blipFill>
        <p:spPr>
          <a:xfrm>
            <a:off x="0" y="0"/>
            <a:ext cx="12192000" cy="6858000"/>
          </a:xfrm>
          <a:prstGeom prst="rect">
            <a:avLst/>
          </a:prstGeom>
          <a:noFill/>
          <a:ln>
            <a:noFill/>
          </a:ln>
        </p:spPr>
      </p:pic>
      <p:sp>
        <p:nvSpPr>
          <p:cNvPr id="518" name="Google Shape;518;p69"/>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19" name="Google Shape;519;p69"/>
          <p:cNvSpPr txBox="1"/>
          <p:nvPr>
            <p:ph type="title"/>
          </p:nvPr>
        </p:nvSpPr>
        <p:spPr>
          <a:xfrm>
            <a:off x="1275150" y="1236125"/>
            <a:ext cx="9641700" cy="812100"/>
          </a:xfrm>
          <a:prstGeom prst="rect">
            <a:avLst/>
          </a:prstGeom>
        </p:spPr>
        <p:txBody>
          <a:bodyPr anchorCtr="0" anchor="t" bIns="91425" lIns="91425" spcFirstLastPara="1" rIns="91425" wrap="square" tIns="91425">
            <a:noAutofit/>
          </a:bodyPr>
          <a:lstStyle>
            <a:lvl1pPr lvl="0">
              <a:spcBef>
                <a:spcPts val="0"/>
              </a:spcBef>
              <a:spcAft>
                <a:spcPts val="0"/>
              </a:spcAft>
              <a:buNone/>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520" name="Google Shape;520;p69"/>
          <p:cNvSpPr txBox="1"/>
          <p:nvPr>
            <p:ph idx="1" type="body"/>
          </p:nvPr>
        </p:nvSpPr>
        <p:spPr>
          <a:xfrm>
            <a:off x="1275150" y="2048225"/>
            <a:ext cx="9641700" cy="35520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OBJECT_1_1">
    <p:spTree>
      <p:nvGrpSpPr>
        <p:cNvPr id="521" name="Shape 521"/>
        <p:cNvGrpSpPr/>
        <p:nvPr/>
      </p:nvGrpSpPr>
      <p:grpSpPr>
        <a:xfrm>
          <a:off x="0" y="0"/>
          <a:ext cx="0" cy="0"/>
          <a:chOff x="0" y="0"/>
          <a:chExt cx="0" cy="0"/>
        </a:xfrm>
      </p:grpSpPr>
      <p:sp>
        <p:nvSpPr>
          <p:cNvPr id="522" name="Google Shape;522;p70"/>
          <p:cNvSpPr/>
          <p:nvPr/>
        </p:nvSpPr>
        <p:spPr>
          <a:xfrm>
            <a:off x="0" y="0"/>
            <a:ext cx="12192000" cy="6858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70"/>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24" name="Google Shape;524;p70"/>
          <p:cNvSpPr txBox="1"/>
          <p:nvPr>
            <p:ph type="title"/>
          </p:nvPr>
        </p:nvSpPr>
        <p:spPr>
          <a:xfrm>
            <a:off x="1275150" y="1236125"/>
            <a:ext cx="9641700" cy="812100"/>
          </a:xfrm>
          <a:prstGeom prst="rect">
            <a:avLst/>
          </a:prstGeom>
        </p:spPr>
        <p:txBody>
          <a:bodyPr anchorCtr="0" anchor="t" bIns="91425" lIns="91425" spcFirstLastPara="1" rIns="91425" wrap="square" tIns="91425">
            <a:noAutofit/>
          </a:bodyPr>
          <a:lstStyle>
            <a:lvl1pPr lvl="0">
              <a:spcBef>
                <a:spcPts val="0"/>
              </a:spcBef>
              <a:spcAft>
                <a:spcPts val="0"/>
              </a:spcAft>
              <a:buNone/>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525" name="Google Shape;525;p70"/>
          <p:cNvSpPr txBox="1"/>
          <p:nvPr>
            <p:ph idx="1" type="body"/>
          </p:nvPr>
        </p:nvSpPr>
        <p:spPr>
          <a:xfrm>
            <a:off x="1275150" y="2048225"/>
            <a:ext cx="9641700" cy="35520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Title Only_1">
    <p:spTree>
      <p:nvGrpSpPr>
        <p:cNvPr id="526" name="Shape 526"/>
        <p:cNvGrpSpPr/>
        <p:nvPr/>
      </p:nvGrpSpPr>
      <p:grpSpPr>
        <a:xfrm>
          <a:off x="0" y="0"/>
          <a:ext cx="0" cy="0"/>
          <a:chOff x="0" y="0"/>
          <a:chExt cx="0" cy="0"/>
        </a:xfrm>
      </p:grpSpPr>
      <p:graphicFrame>
        <p:nvGraphicFramePr>
          <p:cNvPr id="527" name="Google Shape;527;p71"/>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528" name="Google Shape;528;p71"/>
          <p:cNvSpPr txBox="1"/>
          <p:nvPr>
            <p:ph type="title"/>
          </p:nvPr>
        </p:nvSpPr>
        <p:spPr>
          <a:xfrm>
            <a:off x="995000" y="2217900"/>
            <a:ext cx="5311200" cy="1894200"/>
          </a:xfrm>
          <a:prstGeom prst="rect">
            <a:avLst/>
          </a:prstGeom>
          <a:noFill/>
          <a:ln>
            <a:noFill/>
          </a:ln>
        </p:spPr>
        <p:txBody>
          <a:bodyPr anchorCtr="0" anchor="t" bIns="0" lIns="0" spcFirstLastPara="1" rIns="0" wrap="square" tIns="0">
            <a:noAutofit/>
          </a:bodyPr>
          <a:lstStyle>
            <a:lvl1pPr lvl="0" algn="l">
              <a:spcBef>
                <a:spcPts val="0"/>
              </a:spcBef>
              <a:spcAft>
                <a:spcPts val="0"/>
              </a:spcAft>
              <a:buSzPts val="3600"/>
              <a:buFont typeface="Muli"/>
              <a:buNone/>
              <a:defRPr i="0" sz="3600">
                <a:solidFill>
                  <a:srgbClr val="000000"/>
                </a:solidFill>
                <a:latin typeface="Muli"/>
                <a:ea typeface="Muli"/>
                <a:cs typeface="Muli"/>
                <a:sym typeface="Muli"/>
              </a:defRPr>
            </a:lvl1pPr>
            <a:lvl2pPr lvl="1">
              <a:spcBef>
                <a:spcPts val="0"/>
              </a:spcBef>
              <a:spcAft>
                <a:spcPts val="0"/>
              </a:spcAft>
              <a:buSzPts val="3600"/>
              <a:buFont typeface="Muli"/>
              <a:buNone/>
              <a:defRPr sz="3600">
                <a:latin typeface="Muli"/>
                <a:ea typeface="Muli"/>
                <a:cs typeface="Muli"/>
                <a:sym typeface="Muli"/>
              </a:defRPr>
            </a:lvl2pPr>
            <a:lvl3pPr lvl="2">
              <a:spcBef>
                <a:spcPts val="0"/>
              </a:spcBef>
              <a:spcAft>
                <a:spcPts val="0"/>
              </a:spcAft>
              <a:buSzPts val="3600"/>
              <a:buFont typeface="Muli"/>
              <a:buNone/>
              <a:defRPr sz="3600">
                <a:latin typeface="Muli"/>
                <a:ea typeface="Muli"/>
                <a:cs typeface="Muli"/>
                <a:sym typeface="Muli"/>
              </a:defRPr>
            </a:lvl3pPr>
            <a:lvl4pPr lvl="3">
              <a:spcBef>
                <a:spcPts val="0"/>
              </a:spcBef>
              <a:spcAft>
                <a:spcPts val="0"/>
              </a:spcAft>
              <a:buSzPts val="3600"/>
              <a:buFont typeface="Muli"/>
              <a:buNone/>
              <a:defRPr sz="3600">
                <a:latin typeface="Muli"/>
                <a:ea typeface="Muli"/>
                <a:cs typeface="Muli"/>
                <a:sym typeface="Muli"/>
              </a:defRPr>
            </a:lvl4pPr>
            <a:lvl5pPr lvl="4">
              <a:spcBef>
                <a:spcPts val="0"/>
              </a:spcBef>
              <a:spcAft>
                <a:spcPts val="0"/>
              </a:spcAft>
              <a:buSzPts val="3600"/>
              <a:buFont typeface="Muli"/>
              <a:buNone/>
              <a:defRPr sz="3600">
                <a:latin typeface="Muli"/>
                <a:ea typeface="Muli"/>
                <a:cs typeface="Muli"/>
                <a:sym typeface="Muli"/>
              </a:defRPr>
            </a:lvl5pPr>
            <a:lvl6pPr lvl="5">
              <a:spcBef>
                <a:spcPts val="0"/>
              </a:spcBef>
              <a:spcAft>
                <a:spcPts val="0"/>
              </a:spcAft>
              <a:buSzPts val="3600"/>
              <a:buFont typeface="Muli"/>
              <a:buNone/>
              <a:defRPr sz="3600">
                <a:latin typeface="Muli"/>
                <a:ea typeface="Muli"/>
                <a:cs typeface="Muli"/>
                <a:sym typeface="Muli"/>
              </a:defRPr>
            </a:lvl6pPr>
            <a:lvl7pPr lvl="6">
              <a:spcBef>
                <a:spcPts val="0"/>
              </a:spcBef>
              <a:spcAft>
                <a:spcPts val="0"/>
              </a:spcAft>
              <a:buSzPts val="3600"/>
              <a:buFont typeface="Muli"/>
              <a:buNone/>
              <a:defRPr sz="3600">
                <a:latin typeface="Muli"/>
                <a:ea typeface="Muli"/>
                <a:cs typeface="Muli"/>
                <a:sym typeface="Muli"/>
              </a:defRPr>
            </a:lvl7pPr>
            <a:lvl8pPr lvl="7">
              <a:spcBef>
                <a:spcPts val="0"/>
              </a:spcBef>
              <a:spcAft>
                <a:spcPts val="0"/>
              </a:spcAft>
              <a:buSzPts val="3600"/>
              <a:buFont typeface="Muli"/>
              <a:buNone/>
              <a:defRPr sz="3600">
                <a:latin typeface="Muli"/>
                <a:ea typeface="Muli"/>
                <a:cs typeface="Muli"/>
                <a:sym typeface="Muli"/>
              </a:defRPr>
            </a:lvl8pPr>
            <a:lvl9pPr lvl="8">
              <a:spcBef>
                <a:spcPts val="0"/>
              </a:spcBef>
              <a:spcAft>
                <a:spcPts val="0"/>
              </a:spcAft>
              <a:buSzPts val="3600"/>
              <a:buFont typeface="Muli"/>
              <a:buNone/>
              <a:defRPr sz="3600">
                <a:latin typeface="Muli"/>
                <a:ea typeface="Muli"/>
                <a:cs typeface="Muli"/>
                <a:sym typeface="Muli"/>
              </a:defRPr>
            </a:lvl9pPr>
          </a:lstStyle>
          <a:p/>
        </p:txBody>
      </p:sp>
      <p:sp>
        <p:nvSpPr>
          <p:cNvPr id="529" name="Google Shape;529;p71"/>
          <p:cNvSpPr txBox="1"/>
          <p:nvPr>
            <p:ph idx="12" type="sldNum"/>
          </p:nvPr>
        </p:nvSpPr>
        <p:spPr>
          <a:xfrm>
            <a:off x="10668000" y="6307425"/>
            <a:ext cx="762000" cy="3282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530" name="Google Shape;530;p71"/>
          <p:cNvSpPr txBox="1"/>
          <p:nvPr>
            <p:ph idx="1" type="subTitle"/>
          </p:nvPr>
        </p:nvSpPr>
        <p:spPr>
          <a:xfrm>
            <a:off x="995000" y="4800600"/>
            <a:ext cx="4217400" cy="904800"/>
          </a:xfrm>
          <a:prstGeom prst="rect">
            <a:avLst/>
          </a:prstGeom>
        </p:spPr>
        <p:txBody>
          <a:bodyPr anchorCtr="0" anchor="t" bIns="91425" lIns="91425" spcFirstLastPara="1" rIns="91425" wrap="square" tIns="91425">
            <a:noAutofit/>
          </a:bodyPr>
          <a:lstStyle>
            <a:lvl1pPr lvl="0">
              <a:spcBef>
                <a:spcPts val="0"/>
              </a:spcBef>
              <a:spcAft>
                <a:spcPts val="0"/>
              </a:spcAft>
              <a:buNone/>
              <a:defRPr sz="1800"/>
            </a:lvl1pPr>
            <a:lvl2pPr lvl="1">
              <a:spcBef>
                <a:spcPts val="0"/>
              </a:spcBef>
              <a:spcAft>
                <a:spcPts val="0"/>
              </a:spcAft>
              <a:buNone/>
              <a:defRPr sz="1800"/>
            </a:lvl2pPr>
            <a:lvl3pPr lvl="2">
              <a:spcBef>
                <a:spcPts val="0"/>
              </a:spcBef>
              <a:spcAft>
                <a:spcPts val="0"/>
              </a:spcAft>
              <a:buNone/>
              <a:defRPr sz="1800"/>
            </a:lvl3pPr>
            <a:lvl4pPr lvl="3">
              <a:spcBef>
                <a:spcPts val="0"/>
              </a:spcBef>
              <a:spcAft>
                <a:spcPts val="0"/>
              </a:spcAft>
              <a:buNone/>
              <a:defRPr sz="1800"/>
            </a:lvl4pPr>
            <a:lvl5pPr lvl="4">
              <a:spcBef>
                <a:spcPts val="0"/>
              </a:spcBef>
              <a:spcAft>
                <a:spcPts val="0"/>
              </a:spcAft>
              <a:buNone/>
              <a:defRPr sz="1800"/>
            </a:lvl5pPr>
            <a:lvl6pPr lvl="5">
              <a:spcBef>
                <a:spcPts val="0"/>
              </a:spcBef>
              <a:spcAft>
                <a:spcPts val="0"/>
              </a:spcAft>
              <a:buNone/>
              <a:defRPr sz="1800"/>
            </a:lvl6pPr>
            <a:lvl7pPr lvl="6">
              <a:spcBef>
                <a:spcPts val="0"/>
              </a:spcBef>
              <a:spcAft>
                <a:spcPts val="0"/>
              </a:spcAft>
              <a:buNone/>
              <a:defRPr sz="1800"/>
            </a:lvl7pPr>
            <a:lvl8pPr lvl="7">
              <a:spcBef>
                <a:spcPts val="0"/>
              </a:spcBef>
              <a:spcAft>
                <a:spcPts val="0"/>
              </a:spcAft>
              <a:buNone/>
              <a:defRPr sz="1800"/>
            </a:lvl8pPr>
            <a:lvl9pPr lvl="8">
              <a:spcBef>
                <a:spcPts val="0"/>
              </a:spcBef>
              <a:spcAft>
                <a:spcPts val="0"/>
              </a:spcAft>
              <a:buNone/>
              <a:defRPr sz="1800"/>
            </a:lvl9pPr>
          </a:lstStyle>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Finance &amp; Merchants">
  <p:cSld name="CUSTOM">
    <p:spTree>
      <p:nvGrpSpPr>
        <p:cNvPr id="531" name="Shape 531"/>
        <p:cNvGrpSpPr/>
        <p:nvPr/>
      </p:nvGrpSpPr>
      <p:grpSpPr>
        <a:xfrm>
          <a:off x="0" y="0"/>
          <a:ext cx="0" cy="0"/>
          <a:chOff x="0" y="0"/>
          <a:chExt cx="0" cy="0"/>
        </a:xfrm>
      </p:grpSpPr>
      <p:graphicFrame>
        <p:nvGraphicFramePr>
          <p:cNvPr id="532" name="Google Shape;532;p72"/>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33" name="Google Shape;533;p72"/>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34" name="Google Shape;534;p72"/>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35" name="Google Shape;535;p72"/>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pic>
        <p:nvPicPr>
          <p:cNvPr id="536" name="Google Shape;536;p72"/>
          <p:cNvPicPr preferRelativeResize="0"/>
          <p:nvPr/>
        </p:nvPicPr>
        <p:blipFill rotWithShape="1">
          <a:blip r:embed="rId2">
            <a:alphaModFix/>
          </a:blip>
          <a:srcRect b="1933" l="37614" r="16749" t="1913"/>
          <a:stretch/>
        </p:blipFill>
        <p:spPr>
          <a:xfrm>
            <a:off x="7620000" y="762000"/>
            <a:ext cx="3798226" cy="5335528"/>
          </a:xfrm>
          <a:prstGeom prst="rect">
            <a:avLst/>
          </a:prstGeom>
          <a:noFill/>
          <a:ln>
            <a:noFill/>
          </a:ln>
        </p:spPr>
      </p:pic>
    </p:spTree>
  </p:cSld>
  <p:clrMapOvr>
    <a:masterClrMapping/>
  </p:clrMapOvr>
</p:sldLayout>
</file>

<file path=ppt/slideLayouts/slideLayout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Agriculture">
  <p:cSld name="CUSTOM_6">
    <p:spTree>
      <p:nvGrpSpPr>
        <p:cNvPr id="537" name="Shape 537"/>
        <p:cNvGrpSpPr/>
        <p:nvPr/>
      </p:nvGrpSpPr>
      <p:grpSpPr>
        <a:xfrm>
          <a:off x="0" y="0"/>
          <a:ext cx="0" cy="0"/>
          <a:chOff x="0" y="0"/>
          <a:chExt cx="0" cy="0"/>
        </a:xfrm>
      </p:grpSpPr>
      <p:graphicFrame>
        <p:nvGraphicFramePr>
          <p:cNvPr id="538" name="Google Shape;538;p73"/>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39" name="Google Shape;539;p73"/>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40" name="Google Shape;540;p73"/>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41" name="Google Shape;541;p73"/>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pic>
        <p:nvPicPr>
          <p:cNvPr id="542" name="Google Shape;542;p73"/>
          <p:cNvPicPr preferRelativeResize="0"/>
          <p:nvPr/>
        </p:nvPicPr>
        <p:blipFill rotWithShape="1">
          <a:blip r:embed="rId2">
            <a:alphaModFix/>
          </a:blip>
          <a:srcRect b="30" l="25275" r="27455" t="0"/>
          <a:stretch/>
        </p:blipFill>
        <p:spPr>
          <a:xfrm>
            <a:off x="7631775" y="762000"/>
            <a:ext cx="3798225" cy="5334002"/>
          </a:xfrm>
          <a:prstGeom prst="rect">
            <a:avLst/>
          </a:prstGeom>
          <a:noFill/>
          <a:ln>
            <a:noFill/>
          </a:ln>
        </p:spPr>
      </p:pic>
    </p:spTree>
  </p:cSld>
  <p:clrMapOvr>
    <a:masterClrMapping/>
  </p:clrMapOvr>
</p:sldLayout>
</file>

<file path=ppt/slideLayouts/slideLayout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Education">
  <p:cSld name="CUSTOM_6_1">
    <p:spTree>
      <p:nvGrpSpPr>
        <p:cNvPr id="543" name="Shape 543"/>
        <p:cNvGrpSpPr/>
        <p:nvPr/>
      </p:nvGrpSpPr>
      <p:grpSpPr>
        <a:xfrm>
          <a:off x="0" y="0"/>
          <a:ext cx="0" cy="0"/>
          <a:chOff x="0" y="0"/>
          <a:chExt cx="0" cy="0"/>
        </a:xfrm>
      </p:grpSpPr>
      <p:graphicFrame>
        <p:nvGraphicFramePr>
          <p:cNvPr id="544" name="Google Shape;544;p74"/>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45" name="Google Shape;545;p74"/>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pic>
        <p:nvPicPr>
          <p:cNvPr id="546" name="Google Shape;546;p74"/>
          <p:cNvPicPr preferRelativeResize="0"/>
          <p:nvPr/>
        </p:nvPicPr>
        <p:blipFill rotWithShape="1">
          <a:blip r:embed="rId2">
            <a:alphaModFix/>
          </a:blip>
          <a:srcRect b="0" l="20909" r="31634" t="0"/>
          <a:stretch/>
        </p:blipFill>
        <p:spPr>
          <a:xfrm>
            <a:off x="7631775" y="762000"/>
            <a:ext cx="3798226" cy="5335526"/>
          </a:xfrm>
          <a:prstGeom prst="rect">
            <a:avLst/>
          </a:prstGeom>
          <a:noFill/>
          <a:ln>
            <a:noFill/>
          </a:ln>
        </p:spPr>
      </p:pic>
      <p:sp>
        <p:nvSpPr>
          <p:cNvPr id="547" name="Google Shape;547;p74"/>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48" name="Google Shape;548;p74"/>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India">
  <p:cSld name="CUSTOM_6_1_1">
    <p:spTree>
      <p:nvGrpSpPr>
        <p:cNvPr id="549" name="Shape 549"/>
        <p:cNvGrpSpPr/>
        <p:nvPr/>
      </p:nvGrpSpPr>
      <p:grpSpPr>
        <a:xfrm>
          <a:off x="0" y="0"/>
          <a:ext cx="0" cy="0"/>
          <a:chOff x="0" y="0"/>
          <a:chExt cx="0" cy="0"/>
        </a:xfrm>
      </p:grpSpPr>
      <p:graphicFrame>
        <p:nvGraphicFramePr>
          <p:cNvPr id="550" name="Google Shape;550;p75"/>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51" name="Google Shape;551;p75"/>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52" name="Google Shape;552;p75"/>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53" name="Google Shape;553;p75"/>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554" name="Google Shape;554;p75"/>
          <p:cNvSpPr/>
          <p:nvPr/>
        </p:nvSpPr>
        <p:spPr>
          <a:xfrm>
            <a:off x="7924800" y="762000"/>
            <a:ext cx="3505200" cy="5334000"/>
          </a:xfrm>
          <a:prstGeom prst="rect">
            <a:avLst/>
          </a:prstGeom>
          <a:blipFill rotWithShape="1">
            <a:blip r:embed="rId2">
              <a:alphaModFix/>
            </a:blip>
            <a:stretch>
              <a:fillRect b="0" l="0" r="0" t="0"/>
            </a:stretch>
          </a:blip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Tree>
  </p:cSld>
  <p:clrMapOvr>
    <a:masterClrMapping/>
  </p:clrMapOvr>
</p:sldLayout>
</file>

<file path=ppt/slideLayouts/slideLayout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1">
  <p:cSld name="CUSTOM_6_1_1_1_1">
    <p:spTree>
      <p:nvGrpSpPr>
        <p:cNvPr id="555" name="Shape 555"/>
        <p:cNvGrpSpPr/>
        <p:nvPr/>
      </p:nvGrpSpPr>
      <p:grpSpPr>
        <a:xfrm>
          <a:off x="0" y="0"/>
          <a:ext cx="0" cy="0"/>
          <a:chOff x="0" y="0"/>
          <a:chExt cx="0" cy="0"/>
        </a:xfrm>
      </p:grpSpPr>
      <p:graphicFrame>
        <p:nvGraphicFramePr>
          <p:cNvPr id="556" name="Google Shape;556;p76"/>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57" name="Google Shape;557;p76"/>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58" name="Google Shape;558;p76"/>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59" name="Google Shape;559;p76"/>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graphicFrame>
        <p:nvGraphicFramePr>
          <p:cNvPr id="560" name="Google Shape;560;p76"/>
          <p:cNvGraphicFramePr/>
          <p:nvPr/>
        </p:nvGraphicFramePr>
        <p:xfrm>
          <a:off x="-5887"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Tree>
  </p:cSld>
  <p:clrMapOvr>
    <a:masterClrMapping/>
  </p:clrMapOvr>
</p:sldLayout>
</file>

<file path=ppt/slideLayouts/slideLayout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Content &amp; Image">
  <p:cSld name="CUSTOM_5">
    <p:spTree>
      <p:nvGrpSpPr>
        <p:cNvPr id="561" name="Shape 561"/>
        <p:cNvGrpSpPr/>
        <p:nvPr/>
      </p:nvGrpSpPr>
      <p:grpSpPr>
        <a:xfrm>
          <a:off x="0" y="0"/>
          <a:ext cx="0" cy="0"/>
          <a:chOff x="0" y="0"/>
          <a:chExt cx="0" cy="0"/>
        </a:xfrm>
      </p:grpSpPr>
      <p:graphicFrame>
        <p:nvGraphicFramePr>
          <p:cNvPr id="562" name="Google Shape;562;p77"/>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63" name="Google Shape;563;p77"/>
          <p:cNvSpPr txBox="1"/>
          <p:nvPr>
            <p:ph type="title"/>
          </p:nvPr>
        </p:nvSpPr>
        <p:spPr>
          <a:xfrm>
            <a:off x="673100" y="886729"/>
            <a:ext cx="3883200" cy="1047600"/>
          </a:xfrm>
          <a:prstGeom prst="rect">
            <a:avLst/>
          </a:prstGeom>
          <a:noFill/>
          <a:ln>
            <a:noFill/>
          </a:ln>
        </p:spPr>
        <p:txBody>
          <a:bodyPr anchorCtr="0" anchor="t" bIns="0" lIns="0" spcFirstLastPara="1" rIns="0" wrap="square" tIns="0">
            <a:noAutofit/>
          </a:bodyPr>
          <a:lstStyle>
            <a:lvl1pPr lvl="0" algn="l">
              <a:spcBef>
                <a:spcPts val="0"/>
              </a:spcBef>
              <a:spcAft>
                <a:spcPts val="0"/>
              </a:spcAft>
              <a:buSzPts val="1400"/>
              <a:buNone/>
              <a:defRPr b="0" i="0" sz="3000">
                <a:latin typeface="Muli"/>
                <a:ea typeface="Muli"/>
                <a:cs typeface="Muli"/>
                <a:sym typeface="Muli"/>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64" name="Google Shape;564;p77"/>
          <p:cNvSpPr txBox="1"/>
          <p:nvPr>
            <p:ph idx="1" type="subTitle"/>
          </p:nvPr>
        </p:nvSpPr>
        <p:spPr>
          <a:xfrm>
            <a:off x="673110" y="2133560"/>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565" name="Google Shape;565;p77"/>
          <p:cNvSpPr txBox="1"/>
          <p:nvPr>
            <p:ph idx="2" type="body"/>
          </p:nvPr>
        </p:nvSpPr>
        <p:spPr>
          <a:xfrm>
            <a:off x="673110" y="2744960"/>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pic>
        <p:nvPicPr>
          <p:cNvPr id="566" name="Google Shape;566;p77"/>
          <p:cNvPicPr preferRelativeResize="0"/>
          <p:nvPr/>
        </p:nvPicPr>
        <p:blipFill rotWithShape="1">
          <a:blip r:embed="rId2">
            <a:alphaModFix/>
          </a:blip>
          <a:srcRect b="564" l="17331" r="16745" t="564"/>
          <a:stretch/>
        </p:blipFill>
        <p:spPr>
          <a:xfrm>
            <a:off x="6096000" y="762000"/>
            <a:ext cx="5333999" cy="5333999"/>
          </a:xfrm>
          <a:prstGeom prst="rect">
            <a:avLst/>
          </a:prstGeom>
          <a:noFill/>
          <a:ln>
            <a:noFill/>
          </a:ln>
        </p:spPr>
      </p:pic>
      <p:sp>
        <p:nvSpPr>
          <p:cNvPr id="567" name="Google Shape;567;p77"/>
          <p:cNvSpPr txBox="1"/>
          <p:nvPr>
            <p:ph idx="12" type="sldNum"/>
          </p:nvPr>
        </p:nvSpPr>
        <p:spPr>
          <a:xfrm>
            <a:off x="10668000" y="6307875"/>
            <a:ext cx="762000" cy="318300"/>
          </a:xfrm>
          <a:prstGeom prst="rect">
            <a:avLst/>
          </a:prstGeom>
        </p:spPr>
        <p:txBody>
          <a:bodyPr anchorCtr="0" anchor="t" bIns="91425" lIns="91425" spcFirstLastPara="1" rIns="91425" wrap="square" tIns="91425">
            <a:noAutofit/>
          </a:bodyPr>
          <a:lstStyle>
            <a:lvl1pPr lvl="0" algn="ctr">
              <a:buNone/>
              <a:defRPr>
                <a:solidFill>
                  <a:srgbClr val="FFFFFF"/>
                </a:solidFill>
              </a:defRPr>
            </a:lvl1pPr>
            <a:lvl2pPr lvl="1" algn="ctr">
              <a:buNone/>
              <a:defRPr>
                <a:solidFill>
                  <a:srgbClr val="FFFFFF"/>
                </a:solidFill>
              </a:defRPr>
            </a:lvl2pPr>
            <a:lvl3pPr lvl="2" algn="ctr">
              <a:buNone/>
              <a:defRPr>
                <a:solidFill>
                  <a:srgbClr val="FFFFFF"/>
                </a:solidFill>
              </a:defRPr>
            </a:lvl3pPr>
            <a:lvl4pPr lvl="3" algn="ctr">
              <a:buNone/>
              <a:defRPr>
                <a:solidFill>
                  <a:srgbClr val="FFFFFF"/>
                </a:solidFill>
              </a:defRPr>
            </a:lvl4pPr>
            <a:lvl5pPr lvl="4" algn="ctr">
              <a:buNone/>
              <a:defRPr>
                <a:solidFill>
                  <a:srgbClr val="FFFFFF"/>
                </a:solidFill>
              </a:defRPr>
            </a:lvl5pPr>
            <a:lvl6pPr lvl="5" algn="ctr">
              <a:buNone/>
              <a:defRPr>
                <a:solidFill>
                  <a:srgbClr val="FFFFFF"/>
                </a:solidFill>
              </a:defRPr>
            </a:lvl6pPr>
            <a:lvl7pPr lvl="6" algn="ctr">
              <a:buNone/>
              <a:defRPr>
                <a:solidFill>
                  <a:srgbClr val="FFFFFF"/>
                </a:solidFill>
              </a:defRPr>
            </a:lvl7pPr>
            <a:lvl8pPr lvl="7" algn="ctr">
              <a:buNone/>
              <a:defRPr>
                <a:solidFill>
                  <a:srgbClr val="FFFFFF"/>
                </a:solidFill>
              </a:defRPr>
            </a:lvl8pPr>
            <a:lvl9pPr lvl="8" algn="ctr">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amp; Image">
  <p:cSld name="CUSTOM_4_1">
    <p:spTree>
      <p:nvGrpSpPr>
        <p:cNvPr id="568" name="Shape 568"/>
        <p:cNvGrpSpPr/>
        <p:nvPr/>
      </p:nvGrpSpPr>
      <p:grpSpPr>
        <a:xfrm>
          <a:off x="0" y="0"/>
          <a:ext cx="0" cy="0"/>
          <a:chOff x="0" y="0"/>
          <a:chExt cx="0" cy="0"/>
        </a:xfrm>
      </p:grpSpPr>
      <p:pic>
        <p:nvPicPr>
          <p:cNvPr id="569" name="Google Shape;569;p78"/>
          <p:cNvPicPr preferRelativeResize="0"/>
          <p:nvPr/>
        </p:nvPicPr>
        <p:blipFill rotWithShape="1">
          <a:blip r:embed="rId2">
            <a:alphaModFix/>
          </a:blip>
          <a:srcRect b="10489" l="616" r="-10" t="5122"/>
          <a:stretch/>
        </p:blipFill>
        <p:spPr>
          <a:xfrm>
            <a:off x="0" y="0"/>
            <a:ext cx="12192003" cy="6858000"/>
          </a:xfrm>
          <a:prstGeom prst="rect">
            <a:avLst/>
          </a:prstGeom>
          <a:noFill/>
          <a:ln>
            <a:noFill/>
          </a:ln>
        </p:spPr>
      </p:pic>
      <p:graphicFrame>
        <p:nvGraphicFramePr>
          <p:cNvPr id="570" name="Google Shape;570;p78"/>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571" name="Google Shape;571;p78"/>
          <p:cNvSpPr txBox="1"/>
          <p:nvPr>
            <p:ph type="title"/>
          </p:nvPr>
        </p:nvSpPr>
        <p:spPr>
          <a:xfrm>
            <a:off x="744650" y="1994150"/>
            <a:ext cx="53514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72" name="Google Shape;572;p78"/>
          <p:cNvSpPr/>
          <p:nvPr/>
        </p:nvSpPr>
        <p:spPr>
          <a:xfrm>
            <a:off x="744650" y="1559700"/>
            <a:ext cx="757295" cy="12344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73" name="Google Shape;573;p78"/>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574" name="Google Shape;574;p78"/>
          <p:cNvSpPr txBox="1"/>
          <p:nvPr>
            <p:ph idx="1" type="subTitle"/>
          </p:nvPr>
        </p:nvSpPr>
        <p:spPr>
          <a:xfrm>
            <a:off x="744650" y="4800600"/>
            <a:ext cx="4217400" cy="904800"/>
          </a:xfrm>
          <a:prstGeom prst="rect">
            <a:avLst/>
          </a:prstGeom>
        </p:spPr>
        <p:txBody>
          <a:bodyPr anchorCtr="0" anchor="t" bIns="91425" lIns="91425" spcFirstLastPara="1" rIns="91425" wrap="square" tIns="91425">
            <a:noAutofit/>
          </a:bodyPr>
          <a:lstStyle>
            <a:lvl1pPr lvl="0">
              <a:spcBef>
                <a:spcPts val="0"/>
              </a:spcBef>
              <a:spcAft>
                <a:spcPts val="0"/>
              </a:spcAft>
              <a:buNone/>
              <a:defRPr sz="1800">
                <a:solidFill>
                  <a:srgbClr val="FFFFFF"/>
                </a:solidFill>
              </a:defRPr>
            </a:lvl1pPr>
            <a:lvl2pPr lvl="1">
              <a:spcBef>
                <a:spcPts val="0"/>
              </a:spcBef>
              <a:spcAft>
                <a:spcPts val="0"/>
              </a:spcAft>
              <a:buNone/>
              <a:defRPr sz="1800">
                <a:solidFill>
                  <a:srgbClr val="FFFFFF"/>
                </a:solidFill>
              </a:defRPr>
            </a:lvl2pPr>
            <a:lvl3pPr lvl="2">
              <a:spcBef>
                <a:spcPts val="0"/>
              </a:spcBef>
              <a:spcAft>
                <a:spcPts val="0"/>
              </a:spcAft>
              <a:buNone/>
              <a:defRPr sz="1800">
                <a:solidFill>
                  <a:srgbClr val="FFFFFF"/>
                </a:solidFill>
              </a:defRPr>
            </a:lvl3pPr>
            <a:lvl4pPr lvl="3">
              <a:spcBef>
                <a:spcPts val="0"/>
              </a:spcBef>
              <a:spcAft>
                <a:spcPts val="0"/>
              </a:spcAft>
              <a:buNone/>
              <a:defRPr sz="1800">
                <a:solidFill>
                  <a:srgbClr val="FFFFFF"/>
                </a:solidFill>
              </a:defRPr>
            </a:lvl4pPr>
            <a:lvl5pPr lvl="4">
              <a:spcBef>
                <a:spcPts val="0"/>
              </a:spcBef>
              <a:spcAft>
                <a:spcPts val="0"/>
              </a:spcAft>
              <a:buNone/>
              <a:defRPr sz="1800">
                <a:solidFill>
                  <a:srgbClr val="FFFFFF"/>
                </a:solidFill>
              </a:defRPr>
            </a:lvl5pPr>
            <a:lvl6pPr lvl="5">
              <a:spcBef>
                <a:spcPts val="0"/>
              </a:spcBef>
              <a:spcAft>
                <a:spcPts val="0"/>
              </a:spcAft>
              <a:buNone/>
              <a:defRPr sz="1800">
                <a:solidFill>
                  <a:srgbClr val="FFFFFF"/>
                </a:solidFill>
              </a:defRPr>
            </a:lvl6pPr>
            <a:lvl7pPr lvl="6">
              <a:spcBef>
                <a:spcPts val="0"/>
              </a:spcBef>
              <a:spcAft>
                <a:spcPts val="0"/>
              </a:spcAft>
              <a:buNone/>
              <a:defRPr sz="1800">
                <a:solidFill>
                  <a:srgbClr val="FFFFFF"/>
                </a:solidFill>
              </a:defRPr>
            </a:lvl7pPr>
            <a:lvl8pPr lvl="7">
              <a:spcBef>
                <a:spcPts val="0"/>
              </a:spcBef>
              <a:spcAft>
                <a:spcPts val="0"/>
              </a:spcAft>
              <a:buNone/>
              <a:defRPr sz="1800">
                <a:solidFill>
                  <a:srgbClr val="FFFFFF"/>
                </a:solidFill>
              </a:defRPr>
            </a:lvl8pPr>
            <a:lvl9pPr lvl="8">
              <a:spcBef>
                <a:spcPts val="0"/>
              </a:spcBef>
              <a:spcAft>
                <a:spcPts val="0"/>
              </a:spcAft>
              <a:buNone/>
              <a:defRPr sz="1800">
                <a:solidFill>
                  <a:srgbClr val="FFFFFF"/>
                </a:solidFill>
              </a:defRPr>
            </a:lvl9pPr>
          </a:lstStyle>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1">
  <p:cSld name="CUSTOM_3">
    <p:spTree>
      <p:nvGrpSpPr>
        <p:cNvPr id="575" name="Shape 575"/>
        <p:cNvGrpSpPr/>
        <p:nvPr/>
      </p:nvGrpSpPr>
      <p:grpSpPr>
        <a:xfrm>
          <a:off x="0" y="0"/>
          <a:ext cx="0" cy="0"/>
          <a:chOff x="0" y="0"/>
          <a:chExt cx="0" cy="0"/>
        </a:xfrm>
      </p:grpSpPr>
      <p:graphicFrame>
        <p:nvGraphicFramePr>
          <p:cNvPr id="576" name="Google Shape;576;p79"/>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77" name="Google Shape;577;p79"/>
          <p:cNvSpPr txBox="1"/>
          <p:nvPr>
            <p:ph idx="12" type="sldNum"/>
          </p:nvPr>
        </p:nvSpPr>
        <p:spPr>
          <a:xfrm>
            <a:off x="10668000" y="6320500"/>
            <a:ext cx="741600" cy="2676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578" name="Google Shape;578;p79"/>
          <p:cNvSpPr txBox="1"/>
          <p:nvPr>
            <p:ph type="title"/>
          </p:nvPr>
        </p:nvSpPr>
        <p:spPr>
          <a:xfrm>
            <a:off x="766100" y="2144175"/>
            <a:ext cx="5389200" cy="24279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chemeClr val="dk2"/>
                </a:solidFill>
              </a:defRPr>
            </a:lvl1pPr>
            <a:lvl2pPr lvl="1">
              <a:spcBef>
                <a:spcPts val="0"/>
              </a:spcBef>
              <a:spcAft>
                <a:spcPts val="0"/>
              </a:spcAft>
              <a:buNone/>
              <a:defRPr>
                <a:solidFill>
                  <a:schemeClr val="dk2"/>
                </a:solidFill>
                <a:latin typeface="Muli"/>
                <a:ea typeface="Muli"/>
                <a:cs typeface="Muli"/>
                <a:sym typeface="Muli"/>
              </a:defRPr>
            </a:lvl2pPr>
            <a:lvl3pPr lvl="2">
              <a:spcBef>
                <a:spcPts val="0"/>
              </a:spcBef>
              <a:spcAft>
                <a:spcPts val="0"/>
              </a:spcAft>
              <a:buNone/>
              <a:defRPr>
                <a:solidFill>
                  <a:schemeClr val="dk2"/>
                </a:solidFill>
                <a:latin typeface="Muli"/>
                <a:ea typeface="Muli"/>
                <a:cs typeface="Muli"/>
                <a:sym typeface="Muli"/>
              </a:defRPr>
            </a:lvl3pPr>
            <a:lvl4pPr lvl="3">
              <a:spcBef>
                <a:spcPts val="0"/>
              </a:spcBef>
              <a:spcAft>
                <a:spcPts val="0"/>
              </a:spcAft>
              <a:buNone/>
              <a:defRPr>
                <a:solidFill>
                  <a:schemeClr val="dk2"/>
                </a:solidFill>
                <a:latin typeface="Muli"/>
                <a:ea typeface="Muli"/>
                <a:cs typeface="Muli"/>
                <a:sym typeface="Muli"/>
              </a:defRPr>
            </a:lvl4pPr>
            <a:lvl5pPr lvl="4">
              <a:spcBef>
                <a:spcPts val="0"/>
              </a:spcBef>
              <a:spcAft>
                <a:spcPts val="0"/>
              </a:spcAft>
              <a:buNone/>
              <a:defRPr>
                <a:solidFill>
                  <a:schemeClr val="dk2"/>
                </a:solidFill>
                <a:latin typeface="Muli"/>
                <a:ea typeface="Muli"/>
                <a:cs typeface="Muli"/>
                <a:sym typeface="Muli"/>
              </a:defRPr>
            </a:lvl5pPr>
            <a:lvl6pPr lvl="5">
              <a:spcBef>
                <a:spcPts val="0"/>
              </a:spcBef>
              <a:spcAft>
                <a:spcPts val="0"/>
              </a:spcAft>
              <a:buNone/>
              <a:defRPr>
                <a:solidFill>
                  <a:schemeClr val="dk2"/>
                </a:solidFill>
                <a:latin typeface="Muli"/>
                <a:ea typeface="Muli"/>
                <a:cs typeface="Muli"/>
                <a:sym typeface="Muli"/>
              </a:defRPr>
            </a:lvl6pPr>
            <a:lvl7pPr lvl="6">
              <a:spcBef>
                <a:spcPts val="0"/>
              </a:spcBef>
              <a:spcAft>
                <a:spcPts val="0"/>
              </a:spcAft>
              <a:buNone/>
              <a:defRPr>
                <a:solidFill>
                  <a:schemeClr val="dk2"/>
                </a:solidFill>
                <a:latin typeface="Muli"/>
                <a:ea typeface="Muli"/>
                <a:cs typeface="Muli"/>
                <a:sym typeface="Muli"/>
              </a:defRPr>
            </a:lvl7pPr>
            <a:lvl8pPr lvl="7">
              <a:spcBef>
                <a:spcPts val="0"/>
              </a:spcBef>
              <a:spcAft>
                <a:spcPts val="0"/>
              </a:spcAft>
              <a:buNone/>
              <a:defRPr>
                <a:solidFill>
                  <a:schemeClr val="dk2"/>
                </a:solidFill>
                <a:latin typeface="Muli"/>
                <a:ea typeface="Muli"/>
                <a:cs typeface="Muli"/>
                <a:sym typeface="Muli"/>
              </a:defRPr>
            </a:lvl8pPr>
            <a:lvl9pPr lvl="8">
              <a:spcBef>
                <a:spcPts val="0"/>
              </a:spcBef>
              <a:spcAft>
                <a:spcPts val="0"/>
              </a:spcAft>
              <a:buNone/>
              <a:defRPr>
                <a:solidFill>
                  <a:schemeClr val="dk2"/>
                </a:solidFill>
                <a:latin typeface="Muli"/>
                <a:ea typeface="Muli"/>
                <a:cs typeface="Muli"/>
                <a:sym typeface="Muli"/>
              </a:defRPr>
            </a:lvl9pPr>
          </a:lstStyle>
          <a:p/>
        </p:txBody>
      </p:sp>
      <p:sp>
        <p:nvSpPr>
          <p:cNvPr id="579" name="Google Shape;579;p79"/>
          <p:cNvSpPr txBox="1"/>
          <p:nvPr>
            <p:ph idx="1" type="subTitle"/>
          </p:nvPr>
        </p:nvSpPr>
        <p:spPr>
          <a:xfrm>
            <a:off x="766100" y="48166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2a">
  <p:cSld name="CUSTOM_3_1">
    <p:spTree>
      <p:nvGrpSpPr>
        <p:cNvPr id="580" name="Shape 580"/>
        <p:cNvGrpSpPr/>
        <p:nvPr/>
      </p:nvGrpSpPr>
      <p:grpSpPr>
        <a:xfrm>
          <a:off x="0" y="0"/>
          <a:ext cx="0" cy="0"/>
          <a:chOff x="0" y="0"/>
          <a:chExt cx="0" cy="0"/>
        </a:xfrm>
      </p:grpSpPr>
      <p:sp>
        <p:nvSpPr>
          <p:cNvPr id="581" name="Google Shape;581;p80"/>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aphicFrame>
        <p:nvGraphicFramePr>
          <p:cNvPr id="582" name="Google Shape;582;p80"/>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83" name="Google Shape;583;p80"/>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84" name="Google Shape;584;p80"/>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2b">
  <p:cSld name="CUSTOM_3_1_3">
    <p:spTree>
      <p:nvGrpSpPr>
        <p:cNvPr id="585" name="Shape 585"/>
        <p:cNvGrpSpPr/>
        <p:nvPr/>
      </p:nvGrpSpPr>
      <p:grpSpPr>
        <a:xfrm>
          <a:off x="0" y="0"/>
          <a:ext cx="0" cy="0"/>
          <a:chOff x="0" y="0"/>
          <a:chExt cx="0" cy="0"/>
        </a:xfrm>
      </p:grpSpPr>
      <p:sp>
        <p:nvSpPr>
          <p:cNvPr id="586" name="Google Shape;586;p81"/>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aphicFrame>
        <p:nvGraphicFramePr>
          <p:cNvPr id="587" name="Google Shape;587;p81"/>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88" name="Google Shape;588;p81"/>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89" name="Google Shape;589;p81"/>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3">
  <p:cSld name="CUSTOM_3_1_2">
    <p:spTree>
      <p:nvGrpSpPr>
        <p:cNvPr id="590" name="Shape 590"/>
        <p:cNvGrpSpPr/>
        <p:nvPr/>
      </p:nvGrpSpPr>
      <p:grpSpPr>
        <a:xfrm>
          <a:off x="0" y="0"/>
          <a:ext cx="0" cy="0"/>
          <a:chOff x="0" y="0"/>
          <a:chExt cx="0" cy="0"/>
        </a:xfrm>
      </p:grpSpPr>
      <p:sp>
        <p:nvSpPr>
          <p:cNvPr id="591" name="Google Shape;591;p82"/>
          <p:cNvSpPr/>
          <p:nvPr/>
        </p:nvSpPr>
        <p:spPr>
          <a:xfrm>
            <a:off x="0" y="0"/>
            <a:ext cx="12190095" cy="6858000"/>
          </a:xfrm>
          <a:custGeom>
            <a:rect b="b" l="l" r="r" t="t"/>
            <a:pathLst>
              <a:path extrusionOk="0" h="6858000" w="12190095">
                <a:moveTo>
                  <a:pt x="0" y="6858000"/>
                </a:moveTo>
                <a:lnTo>
                  <a:pt x="12189599" y="6858000"/>
                </a:lnTo>
                <a:lnTo>
                  <a:pt x="12189599" y="0"/>
                </a:lnTo>
                <a:lnTo>
                  <a:pt x="0" y="0"/>
                </a:lnTo>
                <a:lnTo>
                  <a:pt x="0" y="6858000"/>
                </a:lnTo>
                <a:close/>
              </a:path>
            </a:pathLst>
          </a:custGeom>
          <a:solidFill>
            <a:schemeClr val="dk1"/>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92" name="Google Shape;592;p82"/>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93" name="Google Shape;593;p82"/>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graphicFrame>
        <p:nvGraphicFramePr>
          <p:cNvPr id="594" name="Google Shape;594;p82"/>
          <p:cNvGraphicFramePr/>
          <p:nvPr/>
        </p:nvGraphicFramePr>
        <p:xfrm>
          <a:off x="-95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Tree>
  </p:cSld>
  <p:clrMapOvr>
    <a:masterClrMapping/>
  </p:clrMapOvr>
</p:sldLayout>
</file>

<file path=ppt/slideLayouts/slideLayout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4">
  <p:cSld name="CUSTOM_3_1_1">
    <p:spTree>
      <p:nvGrpSpPr>
        <p:cNvPr id="595" name="Shape 595"/>
        <p:cNvGrpSpPr/>
        <p:nvPr/>
      </p:nvGrpSpPr>
      <p:grpSpPr>
        <a:xfrm>
          <a:off x="0" y="0"/>
          <a:ext cx="0" cy="0"/>
          <a:chOff x="0" y="0"/>
          <a:chExt cx="0" cy="0"/>
        </a:xfrm>
      </p:grpSpPr>
      <p:sp>
        <p:nvSpPr>
          <p:cNvPr id="596" name="Google Shape;596;p83"/>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97" name="Google Shape;597;p83"/>
          <p:cNvSpPr txBox="1"/>
          <p:nvPr>
            <p:ph idx="1" type="subTitle"/>
          </p:nvPr>
        </p:nvSpPr>
        <p:spPr>
          <a:xfrm>
            <a:off x="1069001" y="4250725"/>
            <a:ext cx="9456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598" name="Google Shape;598;p83"/>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6000">
                <a:solidFill>
                  <a:srgbClr val="FFFFFF"/>
                </a:solidFill>
              </a:defRPr>
            </a:lvl1pPr>
            <a:lvl2pPr lvl="1">
              <a:spcBef>
                <a:spcPts val="0"/>
              </a:spcBef>
              <a:spcAft>
                <a:spcPts val="0"/>
              </a:spcAft>
              <a:buNone/>
              <a:defRPr>
                <a:solidFill>
                  <a:srgbClr val="FFFFFF"/>
                </a:solidFill>
                <a:latin typeface="Muli"/>
                <a:ea typeface="Muli"/>
                <a:cs typeface="Muli"/>
                <a:sym typeface="Muli"/>
              </a:defRPr>
            </a:lvl2pPr>
            <a:lvl3pPr lvl="2">
              <a:spcBef>
                <a:spcPts val="0"/>
              </a:spcBef>
              <a:spcAft>
                <a:spcPts val="0"/>
              </a:spcAft>
              <a:buNone/>
              <a:defRPr>
                <a:solidFill>
                  <a:srgbClr val="FFFFFF"/>
                </a:solidFill>
                <a:latin typeface="Muli"/>
                <a:ea typeface="Muli"/>
                <a:cs typeface="Muli"/>
                <a:sym typeface="Muli"/>
              </a:defRPr>
            </a:lvl3pPr>
            <a:lvl4pPr lvl="3">
              <a:spcBef>
                <a:spcPts val="0"/>
              </a:spcBef>
              <a:spcAft>
                <a:spcPts val="0"/>
              </a:spcAft>
              <a:buNone/>
              <a:defRPr>
                <a:solidFill>
                  <a:srgbClr val="FFFFFF"/>
                </a:solidFill>
                <a:latin typeface="Muli"/>
                <a:ea typeface="Muli"/>
                <a:cs typeface="Muli"/>
                <a:sym typeface="Muli"/>
              </a:defRPr>
            </a:lvl4pPr>
            <a:lvl5pPr lvl="4">
              <a:spcBef>
                <a:spcPts val="0"/>
              </a:spcBef>
              <a:spcAft>
                <a:spcPts val="0"/>
              </a:spcAft>
              <a:buNone/>
              <a:defRPr>
                <a:solidFill>
                  <a:srgbClr val="FFFFFF"/>
                </a:solidFill>
                <a:latin typeface="Muli"/>
                <a:ea typeface="Muli"/>
                <a:cs typeface="Muli"/>
                <a:sym typeface="Muli"/>
              </a:defRPr>
            </a:lvl5pPr>
            <a:lvl6pPr lvl="5">
              <a:spcBef>
                <a:spcPts val="0"/>
              </a:spcBef>
              <a:spcAft>
                <a:spcPts val="0"/>
              </a:spcAft>
              <a:buNone/>
              <a:defRPr>
                <a:solidFill>
                  <a:srgbClr val="FFFFFF"/>
                </a:solidFill>
                <a:latin typeface="Muli"/>
                <a:ea typeface="Muli"/>
                <a:cs typeface="Muli"/>
                <a:sym typeface="Muli"/>
              </a:defRPr>
            </a:lvl6pPr>
            <a:lvl7pPr lvl="6">
              <a:spcBef>
                <a:spcPts val="0"/>
              </a:spcBef>
              <a:spcAft>
                <a:spcPts val="0"/>
              </a:spcAft>
              <a:buNone/>
              <a:defRPr>
                <a:solidFill>
                  <a:srgbClr val="FFFFFF"/>
                </a:solidFill>
                <a:latin typeface="Muli"/>
                <a:ea typeface="Muli"/>
                <a:cs typeface="Muli"/>
                <a:sym typeface="Muli"/>
              </a:defRPr>
            </a:lvl7pPr>
            <a:lvl8pPr lvl="7">
              <a:spcBef>
                <a:spcPts val="0"/>
              </a:spcBef>
              <a:spcAft>
                <a:spcPts val="0"/>
              </a:spcAft>
              <a:buNone/>
              <a:defRPr>
                <a:solidFill>
                  <a:srgbClr val="FFFFFF"/>
                </a:solidFill>
                <a:latin typeface="Muli"/>
                <a:ea typeface="Muli"/>
                <a:cs typeface="Muli"/>
                <a:sym typeface="Muli"/>
              </a:defRPr>
            </a:lvl8pPr>
            <a:lvl9pPr lvl="8">
              <a:spcBef>
                <a:spcPts val="0"/>
              </a:spcBef>
              <a:spcAft>
                <a:spcPts val="0"/>
              </a:spcAft>
              <a:buNone/>
              <a:defRPr>
                <a:solidFill>
                  <a:srgbClr val="FFFFFF"/>
                </a:solidFill>
                <a:latin typeface="Muli"/>
                <a:ea typeface="Muli"/>
                <a:cs typeface="Muli"/>
                <a:sym typeface="Muli"/>
              </a:defRPr>
            </a:lvl9pPr>
          </a:lstStyle>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5">
  <p:cSld name="CUSTOM_3_1_1_1">
    <p:spTree>
      <p:nvGrpSpPr>
        <p:cNvPr id="599" name="Shape 599"/>
        <p:cNvGrpSpPr/>
        <p:nvPr/>
      </p:nvGrpSpPr>
      <p:grpSpPr>
        <a:xfrm>
          <a:off x="0" y="0"/>
          <a:ext cx="0" cy="0"/>
          <a:chOff x="0" y="0"/>
          <a:chExt cx="0" cy="0"/>
        </a:xfrm>
      </p:grpSpPr>
      <p:sp>
        <p:nvSpPr>
          <p:cNvPr id="600" name="Google Shape;600;p84"/>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6000">
                <a:solidFill>
                  <a:schemeClr val="dk2"/>
                </a:solidFill>
              </a:defRPr>
            </a:lvl1pPr>
            <a:lvl2pPr lvl="1">
              <a:spcBef>
                <a:spcPts val="0"/>
              </a:spcBef>
              <a:spcAft>
                <a:spcPts val="0"/>
              </a:spcAft>
              <a:buNone/>
              <a:defRPr>
                <a:solidFill>
                  <a:schemeClr val="dk2"/>
                </a:solidFill>
                <a:latin typeface="Muli"/>
                <a:ea typeface="Muli"/>
                <a:cs typeface="Muli"/>
                <a:sym typeface="Muli"/>
              </a:defRPr>
            </a:lvl2pPr>
            <a:lvl3pPr lvl="2">
              <a:spcBef>
                <a:spcPts val="0"/>
              </a:spcBef>
              <a:spcAft>
                <a:spcPts val="0"/>
              </a:spcAft>
              <a:buNone/>
              <a:defRPr>
                <a:solidFill>
                  <a:schemeClr val="dk2"/>
                </a:solidFill>
                <a:latin typeface="Muli"/>
                <a:ea typeface="Muli"/>
                <a:cs typeface="Muli"/>
                <a:sym typeface="Muli"/>
              </a:defRPr>
            </a:lvl3pPr>
            <a:lvl4pPr lvl="3">
              <a:spcBef>
                <a:spcPts val="0"/>
              </a:spcBef>
              <a:spcAft>
                <a:spcPts val="0"/>
              </a:spcAft>
              <a:buNone/>
              <a:defRPr>
                <a:solidFill>
                  <a:schemeClr val="dk2"/>
                </a:solidFill>
                <a:latin typeface="Muli"/>
                <a:ea typeface="Muli"/>
                <a:cs typeface="Muli"/>
                <a:sym typeface="Muli"/>
              </a:defRPr>
            </a:lvl4pPr>
            <a:lvl5pPr lvl="4">
              <a:spcBef>
                <a:spcPts val="0"/>
              </a:spcBef>
              <a:spcAft>
                <a:spcPts val="0"/>
              </a:spcAft>
              <a:buNone/>
              <a:defRPr>
                <a:solidFill>
                  <a:schemeClr val="dk2"/>
                </a:solidFill>
                <a:latin typeface="Muli"/>
                <a:ea typeface="Muli"/>
                <a:cs typeface="Muli"/>
                <a:sym typeface="Muli"/>
              </a:defRPr>
            </a:lvl5pPr>
            <a:lvl6pPr lvl="5">
              <a:spcBef>
                <a:spcPts val="0"/>
              </a:spcBef>
              <a:spcAft>
                <a:spcPts val="0"/>
              </a:spcAft>
              <a:buNone/>
              <a:defRPr>
                <a:solidFill>
                  <a:schemeClr val="dk2"/>
                </a:solidFill>
                <a:latin typeface="Muli"/>
                <a:ea typeface="Muli"/>
                <a:cs typeface="Muli"/>
                <a:sym typeface="Muli"/>
              </a:defRPr>
            </a:lvl6pPr>
            <a:lvl7pPr lvl="6">
              <a:spcBef>
                <a:spcPts val="0"/>
              </a:spcBef>
              <a:spcAft>
                <a:spcPts val="0"/>
              </a:spcAft>
              <a:buNone/>
              <a:defRPr>
                <a:solidFill>
                  <a:schemeClr val="dk2"/>
                </a:solidFill>
                <a:latin typeface="Muli"/>
                <a:ea typeface="Muli"/>
                <a:cs typeface="Muli"/>
                <a:sym typeface="Muli"/>
              </a:defRPr>
            </a:lvl7pPr>
            <a:lvl8pPr lvl="7">
              <a:spcBef>
                <a:spcPts val="0"/>
              </a:spcBef>
              <a:spcAft>
                <a:spcPts val="0"/>
              </a:spcAft>
              <a:buNone/>
              <a:defRPr>
                <a:solidFill>
                  <a:schemeClr val="dk2"/>
                </a:solidFill>
                <a:latin typeface="Muli"/>
                <a:ea typeface="Muli"/>
                <a:cs typeface="Muli"/>
                <a:sym typeface="Muli"/>
              </a:defRPr>
            </a:lvl8pPr>
            <a:lvl9pPr lvl="8">
              <a:spcBef>
                <a:spcPts val="0"/>
              </a:spcBef>
              <a:spcAft>
                <a:spcPts val="0"/>
              </a:spcAft>
              <a:buNone/>
              <a:defRPr>
                <a:solidFill>
                  <a:schemeClr val="dk2"/>
                </a:solidFill>
                <a:latin typeface="Muli"/>
                <a:ea typeface="Muli"/>
                <a:cs typeface="Muli"/>
                <a:sym typeface="Muli"/>
              </a:defRPr>
            </a:lvl9pPr>
          </a:lstStyle>
          <a:p/>
        </p:txBody>
      </p:sp>
      <p:sp>
        <p:nvSpPr>
          <p:cNvPr id="601" name="Google Shape;601;p84"/>
          <p:cNvSpPr txBox="1"/>
          <p:nvPr>
            <p:ph idx="1" type="subTitle"/>
          </p:nvPr>
        </p:nvSpPr>
        <p:spPr>
          <a:xfrm>
            <a:off x="1069001" y="4174525"/>
            <a:ext cx="9456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5 1">
  <p:cSld name="CUSTOM_3_1_1_1_1">
    <p:spTree>
      <p:nvGrpSpPr>
        <p:cNvPr id="602" name="Shape 602"/>
        <p:cNvGrpSpPr/>
        <p:nvPr/>
      </p:nvGrpSpPr>
      <p:grpSpPr>
        <a:xfrm>
          <a:off x="0" y="0"/>
          <a:ext cx="0" cy="0"/>
          <a:chOff x="0" y="0"/>
          <a:chExt cx="0" cy="0"/>
        </a:xfrm>
      </p:grpSpPr>
      <p:sp>
        <p:nvSpPr>
          <p:cNvPr id="603" name="Google Shape;603;p85"/>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6000">
                <a:solidFill>
                  <a:schemeClr val="dk2"/>
                </a:solidFill>
              </a:defRPr>
            </a:lvl1pPr>
            <a:lvl2pPr lvl="1">
              <a:spcBef>
                <a:spcPts val="0"/>
              </a:spcBef>
              <a:spcAft>
                <a:spcPts val="0"/>
              </a:spcAft>
              <a:buNone/>
              <a:defRPr>
                <a:solidFill>
                  <a:schemeClr val="dk2"/>
                </a:solidFill>
                <a:latin typeface="Muli"/>
                <a:ea typeface="Muli"/>
                <a:cs typeface="Muli"/>
                <a:sym typeface="Muli"/>
              </a:defRPr>
            </a:lvl2pPr>
            <a:lvl3pPr lvl="2">
              <a:spcBef>
                <a:spcPts val="0"/>
              </a:spcBef>
              <a:spcAft>
                <a:spcPts val="0"/>
              </a:spcAft>
              <a:buNone/>
              <a:defRPr>
                <a:solidFill>
                  <a:schemeClr val="dk2"/>
                </a:solidFill>
                <a:latin typeface="Muli"/>
                <a:ea typeface="Muli"/>
                <a:cs typeface="Muli"/>
                <a:sym typeface="Muli"/>
              </a:defRPr>
            </a:lvl3pPr>
            <a:lvl4pPr lvl="3">
              <a:spcBef>
                <a:spcPts val="0"/>
              </a:spcBef>
              <a:spcAft>
                <a:spcPts val="0"/>
              </a:spcAft>
              <a:buNone/>
              <a:defRPr>
                <a:solidFill>
                  <a:schemeClr val="dk2"/>
                </a:solidFill>
                <a:latin typeface="Muli"/>
                <a:ea typeface="Muli"/>
                <a:cs typeface="Muli"/>
                <a:sym typeface="Muli"/>
              </a:defRPr>
            </a:lvl4pPr>
            <a:lvl5pPr lvl="4">
              <a:spcBef>
                <a:spcPts val="0"/>
              </a:spcBef>
              <a:spcAft>
                <a:spcPts val="0"/>
              </a:spcAft>
              <a:buNone/>
              <a:defRPr>
                <a:solidFill>
                  <a:schemeClr val="dk2"/>
                </a:solidFill>
                <a:latin typeface="Muli"/>
                <a:ea typeface="Muli"/>
                <a:cs typeface="Muli"/>
                <a:sym typeface="Muli"/>
              </a:defRPr>
            </a:lvl5pPr>
            <a:lvl6pPr lvl="5">
              <a:spcBef>
                <a:spcPts val="0"/>
              </a:spcBef>
              <a:spcAft>
                <a:spcPts val="0"/>
              </a:spcAft>
              <a:buNone/>
              <a:defRPr>
                <a:solidFill>
                  <a:schemeClr val="dk2"/>
                </a:solidFill>
                <a:latin typeface="Muli"/>
                <a:ea typeface="Muli"/>
                <a:cs typeface="Muli"/>
                <a:sym typeface="Muli"/>
              </a:defRPr>
            </a:lvl6pPr>
            <a:lvl7pPr lvl="6">
              <a:spcBef>
                <a:spcPts val="0"/>
              </a:spcBef>
              <a:spcAft>
                <a:spcPts val="0"/>
              </a:spcAft>
              <a:buNone/>
              <a:defRPr>
                <a:solidFill>
                  <a:schemeClr val="dk2"/>
                </a:solidFill>
                <a:latin typeface="Muli"/>
                <a:ea typeface="Muli"/>
                <a:cs typeface="Muli"/>
                <a:sym typeface="Muli"/>
              </a:defRPr>
            </a:lvl7pPr>
            <a:lvl8pPr lvl="7">
              <a:spcBef>
                <a:spcPts val="0"/>
              </a:spcBef>
              <a:spcAft>
                <a:spcPts val="0"/>
              </a:spcAft>
              <a:buNone/>
              <a:defRPr>
                <a:solidFill>
                  <a:schemeClr val="dk2"/>
                </a:solidFill>
                <a:latin typeface="Muli"/>
                <a:ea typeface="Muli"/>
                <a:cs typeface="Muli"/>
                <a:sym typeface="Muli"/>
              </a:defRPr>
            </a:lvl8pPr>
            <a:lvl9pPr lvl="8">
              <a:spcBef>
                <a:spcPts val="0"/>
              </a:spcBef>
              <a:spcAft>
                <a:spcPts val="0"/>
              </a:spcAft>
              <a:buNone/>
              <a:defRPr>
                <a:solidFill>
                  <a:schemeClr val="dk2"/>
                </a:solidFill>
                <a:latin typeface="Muli"/>
                <a:ea typeface="Muli"/>
                <a:cs typeface="Muli"/>
                <a:sym typeface="Muli"/>
              </a:defRPr>
            </a:lvl9pPr>
          </a:lstStyle>
          <a:p/>
        </p:txBody>
      </p:sp>
      <p:sp>
        <p:nvSpPr>
          <p:cNvPr id="604" name="Google Shape;604;p85"/>
          <p:cNvSpPr txBox="1"/>
          <p:nvPr>
            <p:ph idx="1" type="subTitle"/>
          </p:nvPr>
        </p:nvSpPr>
        <p:spPr>
          <a:xfrm>
            <a:off x="1069001" y="4174525"/>
            <a:ext cx="9456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graphicFrame>
        <p:nvGraphicFramePr>
          <p:cNvPr id="605" name="Google Shape;605;p85"/>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grpSp>
        <p:nvGrpSpPr>
          <p:cNvPr id="606" name="Google Shape;606;p85"/>
          <p:cNvGrpSpPr/>
          <p:nvPr/>
        </p:nvGrpSpPr>
        <p:grpSpPr>
          <a:xfrm>
            <a:off x="0" y="5980278"/>
            <a:ext cx="12191479" cy="127050"/>
            <a:chOff x="0" y="9863563"/>
            <a:chExt cx="20104682" cy="209550"/>
          </a:xfrm>
        </p:grpSpPr>
        <p:sp>
          <p:nvSpPr>
            <p:cNvPr id="607" name="Google Shape;607;p85"/>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608" name="Google Shape;608;p85"/>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609" name="Google Shape;609;p85"/>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610" name="Google Shape;610;p85"/>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611" name="Google Shape;611;p85"/>
          <p:cNvGrpSpPr/>
          <p:nvPr/>
        </p:nvGrpSpPr>
        <p:grpSpPr>
          <a:xfrm>
            <a:off x="10472612" y="6300976"/>
            <a:ext cx="1450594" cy="352728"/>
            <a:chOff x="17270138" y="10392506"/>
            <a:chExt cx="2392141" cy="581772"/>
          </a:xfrm>
        </p:grpSpPr>
        <p:grpSp>
          <p:nvGrpSpPr>
            <p:cNvPr id="612" name="Google Shape;612;p85"/>
            <p:cNvGrpSpPr/>
            <p:nvPr/>
          </p:nvGrpSpPr>
          <p:grpSpPr>
            <a:xfrm>
              <a:off x="17879688" y="10615449"/>
              <a:ext cx="479402" cy="221678"/>
              <a:chOff x="17879688" y="10615449"/>
              <a:chExt cx="479402" cy="221678"/>
            </a:xfrm>
          </p:grpSpPr>
          <p:pic>
            <p:nvPicPr>
              <p:cNvPr id="613" name="Google Shape;613;p85"/>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614" name="Google Shape;614;p85"/>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615" name="Google Shape;615;p85"/>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616" name="Google Shape;616;p85"/>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617" name="Google Shape;617;p85"/>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618" name="Google Shape;618;p85"/>
            <p:cNvGrpSpPr/>
            <p:nvPr/>
          </p:nvGrpSpPr>
          <p:grpSpPr>
            <a:xfrm>
              <a:off x="17270138" y="10697205"/>
              <a:ext cx="448309" cy="277073"/>
              <a:chOff x="17270138" y="10697205"/>
              <a:chExt cx="448309" cy="277073"/>
            </a:xfrm>
          </p:grpSpPr>
          <p:sp>
            <p:nvSpPr>
              <p:cNvPr id="619" name="Google Shape;619;p85"/>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620" name="Google Shape;620;p85"/>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621" name="Google Shape;621;p85"/>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622" name="Google Shape;622;p85"/>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_1">
    <p:spTree>
      <p:nvGrpSpPr>
        <p:cNvPr id="623" name="Shape 623"/>
        <p:cNvGrpSpPr/>
        <p:nvPr/>
      </p:nvGrpSpPr>
      <p:grpSpPr>
        <a:xfrm>
          <a:off x="0" y="0"/>
          <a:ext cx="0" cy="0"/>
          <a:chOff x="0" y="0"/>
          <a:chExt cx="0" cy="0"/>
        </a:xfrm>
      </p:grpSpPr>
      <p:graphicFrame>
        <p:nvGraphicFramePr>
          <p:cNvPr id="624" name="Google Shape;624;p86"/>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625" name="Google Shape;625;p86"/>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626" name="Google Shape;626;p86"/>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627" name="Google Shape;627;p86"/>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mp; Content">
  <p:cSld name="CUSTOM_2">
    <p:spTree>
      <p:nvGrpSpPr>
        <p:cNvPr id="628" name="Shape 628"/>
        <p:cNvGrpSpPr/>
        <p:nvPr/>
      </p:nvGrpSpPr>
      <p:grpSpPr>
        <a:xfrm>
          <a:off x="0" y="0"/>
          <a:ext cx="0" cy="0"/>
          <a:chOff x="0" y="0"/>
          <a:chExt cx="0" cy="0"/>
        </a:xfrm>
      </p:grpSpPr>
      <p:graphicFrame>
        <p:nvGraphicFramePr>
          <p:cNvPr id="629" name="Google Shape;629;p87"/>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630" name="Google Shape;630;p87"/>
          <p:cNvSpPr txBox="1"/>
          <p:nvPr>
            <p:ph idx="1" type="body"/>
          </p:nvPr>
        </p:nvSpPr>
        <p:spPr>
          <a:xfrm>
            <a:off x="685800" y="1264824"/>
            <a:ext cx="108204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631" name="Google Shape;631;p87"/>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grpSp>
        <p:nvGrpSpPr>
          <p:cNvPr id="632" name="Google Shape;632;p87"/>
          <p:cNvGrpSpPr/>
          <p:nvPr/>
        </p:nvGrpSpPr>
        <p:grpSpPr>
          <a:xfrm>
            <a:off x="0" y="6132678"/>
            <a:ext cx="12191479" cy="127050"/>
            <a:chOff x="0" y="9863563"/>
            <a:chExt cx="20104682" cy="209550"/>
          </a:xfrm>
        </p:grpSpPr>
        <p:sp>
          <p:nvSpPr>
            <p:cNvPr id="633" name="Google Shape;633;p87"/>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634" name="Google Shape;634;p87"/>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635" name="Google Shape;635;p87"/>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636" name="Google Shape;636;p87"/>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637" name="Google Shape;637;p87"/>
          <p:cNvGrpSpPr/>
          <p:nvPr/>
        </p:nvGrpSpPr>
        <p:grpSpPr>
          <a:xfrm>
            <a:off x="10625012" y="6453376"/>
            <a:ext cx="1450594" cy="352728"/>
            <a:chOff x="17270138" y="10392506"/>
            <a:chExt cx="2392141" cy="581772"/>
          </a:xfrm>
        </p:grpSpPr>
        <p:grpSp>
          <p:nvGrpSpPr>
            <p:cNvPr id="638" name="Google Shape;638;p87"/>
            <p:cNvGrpSpPr/>
            <p:nvPr/>
          </p:nvGrpSpPr>
          <p:grpSpPr>
            <a:xfrm>
              <a:off x="17879688" y="10615449"/>
              <a:ext cx="479402" cy="221678"/>
              <a:chOff x="17879688" y="10615449"/>
              <a:chExt cx="479402" cy="221678"/>
            </a:xfrm>
          </p:grpSpPr>
          <p:pic>
            <p:nvPicPr>
              <p:cNvPr id="639" name="Google Shape;639;p87"/>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640" name="Google Shape;640;p87"/>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641" name="Google Shape;641;p87"/>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642" name="Google Shape;642;p87"/>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643" name="Google Shape;643;p87"/>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644" name="Google Shape;644;p87"/>
            <p:cNvGrpSpPr/>
            <p:nvPr/>
          </p:nvGrpSpPr>
          <p:grpSpPr>
            <a:xfrm>
              <a:off x="17270138" y="10697205"/>
              <a:ext cx="448309" cy="277073"/>
              <a:chOff x="17270138" y="10697205"/>
              <a:chExt cx="448309" cy="277073"/>
            </a:xfrm>
          </p:grpSpPr>
          <p:sp>
            <p:nvSpPr>
              <p:cNvPr id="645" name="Google Shape;645;p87"/>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646" name="Google Shape;646;p87"/>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647" name="Google Shape;647;p87"/>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648" name="Google Shape;648;p87"/>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ntent">
  <p:cSld name="Two Content">
    <p:spTree>
      <p:nvGrpSpPr>
        <p:cNvPr id="649" name="Shape 649"/>
        <p:cNvGrpSpPr/>
        <p:nvPr/>
      </p:nvGrpSpPr>
      <p:grpSpPr>
        <a:xfrm>
          <a:off x="0" y="0"/>
          <a:ext cx="0" cy="0"/>
          <a:chOff x="0" y="0"/>
          <a:chExt cx="0" cy="0"/>
        </a:xfrm>
      </p:grpSpPr>
      <p:graphicFrame>
        <p:nvGraphicFramePr>
          <p:cNvPr id="650" name="Google Shape;650;p88"/>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651" name="Google Shape;651;p88"/>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652" name="Google Shape;652;p88"/>
          <p:cNvSpPr txBox="1"/>
          <p:nvPr>
            <p:ph idx="1" type="body"/>
          </p:nvPr>
        </p:nvSpPr>
        <p:spPr>
          <a:xfrm>
            <a:off x="685800" y="1318212"/>
            <a:ext cx="48006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653" name="Google Shape;653;p88"/>
          <p:cNvSpPr txBox="1"/>
          <p:nvPr>
            <p:ph idx="2" type="body"/>
          </p:nvPr>
        </p:nvSpPr>
        <p:spPr>
          <a:xfrm>
            <a:off x="6629400" y="1318212"/>
            <a:ext cx="48006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654" name="Google Shape;654;p88"/>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655" name="Google Shape;655;p88"/>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 bullets">
  <p:cSld name="Two Content_2">
    <p:spTree>
      <p:nvGrpSpPr>
        <p:cNvPr id="656" name="Shape 656"/>
        <p:cNvGrpSpPr/>
        <p:nvPr/>
      </p:nvGrpSpPr>
      <p:grpSpPr>
        <a:xfrm>
          <a:off x="0" y="0"/>
          <a:ext cx="0" cy="0"/>
          <a:chOff x="0" y="0"/>
          <a:chExt cx="0" cy="0"/>
        </a:xfrm>
      </p:grpSpPr>
      <p:graphicFrame>
        <p:nvGraphicFramePr>
          <p:cNvPr id="657" name="Google Shape;657;p89"/>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658" name="Google Shape;658;p89"/>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659" name="Google Shape;659;p89"/>
          <p:cNvSpPr txBox="1"/>
          <p:nvPr>
            <p:ph idx="1" type="body"/>
          </p:nvPr>
        </p:nvSpPr>
        <p:spPr>
          <a:xfrm>
            <a:off x="685800" y="1318212"/>
            <a:ext cx="48006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660" name="Google Shape;660;p89"/>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grpSp>
        <p:nvGrpSpPr>
          <p:cNvPr id="661" name="Google Shape;661;p89"/>
          <p:cNvGrpSpPr/>
          <p:nvPr/>
        </p:nvGrpSpPr>
        <p:grpSpPr>
          <a:xfrm>
            <a:off x="6126479" y="1446441"/>
            <a:ext cx="5302980" cy="623700"/>
            <a:chOff x="5745479" y="1446441"/>
            <a:chExt cx="5302980" cy="623700"/>
          </a:xfrm>
        </p:grpSpPr>
        <p:sp>
          <p:nvSpPr>
            <p:cNvPr id="662" name="Google Shape;662;p89"/>
            <p:cNvSpPr txBox="1"/>
            <p:nvPr/>
          </p:nvSpPr>
          <p:spPr>
            <a:xfrm>
              <a:off x="5775959" y="1446441"/>
              <a:ext cx="5272500" cy="623700"/>
            </a:xfrm>
            <a:prstGeom prst="rect">
              <a:avLst/>
            </a:prstGeom>
            <a:solidFill>
              <a:srgbClr val="EEEEEE"/>
            </a:solidFill>
            <a:ln>
              <a:noFill/>
            </a:ln>
          </p:spPr>
          <p:txBody>
            <a:bodyPr anchorCtr="0" anchor="t" bIns="0" lIns="0" spcFirstLastPara="1" rIns="0" wrap="square" tIns="4425">
              <a:noAutofit/>
            </a:bodyPr>
            <a:lstStyle/>
            <a:p>
              <a:pPr indent="0" lvl="0" marL="0" marR="0" rtl="0" algn="l">
                <a:lnSpc>
                  <a:spcPct val="100000"/>
                </a:lnSpc>
                <a:spcBef>
                  <a:spcPts val="0"/>
                </a:spcBef>
                <a:spcAft>
                  <a:spcPts val="0"/>
                </a:spcAft>
                <a:buNone/>
              </a:pPr>
              <a:r>
                <a:t/>
              </a:r>
              <a:endParaRPr sz="1400">
                <a:latin typeface="Muli"/>
                <a:ea typeface="Muli"/>
                <a:cs typeface="Muli"/>
                <a:sym typeface="Muli"/>
              </a:endParaRPr>
            </a:p>
          </p:txBody>
        </p:sp>
        <p:sp>
          <p:nvSpPr>
            <p:cNvPr id="663" name="Google Shape;663;p89"/>
            <p:cNvSpPr/>
            <p:nvPr/>
          </p:nvSpPr>
          <p:spPr>
            <a:xfrm>
              <a:off x="5745479" y="1446441"/>
              <a:ext cx="0" cy="623569"/>
            </a:xfrm>
            <a:custGeom>
              <a:rect b="b" l="l" r="r" t="t"/>
              <a:pathLst>
                <a:path extrusionOk="0" h="623569"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664" name="Google Shape;664;p89"/>
          <p:cNvGrpSpPr/>
          <p:nvPr/>
        </p:nvGrpSpPr>
        <p:grpSpPr>
          <a:xfrm>
            <a:off x="6126479" y="2370921"/>
            <a:ext cx="5302980" cy="623700"/>
            <a:chOff x="5745479" y="2218524"/>
            <a:chExt cx="5302980" cy="623700"/>
          </a:xfrm>
        </p:grpSpPr>
        <p:sp>
          <p:nvSpPr>
            <p:cNvPr id="665" name="Google Shape;665;p89"/>
            <p:cNvSpPr txBox="1"/>
            <p:nvPr/>
          </p:nvSpPr>
          <p:spPr>
            <a:xfrm>
              <a:off x="5775959" y="2218524"/>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666" name="Google Shape;666;p89"/>
            <p:cNvSpPr/>
            <p:nvPr/>
          </p:nvSpPr>
          <p:spPr>
            <a:xfrm>
              <a:off x="5745479" y="2218524"/>
              <a:ext cx="0" cy="623569"/>
            </a:xfrm>
            <a:custGeom>
              <a:rect b="b" l="l" r="r" t="t"/>
              <a:pathLst>
                <a:path extrusionOk="0" h="623569"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667" name="Google Shape;667;p89"/>
          <p:cNvGrpSpPr/>
          <p:nvPr/>
        </p:nvGrpSpPr>
        <p:grpSpPr>
          <a:xfrm>
            <a:off x="6126479" y="3295402"/>
            <a:ext cx="5302980" cy="623700"/>
            <a:chOff x="5745479" y="2990608"/>
            <a:chExt cx="5302980" cy="623700"/>
          </a:xfrm>
        </p:grpSpPr>
        <p:sp>
          <p:nvSpPr>
            <p:cNvPr id="668" name="Google Shape;668;p89"/>
            <p:cNvSpPr txBox="1"/>
            <p:nvPr/>
          </p:nvSpPr>
          <p:spPr>
            <a:xfrm>
              <a:off x="5775959" y="2990608"/>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669" name="Google Shape;669;p89"/>
            <p:cNvSpPr/>
            <p:nvPr/>
          </p:nvSpPr>
          <p:spPr>
            <a:xfrm>
              <a:off x="5745479" y="2990608"/>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670" name="Google Shape;670;p89"/>
          <p:cNvGrpSpPr/>
          <p:nvPr/>
        </p:nvGrpSpPr>
        <p:grpSpPr>
          <a:xfrm>
            <a:off x="6126479" y="4219882"/>
            <a:ext cx="5302980" cy="623700"/>
            <a:chOff x="5745479" y="3762679"/>
            <a:chExt cx="5302980" cy="623700"/>
          </a:xfrm>
        </p:grpSpPr>
        <p:sp>
          <p:nvSpPr>
            <p:cNvPr id="671" name="Google Shape;671;p89"/>
            <p:cNvSpPr txBox="1"/>
            <p:nvPr/>
          </p:nvSpPr>
          <p:spPr>
            <a:xfrm>
              <a:off x="5775959" y="3762679"/>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672" name="Google Shape;672;p89"/>
            <p:cNvSpPr/>
            <p:nvPr/>
          </p:nvSpPr>
          <p:spPr>
            <a:xfrm>
              <a:off x="5745479" y="3762692"/>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673" name="Google Shape;673;p89"/>
          <p:cNvGrpSpPr/>
          <p:nvPr/>
        </p:nvGrpSpPr>
        <p:grpSpPr>
          <a:xfrm>
            <a:off x="6126479" y="5144363"/>
            <a:ext cx="5302980" cy="623700"/>
            <a:chOff x="5745479" y="4534763"/>
            <a:chExt cx="5302980" cy="623700"/>
          </a:xfrm>
        </p:grpSpPr>
        <p:sp>
          <p:nvSpPr>
            <p:cNvPr id="674" name="Google Shape;674;p89"/>
            <p:cNvSpPr txBox="1"/>
            <p:nvPr/>
          </p:nvSpPr>
          <p:spPr>
            <a:xfrm>
              <a:off x="5775959" y="4534763"/>
              <a:ext cx="5272500" cy="623700"/>
            </a:xfrm>
            <a:prstGeom prst="rect">
              <a:avLst/>
            </a:prstGeom>
            <a:solidFill>
              <a:srgbClr val="EEEEEE"/>
            </a:solidFill>
            <a:ln>
              <a:noFill/>
            </a:ln>
          </p:spPr>
          <p:txBody>
            <a:bodyPr anchorCtr="0" anchor="t" bIns="0" lIns="0" spcFirstLastPara="1" rIns="0" wrap="square" tIns="4425">
              <a:noAutofit/>
            </a:bodyPr>
            <a:lstStyle/>
            <a:p>
              <a:pPr indent="0" lvl="0" marL="0" marR="0" rtl="0" algn="l">
                <a:lnSpc>
                  <a:spcPct val="100000"/>
                </a:lnSpc>
                <a:spcBef>
                  <a:spcPts val="0"/>
                </a:spcBef>
                <a:spcAft>
                  <a:spcPts val="0"/>
                </a:spcAft>
                <a:buNone/>
              </a:pPr>
              <a:r>
                <a:t/>
              </a:r>
              <a:endParaRPr sz="1400">
                <a:latin typeface="Muli"/>
                <a:ea typeface="Muli"/>
                <a:cs typeface="Muli"/>
                <a:sym typeface="Muli"/>
              </a:endParaRPr>
            </a:p>
          </p:txBody>
        </p:sp>
        <p:sp>
          <p:nvSpPr>
            <p:cNvPr id="675" name="Google Shape;675;p89"/>
            <p:cNvSpPr/>
            <p:nvPr/>
          </p:nvSpPr>
          <p:spPr>
            <a:xfrm>
              <a:off x="5745479" y="4534763"/>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sp>
        <p:nvSpPr>
          <p:cNvPr id="676" name="Google Shape;676;p89"/>
          <p:cNvSpPr txBox="1"/>
          <p:nvPr>
            <p:ph idx="2" type="body"/>
          </p:nvPr>
        </p:nvSpPr>
        <p:spPr>
          <a:xfrm>
            <a:off x="6126475" y="1531513"/>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77" name="Google Shape;677;p89"/>
          <p:cNvSpPr txBox="1"/>
          <p:nvPr>
            <p:ph idx="3" type="body"/>
          </p:nvPr>
        </p:nvSpPr>
        <p:spPr>
          <a:xfrm>
            <a:off x="6126475" y="2457324"/>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78" name="Google Shape;678;p89"/>
          <p:cNvSpPr txBox="1"/>
          <p:nvPr>
            <p:ph idx="4" type="body"/>
          </p:nvPr>
        </p:nvSpPr>
        <p:spPr>
          <a:xfrm>
            <a:off x="6126475" y="3381798"/>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79" name="Google Shape;679;p89"/>
          <p:cNvSpPr txBox="1"/>
          <p:nvPr>
            <p:ph idx="5" type="body"/>
          </p:nvPr>
        </p:nvSpPr>
        <p:spPr>
          <a:xfrm>
            <a:off x="6126475" y="4306276"/>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80" name="Google Shape;680;p89"/>
          <p:cNvSpPr txBox="1"/>
          <p:nvPr>
            <p:ph idx="6" type="body"/>
          </p:nvPr>
        </p:nvSpPr>
        <p:spPr>
          <a:xfrm>
            <a:off x="6126475" y="5230750"/>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81" name="Google Shape;681;p89"/>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2 points">
  <p:cSld name="Two Content_1">
    <p:spTree>
      <p:nvGrpSpPr>
        <p:cNvPr id="682" name="Shape 682"/>
        <p:cNvGrpSpPr/>
        <p:nvPr/>
      </p:nvGrpSpPr>
      <p:grpSpPr>
        <a:xfrm>
          <a:off x="0" y="0"/>
          <a:ext cx="0" cy="0"/>
          <a:chOff x="0" y="0"/>
          <a:chExt cx="0" cy="0"/>
        </a:xfrm>
      </p:grpSpPr>
      <p:graphicFrame>
        <p:nvGraphicFramePr>
          <p:cNvPr id="683" name="Google Shape;683;p90"/>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684" name="Google Shape;684;p90"/>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685" name="Google Shape;685;p90"/>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686" name="Google Shape;686;p90"/>
          <p:cNvSpPr txBox="1"/>
          <p:nvPr>
            <p:ph idx="1" type="body"/>
          </p:nvPr>
        </p:nvSpPr>
        <p:spPr>
          <a:xfrm>
            <a:off x="685800" y="1524000"/>
            <a:ext cx="4432200" cy="438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687" name="Google Shape;687;p90"/>
          <p:cNvSpPr txBox="1"/>
          <p:nvPr>
            <p:ph idx="2" type="body"/>
          </p:nvPr>
        </p:nvSpPr>
        <p:spPr>
          <a:xfrm>
            <a:off x="6191050" y="1600200"/>
            <a:ext cx="5132700" cy="1365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88" name="Google Shape;688;p90"/>
          <p:cNvSpPr txBox="1"/>
          <p:nvPr>
            <p:ph idx="3" type="body"/>
          </p:nvPr>
        </p:nvSpPr>
        <p:spPr>
          <a:xfrm>
            <a:off x="6191050" y="3883950"/>
            <a:ext cx="5132700" cy="1365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89" name="Google Shape;689;p90"/>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2 points 1">
  <p:cSld name="Two Content_1_2">
    <p:spTree>
      <p:nvGrpSpPr>
        <p:cNvPr id="690" name="Shape 690"/>
        <p:cNvGrpSpPr/>
        <p:nvPr/>
      </p:nvGrpSpPr>
      <p:grpSpPr>
        <a:xfrm>
          <a:off x="0" y="0"/>
          <a:ext cx="0" cy="0"/>
          <a:chOff x="0" y="0"/>
          <a:chExt cx="0" cy="0"/>
        </a:xfrm>
      </p:grpSpPr>
      <p:graphicFrame>
        <p:nvGraphicFramePr>
          <p:cNvPr id="691" name="Google Shape;691;p91"/>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692" name="Google Shape;692;p91"/>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693" name="Google Shape;693;p91"/>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694" name="Google Shape;694;p91"/>
          <p:cNvSpPr txBox="1"/>
          <p:nvPr>
            <p:ph idx="1" type="body"/>
          </p:nvPr>
        </p:nvSpPr>
        <p:spPr>
          <a:xfrm>
            <a:off x="6705600" y="1524000"/>
            <a:ext cx="4432200" cy="438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695" name="Google Shape;695;p91"/>
          <p:cNvSpPr txBox="1"/>
          <p:nvPr>
            <p:ph idx="2" type="body"/>
          </p:nvPr>
        </p:nvSpPr>
        <p:spPr>
          <a:xfrm>
            <a:off x="1619050" y="1600200"/>
            <a:ext cx="4432200" cy="1365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96" name="Google Shape;696;p91"/>
          <p:cNvSpPr txBox="1"/>
          <p:nvPr>
            <p:ph idx="3" type="body"/>
          </p:nvPr>
        </p:nvSpPr>
        <p:spPr>
          <a:xfrm>
            <a:off x="1619050" y="3883950"/>
            <a:ext cx="4432200" cy="1365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97" name="Google Shape;697;p91"/>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4 points">
  <p:cSld name="Two Content_1_1">
    <p:spTree>
      <p:nvGrpSpPr>
        <p:cNvPr id="698" name="Shape 698"/>
        <p:cNvGrpSpPr/>
        <p:nvPr/>
      </p:nvGrpSpPr>
      <p:grpSpPr>
        <a:xfrm>
          <a:off x="0" y="0"/>
          <a:ext cx="0" cy="0"/>
          <a:chOff x="0" y="0"/>
          <a:chExt cx="0" cy="0"/>
        </a:xfrm>
      </p:grpSpPr>
      <p:graphicFrame>
        <p:nvGraphicFramePr>
          <p:cNvPr id="699" name="Google Shape;699;p92"/>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1</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3</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2</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4</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fld id="{00000000-1234-1234-1234-123412341234}" type="slidenum">
                        <a:rPr lang="en-US">
                          <a:solidFill>
                            <a:srgbClr val="FFFFFF"/>
                          </a:solidFill>
                        </a:rPr>
                        <a:t>‹#›</a:t>
                      </a:fld>
                      <a:endParaRPr>
                        <a:solidFill>
                          <a:srgbClr val="FFFFFF"/>
                        </a:solidFill>
                      </a:endParaRPr>
                    </a:p>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700" name="Google Shape;700;p92"/>
          <p:cNvSpPr txBox="1"/>
          <p:nvPr>
            <p:ph idx="1" type="body"/>
          </p:nvPr>
        </p:nvSpPr>
        <p:spPr>
          <a:xfrm>
            <a:off x="2360150" y="15524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701" name="Google Shape;701;p92"/>
          <p:cNvSpPr txBox="1"/>
          <p:nvPr>
            <p:ph idx="2" type="body"/>
          </p:nvPr>
        </p:nvSpPr>
        <p:spPr>
          <a:xfrm>
            <a:off x="2360150" y="38100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702" name="Google Shape;702;p92"/>
          <p:cNvSpPr txBox="1"/>
          <p:nvPr>
            <p:ph idx="3" type="body"/>
          </p:nvPr>
        </p:nvSpPr>
        <p:spPr>
          <a:xfrm>
            <a:off x="6939900" y="15524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703" name="Google Shape;703;p92"/>
          <p:cNvSpPr txBox="1"/>
          <p:nvPr>
            <p:ph idx="4" type="body"/>
          </p:nvPr>
        </p:nvSpPr>
        <p:spPr>
          <a:xfrm>
            <a:off x="6939900" y="38100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704" name="Google Shape;704;p92"/>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705" name="Google Shape;705;p92"/>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706" name="Google Shape;706;p92"/>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xplain 4 points ">
  <p:cSld name="Title and Content">
    <p:spTree>
      <p:nvGrpSpPr>
        <p:cNvPr id="707" name="Shape 707"/>
        <p:cNvGrpSpPr/>
        <p:nvPr/>
      </p:nvGrpSpPr>
      <p:grpSpPr>
        <a:xfrm>
          <a:off x="0" y="0"/>
          <a:ext cx="0" cy="0"/>
          <a:chOff x="0" y="0"/>
          <a:chExt cx="0" cy="0"/>
        </a:xfrm>
      </p:grpSpPr>
      <p:graphicFrame>
        <p:nvGraphicFramePr>
          <p:cNvPr id="708" name="Google Shape;708;p93"/>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709" name="Google Shape;709;p93"/>
          <p:cNvSpPr txBox="1"/>
          <p:nvPr>
            <p:ph idx="1" type="subTitle"/>
          </p:nvPr>
        </p:nvSpPr>
        <p:spPr>
          <a:xfrm>
            <a:off x="1399360" y="17108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710" name="Google Shape;710;p93"/>
          <p:cNvSpPr txBox="1"/>
          <p:nvPr>
            <p:ph idx="2" type="body"/>
          </p:nvPr>
        </p:nvSpPr>
        <p:spPr>
          <a:xfrm>
            <a:off x="1399360" y="21698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711" name="Google Shape;711;p93"/>
          <p:cNvCxnSpPr/>
          <p:nvPr/>
        </p:nvCxnSpPr>
        <p:spPr>
          <a:xfrm>
            <a:off x="1148533" y="1792207"/>
            <a:ext cx="0" cy="1678500"/>
          </a:xfrm>
          <a:prstGeom prst="straightConnector1">
            <a:avLst/>
          </a:prstGeom>
          <a:noFill/>
          <a:ln cap="flat" cmpd="sng" w="38100">
            <a:solidFill>
              <a:schemeClr val="dk2"/>
            </a:solidFill>
            <a:prstDash val="solid"/>
            <a:round/>
            <a:headEnd len="med" w="med" type="none"/>
            <a:tailEnd len="med" w="med" type="none"/>
          </a:ln>
        </p:spPr>
      </p:cxnSp>
      <p:sp>
        <p:nvSpPr>
          <p:cNvPr id="712" name="Google Shape;712;p93"/>
          <p:cNvSpPr txBox="1"/>
          <p:nvPr>
            <p:ph idx="3" type="subTitle"/>
          </p:nvPr>
        </p:nvSpPr>
        <p:spPr>
          <a:xfrm>
            <a:off x="1399360" y="38690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713" name="Google Shape;713;p93"/>
          <p:cNvSpPr txBox="1"/>
          <p:nvPr>
            <p:ph idx="4" type="body"/>
          </p:nvPr>
        </p:nvSpPr>
        <p:spPr>
          <a:xfrm>
            <a:off x="1399360" y="43280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714" name="Google Shape;714;p93"/>
          <p:cNvCxnSpPr/>
          <p:nvPr/>
        </p:nvCxnSpPr>
        <p:spPr>
          <a:xfrm>
            <a:off x="1148533" y="3950407"/>
            <a:ext cx="0" cy="1678500"/>
          </a:xfrm>
          <a:prstGeom prst="straightConnector1">
            <a:avLst/>
          </a:prstGeom>
          <a:noFill/>
          <a:ln cap="flat" cmpd="sng" w="38100">
            <a:solidFill>
              <a:schemeClr val="dk2"/>
            </a:solidFill>
            <a:prstDash val="solid"/>
            <a:round/>
            <a:headEnd len="med" w="med" type="none"/>
            <a:tailEnd len="med" w="med" type="none"/>
          </a:ln>
        </p:spPr>
      </p:cxnSp>
      <p:sp>
        <p:nvSpPr>
          <p:cNvPr id="715" name="Google Shape;715;p93"/>
          <p:cNvSpPr txBox="1"/>
          <p:nvPr>
            <p:ph idx="5" type="subTitle"/>
          </p:nvPr>
        </p:nvSpPr>
        <p:spPr>
          <a:xfrm>
            <a:off x="6409960" y="17108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716" name="Google Shape;716;p93"/>
          <p:cNvSpPr txBox="1"/>
          <p:nvPr>
            <p:ph idx="6" type="body"/>
          </p:nvPr>
        </p:nvSpPr>
        <p:spPr>
          <a:xfrm>
            <a:off x="6409960" y="21698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717" name="Google Shape;717;p93"/>
          <p:cNvCxnSpPr/>
          <p:nvPr/>
        </p:nvCxnSpPr>
        <p:spPr>
          <a:xfrm>
            <a:off x="6159133" y="1792207"/>
            <a:ext cx="0" cy="1678500"/>
          </a:xfrm>
          <a:prstGeom prst="straightConnector1">
            <a:avLst/>
          </a:prstGeom>
          <a:noFill/>
          <a:ln cap="flat" cmpd="sng" w="38100">
            <a:solidFill>
              <a:schemeClr val="dk2"/>
            </a:solidFill>
            <a:prstDash val="solid"/>
            <a:round/>
            <a:headEnd len="med" w="med" type="none"/>
            <a:tailEnd len="med" w="med" type="none"/>
          </a:ln>
        </p:spPr>
      </p:cxnSp>
      <p:sp>
        <p:nvSpPr>
          <p:cNvPr id="718" name="Google Shape;718;p93"/>
          <p:cNvSpPr txBox="1"/>
          <p:nvPr>
            <p:ph idx="7" type="subTitle"/>
          </p:nvPr>
        </p:nvSpPr>
        <p:spPr>
          <a:xfrm>
            <a:off x="6409960" y="38690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719" name="Google Shape;719;p93"/>
          <p:cNvSpPr txBox="1"/>
          <p:nvPr>
            <p:ph idx="8" type="body"/>
          </p:nvPr>
        </p:nvSpPr>
        <p:spPr>
          <a:xfrm>
            <a:off x="6409960" y="43280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720" name="Google Shape;720;p93"/>
          <p:cNvCxnSpPr/>
          <p:nvPr/>
        </p:nvCxnSpPr>
        <p:spPr>
          <a:xfrm>
            <a:off x="6159133" y="3950407"/>
            <a:ext cx="0" cy="1678500"/>
          </a:xfrm>
          <a:prstGeom prst="straightConnector1">
            <a:avLst/>
          </a:prstGeom>
          <a:noFill/>
          <a:ln cap="flat" cmpd="sng" w="38100">
            <a:solidFill>
              <a:schemeClr val="dk2"/>
            </a:solidFill>
            <a:prstDash val="solid"/>
            <a:round/>
            <a:headEnd len="med" w="med" type="none"/>
            <a:tailEnd len="med" w="med" type="none"/>
          </a:ln>
        </p:spPr>
      </p:cxnSp>
      <p:sp>
        <p:nvSpPr>
          <p:cNvPr id="721" name="Google Shape;721;p93"/>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grpSp>
        <p:nvGrpSpPr>
          <p:cNvPr id="722" name="Google Shape;722;p93"/>
          <p:cNvGrpSpPr/>
          <p:nvPr/>
        </p:nvGrpSpPr>
        <p:grpSpPr>
          <a:xfrm>
            <a:off x="0" y="5980278"/>
            <a:ext cx="12191479" cy="127050"/>
            <a:chOff x="0" y="9863563"/>
            <a:chExt cx="20104682" cy="209550"/>
          </a:xfrm>
        </p:grpSpPr>
        <p:sp>
          <p:nvSpPr>
            <p:cNvPr id="723" name="Google Shape;723;p93"/>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724" name="Google Shape;724;p93"/>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725" name="Google Shape;725;p93"/>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726" name="Google Shape;726;p93"/>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727" name="Google Shape;727;p93"/>
          <p:cNvGrpSpPr/>
          <p:nvPr/>
        </p:nvGrpSpPr>
        <p:grpSpPr>
          <a:xfrm>
            <a:off x="10472612" y="6300976"/>
            <a:ext cx="1450594" cy="352728"/>
            <a:chOff x="17270138" y="10392506"/>
            <a:chExt cx="2392141" cy="581772"/>
          </a:xfrm>
        </p:grpSpPr>
        <p:grpSp>
          <p:nvGrpSpPr>
            <p:cNvPr id="728" name="Google Shape;728;p93"/>
            <p:cNvGrpSpPr/>
            <p:nvPr/>
          </p:nvGrpSpPr>
          <p:grpSpPr>
            <a:xfrm>
              <a:off x="17879688" y="10615449"/>
              <a:ext cx="479402" cy="221678"/>
              <a:chOff x="17879688" y="10615449"/>
              <a:chExt cx="479402" cy="221678"/>
            </a:xfrm>
          </p:grpSpPr>
          <p:pic>
            <p:nvPicPr>
              <p:cNvPr id="729" name="Google Shape;729;p93"/>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730" name="Google Shape;730;p93"/>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731" name="Google Shape;731;p93"/>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732" name="Google Shape;732;p93"/>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733" name="Google Shape;733;p93"/>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734" name="Google Shape;734;p93"/>
            <p:cNvGrpSpPr/>
            <p:nvPr/>
          </p:nvGrpSpPr>
          <p:grpSpPr>
            <a:xfrm>
              <a:off x="17270138" y="10697205"/>
              <a:ext cx="448309" cy="277073"/>
              <a:chOff x="17270138" y="10697205"/>
              <a:chExt cx="448309" cy="277073"/>
            </a:xfrm>
          </p:grpSpPr>
          <p:sp>
            <p:nvSpPr>
              <p:cNvPr id="735" name="Google Shape;735;p93"/>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736" name="Google Shape;736;p93"/>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737" name="Google Shape;737;p93"/>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738" name="Google Shape;738;p93"/>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strast &amp; Compare">
  <p:cSld name="Title and Content_1">
    <p:spTree>
      <p:nvGrpSpPr>
        <p:cNvPr id="739" name="Shape 739"/>
        <p:cNvGrpSpPr/>
        <p:nvPr/>
      </p:nvGrpSpPr>
      <p:grpSpPr>
        <a:xfrm>
          <a:off x="0" y="0"/>
          <a:ext cx="0" cy="0"/>
          <a:chOff x="0" y="0"/>
          <a:chExt cx="0" cy="0"/>
        </a:xfrm>
      </p:grpSpPr>
      <p:sp>
        <p:nvSpPr>
          <p:cNvPr id="740" name="Google Shape;740;p94"/>
          <p:cNvSpPr/>
          <p:nvPr/>
        </p:nvSpPr>
        <p:spPr>
          <a:xfrm>
            <a:off x="5986150" y="12725"/>
            <a:ext cx="6205800" cy="6858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94"/>
          <p:cNvSpPr txBox="1"/>
          <p:nvPr>
            <p:ph idx="1" type="subTitle"/>
          </p:nvPr>
        </p:nvSpPr>
        <p:spPr>
          <a:xfrm>
            <a:off x="1003810" y="214903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742" name="Google Shape;742;p94"/>
          <p:cNvSpPr txBox="1"/>
          <p:nvPr>
            <p:ph idx="2" type="body"/>
          </p:nvPr>
        </p:nvSpPr>
        <p:spPr>
          <a:xfrm>
            <a:off x="1003810" y="260803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363636"/>
              </a:buClr>
              <a:buSzPts val="1800"/>
              <a:buChar char="■"/>
              <a:defRPr>
                <a:solidFill>
                  <a:srgbClr val="363636"/>
                </a:solidFill>
              </a:defRPr>
            </a:lvl1pPr>
            <a:lvl2pPr indent="-342900" lvl="1" marL="914400">
              <a:spcBef>
                <a:spcPts val="0"/>
              </a:spcBef>
              <a:spcAft>
                <a:spcPts val="0"/>
              </a:spcAft>
              <a:buClr>
                <a:srgbClr val="363636"/>
              </a:buClr>
              <a:buSzPts val="1800"/>
              <a:buChar char="□"/>
              <a:defRPr>
                <a:solidFill>
                  <a:srgbClr val="363636"/>
                </a:solidFill>
              </a:defRPr>
            </a:lvl2pPr>
            <a:lvl3pPr indent="-342900" lvl="2" marL="1371600">
              <a:spcBef>
                <a:spcPts val="0"/>
              </a:spcBef>
              <a:spcAft>
                <a:spcPts val="0"/>
              </a:spcAft>
              <a:buClr>
                <a:srgbClr val="363636"/>
              </a:buClr>
              <a:buSzPts val="1800"/>
              <a:buChar char="■"/>
              <a:defRPr>
                <a:solidFill>
                  <a:srgbClr val="363636"/>
                </a:solidFill>
              </a:defRPr>
            </a:lvl3pPr>
            <a:lvl4pPr indent="-342900" lvl="3" marL="1828800">
              <a:spcBef>
                <a:spcPts val="0"/>
              </a:spcBef>
              <a:spcAft>
                <a:spcPts val="0"/>
              </a:spcAft>
              <a:buClr>
                <a:srgbClr val="363636"/>
              </a:buClr>
              <a:buSzPts val="1800"/>
              <a:buChar char="■"/>
              <a:defRPr>
                <a:solidFill>
                  <a:srgbClr val="363636"/>
                </a:solidFill>
              </a:defRPr>
            </a:lvl4pPr>
            <a:lvl5pPr indent="-342900" lvl="4" marL="2286000">
              <a:spcBef>
                <a:spcPts val="0"/>
              </a:spcBef>
              <a:spcAft>
                <a:spcPts val="0"/>
              </a:spcAft>
              <a:buClr>
                <a:srgbClr val="363636"/>
              </a:buClr>
              <a:buSzPts val="1800"/>
              <a:buChar char="□"/>
              <a:defRPr>
                <a:solidFill>
                  <a:srgbClr val="363636"/>
                </a:solidFill>
              </a:defRPr>
            </a:lvl5pPr>
            <a:lvl6pPr indent="-342900" lvl="5" marL="2743200">
              <a:spcBef>
                <a:spcPts val="0"/>
              </a:spcBef>
              <a:spcAft>
                <a:spcPts val="0"/>
              </a:spcAft>
              <a:buClr>
                <a:srgbClr val="363636"/>
              </a:buClr>
              <a:buSzPts val="1800"/>
              <a:buChar char="■"/>
              <a:defRPr>
                <a:solidFill>
                  <a:srgbClr val="363636"/>
                </a:solidFill>
              </a:defRPr>
            </a:lvl6pPr>
            <a:lvl7pPr indent="-342900" lvl="6" marL="3200400">
              <a:spcBef>
                <a:spcPts val="0"/>
              </a:spcBef>
              <a:spcAft>
                <a:spcPts val="0"/>
              </a:spcAft>
              <a:buClr>
                <a:srgbClr val="363636"/>
              </a:buClr>
              <a:buSzPts val="1800"/>
              <a:buChar char="■"/>
              <a:defRPr>
                <a:solidFill>
                  <a:srgbClr val="363636"/>
                </a:solidFill>
              </a:defRPr>
            </a:lvl7pPr>
            <a:lvl8pPr indent="-342900" lvl="7" marL="3657600">
              <a:spcBef>
                <a:spcPts val="0"/>
              </a:spcBef>
              <a:spcAft>
                <a:spcPts val="0"/>
              </a:spcAft>
              <a:buClr>
                <a:srgbClr val="363636"/>
              </a:buClr>
              <a:buSzPts val="1800"/>
              <a:buChar char="□"/>
              <a:defRPr>
                <a:solidFill>
                  <a:srgbClr val="363636"/>
                </a:solidFill>
              </a:defRPr>
            </a:lvl8pPr>
            <a:lvl9pPr indent="-342900" lvl="8" marL="4114800">
              <a:spcBef>
                <a:spcPts val="0"/>
              </a:spcBef>
              <a:spcAft>
                <a:spcPts val="0"/>
              </a:spcAft>
              <a:buClr>
                <a:srgbClr val="363636"/>
              </a:buClr>
              <a:buSzPts val="1800"/>
              <a:buChar char="■"/>
              <a:defRPr>
                <a:solidFill>
                  <a:srgbClr val="363636"/>
                </a:solidFill>
              </a:defRPr>
            </a:lvl9pPr>
          </a:lstStyle>
          <a:p/>
        </p:txBody>
      </p:sp>
      <p:sp>
        <p:nvSpPr>
          <p:cNvPr id="743" name="Google Shape;743;p94"/>
          <p:cNvSpPr txBox="1"/>
          <p:nvPr>
            <p:ph idx="3" type="subTitle"/>
          </p:nvPr>
        </p:nvSpPr>
        <p:spPr>
          <a:xfrm>
            <a:off x="7090050" y="2165192"/>
            <a:ext cx="4170900" cy="29031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FFFFFF"/>
                </a:solidFill>
                <a:latin typeface="Muli"/>
                <a:ea typeface="Muli"/>
                <a:cs typeface="Muli"/>
                <a:sym typeface="Muli"/>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p:txBody>
      </p:sp>
      <p:sp>
        <p:nvSpPr>
          <p:cNvPr id="744" name="Google Shape;744;p94"/>
          <p:cNvSpPr txBox="1"/>
          <p:nvPr>
            <p:ph idx="4" type="body"/>
          </p:nvPr>
        </p:nvSpPr>
        <p:spPr>
          <a:xfrm>
            <a:off x="7055110" y="262418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FFFFFF"/>
              </a:buClr>
              <a:buSzPts val="1800"/>
              <a:buChar char="■"/>
              <a:defRPr>
                <a:solidFill>
                  <a:srgbClr val="FFFFFF"/>
                </a:solidFill>
              </a:defRPr>
            </a:lvl1pPr>
            <a:lvl2pPr indent="-342900" lvl="1" marL="914400">
              <a:spcBef>
                <a:spcPts val="0"/>
              </a:spcBef>
              <a:spcAft>
                <a:spcPts val="0"/>
              </a:spcAft>
              <a:buClr>
                <a:srgbClr val="FFFFFF"/>
              </a:buClr>
              <a:buSzPts val="1800"/>
              <a:buChar char="□"/>
              <a:defRPr>
                <a:solidFill>
                  <a:srgbClr val="FFFFFF"/>
                </a:solidFill>
              </a:defRPr>
            </a:lvl2pPr>
            <a:lvl3pPr indent="-342900" lvl="2" marL="1371600">
              <a:spcBef>
                <a:spcPts val="0"/>
              </a:spcBef>
              <a:spcAft>
                <a:spcPts val="0"/>
              </a:spcAft>
              <a:buClr>
                <a:srgbClr val="FFFFFF"/>
              </a:buClr>
              <a:buSzPts val="1800"/>
              <a:buChar char="■"/>
              <a:defRPr>
                <a:solidFill>
                  <a:srgbClr val="FFFFFF"/>
                </a:solidFill>
              </a:defRPr>
            </a:lvl3pPr>
            <a:lvl4pPr indent="-342900" lvl="3" marL="1828800">
              <a:spcBef>
                <a:spcPts val="0"/>
              </a:spcBef>
              <a:spcAft>
                <a:spcPts val="0"/>
              </a:spcAft>
              <a:buClr>
                <a:srgbClr val="FFFFFF"/>
              </a:buClr>
              <a:buSzPts val="1800"/>
              <a:buChar char="■"/>
              <a:defRPr>
                <a:solidFill>
                  <a:srgbClr val="FFFFFF"/>
                </a:solidFill>
              </a:defRPr>
            </a:lvl4pPr>
            <a:lvl5pPr indent="-342900" lvl="4" marL="2286000">
              <a:spcBef>
                <a:spcPts val="0"/>
              </a:spcBef>
              <a:spcAft>
                <a:spcPts val="0"/>
              </a:spcAft>
              <a:buClr>
                <a:srgbClr val="FFFFFF"/>
              </a:buClr>
              <a:buSzPts val="1800"/>
              <a:buChar char="□"/>
              <a:defRPr>
                <a:solidFill>
                  <a:srgbClr val="FFFFFF"/>
                </a:solidFill>
              </a:defRPr>
            </a:lvl5pPr>
            <a:lvl6pPr indent="-342900" lvl="5" marL="2743200">
              <a:spcBef>
                <a:spcPts val="0"/>
              </a:spcBef>
              <a:spcAft>
                <a:spcPts val="0"/>
              </a:spcAft>
              <a:buClr>
                <a:srgbClr val="FFFFFF"/>
              </a:buClr>
              <a:buSzPts val="1800"/>
              <a:buChar char="■"/>
              <a:defRPr>
                <a:solidFill>
                  <a:srgbClr val="FFFFFF"/>
                </a:solidFill>
              </a:defRPr>
            </a:lvl6pPr>
            <a:lvl7pPr indent="-342900" lvl="6" marL="3200400">
              <a:spcBef>
                <a:spcPts val="0"/>
              </a:spcBef>
              <a:spcAft>
                <a:spcPts val="0"/>
              </a:spcAft>
              <a:buClr>
                <a:srgbClr val="FFFFFF"/>
              </a:buClr>
              <a:buSzPts val="1800"/>
              <a:buChar char="■"/>
              <a:defRPr>
                <a:solidFill>
                  <a:srgbClr val="FFFFFF"/>
                </a:solidFill>
              </a:defRPr>
            </a:lvl7pPr>
            <a:lvl8pPr indent="-342900" lvl="7" marL="3657600">
              <a:spcBef>
                <a:spcPts val="0"/>
              </a:spcBef>
              <a:spcAft>
                <a:spcPts val="0"/>
              </a:spcAft>
              <a:buClr>
                <a:srgbClr val="FFFFFF"/>
              </a:buClr>
              <a:buSzPts val="1800"/>
              <a:buChar char="□"/>
              <a:defRPr>
                <a:solidFill>
                  <a:srgbClr val="FFFFFF"/>
                </a:solidFill>
              </a:defRPr>
            </a:lvl8pPr>
            <a:lvl9pPr indent="-342900" lvl="8" marL="4114800">
              <a:spcBef>
                <a:spcPts val="0"/>
              </a:spcBef>
              <a:spcAft>
                <a:spcPts val="0"/>
              </a:spcAft>
              <a:buClr>
                <a:srgbClr val="FFFFFF"/>
              </a:buClr>
              <a:buSzPts val="1800"/>
              <a:buChar char="■"/>
              <a:defRPr>
                <a:solidFill>
                  <a:srgbClr val="FFFFFF"/>
                </a:solidFill>
              </a:defRPr>
            </a:lvl9pPr>
          </a:lstStyle>
          <a:p/>
        </p:txBody>
      </p:sp>
      <p:sp>
        <p:nvSpPr>
          <p:cNvPr id="745" name="Google Shape;745;p94"/>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746" name="Google Shape;746;p94"/>
          <p:cNvSpPr txBox="1"/>
          <p:nvPr>
            <p:ph type="title"/>
          </p:nvPr>
        </p:nvSpPr>
        <p:spPr>
          <a:xfrm>
            <a:off x="685800" y="533400"/>
            <a:ext cx="48768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raph Layout">
  <p:cSld name="Title and Content_1_3">
    <p:spTree>
      <p:nvGrpSpPr>
        <p:cNvPr id="747" name="Shape 747"/>
        <p:cNvGrpSpPr/>
        <p:nvPr/>
      </p:nvGrpSpPr>
      <p:grpSpPr>
        <a:xfrm>
          <a:off x="0" y="0"/>
          <a:ext cx="0" cy="0"/>
          <a:chOff x="0" y="0"/>
          <a:chExt cx="0" cy="0"/>
        </a:xfrm>
      </p:grpSpPr>
      <p:sp>
        <p:nvSpPr>
          <p:cNvPr id="748" name="Google Shape;748;p95"/>
          <p:cNvSpPr/>
          <p:nvPr/>
        </p:nvSpPr>
        <p:spPr>
          <a:xfrm>
            <a:off x="8136663" y="0"/>
            <a:ext cx="4053207" cy="6858000"/>
          </a:xfrm>
          <a:custGeom>
            <a:rect b="b" l="l" r="r" t="t"/>
            <a:pathLst>
              <a:path extrusionOk="0" h="6858000" w="12190095">
                <a:moveTo>
                  <a:pt x="0" y="6858000"/>
                </a:moveTo>
                <a:lnTo>
                  <a:pt x="12189599" y="6858000"/>
                </a:lnTo>
                <a:lnTo>
                  <a:pt x="12189599" y="0"/>
                </a:lnTo>
                <a:lnTo>
                  <a:pt x="0" y="0"/>
                </a:lnTo>
                <a:lnTo>
                  <a:pt x="0" y="68580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749" name="Google Shape;749;p95"/>
          <p:cNvSpPr txBox="1"/>
          <p:nvPr>
            <p:ph idx="1" type="subTitle"/>
          </p:nvPr>
        </p:nvSpPr>
        <p:spPr>
          <a:xfrm>
            <a:off x="685793" y="1213675"/>
            <a:ext cx="70131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750" name="Google Shape;750;p95"/>
          <p:cNvSpPr txBox="1"/>
          <p:nvPr>
            <p:ph idx="2" type="body"/>
          </p:nvPr>
        </p:nvSpPr>
        <p:spPr>
          <a:xfrm>
            <a:off x="685800" y="6025775"/>
            <a:ext cx="7013100" cy="609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363636"/>
              </a:buClr>
              <a:buSzPts val="1800"/>
              <a:buChar char="■"/>
              <a:defRPr>
                <a:solidFill>
                  <a:srgbClr val="363636"/>
                </a:solidFill>
              </a:defRPr>
            </a:lvl1pPr>
            <a:lvl2pPr indent="-342900" lvl="1" marL="914400">
              <a:spcBef>
                <a:spcPts val="0"/>
              </a:spcBef>
              <a:spcAft>
                <a:spcPts val="0"/>
              </a:spcAft>
              <a:buClr>
                <a:srgbClr val="363636"/>
              </a:buClr>
              <a:buSzPts val="1800"/>
              <a:buChar char="□"/>
              <a:defRPr>
                <a:solidFill>
                  <a:srgbClr val="363636"/>
                </a:solidFill>
              </a:defRPr>
            </a:lvl2pPr>
            <a:lvl3pPr indent="-342900" lvl="2" marL="1371600">
              <a:spcBef>
                <a:spcPts val="0"/>
              </a:spcBef>
              <a:spcAft>
                <a:spcPts val="0"/>
              </a:spcAft>
              <a:buClr>
                <a:srgbClr val="363636"/>
              </a:buClr>
              <a:buSzPts val="1800"/>
              <a:buChar char="■"/>
              <a:defRPr>
                <a:solidFill>
                  <a:srgbClr val="363636"/>
                </a:solidFill>
              </a:defRPr>
            </a:lvl3pPr>
            <a:lvl4pPr indent="-342900" lvl="3" marL="1828800">
              <a:spcBef>
                <a:spcPts val="0"/>
              </a:spcBef>
              <a:spcAft>
                <a:spcPts val="0"/>
              </a:spcAft>
              <a:buClr>
                <a:srgbClr val="363636"/>
              </a:buClr>
              <a:buSzPts val="1800"/>
              <a:buChar char="■"/>
              <a:defRPr>
                <a:solidFill>
                  <a:srgbClr val="363636"/>
                </a:solidFill>
              </a:defRPr>
            </a:lvl4pPr>
            <a:lvl5pPr indent="-342900" lvl="4" marL="2286000">
              <a:spcBef>
                <a:spcPts val="0"/>
              </a:spcBef>
              <a:spcAft>
                <a:spcPts val="0"/>
              </a:spcAft>
              <a:buClr>
                <a:srgbClr val="363636"/>
              </a:buClr>
              <a:buSzPts val="1800"/>
              <a:buChar char="□"/>
              <a:defRPr>
                <a:solidFill>
                  <a:srgbClr val="363636"/>
                </a:solidFill>
              </a:defRPr>
            </a:lvl5pPr>
            <a:lvl6pPr indent="-342900" lvl="5" marL="2743200">
              <a:spcBef>
                <a:spcPts val="0"/>
              </a:spcBef>
              <a:spcAft>
                <a:spcPts val="0"/>
              </a:spcAft>
              <a:buClr>
                <a:srgbClr val="363636"/>
              </a:buClr>
              <a:buSzPts val="1800"/>
              <a:buChar char="■"/>
              <a:defRPr>
                <a:solidFill>
                  <a:srgbClr val="363636"/>
                </a:solidFill>
              </a:defRPr>
            </a:lvl6pPr>
            <a:lvl7pPr indent="-342900" lvl="6" marL="3200400">
              <a:spcBef>
                <a:spcPts val="0"/>
              </a:spcBef>
              <a:spcAft>
                <a:spcPts val="0"/>
              </a:spcAft>
              <a:buClr>
                <a:srgbClr val="363636"/>
              </a:buClr>
              <a:buSzPts val="1800"/>
              <a:buChar char="■"/>
              <a:defRPr>
                <a:solidFill>
                  <a:srgbClr val="363636"/>
                </a:solidFill>
              </a:defRPr>
            </a:lvl7pPr>
            <a:lvl8pPr indent="-342900" lvl="7" marL="3657600">
              <a:spcBef>
                <a:spcPts val="0"/>
              </a:spcBef>
              <a:spcAft>
                <a:spcPts val="0"/>
              </a:spcAft>
              <a:buClr>
                <a:srgbClr val="363636"/>
              </a:buClr>
              <a:buSzPts val="1800"/>
              <a:buChar char="□"/>
              <a:defRPr>
                <a:solidFill>
                  <a:srgbClr val="363636"/>
                </a:solidFill>
              </a:defRPr>
            </a:lvl8pPr>
            <a:lvl9pPr indent="-342900" lvl="8" marL="4114800">
              <a:spcBef>
                <a:spcPts val="0"/>
              </a:spcBef>
              <a:spcAft>
                <a:spcPts val="0"/>
              </a:spcAft>
              <a:buClr>
                <a:srgbClr val="363636"/>
              </a:buClr>
              <a:buSzPts val="1800"/>
              <a:buChar char="■"/>
              <a:defRPr>
                <a:solidFill>
                  <a:srgbClr val="363636"/>
                </a:solidFill>
              </a:defRPr>
            </a:lvl9pPr>
          </a:lstStyle>
          <a:p/>
        </p:txBody>
      </p:sp>
      <p:sp>
        <p:nvSpPr>
          <p:cNvPr id="751" name="Google Shape;751;p95"/>
          <p:cNvSpPr txBox="1"/>
          <p:nvPr>
            <p:ph idx="3" type="subTitle"/>
          </p:nvPr>
        </p:nvSpPr>
        <p:spPr>
          <a:xfrm>
            <a:off x="8561475" y="412600"/>
            <a:ext cx="3197100" cy="10272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FFFFFF"/>
                </a:solidFill>
                <a:latin typeface="Muli"/>
                <a:ea typeface="Muli"/>
                <a:cs typeface="Muli"/>
                <a:sym typeface="Muli"/>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p:txBody>
      </p:sp>
      <p:sp>
        <p:nvSpPr>
          <p:cNvPr id="752" name="Google Shape;752;p95"/>
          <p:cNvSpPr txBox="1"/>
          <p:nvPr>
            <p:ph idx="4" type="body"/>
          </p:nvPr>
        </p:nvSpPr>
        <p:spPr>
          <a:xfrm>
            <a:off x="8561475" y="1481202"/>
            <a:ext cx="3197100" cy="1959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FFFFFF"/>
              </a:buClr>
              <a:buSzPts val="1800"/>
              <a:buChar char="■"/>
              <a:defRPr>
                <a:solidFill>
                  <a:srgbClr val="FFFFFF"/>
                </a:solidFill>
              </a:defRPr>
            </a:lvl1pPr>
            <a:lvl2pPr indent="-342900" lvl="1" marL="914400">
              <a:spcBef>
                <a:spcPts val="0"/>
              </a:spcBef>
              <a:spcAft>
                <a:spcPts val="0"/>
              </a:spcAft>
              <a:buClr>
                <a:srgbClr val="FFFFFF"/>
              </a:buClr>
              <a:buSzPts val="1800"/>
              <a:buChar char="□"/>
              <a:defRPr>
                <a:solidFill>
                  <a:srgbClr val="FFFFFF"/>
                </a:solidFill>
              </a:defRPr>
            </a:lvl2pPr>
            <a:lvl3pPr indent="-342900" lvl="2" marL="1371600">
              <a:spcBef>
                <a:spcPts val="0"/>
              </a:spcBef>
              <a:spcAft>
                <a:spcPts val="0"/>
              </a:spcAft>
              <a:buClr>
                <a:srgbClr val="FFFFFF"/>
              </a:buClr>
              <a:buSzPts val="1800"/>
              <a:buChar char="■"/>
              <a:defRPr>
                <a:solidFill>
                  <a:srgbClr val="FFFFFF"/>
                </a:solidFill>
              </a:defRPr>
            </a:lvl3pPr>
            <a:lvl4pPr indent="-342900" lvl="3" marL="1828800">
              <a:spcBef>
                <a:spcPts val="0"/>
              </a:spcBef>
              <a:spcAft>
                <a:spcPts val="0"/>
              </a:spcAft>
              <a:buClr>
                <a:srgbClr val="FFFFFF"/>
              </a:buClr>
              <a:buSzPts val="1800"/>
              <a:buChar char="■"/>
              <a:defRPr>
                <a:solidFill>
                  <a:srgbClr val="FFFFFF"/>
                </a:solidFill>
              </a:defRPr>
            </a:lvl4pPr>
            <a:lvl5pPr indent="-342900" lvl="4" marL="2286000">
              <a:spcBef>
                <a:spcPts val="0"/>
              </a:spcBef>
              <a:spcAft>
                <a:spcPts val="0"/>
              </a:spcAft>
              <a:buClr>
                <a:srgbClr val="FFFFFF"/>
              </a:buClr>
              <a:buSzPts val="1800"/>
              <a:buChar char="□"/>
              <a:defRPr>
                <a:solidFill>
                  <a:srgbClr val="FFFFFF"/>
                </a:solidFill>
              </a:defRPr>
            </a:lvl5pPr>
            <a:lvl6pPr indent="-342900" lvl="5" marL="2743200">
              <a:spcBef>
                <a:spcPts val="0"/>
              </a:spcBef>
              <a:spcAft>
                <a:spcPts val="0"/>
              </a:spcAft>
              <a:buClr>
                <a:srgbClr val="FFFFFF"/>
              </a:buClr>
              <a:buSzPts val="1800"/>
              <a:buChar char="■"/>
              <a:defRPr>
                <a:solidFill>
                  <a:srgbClr val="FFFFFF"/>
                </a:solidFill>
              </a:defRPr>
            </a:lvl6pPr>
            <a:lvl7pPr indent="-342900" lvl="6" marL="3200400">
              <a:spcBef>
                <a:spcPts val="0"/>
              </a:spcBef>
              <a:spcAft>
                <a:spcPts val="0"/>
              </a:spcAft>
              <a:buClr>
                <a:srgbClr val="FFFFFF"/>
              </a:buClr>
              <a:buSzPts val="1800"/>
              <a:buChar char="■"/>
              <a:defRPr>
                <a:solidFill>
                  <a:srgbClr val="FFFFFF"/>
                </a:solidFill>
              </a:defRPr>
            </a:lvl7pPr>
            <a:lvl8pPr indent="-342900" lvl="7" marL="3657600">
              <a:spcBef>
                <a:spcPts val="0"/>
              </a:spcBef>
              <a:spcAft>
                <a:spcPts val="0"/>
              </a:spcAft>
              <a:buClr>
                <a:srgbClr val="FFFFFF"/>
              </a:buClr>
              <a:buSzPts val="1800"/>
              <a:buChar char="□"/>
              <a:defRPr>
                <a:solidFill>
                  <a:srgbClr val="FFFFFF"/>
                </a:solidFill>
              </a:defRPr>
            </a:lvl8pPr>
            <a:lvl9pPr indent="-342900" lvl="8" marL="4114800">
              <a:spcBef>
                <a:spcPts val="0"/>
              </a:spcBef>
              <a:spcAft>
                <a:spcPts val="0"/>
              </a:spcAft>
              <a:buClr>
                <a:srgbClr val="FFFFFF"/>
              </a:buClr>
              <a:buSzPts val="1800"/>
              <a:buChar char="■"/>
              <a:defRPr>
                <a:solidFill>
                  <a:srgbClr val="FFFFFF"/>
                </a:solidFill>
              </a:defRPr>
            </a:lvl9pPr>
          </a:lstStyle>
          <a:p/>
        </p:txBody>
      </p:sp>
      <p:sp>
        <p:nvSpPr>
          <p:cNvPr id="753" name="Google Shape;753;p95"/>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754" name="Google Shape;754;p95"/>
          <p:cNvSpPr txBox="1"/>
          <p:nvPr>
            <p:ph type="title"/>
          </p:nvPr>
        </p:nvSpPr>
        <p:spPr>
          <a:xfrm>
            <a:off x="685800" y="533400"/>
            <a:ext cx="70131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755" name="Google Shape;755;p95"/>
          <p:cNvSpPr txBox="1"/>
          <p:nvPr>
            <p:ph idx="5" type="subTitle"/>
          </p:nvPr>
        </p:nvSpPr>
        <p:spPr>
          <a:xfrm>
            <a:off x="8561475" y="3482200"/>
            <a:ext cx="3197100" cy="10272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FFFFFF"/>
                </a:solidFill>
                <a:latin typeface="Muli"/>
                <a:ea typeface="Muli"/>
                <a:cs typeface="Muli"/>
                <a:sym typeface="Muli"/>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p:txBody>
      </p:sp>
      <p:sp>
        <p:nvSpPr>
          <p:cNvPr id="756" name="Google Shape;756;p95"/>
          <p:cNvSpPr txBox="1"/>
          <p:nvPr>
            <p:ph idx="6" type="body"/>
          </p:nvPr>
        </p:nvSpPr>
        <p:spPr>
          <a:xfrm>
            <a:off x="8561475" y="4550802"/>
            <a:ext cx="3197100" cy="1959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FFFFFF"/>
              </a:buClr>
              <a:buSzPts val="1800"/>
              <a:buChar char="■"/>
              <a:defRPr>
                <a:solidFill>
                  <a:srgbClr val="FFFFFF"/>
                </a:solidFill>
              </a:defRPr>
            </a:lvl1pPr>
            <a:lvl2pPr indent="-342900" lvl="1" marL="914400">
              <a:spcBef>
                <a:spcPts val="0"/>
              </a:spcBef>
              <a:spcAft>
                <a:spcPts val="0"/>
              </a:spcAft>
              <a:buClr>
                <a:srgbClr val="FFFFFF"/>
              </a:buClr>
              <a:buSzPts val="1800"/>
              <a:buChar char="□"/>
              <a:defRPr>
                <a:solidFill>
                  <a:srgbClr val="FFFFFF"/>
                </a:solidFill>
              </a:defRPr>
            </a:lvl2pPr>
            <a:lvl3pPr indent="-342900" lvl="2" marL="1371600">
              <a:spcBef>
                <a:spcPts val="0"/>
              </a:spcBef>
              <a:spcAft>
                <a:spcPts val="0"/>
              </a:spcAft>
              <a:buClr>
                <a:srgbClr val="FFFFFF"/>
              </a:buClr>
              <a:buSzPts val="1800"/>
              <a:buChar char="■"/>
              <a:defRPr>
                <a:solidFill>
                  <a:srgbClr val="FFFFFF"/>
                </a:solidFill>
              </a:defRPr>
            </a:lvl3pPr>
            <a:lvl4pPr indent="-342900" lvl="3" marL="1828800">
              <a:spcBef>
                <a:spcPts val="0"/>
              </a:spcBef>
              <a:spcAft>
                <a:spcPts val="0"/>
              </a:spcAft>
              <a:buClr>
                <a:srgbClr val="FFFFFF"/>
              </a:buClr>
              <a:buSzPts val="1800"/>
              <a:buChar char="■"/>
              <a:defRPr>
                <a:solidFill>
                  <a:srgbClr val="FFFFFF"/>
                </a:solidFill>
              </a:defRPr>
            </a:lvl4pPr>
            <a:lvl5pPr indent="-342900" lvl="4" marL="2286000">
              <a:spcBef>
                <a:spcPts val="0"/>
              </a:spcBef>
              <a:spcAft>
                <a:spcPts val="0"/>
              </a:spcAft>
              <a:buClr>
                <a:srgbClr val="FFFFFF"/>
              </a:buClr>
              <a:buSzPts val="1800"/>
              <a:buChar char="□"/>
              <a:defRPr>
                <a:solidFill>
                  <a:srgbClr val="FFFFFF"/>
                </a:solidFill>
              </a:defRPr>
            </a:lvl5pPr>
            <a:lvl6pPr indent="-342900" lvl="5" marL="2743200">
              <a:spcBef>
                <a:spcPts val="0"/>
              </a:spcBef>
              <a:spcAft>
                <a:spcPts val="0"/>
              </a:spcAft>
              <a:buClr>
                <a:srgbClr val="FFFFFF"/>
              </a:buClr>
              <a:buSzPts val="1800"/>
              <a:buChar char="■"/>
              <a:defRPr>
                <a:solidFill>
                  <a:srgbClr val="FFFFFF"/>
                </a:solidFill>
              </a:defRPr>
            </a:lvl6pPr>
            <a:lvl7pPr indent="-342900" lvl="6" marL="3200400">
              <a:spcBef>
                <a:spcPts val="0"/>
              </a:spcBef>
              <a:spcAft>
                <a:spcPts val="0"/>
              </a:spcAft>
              <a:buClr>
                <a:srgbClr val="FFFFFF"/>
              </a:buClr>
              <a:buSzPts val="1800"/>
              <a:buChar char="■"/>
              <a:defRPr>
                <a:solidFill>
                  <a:srgbClr val="FFFFFF"/>
                </a:solidFill>
              </a:defRPr>
            </a:lvl7pPr>
            <a:lvl8pPr indent="-342900" lvl="7" marL="3657600">
              <a:spcBef>
                <a:spcPts val="0"/>
              </a:spcBef>
              <a:spcAft>
                <a:spcPts val="0"/>
              </a:spcAft>
              <a:buClr>
                <a:srgbClr val="FFFFFF"/>
              </a:buClr>
              <a:buSzPts val="1800"/>
              <a:buChar char="□"/>
              <a:defRPr>
                <a:solidFill>
                  <a:srgbClr val="FFFFFF"/>
                </a:solidFill>
              </a:defRPr>
            </a:lvl8pPr>
            <a:lvl9pPr indent="-342900" lvl="8" marL="4114800">
              <a:spcBef>
                <a:spcPts val="0"/>
              </a:spcBef>
              <a:spcAft>
                <a:spcPts val="0"/>
              </a:spcAft>
              <a:buClr>
                <a:srgbClr val="FFFFFF"/>
              </a:buClr>
              <a:buSzPts val="1800"/>
              <a:buChar char="■"/>
              <a:defRPr>
                <a:solidFill>
                  <a:srgbClr val="FFFFFF"/>
                </a:solidFill>
              </a:defRPr>
            </a:lvl9pPr>
          </a:lstStyle>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p:cSld name="Title and Content_1_1">
    <p:spTree>
      <p:nvGrpSpPr>
        <p:cNvPr id="757" name="Shape 757"/>
        <p:cNvGrpSpPr/>
        <p:nvPr/>
      </p:nvGrpSpPr>
      <p:grpSpPr>
        <a:xfrm>
          <a:off x="0" y="0"/>
          <a:ext cx="0" cy="0"/>
          <a:chOff x="0" y="0"/>
          <a:chExt cx="0" cy="0"/>
        </a:xfrm>
      </p:grpSpPr>
      <p:sp>
        <p:nvSpPr>
          <p:cNvPr id="758" name="Google Shape;758;p96"/>
          <p:cNvSpPr/>
          <p:nvPr/>
        </p:nvSpPr>
        <p:spPr>
          <a:xfrm>
            <a:off x="0" y="0"/>
            <a:ext cx="12192000" cy="6870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759" name="Google Shape;759;p96"/>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760" name="Google Shape;760;p96"/>
          <p:cNvSpPr txBox="1"/>
          <p:nvPr>
            <p:ph type="title"/>
          </p:nvPr>
        </p:nvSpPr>
        <p:spPr>
          <a:xfrm>
            <a:off x="958725" y="1864263"/>
            <a:ext cx="5545500" cy="1653300"/>
          </a:xfrm>
          <a:prstGeom prst="rect">
            <a:avLst/>
          </a:prstGeom>
        </p:spPr>
        <p:txBody>
          <a:bodyPr anchorCtr="0" anchor="t"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761" name="Google Shape;761;p96"/>
          <p:cNvSpPr txBox="1"/>
          <p:nvPr>
            <p:ph idx="1" type="subTitle"/>
          </p:nvPr>
        </p:nvSpPr>
        <p:spPr>
          <a:xfrm>
            <a:off x="6504225" y="2141775"/>
            <a:ext cx="4450800" cy="31716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Subsection">
  <p:cSld name="Title and Content_1_1_1">
    <p:spTree>
      <p:nvGrpSpPr>
        <p:cNvPr id="762" name="Shape 762"/>
        <p:cNvGrpSpPr/>
        <p:nvPr/>
      </p:nvGrpSpPr>
      <p:grpSpPr>
        <a:xfrm>
          <a:off x="0" y="0"/>
          <a:ext cx="0" cy="0"/>
          <a:chOff x="0" y="0"/>
          <a:chExt cx="0" cy="0"/>
        </a:xfrm>
      </p:grpSpPr>
      <p:sp>
        <p:nvSpPr>
          <p:cNvPr id="763" name="Google Shape;763;p97"/>
          <p:cNvSpPr/>
          <p:nvPr/>
        </p:nvSpPr>
        <p:spPr>
          <a:xfrm>
            <a:off x="685800" y="685800"/>
            <a:ext cx="10818495" cy="54864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1"/>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764" name="Google Shape;764;p97"/>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765" name="Google Shape;765;p97"/>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766" name="Google Shape;766;p97"/>
          <p:cNvSpPr txBox="1"/>
          <p:nvPr>
            <p:ph idx="1" type="subTitle"/>
          </p:nvPr>
        </p:nvSpPr>
        <p:spPr>
          <a:xfrm>
            <a:off x="1375700" y="3826025"/>
            <a:ext cx="5329800" cy="1047600"/>
          </a:xfrm>
          <a:prstGeom prst="rect">
            <a:avLst/>
          </a:prstGeom>
        </p:spPr>
        <p:txBody>
          <a:bodyPr anchorCtr="0" anchor="t" bIns="91425" lIns="91425" spcFirstLastPara="1" rIns="91425" wrap="square" tIns="91425">
            <a:noAutofit/>
          </a:bodyPr>
          <a:lstStyle>
            <a:lvl1pPr lvl="0">
              <a:spcBef>
                <a:spcPts val="0"/>
              </a:spcBef>
              <a:spcAft>
                <a:spcPts val="0"/>
              </a:spcAft>
              <a:buNone/>
              <a:defRPr>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Title &amp; Content">
  <p:cSld name="Title and Content_1_1_1_1">
    <p:spTree>
      <p:nvGrpSpPr>
        <p:cNvPr id="767" name="Shape 767"/>
        <p:cNvGrpSpPr/>
        <p:nvPr/>
      </p:nvGrpSpPr>
      <p:grpSpPr>
        <a:xfrm>
          <a:off x="0" y="0"/>
          <a:ext cx="0" cy="0"/>
          <a:chOff x="0" y="0"/>
          <a:chExt cx="0" cy="0"/>
        </a:xfrm>
      </p:grpSpPr>
      <p:graphicFrame>
        <p:nvGraphicFramePr>
          <p:cNvPr id="768" name="Google Shape;768;p98"/>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769" name="Google Shape;769;p98"/>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770" name="Google Shape;770;p98"/>
          <p:cNvSpPr txBox="1"/>
          <p:nvPr>
            <p:ph idx="1" type="body"/>
          </p:nvPr>
        </p:nvSpPr>
        <p:spPr>
          <a:xfrm>
            <a:off x="685800" y="1264824"/>
            <a:ext cx="108204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771" name="Google Shape;771;p98"/>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
        <p:nvSpPr>
          <p:cNvPr id="772" name="Google Shape;772;p98"/>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Compare">
  <p:cSld name="Title and Content_1_1_1_1_1">
    <p:spTree>
      <p:nvGrpSpPr>
        <p:cNvPr id="773" name="Shape 773"/>
        <p:cNvGrpSpPr/>
        <p:nvPr/>
      </p:nvGrpSpPr>
      <p:grpSpPr>
        <a:xfrm>
          <a:off x="0" y="0"/>
          <a:ext cx="0" cy="0"/>
          <a:chOff x="0" y="0"/>
          <a:chExt cx="0" cy="0"/>
        </a:xfrm>
      </p:grpSpPr>
      <p:graphicFrame>
        <p:nvGraphicFramePr>
          <p:cNvPr id="774" name="Google Shape;774;p99"/>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775" name="Google Shape;775;p99"/>
          <p:cNvSpPr txBox="1"/>
          <p:nvPr>
            <p:ph idx="1" type="body"/>
          </p:nvPr>
        </p:nvSpPr>
        <p:spPr>
          <a:xfrm>
            <a:off x="685800" y="1668525"/>
            <a:ext cx="5004300" cy="4183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776" name="Google Shape;776;p99"/>
          <p:cNvSpPr txBox="1"/>
          <p:nvPr>
            <p:ph type="title"/>
          </p:nvPr>
        </p:nvSpPr>
        <p:spPr>
          <a:xfrm>
            <a:off x="685800" y="533400"/>
            <a:ext cx="50160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
        <p:nvSpPr>
          <p:cNvPr id="777" name="Google Shape;777;p99"/>
          <p:cNvSpPr txBox="1"/>
          <p:nvPr>
            <p:ph idx="2" type="body"/>
          </p:nvPr>
        </p:nvSpPr>
        <p:spPr>
          <a:xfrm>
            <a:off x="6414000" y="1668525"/>
            <a:ext cx="5004300" cy="4183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778" name="Google Shape;778;p99"/>
          <p:cNvSpPr txBox="1"/>
          <p:nvPr>
            <p:ph idx="3" type="title"/>
          </p:nvPr>
        </p:nvSpPr>
        <p:spPr>
          <a:xfrm>
            <a:off x="6414000" y="533400"/>
            <a:ext cx="50160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grpSp>
        <p:nvGrpSpPr>
          <p:cNvPr id="779" name="Google Shape;779;p99"/>
          <p:cNvGrpSpPr/>
          <p:nvPr/>
        </p:nvGrpSpPr>
        <p:grpSpPr>
          <a:xfrm>
            <a:off x="0" y="6132678"/>
            <a:ext cx="12191479" cy="127050"/>
            <a:chOff x="0" y="9863563"/>
            <a:chExt cx="20104682" cy="209550"/>
          </a:xfrm>
        </p:grpSpPr>
        <p:sp>
          <p:nvSpPr>
            <p:cNvPr id="780" name="Google Shape;780;p99"/>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781" name="Google Shape;781;p99"/>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782" name="Google Shape;782;p99"/>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783" name="Google Shape;783;p99"/>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784" name="Google Shape;784;p99"/>
          <p:cNvGrpSpPr/>
          <p:nvPr/>
        </p:nvGrpSpPr>
        <p:grpSpPr>
          <a:xfrm>
            <a:off x="10625012" y="6453376"/>
            <a:ext cx="1450594" cy="352728"/>
            <a:chOff x="17270138" y="10392506"/>
            <a:chExt cx="2392141" cy="581772"/>
          </a:xfrm>
        </p:grpSpPr>
        <p:grpSp>
          <p:nvGrpSpPr>
            <p:cNvPr id="785" name="Google Shape;785;p99"/>
            <p:cNvGrpSpPr/>
            <p:nvPr/>
          </p:nvGrpSpPr>
          <p:grpSpPr>
            <a:xfrm>
              <a:off x="17879688" y="10615449"/>
              <a:ext cx="479402" cy="221678"/>
              <a:chOff x="17879688" y="10615449"/>
              <a:chExt cx="479402" cy="221678"/>
            </a:xfrm>
          </p:grpSpPr>
          <p:pic>
            <p:nvPicPr>
              <p:cNvPr id="786" name="Google Shape;786;p99"/>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787" name="Google Shape;787;p99"/>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788" name="Google Shape;788;p99"/>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789" name="Google Shape;789;p99"/>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790" name="Google Shape;790;p99"/>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791" name="Google Shape;791;p99"/>
            <p:cNvGrpSpPr/>
            <p:nvPr/>
          </p:nvGrpSpPr>
          <p:grpSpPr>
            <a:xfrm>
              <a:off x="17270138" y="10697205"/>
              <a:ext cx="448309" cy="277073"/>
              <a:chOff x="17270138" y="10697205"/>
              <a:chExt cx="448309" cy="277073"/>
            </a:xfrm>
          </p:grpSpPr>
          <p:sp>
            <p:nvSpPr>
              <p:cNvPr id="792" name="Google Shape;792;p99"/>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793" name="Google Shape;793;p99"/>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794" name="Google Shape;794;p99"/>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795" name="Google Shape;795;p99"/>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Title and Content_1_2">
    <p:spTree>
      <p:nvGrpSpPr>
        <p:cNvPr id="796" name="Shape 796"/>
        <p:cNvGrpSpPr/>
        <p:nvPr/>
      </p:nvGrpSpPr>
      <p:grpSpPr>
        <a:xfrm>
          <a:off x="0" y="0"/>
          <a:ext cx="0" cy="0"/>
          <a:chOff x="0" y="0"/>
          <a:chExt cx="0" cy="0"/>
        </a:xfrm>
      </p:grpSpPr>
      <p:sp>
        <p:nvSpPr>
          <p:cNvPr id="797" name="Google Shape;797;p100"/>
          <p:cNvSpPr txBox="1"/>
          <p:nvPr>
            <p:ph idx="12" type="sldNum"/>
          </p:nvPr>
        </p:nvSpPr>
        <p:spPr>
          <a:xfrm>
            <a:off x="8615362" y="6072187"/>
            <a:ext cx="2743200" cy="365100"/>
          </a:xfrm>
          <a:prstGeom prst="rect">
            <a:avLst/>
          </a:prstGeom>
          <a:noFill/>
          <a:ln>
            <a:noFill/>
          </a:ln>
        </p:spPr>
        <p:txBody>
          <a:bodyPr anchorCtr="0" anchor="ctr" bIns="45700" lIns="91425" spcFirstLastPara="1" rIns="91425" wrap="square" tIns="45700">
            <a:noAutofit/>
          </a:bodyPr>
          <a:lstStyle>
            <a:lvl1pPr indent="0" lvl="0" marL="0" marR="0" algn="r">
              <a:spcBef>
                <a:spcPts val="0"/>
              </a:spcBef>
              <a:spcAft>
                <a:spcPts val="0"/>
              </a:spcAft>
              <a:buNone/>
              <a:defRPr sz="1200">
                <a:solidFill>
                  <a:srgbClr val="0C2334"/>
                </a:solidFill>
                <a:latin typeface="Source Sans Pro"/>
                <a:ea typeface="Source Sans Pro"/>
                <a:cs typeface="Source Sans Pro"/>
                <a:sym typeface="Source Sans Pro"/>
              </a:defRPr>
            </a:lvl1pPr>
            <a:lvl2pPr indent="0" lvl="1" marL="0" marR="0" algn="r">
              <a:spcBef>
                <a:spcPts val="0"/>
              </a:spcBef>
              <a:spcAft>
                <a:spcPts val="0"/>
              </a:spcAft>
              <a:buNone/>
              <a:defRPr sz="1200">
                <a:solidFill>
                  <a:srgbClr val="0C2334"/>
                </a:solidFill>
                <a:latin typeface="Source Sans Pro"/>
                <a:ea typeface="Source Sans Pro"/>
                <a:cs typeface="Source Sans Pro"/>
                <a:sym typeface="Source Sans Pro"/>
              </a:defRPr>
            </a:lvl2pPr>
            <a:lvl3pPr indent="0" lvl="2" marL="0" marR="0" algn="r">
              <a:spcBef>
                <a:spcPts val="0"/>
              </a:spcBef>
              <a:spcAft>
                <a:spcPts val="0"/>
              </a:spcAft>
              <a:buNone/>
              <a:defRPr sz="1200">
                <a:solidFill>
                  <a:srgbClr val="0C2334"/>
                </a:solidFill>
                <a:latin typeface="Source Sans Pro"/>
                <a:ea typeface="Source Sans Pro"/>
                <a:cs typeface="Source Sans Pro"/>
                <a:sym typeface="Source Sans Pro"/>
              </a:defRPr>
            </a:lvl3pPr>
            <a:lvl4pPr indent="0" lvl="3" marL="0" marR="0" algn="r">
              <a:spcBef>
                <a:spcPts val="0"/>
              </a:spcBef>
              <a:spcAft>
                <a:spcPts val="0"/>
              </a:spcAft>
              <a:buNone/>
              <a:defRPr sz="1200">
                <a:solidFill>
                  <a:srgbClr val="0C2334"/>
                </a:solidFill>
                <a:latin typeface="Source Sans Pro"/>
                <a:ea typeface="Source Sans Pro"/>
                <a:cs typeface="Source Sans Pro"/>
                <a:sym typeface="Source Sans Pro"/>
              </a:defRPr>
            </a:lvl4pPr>
            <a:lvl5pPr indent="0" lvl="4" marL="0" marR="0" algn="r">
              <a:spcBef>
                <a:spcPts val="0"/>
              </a:spcBef>
              <a:spcAft>
                <a:spcPts val="0"/>
              </a:spcAft>
              <a:buNone/>
              <a:defRPr sz="1200">
                <a:solidFill>
                  <a:srgbClr val="0C2334"/>
                </a:solidFill>
                <a:latin typeface="Source Sans Pro"/>
                <a:ea typeface="Source Sans Pro"/>
                <a:cs typeface="Source Sans Pro"/>
                <a:sym typeface="Source Sans Pro"/>
              </a:defRPr>
            </a:lvl5pPr>
            <a:lvl6pPr indent="0" lvl="5" marL="0" marR="0" algn="r">
              <a:spcBef>
                <a:spcPts val="0"/>
              </a:spcBef>
              <a:spcAft>
                <a:spcPts val="0"/>
              </a:spcAft>
              <a:buNone/>
              <a:defRPr sz="1200">
                <a:solidFill>
                  <a:srgbClr val="0C2334"/>
                </a:solidFill>
                <a:latin typeface="Source Sans Pro"/>
                <a:ea typeface="Source Sans Pro"/>
                <a:cs typeface="Source Sans Pro"/>
                <a:sym typeface="Source Sans Pro"/>
              </a:defRPr>
            </a:lvl6pPr>
            <a:lvl7pPr indent="0" lvl="6" marL="0" marR="0" algn="r">
              <a:spcBef>
                <a:spcPts val="0"/>
              </a:spcBef>
              <a:spcAft>
                <a:spcPts val="0"/>
              </a:spcAft>
              <a:buNone/>
              <a:defRPr sz="1200">
                <a:solidFill>
                  <a:srgbClr val="0C2334"/>
                </a:solidFill>
                <a:latin typeface="Source Sans Pro"/>
                <a:ea typeface="Source Sans Pro"/>
                <a:cs typeface="Source Sans Pro"/>
                <a:sym typeface="Source Sans Pro"/>
              </a:defRPr>
            </a:lvl7pPr>
            <a:lvl8pPr indent="0" lvl="7" marL="0" marR="0" algn="r">
              <a:spcBef>
                <a:spcPts val="0"/>
              </a:spcBef>
              <a:spcAft>
                <a:spcPts val="0"/>
              </a:spcAft>
              <a:buNone/>
              <a:defRPr sz="1200">
                <a:solidFill>
                  <a:srgbClr val="0C2334"/>
                </a:solidFill>
                <a:latin typeface="Source Sans Pro"/>
                <a:ea typeface="Source Sans Pro"/>
                <a:cs typeface="Source Sans Pro"/>
                <a:sym typeface="Source Sans Pro"/>
              </a:defRPr>
            </a:lvl8pPr>
            <a:lvl9pPr indent="0" lvl="8" marL="0" marR="0" algn="r">
              <a:spcBef>
                <a:spcPts val="0"/>
              </a:spcBef>
              <a:spcAft>
                <a:spcPts val="0"/>
              </a:spcAft>
              <a:buNone/>
              <a:defRPr sz="1200">
                <a:solidFill>
                  <a:srgbClr val="0C2334"/>
                </a:solidFill>
                <a:latin typeface="Source Sans Pro"/>
                <a:ea typeface="Source Sans Pro"/>
                <a:cs typeface="Source Sans Pro"/>
                <a:sym typeface="Source Sans Pro"/>
              </a:defRPr>
            </a:lvl9pPr>
          </a:lstStyle>
          <a:p>
            <a:pPr indent="0" lvl="0" marL="0" rtl="0" algn="r">
              <a:spcBef>
                <a:spcPts val="0"/>
              </a:spcBef>
              <a:spcAft>
                <a:spcPts val="0"/>
              </a:spcAft>
              <a:buNone/>
            </a:pPr>
            <a:fld id="{00000000-1234-1234-1234-123412341234}" type="slidenum">
              <a:rPr lang="en-US"/>
              <a:t>‹#›</a:t>
            </a:fld>
            <a:endParaRPr/>
          </a:p>
        </p:txBody>
      </p:sp>
      <p:sp>
        <p:nvSpPr>
          <p:cNvPr id="798" name="Google Shape;798;p100"/>
          <p:cNvSpPr/>
          <p:nvPr/>
        </p:nvSpPr>
        <p:spPr>
          <a:xfrm>
            <a:off x="-17350" y="5833650"/>
            <a:ext cx="12209400" cy="10242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losing slide">
  <p:cSld name="Half Solid_grey_1">
    <p:spTree>
      <p:nvGrpSpPr>
        <p:cNvPr id="799" name="Shape 799"/>
        <p:cNvGrpSpPr/>
        <p:nvPr/>
      </p:nvGrpSpPr>
      <p:grpSpPr>
        <a:xfrm>
          <a:off x="0" y="0"/>
          <a:ext cx="0" cy="0"/>
          <a:chOff x="0" y="0"/>
          <a:chExt cx="0" cy="0"/>
        </a:xfrm>
      </p:grpSpPr>
      <p:pic>
        <p:nvPicPr>
          <p:cNvPr id="800" name="Google Shape;800;p101"/>
          <p:cNvPicPr preferRelativeResize="0"/>
          <p:nvPr/>
        </p:nvPicPr>
        <p:blipFill rotWithShape="1">
          <a:blip r:embed="rId2">
            <a:alphaModFix/>
          </a:blip>
          <a:srcRect b="5197" l="0" r="0" t="10429"/>
          <a:stretch/>
        </p:blipFill>
        <p:spPr>
          <a:xfrm>
            <a:off x="0" y="0"/>
            <a:ext cx="12192005" cy="6858000"/>
          </a:xfrm>
          <a:prstGeom prst="rect">
            <a:avLst/>
          </a:prstGeom>
          <a:noFill/>
          <a:ln>
            <a:noFill/>
          </a:ln>
        </p:spPr>
      </p:pic>
      <p:sp>
        <p:nvSpPr>
          <p:cNvPr id="801" name="Google Shape;801;p101"/>
          <p:cNvSpPr/>
          <p:nvPr/>
        </p:nvSpPr>
        <p:spPr>
          <a:xfrm>
            <a:off x="0" y="4572000"/>
            <a:ext cx="12192000" cy="2286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1" type="blank">
  <p:cSld name="BLANK">
    <p:spTree>
      <p:nvGrpSpPr>
        <p:cNvPr id="802" name="Shape 802"/>
        <p:cNvGrpSpPr/>
        <p:nvPr/>
      </p:nvGrpSpPr>
      <p:grpSpPr>
        <a:xfrm>
          <a:off x="0" y="0"/>
          <a:ext cx="0" cy="0"/>
          <a:chOff x="0" y="0"/>
          <a:chExt cx="0" cy="0"/>
        </a:xfrm>
      </p:grpSpPr>
      <p:sp>
        <p:nvSpPr>
          <p:cNvPr id="803" name="Google Shape;803;p102"/>
          <p:cNvSpPr txBox="1"/>
          <p:nvPr>
            <p:ph idx="10" type="dt"/>
          </p:nvPr>
        </p:nvSpPr>
        <p:spPr>
          <a:xfrm>
            <a:off x="838201" y="6356358"/>
            <a:ext cx="2743200" cy="365100"/>
          </a:xfrm>
          <a:prstGeom prst="rect">
            <a:avLst/>
          </a:prstGeom>
          <a:noFill/>
          <a:ln>
            <a:noFill/>
          </a:ln>
        </p:spPr>
        <p:txBody>
          <a:bodyPr anchorCtr="0" anchor="ctr" bIns="27700" lIns="55425" spcFirstLastPara="1" rIns="55425" wrap="square" tIns="27700">
            <a:noAutofit/>
          </a:bodyPr>
          <a:lstStyle>
            <a:lvl1pPr lvl="0" algn="l">
              <a:spcBef>
                <a:spcPts val="0"/>
              </a:spcBef>
              <a:spcAft>
                <a:spcPts val="0"/>
              </a:spcAft>
              <a:buSzPts val="1900"/>
              <a:buNone/>
              <a:defRPr sz="1900"/>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804" name="Google Shape;804;p102"/>
          <p:cNvSpPr txBox="1"/>
          <p:nvPr>
            <p:ph idx="11" type="ftr"/>
          </p:nvPr>
        </p:nvSpPr>
        <p:spPr>
          <a:xfrm>
            <a:off x="4038603" y="6356358"/>
            <a:ext cx="4114800" cy="365100"/>
          </a:xfrm>
          <a:prstGeom prst="rect">
            <a:avLst/>
          </a:prstGeom>
          <a:noFill/>
          <a:ln>
            <a:noFill/>
          </a:ln>
        </p:spPr>
        <p:txBody>
          <a:bodyPr anchorCtr="0" anchor="ctr" bIns="27700" lIns="55425" spcFirstLastPara="1" rIns="55425" wrap="square" tIns="27700">
            <a:noAutofit/>
          </a:bodyPr>
          <a:lstStyle>
            <a:lvl1pPr lvl="0" algn="ctr">
              <a:spcBef>
                <a:spcPts val="0"/>
              </a:spcBef>
              <a:spcAft>
                <a:spcPts val="0"/>
              </a:spcAft>
              <a:buSzPts val="1900"/>
              <a:buNone/>
              <a:defRPr sz="1900"/>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805" name="Google Shape;805;p102"/>
          <p:cNvSpPr txBox="1"/>
          <p:nvPr>
            <p:ph idx="12" type="sldNum"/>
          </p:nvPr>
        </p:nvSpPr>
        <p:spPr>
          <a:xfrm>
            <a:off x="8610605" y="6356358"/>
            <a:ext cx="2743200" cy="365100"/>
          </a:xfrm>
          <a:prstGeom prst="rect">
            <a:avLst/>
          </a:prstGeom>
          <a:noFill/>
          <a:ln>
            <a:noFill/>
          </a:ln>
        </p:spPr>
        <p:txBody>
          <a:bodyPr anchorCtr="0" anchor="ctr" bIns="27700" lIns="55425" spcFirstLastPara="1" rIns="55425" wrap="square" tIns="27700">
            <a:no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Black">
  <p:cSld name="Section Header Black">
    <p:spTree>
      <p:nvGrpSpPr>
        <p:cNvPr id="806" name="Shape 806"/>
        <p:cNvGrpSpPr/>
        <p:nvPr/>
      </p:nvGrpSpPr>
      <p:grpSpPr>
        <a:xfrm>
          <a:off x="0" y="0"/>
          <a:ext cx="0" cy="0"/>
          <a:chOff x="0" y="0"/>
          <a:chExt cx="0" cy="0"/>
        </a:xfrm>
      </p:grpSpPr>
      <p:sp>
        <p:nvSpPr>
          <p:cNvPr id="807" name="Google Shape;807;p103"/>
          <p:cNvSpPr/>
          <p:nvPr/>
        </p:nvSpPr>
        <p:spPr>
          <a:xfrm>
            <a:off x="0" y="0"/>
            <a:ext cx="12213241" cy="6106620"/>
          </a:xfrm>
          <a:custGeom>
            <a:rect b="b" l="l" r="r" t="t"/>
            <a:pathLst>
              <a:path extrusionOk="0" h="10052050" w="20104100">
                <a:moveTo>
                  <a:pt x="20104099" y="0"/>
                </a:moveTo>
                <a:lnTo>
                  <a:pt x="0" y="0"/>
                </a:lnTo>
                <a:lnTo>
                  <a:pt x="0" y="10052049"/>
                </a:lnTo>
                <a:lnTo>
                  <a:pt x="20104099" y="10052049"/>
                </a:lnTo>
                <a:lnTo>
                  <a:pt x="20104099"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808" name="Google Shape;808;p103"/>
          <p:cNvGrpSpPr/>
          <p:nvPr/>
        </p:nvGrpSpPr>
        <p:grpSpPr>
          <a:xfrm>
            <a:off x="10472612" y="6300976"/>
            <a:ext cx="1450594" cy="352728"/>
            <a:chOff x="17270138" y="10392506"/>
            <a:chExt cx="2392141" cy="581772"/>
          </a:xfrm>
        </p:grpSpPr>
        <p:pic>
          <p:nvPicPr>
            <p:cNvPr id="809" name="Google Shape;809;p103"/>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810" name="Google Shape;810;p103"/>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11" name="Google Shape;811;p103"/>
            <p:cNvSpPr/>
            <p:nvPr/>
          </p:nvSpPr>
          <p:spPr>
            <a:xfrm>
              <a:off x="18087311"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12" name="Google Shape;812;p103"/>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13" name="Google Shape;813;p103"/>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814" name="Google Shape;814;p103"/>
            <p:cNvGrpSpPr/>
            <p:nvPr/>
          </p:nvGrpSpPr>
          <p:grpSpPr>
            <a:xfrm>
              <a:off x="17270138" y="10697205"/>
              <a:ext cx="448309" cy="277073"/>
              <a:chOff x="17270138" y="10697205"/>
              <a:chExt cx="448309" cy="277073"/>
            </a:xfrm>
          </p:grpSpPr>
          <p:sp>
            <p:nvSpPr>
              <p:cNvPr id="815" name="Google Shape;815;p103"/>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16" name="Google Shape;816;p103"/>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17" name="Google Shape;817;p103"/>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818" name="Google Shape;818;p103"/>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grpSp>
        <p:nvGrpSpPr>
          <p:cNvPr id="819" name="Google Shape;819;p103"/>
          <p:cNvGrpSpPr/>
          <p:nvPr/>
        </p:nvGrpSpPr>
        <p:grpSpPr>
          <a:xfrm>
            <a:off x="0" y="5980278"/>
            <a:ext cx="12191479" cy="127050"/>
            <a:chOff x="0" y="9863563"/>
            <a:chExt cx="20104682" cy="209550"/>
          </a:xfrm>
        </p:grpSpPr>
        <p:sp>
          <p:nvSpPr>
            <p:cNvPr id="820" name="Google Shape;820;p103"/>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21" name="Google Shape;821;p103"/>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22" name="Google Shape;822;p103"/>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23" name="Google Shape;823;p103"/>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824" name="Google Shape;824;p103"/>
          <p:cNvSpPr txBox="1"/>
          <p:nvPr>
            <p:ph type="ctrTitle"/>
          </p:nvPr>
        </p:nvSpPr>
        <p:spPr>
          <a:xfrm>
            <a:off x="1176964" y="1289254"/>
            <a:ext cx="8533500" cy="933300"/>
          </a:xfrm>
          <a:prstGeom prst="rect">
            <a:avLst/>
          </a:prstGeom>
          <a:noFill/>
          <a:ln>
            <a:noFill/>
          </a:ln>
        </p:spPr>
        <p:txBody>
          <a:bodyPr anchorCtr="0" anchor="ctr" bIns="0" lIns="0" spcFirstLastPara="1" rIns="0" wrap="square" tIns="0">
            <a:spAutoFit/>
          </a:bodyPr>
          <a:lstStyle>
            <a:lvl1pPr lvl="0" algn="l">
              <a:lnSpc>
                <a:spcPct val="90000"/>
              </a:lnSpc>
              <a:spcBef>
                <a:spcPts val="0"/>
              </a:spcBef>
              <a:spcAft>
                <a:spcPts val="0"/>
              </a:spcAft>
              <a:buClr>
                <a:schemeClr val="lt1"/>
              </a:buClr>
              <a:buSzPts val="6000"/>
              <a:buFont typeface="Arial"/>
              <a:buNone/>
              <a:defRPr b="1" i="0" sz="60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825" name="Google Shape;825;p103"/>
          <p:cNvSpPr txBox="1"/>
          <p:nvPr>
            <p:ph idx="1" type="subTitle"/>
          </p:nvPr>
        </p:nvSpPr>
        <p:spPr>
          <a:xfrm>
            <a:off x="1163212" y="2491862"/>
            <a:ext cx="8533500" cy="3024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2100"/>
              <a:buNone/>
              <a:defRPr b="1" i="0" sz="21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826" name="Google Shape;826;p103"/>
          <p:cNvSpPr txBox="1"/>
          <p:nvPr>
            <p:ph idx="11" type="ftr"/>
          </p:nvPr>
        </p:nvSpPr>
        <p:spPr>
          <a:xfrm>
            <a:off x="4144955" y="6377052"/>
            <a:ext cx="3901200" cy="3429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827" name="Google Shape;827;p103"/>
          <p:cNvSpPr txBox="1"/>
          <p:nvPr>
            <p:ph idx="10" type="dt"/>
          </p:nvPr>
        </p:nvSpPr>
        <p:spPr>
          <a:xfrm>
            <a:off x="609552" y="6377052"/>
            <a:ext cx="2804100" cy="3429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828" name="Google Shape;828;p103"/>
          <p:cNvSpPr txBox="1"/>
          <p:nvPr>
            <p:ph idx="12" type="sldNum"/>
          </p:nvPr>
        </p:nvSpPr>
        <p:spPr>
          <a:xfrm>
            <a:off x="8777553" y="6377052"/>
            <a:ext cx="2804100" cy="3429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_2">
    <p:spTree>
      <p:nvGrpSpPr>
        <p:cNvPr id="829" name="Shape 829"/>
        <p:cNvGrpSpPr/>
        <p:nvPr/>
      </p:nvGrpSpPr>
      <p:grpSpPr>
        <a:xfrm>
          <a:off x="0" y="0"/>
          <a:ext cx="0" cy="0"/>
          <a:chOff x="0" y="0"/>
          <a:chExt cx="0" cy="0"/>
        </a:xfrm>
      </p:grpSpPr>
      <p:grpSp>
        <p:nvGrpSpPr>
          <p:cNvPr id="830" name="Google Shape;830;p104"/>
          <p:cNvGrpSpPr/>
          <p:nvPr/>
        </p:nvGrpSpPr>
        <p:grpSpPr>
          <a:xfrm>
            <a:off x="0" y="5980278"/>
            <a:ext cx="12191479" cy="127050"/>
            <a:chOff x="0" y="9863563"/>
            <a:chExt cx="20104682" cy="209550"/>
          </a:xfrm>
        </p:grpSpPr>
        <p:sp>
          <p:nvSpPr>
            <p:cNvPr id="831" name="Google Shape;831;p104"/>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32" name="Google Shape;832;p104"/>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33" name="Google Shape;833;p104"/>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34" name="Google Shape;834;p104"/>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835" name="Google Shape;835;p104"/>
          <p:cNvGrpSpPr/>
          <p:nvPr/>
        </p:nvGrpSpPr>
        <p:grpSpPr>
          <a:xfrm>
            <a:off x="10472612" y="6300976"/>
            <a:ext cx="1450594" cy="352728"/>
            <a:chOff x="17270138" y="10392506"/>
            <a:chExt cx="2392141" cy="581772"/>
          </a:xfrm>
        </p:grpSpPr>
        <p:grpSp>
          <p:nvGrpSpPr>
            <p:cNvPr id="836" name="Google Shape;836;p104"/>
            <p:cNvGrpSpPr/>
            <p:nvPr/>
          </p:nvGrpSpPr>
          <p:grpSpPr>
            <a:xfrm>
              <a:off x="17879688" y="10615449"/>
              <a:ext cx="479402" cy="221678"/>
              <a:chOff x="17879688" y="10615449"/>
              <a:chExt cx="479402" cy="221678"/>
            </a:xfrm>
          </p:grpSpPr>
          <p:pic>
            <p:nvPicPr>
              <p:cNvPr id="837" name="Google Shape;837;p104"/>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838" name="Google Shape;838;p104"/>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839" name="Google Shape;839;p104"/>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40" name="Google Shape;840;p104"/>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41" name="Google Shape;841;p104"/>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842" name="Google Shape;842;p104"/>
            <p:cNvGrpSpPr/>
            <p:nvPr/>
          </p:nvGrpSpPr>
          <p:grpSpPr>
            <a:xfrm>
              <a:off x="17270138" y="10697205"/>
              <a:ext cx="448309" cy="277073"/>
              <a:chOff x="17270138" y="10697205"/>
              <a:chExt cx="448309" cy="277073"/>
            </a:xfrm>
          </p:grpSpPr>
          <p:sp>
            <p:nvSpPr>
              <p:cNvPr id="843" name="Google Shape;843;p104"/>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44" name="Google Shape;844;p104"/>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45" name="Google Shape;845;p104"/>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846" name="Google Shape;846;p104"/>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847" name="Google Shape;847;p104"/>
          <p:cNvSpPr txBox="1"/>
          <p:nvPr>
            <p:ph type="title"/>
          </p:nvPr>
        </p:nvSpPr>
        <p:spPr>
          <a:xfrm>
            <a:off x="616696" y="602131"/>
            <a:ext cx="109659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dk1"/>
              </a:buClr>
              <a:buSzPts val="3300"/>
              <a:buFont typeface="Arial"/>
              <a:buNone/>
              <a:defRPr b="1" i="0" sz="33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848" name="Google Shape;848;p104"/>
          <p:cNvSpPr txBox="1"/>
          <p:nvPr>
            <p:ph idx="1" type="subTitle"/>
          </p:nvPr>
        </p:nvSpPr>
        <p:spPr>
          <a:xfrm>
            <a:off x="616696" y="1194219"/>
            <a:ext cx="109659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accent2"/>
              </a:buClr>
              <a:buSzPts val="1300"/>
              <a:buNone/>
              <a:defRPr b="1" i="0" sz="1300">
                <a:solidFill>
                  <a:schemeClr val="accent2"/>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mall Title">
  <p:cSld name="Small Title">
    <p:spTree>
      <p:nvGrpSpPr>
        <p:cNvPr id="849" name="Shape 849"/>
        <p:cNvGrpSpPr/>
        <p:nvPr/>
      </p:nvGrpSpPr>
      <p:grpSpPr>
        <a:xfrm>
          <a:off x="0" y="0"/>
          <a:ext cx="0" cy="0"/>
          <a:chOff x="0" y="0"/>
          <a:chExt cx="0" cy="0"/>
        </a:xfrm>
      </p:grpSpPr>
      <p:grpSp>
        <p:nvGrpSpPr>
          <p:cNvPr id="850" name="Google Shape;850;p105"/>
          <p:cNvGrpSpPr/>
          <p:nvPr/>
        </p:nvGrpSpPr>
        <p:grpSpPr>
          <a:xfrm>
            <a:off x="0" y="5980278"/>
            <a:ext cx="12191479" cy="127050"/>
            <a:chOff x="0" y="9863563"/>
            <a:chExt cx="20104682" cy="209550"/>
          </a:xfrm>
        </p:grpSpPr>
        <p:sp>
          <p:nvSpPr>
            <p:cNvPr id="851" name="Google Shape;851;p105"/>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52" name="Google Shape;852;p105"/>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53" name="Google Shape;853;p105"/>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54" name="Google Shape;854;p105"/>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855" name="Google Shape;855;p105"/>
          <p:cNvGrpSpPr/>
          <p:nvPr/>
        </p:nvGrpSpPr>
        <p:grpSpPr>
          <a:xfrm>
            <a:off x="10472612" y="6300976"/>
            <a:ext cx="1450594" cy="352728"/>
            <a:chOff x="17270138" y="10392506"/>
            <a:chExt cx="2392141" cy="581772"/>
          </a:xfrm>
        </p:grpSpPr>
        <p:grpSp>
          <p:nvGrpSpPr>
            <p:cNvPr id="856" name="Google Shape;856;p105"/>
            <p:cNvGrpSpPr/>
            <p:nvPr/>
          </p:nvGrpSpPr>
          <p:grpSpPr>
            <a:xfrm>
              <a:off x="17879688" y="10615449"/>
              <a:ext cx="479402" cy="221678"/>
              <a:chOff x="17879688" y="10615449"/>
              <a:chExt cx="479402" cy="221678"/>
            </a:xfrm>
          </p:grpSpPr>
          <p:pic>
            <p:nvPicPr>
              <p:cNvPr id="857" name="Google Shape;857;p105"/>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858" name="Google Shape;858;p105"/>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859" name="Google Shape;859;p105"/>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60" name="Google Shape;860;p105"/>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61" name="Google Shape;861;p105"/>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862" name="Google Shape;862;p105"/>
            <p:cNvGrpSpPr/>
            <p:nvPr/>
          </p:nvGrpSpPr>
          <p:grpSpPr>
            <a:xfrm>
              <a:off x="17270138" y="10697205"/>
              <a:ext cx="448309" cy="277073"/>
              <a:chOff x="17270138" y="10697205"/>
              <a:chExt cx="448309" cy="277073"/>
            </a:xfrm>
          </p:grpSpPr>
          <p:sp>
            <p:nvSpPr>
              <p:cNvPr id="863" name="Google Shape;863;p105"/>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64" name="Google Shape;864;p105"/>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65" name="Google Shape;865;p105"/>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866" name="Google Shape;866;p105"/>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867" name="Google Shape;867;p105"/>
          <p:cNvSpPr txBox="1"/>
          <p:nvPr>
            <p:ph type="title"/>
          </p:nvPr>
        </p:nvSpPr>
        <p:spPr>
          <a:xfrm>
            <a:off x="371388" y="338621"/>
            <a:ext cx="10965900" cy="513300"/>
          </a:xfrm>
          <a:prstGeom prst="rect">
            <a:avLst/>
          </a:prstGeom>
          <a:noFill/>
          <a:ln>
            <a:noFill/>
          </a:ln>
        </p:spPr>
        <p:txBody>
          <a:bodyPr anchorCtr="0" anchor="ctr" bIns="0" lIns="0" spcFirstLastPara="1" rIns="0" wrap="square" tIns="0">
            <a:normAutofit/>
          </a:bodyPr>
          <a:lstStyle>
            <a:lvl1pPr lvl="0" algn="ctr">
              <a:lnSpc>
                <a:spcPct val="90000"/>
              </a:lnSpc>
              <a:spcBef>
                <a:spcPts val="0"/>
              </a:spcBef>
              <a:spcAft>
                <a:spcPts val="0"/>
              </a:spcAft>
              <a:buClr>
                <a:schemeClr val="dk1"/>
              </a:buClr>
              <a:buSzPts val="2400"/>
              <a:buFont typeface="Arial"/>
              <a:buNone/>
              <a:defRPr b="1" i="0" sz="24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1">
  <p:cSld name="Title and Content_3">
    <p:spTree>
      <p:nvGrpSpPr>
        <p:cNvPr id="868" name="Shape 868"/>
        <p:cNvGrpSpPr/>
        <p:nvPr/>
      </p:nvGrpSpPr>
      <p:grpSpPr>
        <a:xfrm>
          <a:off x="0" y="0"/>
          <a:ext cx="0" cy="0"/>
          <a:chOff x="0" y="0"/>
          <a:chExt cx="0" cy="0"/>
        </a:xfrm>
      </p:grpSpPr>
      <p:grpSp>
        <p:nvGrpSpPr>
          <p:cNvPr id="869" name="Google Shape;869;p106"/>
          <p:cNvGrpSpPr/>
          <p:nvPr/>
        </p:nvGrpSpPr>
        <p:grpSpPr>
          <a:xfrm>
            <a:off x="0" y="5980278"/>
            <a:ext cx="12191479" cy="127050"/>
            <a:chOff x="0" y="9863563"/>
            <a:chExt cx="20104682" cy="209550"/>
          </a:xfrm>
        </p:grpSpPr>
        <p:sp>
          <p:nvSpPr>
            <p:cNvPr id="870" name="Google Shape;870;p106"/>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71" name="Google Shape;871;p106"/>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72" name="Google Shape;872;p106"/>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73" name="Google Shape;873;p106"/>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874" name="Google Shape;874;p106"/>
          <p:cNvGrpSpPr/>
          <p:nvPr/>
        </p:nvGrpSpPr>
        <p:grpSpPr>
          <a:xfrm>
            <a:off x="10472612" y="6300976"/>
            <a:ext cx="1450594" cy="352728"/>
            <a:chOff x="17270138" y="10392506"/>
            <a:chExt cx="2392141" cy="581772"/>
          </a:xfrm>
        </p:grpSpPr>
        <p:grpSp>
          <p:nvGrpSpPr>
            <p:cNvPr id="875" name="Google Shape;875;p106"/>
            <p:cNvGrpSpPr/>
            <p:nvPr/>
          </p:nvGrpSpPr>
          <p:grpSpPr>
            <a:xfrm>
              <a:off x="17879688" y="10615449"/>
              <a:ext cx="479402" cy="221678"/>
              <a:chOff x="17879688" y="10615449"/>
              <a:chExt cx="479402" cy="221678"/>
            </a:xfrm>
          </p:grpSpPr>
          <p:pic>
            <p:nvPicPr>
              <p:cNvPr id="876" name="Google Shape;876;p106"/>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877" name="Google Shape;877;p106"/>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878" name="Google Shape;878;p106"/>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79" name="Google Shape;879;p106"/>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80" name="Google Shape;880;p106"/>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881" name="Google Shape;881;p106"/>
            <p:cNvGrpSpPr/>
            <p:nvPr/>
          </p:nvGrpSpPr>
          <p:grpSpPr>
            <a:xfrm>
              <a:off x="17270138" y="10697205"/>
              <a:ext cx="448309" cy="277073"/>
              <a:chOff x="17270138" y="10697205"/>
              <a:chExt cx="448309" cy="277073"/>
            </a:xfrm>
          </p:grpSpPr>
          <p:sp>
            <p:nvSpPr>
              <p:cNvPr id="882" name="Google Shape;882;p106"/>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83" name="Google Shape;883;p106"/>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84" name="Google Shape;884;p106"/>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885" name="Google Shape;885;p106"/>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886" name="Google Shape;886;p106"/>
          <p:cNvSpPr txBox="1"/>
          <p:nvPr>
            <p:ph type="title"/>
          </p:nvPr>
        </p:nvSpPr>
        <p:spPr>
          <a:xfrm>
            <a:off x="616696" y="602131"/>
            <a:ext cx="109659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dk1"/>
              </a:buClr>
              <a:buSzPts val="3300"/>
              <a:buFont typeface="Arial"/>
              <a:buNone/>
              <a:defRPr b="1" i="0" sz="33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887" name="Google Shape;887;p106"/>
          <p:cNvSpPr txBox="1"/>
          <p:nvPr>
            <p:ph idx="1" type="subTitle"/>
          </p:nvPr>
        </p:nvSpPr>
        <p:spPr>
          <a:xfrm>
            <a:off x="616696" y="1194219"/>
            <a:ext cx="109659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accent2"/>
              </a:buClr>
              <a:buSzPts val="1300"/>
              <a:buNone/>
              <a:defRPr b="1" i="0" sz="1300">
                <a:solidFill>
                  <a:schemeClr val="accent2"/>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ntent 1">
  <p:cSld name="Two Content_3">
    <p:spTree>
      <p:nvGrpSpPr>
        <p:cNvPr id="888" name="Shape 888"/>
        <p:cNvGrpSpPr/>
        <p:nvPr/>
      </p:nvGrpSpPr>
      <p:grpSpPr>
        <a:xfrm>
          <a:off x="0" y="0"/>
          <a:ext cx="0" cy="0"/>
          <a:chOff x="0" y="0"/>
          <a:chExt cx="0" cy="0"/>
        </a:xfrm>
      </p:grpSpPr>
      <p:sp>
        <p:nvSpPr>
          <p:cNvPr id="889" name="Google Shape;889;p107"/>
          <p:cNvSpPr/>
          <p:nvPr/>
        </p:nvSpPr>
        <p:spPr>
          <a:xfrm>
            <a:off x="0" y="0"/>
            <a:ext cx="12192000" cy="1732500"/>
          </a:xfrm>
          <a:prstGeom prst="rect">
            <a:avLst/>
          </a:prstGeom>
          <a:solidFill>
            <a:schemeClr val="dk1"/>
          </a:solidFill>
          <a:ln>
            <a:noFill/>
          </a:ln>
        </p:spPr>
        <p:txBody>
          <a:bodyPr anchorCtr="0" anchor="ctr" bIns="27700" lIns="55425" spcFirstLastPara="1" rIns="55425" wrap="square" tIns="27700">
            <a:noAutofit/>
          </a:bodyPr>
          <a:lstStyle/>
          <a:p>
            <a:pPr indent="0" lvl="0" marL="0" marR="0" rtl="0" algn="ctr">
              <a:spcBef>
                <a:spcPts val="0"/>
              </a:spcBef>
              <a:spcAft>
                <a:spcPts val="0"/>
              </a:spcAft>
              <a:buNone/>
            </a:pPr>
            <a:r>
              <a:t/>
            </a:r>
            <a:endParaRPr sz="1100">
              <a:solidFill>
                <a:schemeClr val="lt1"/>
              </a:solidFill>
              <a:latin typeface="Calibri"/>
              <a:ea typeface="Calibri"/>
              <a:cs typeface="Calibri"/>
              <a:sym typeface="Calibri"/>
            </a:endParaRPr>
          </a:p>
        </p:txBody>
      </p:sp>
      <p:sp>
        <p:nvSpPr>
          <p:cNvPr id="890" name="Google Shape;890;p107"/>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lt1"/>
              </a:buClr>
              <a:buSzPts val="3300"/>
              <a:buFont typeface="Arial"/>
              <a:buNone/>
              <a:defRPr b="1" i="0" sz="33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891" name="Google Shape;891;p107"/>
          <p:cNvSpPr txBox="1"/>
          <p:nvPr>
            <p:ph idx="1"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lt1"/>
              </a:buClr>
              <a:buSzPts val="1300"/>
              <a:buNone/>
              <a:defRPr b="1" i="0" sz="1300">
                <a:solidFill>
                  <a:schemeClr val="lt1"/>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grpSp>
        <p:nvGrpSpPr>
          <p:cNvPr id="892" name="Google Shape;892;p107"/>
          <p:cNvGrpSpPr/>
          <p:nvPr/>
        </p:nvGrpSpPr>
        <p:grpSpPr>
          <a:xfrm>
            <a:off x="0" y="5981277"/>
            <a:ext cx="12191479" cy="127071"/>
            <a:chOff x="0" y="9863563"/>
            <a:chExt cx="20104682" cy="209550"/>
          </a:xfrm>
        </p:grpSpPr>
        <p:sp>
          <p:nvSpPr>
            <p:cNvPr id="893" name="Google Shape;893;p107"/>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94" name="Google Shape;894;p107"/>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95" name="Google Shape;895;p107"/>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96" name="Google Shape;896;p107"/>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897" name="Google Shape;897;p107"/>
          <p:cNvGrpSpPr/>
          <p:nvPr/>
        </p:nvGrpSpPr>
        <p:grpSpPr>
          <a:xfrm>
            <a:off x="10472611" y="6302012"/>
            <a:ext cx="1450594" cy="352787"/>
            <a:chOff x="17270138" y="10392506"/>
            <a:chExt cx="2392141" cy="581772"/>
          </a:xfrm>
        </p:grpSpPr>
        <p:grpSp>
          <p:nvGrpSpPr>
            <p:cNvPr id="898" name="Google Shape;898;p107"/>
            <p:cNvGrpSpPr/>
            <p:nvPr/>
          </p:nvGrpSpPr>
          <p:grpSpPr>
            <a:xfrm>
              <a:off x="17879688" y="10615449"/>
              <a:ext cx="479402" cy="221678"/>
              <a:chOff x="17879688" y="10615449"/>
              <a:chExt cx="479402" cy="221678"/>
            </a:xfrm>
          </p:grpSpPr>
          <p:pic>
            <p:nvPicPr>
              <p:cNvPr id="899" name="Google Shape;899;p107"/>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900" name="Google Shape;900;p107"/>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901" name="Google Shape;901;p107"/>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02" name="Google Shape;902;p107"/>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03" name="Google Shape;903;p107"/>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904" name="Google Shape;904;p107"/>
            <p:cNvGrpSpPr/>
            <p:nvPr/>
          </p:nvGrpSpPr>
          <p:grpSpPr>
            <a:xfrm>
              <a:off x="17270138" y="10697205"/>
              <a:ext cx="448309" cy="277073"/>
              <a:chOff x="17270138" y="10697205"/>
              <a:chExt cx="448309" cy="277073"/>
            </a:xfrm>
          </p:grpSpPr>
          <p:sp>
            <p:nvSpPr>
              <p:cNvPr id="905" name="Google Shape;905;p107"/>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06" name="Google Shape;906;p107"/>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07" name="Google Shape;907;p107"/>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908" name="Google Shape;908;p107"/>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_Picture">
  <p:cSld name="Section Header_Picture">
    <p:spTree>
      <p:nvGrpSpPr>
        <p:cNvPr id="909" name="Shape 909"/>
        <p:cNvGrpSpPr/>
        <p:nvPr/>
      </p:nvGrpSpPr>
      <p:grpSpPr>
        <a:xfrm>
          <a:off x="0" y="0"/>
          <a:ext cx="0" cy="0"/>
          <a:chOff x="0" y="0"/>
          <a:chExt cx="0" cy="0"/>
        </a:xfrm>
      </p:grpSpPr>
      <p:grpSp>
        <p:nvGrpSpPr>
          <p:cNvPr id="910" name="Google Shape;910;p108"/>
          <p:cNvGrpSpPr/>
          <p:nvPr/>
        </p:nvGrpSpPr>
        <p:grpSpPr>
          <a:xfrm>
            <a:off x="10472612" y="6300976"/>
            <a:ext cx="1450594" cy="352728"/>
            <a:chOff x="17270138" y="10392506"/>
            <a:chExt cx="2392141" cy="581772"/>
          </a:xfrm>
        </p:grpSpPr>
        <p:pic>
          <p:nvPicPr>
            <p:cNvPr id="911" name="Google Shape;911;p108"/>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912" name="Google Shape;912;p108"/>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13" name="Google Shape;913;p108"/>
            <p:cNvSpPr/>
            <p:nvPr/>
          </p:nvSpPr>
          <p:spPr>
            <a:xfrm>
              <a:off x="18087311"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14" name="Google Shape;914;p108"/>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15" name="Google Shape;915;p108"/>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916" name="Google Shape;916;p108"/>
            <p:cNvGrpSpPr/>
            <p:nvPr/>
          </p:nvGrpSpPr>
          <p:grpSpPr>
            <a:xfrm>
              <a:off x="17270138" y="10697205"/>
              <a:ext cx="448309" cy="277073"/>
              <a:chOff x="17270138" y="10697205"/>
              <a:chExt cx="448309" cy="277073"/>
            </a:xfrm>
          </p:grpSpPr>
          <p:sp>
            <p:nvSpPr>
              <p:cNvPr id="917" name="Google Shape;917;p108"/>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18" name="Google Shape;918;p108"/>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19" name="Google Shape;919;p108"/>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920" name="Google Shape;920;p108"/>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grpSp>
        <p:nvGrpSpPr>
          <p:cNvPr id="921" name="Google Shape;921;p108"/>
          <p:cNvGrpSpPr/>
          <p:nvPr/>
        </p:nvGrpSpPr>
        <p:grpSpPr>
          <a:xfrm>
            <a:off x="0" y="5980278"/>
            <a:ext cx="12191479" cy="127050"/>
            <a:chOff x="0" y="9863563"/>
            <a:chExt cx="20104682" cy="209550"/>
          </a:xfrm>
        </p:grpSpPr>
        <p:sp>
          <p:nvSpPr>
            <p:cNvPr id="922" name="Google Shape;922;p108"/>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23" name="Google Shape;923;p108"/>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24" name="Google Shape;924;p108"/>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25" name="Google Shape;925;p108"/>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926" name="Google Shape;926;p108"/>
          <p:cNvSpPr txBox="1"/>
          <p:nvPr>
            <p:ph type="ctrTitle"/>
          </p:nvPr>
        </p:nvSpPr>
        <p:spPr>
          <a:xfrm>
            <a:off x="1176964" y="1289254"/>
            <a:ext cx="8533500" cy="933300"/>
          </a:xfrm>
          <a:prstGeom prst="rect">
            <a:avLst/>
          </a:prstGeom>
          <a:noFill/>
          <a:ln>
            <a:noFill/>
          </a:ln>
        </p:spPr>
        <p:txBody>
          <a:bodyPr anchorCtr="0" anchor="ctr" bIns="0" lIns="0" spcFirstLastPara="1" rIns="0" wrap="square" tIns="0">
            <a:spAutoFit/>
          </a:bodyPr>
          <a:lstStyle>
            <a:lvl1pPr lvl="0" algn="l">
              <a:lnSpc>
                <a:spcPct val="90000"/>
              </a:lnSpc>
              <a:spcBef>
                <a:spcPts val="0"/>
              </a:spcBef>
              <a:spcAft>
                <a:spcPts val="0"/>
              </a:spcAft>
              <a:buClr>
                <a:schemeClr val="lt1"/>
              </a:buClr>
              <a:buSzPts val="6000"/>
              <a:buFont typeface="Arial"/>
              <a:buNone/>
              <a:defRPr b="1" i="0" sz="60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27" name="Google Shape;927;p108"/>
          <p:cNvSpPr txBox="1"/>
          <p:nvPr>
            <p:ph idx="1" type="subTitle"/>
          </p:nvPr>
        </p:nvSpPr>
        <p:spPr>
          <a:xfrm>
            <a:off x="1163212" y="2491862"/>
            <a:ext cx="8533500" cy="3360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lt1"/>
              </a:buClr>
              <a:buSzPts val="2100"/>
              <a:buChar char="■"/>
              <a:defRPr b="1" i="0" sz="2100">
                <a:solidFill>
                  <a:schemeClr val="lt1"/>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928" name="Google Shape;928;p108"/>
          <p:cNvSpPr txBox="1"/>
          <p:nvPr>
            <p:ph idx="11" type="ftr"/>
          </p:nvPr>
        </p:nvSpPr>
        <p:spPr>
          <a:xfrm>
            <a:off x="4144955" y="6377052"/>
            <a:ext cx="3901200" cy="3429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929" name="Google Shape;929;p108"/>
          <p:cNvSpPr txBox="1"/>
          <p:nvPr>
            <p:ph idx="10" type="dt"/>
          </p:nvPr>
        </p:nvSpPr>
        <p:spPr>
          <a:xfrm>
            <a:off x="609552" y="6377052"/>
            <a:ext cx="2804100" cy="3429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930" name="Google Shape;930;p108"/>
          <p:cNvSpPr txBox="1"/>
          <p:nvPr>
            <p:ph idx="12" type="sldNum"/>
          </p:nvPr>
        </p:nvSpPr>
        <p:spPr>
          <a:xfrm>
            <a:off x="8777553" y="6377052"/>
            <a:ext cx="2804100" cy="3429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
        <p:nvSpPr>
          <p:cNvPr id="931" name="Google Shape;931;p108"/>
          <p:cNvSpPr/>
          <p:nvPr>
            <p:ph idx="2" type="pic"/>
          </p:nvPr>
        </p:nvSpPr>
        <p:spPr>
          <a:xfrm>
            <a:off x="0" y="0"/>
            <a:ext cx="12191100" cy="5979900"/>
          </a:xfrm>
          <a:prstGeom prst="rect">
            <a:avLst/>
          </a:prstGeom>
          <a:noFill/>
          <a:ln>
            <a:noFill/>
          </a:ln>
        </p:spPr>
      </p:sp>
    </p:spTree>
  </p:cSld>
  <p:clrMapOvr>
    <a:masterClrMapping/>
  </p:clrMapOvr>
</p:sldLayout>
</file>

<file path=ppt/slideLayouts/slideLayout1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932" name="Shape 932"/>
        <p:cNvGrpSpPr/>
        <p:nvPr/>
      </p:nvGrpSpPr>
      <p:grpSpPr>
        <a:xfrm>
          <a:off x="0" y="0"/>
          <a:ext cx="0" cy="0"/>
          <a:chOff x="0" y="0"/>
          <a:chExt cx="0" cy="0"/>
        </a:xfrm>
      </p:grpSpPr>
      <p:sp>
        <p:nvSpPr>
          <p:cNvPr id="933" name="Google Shape;933;p109"/>
          <p:cNvSpPr txBox="1"/>
          <p:nvPr>
            <p:ph type="title"/>
          </p:nvPr>
        </p:nvSpPr>
        <p:spPr>
          <a:xfrm>
            <a:off x="415600" y="593367"/>
            <a:ext cx="11360700" cy="7635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34" name="Google Shape;934;p109"/>
          <p:cNvSpPr txBox="1"/>
          <p:nvPr>
            <p:ph idx="1" type="body"/>
          </p:nvPr>
        </p:nvSpPr>
        <p:spPr>
          <a:xfrm>
            <a:off x="415600" y="1536633"/>
            <a:ext cx="11360700" cy="4555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935" name="Google Shape;935;p109"/>
          <p:cNvSpPr txBox="1"/>
          <p:nvPr>
            <p:ph idx="12" type="sldNum"/>
          </p:nvPr>
        </p:nvSpPr>
        <p:spPr>
          <a:xfrm>
            <a:off x="11296610" y="6217622"/>
            <a:ext cx="731700" cy="5250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36" name="Shape 936"/>
        <p:cNvGrpSpPr/>
        <p:nvPr/>
      </p:nvGrpSpPr>
      <p:grpSpPr>
        <a:xfrm>
          <a:off x="0" y="0"/>
          <a:ext cx="0" cy="0"/>
          <a:chOff x="0" y="0"/>
          <a:chExt cx="0" cy="0"/>
        </a:xfrm>
      </p:grpSpPr>
      <p:sp>
        <p:nvSpPr>
          <p:cNvPr id="937" name="Google Shape;937;p110"/>
          <p:cNvSpPr txBox="1"/>
          <p:nvPr>
            <p:ph type="ctrTitle"/>
          </p:nvPr>
        </p:nvSpPr>
        <p:spPr>
          <a:xfrm>
            <a:off x="415611" y="992767"/>
            <a:ext cx="11360700" cy="2736600"/>
          </a:xfrm>
          <a:prstGeom prst="rect">
            <a:avLst/>
          </a:prstGeom>
        </p:spPr>
        <p:txBody>
          <a:bodyPr anchorCtr="0" anchor="b" bIns="91425" lIns="91425" spcFirstLastPara="1" rIns="91425" wrap="square" tIns="91425">
            <a:noAutofit/>
          </a:bodyPr>
          <a:lstStyle>
            <a:lvl1pPr lvl="0" algn="ctr">
              <a:spcBef>
                <a:spcPts val="0"/>
              </a:spcBef>
              <a:spcAft>
                <a:spcPts val="0"/>
              </a:spcAft>
              <a:buSzPts val="6700"/>
              <a:buNone/>
              <a:defRPr sz="6700"/>
            </a:lvl1pPr>
            <a:lvl2pPr lvl="1" algn="ctr">
              <a:spcBef>
                <a:spcPts val="0"/>
              </a:spcBef>
              <a:spcAft>
                <a:spcPts val="0"/>
              </a:spcAft>
              <a:buSzPts val="6700"/>
              <a:buNone/>
              <a:defRPr sz="6700"/>
            </a:lvl2pPr>
            <a:lvl3pPr lvl="2" algn="ctr">
              <a:spcBef>
                <a:spcPts val="0"/>
              </a:spcBef>
              <a:spcAft>
                <a:spcPts val="0"/>
              </a:spcAft>
              <a:buSzPts val="6700"/>
              <a:buNone/>
              <a:defRPr sz="6700"/>
            </a:lvl3pPr>
            <a:lvl4pPr lvl="3" algn="ctr">
              <a:spcBef>
                <a:spcPts val="0"/>
              </a:spcBef>
              <a:spcAft>
                <a:spcPts val="0"/>
              </a:spcAft>
              <a:buSzPts val="6700"/>
              <a:buNone/>
              <a:defRPr sz="6700"/>
            </a:lvl4pPr>
            <a:lvl5pPr lvl="4" algn="ctr">
              <a:spcBef>
                <a:spcPts val="0"/>
              </a:spcBef>
              <a:spcAft>
                <a:spcPts val="0"/>
              </a:spcAft>
              <a:buSzPts val="6700"/>
              <a:buNone/>
              <a:defRPr sz="6700"/>
            </a:lvl5pPr>
            <a:lvl6pPr lvl="5" algn="ctr">
              <a:spcBef>
                <a:spcPts val="0"/>
              </a:spcBef>
              <a:spcAft>
                <a:spcPts val="0"/>
              </a:spcAft>
              <a:buSzPts val="6700"/>
              <a:buNone/>
              <a:defRPr sz="6700"/>
            </a:lvl6pPr>
            <a:lvl7pPr lvl="6" algn="ctr">
              <a:spcBef>
                <a:spcPts val="0"/>
              </a:spcBef>
              <a:spcAft>
                <a:spcPts val="0"/>
              </a:spcAft>
              <a:buSzPts val="6700"/>
              <a:buNone/>
              <a:defRPr sz="6700"/>
            </a:lvl7pPr>
            <a:lvl8pPr lvl="7" algn="ctr">
              <a:spcBef>
                <a:spcPts val="0"/>
              </a:spcBef>
              <a:spcAft>
                <a:spcPts val="0"/>
              </a:spcAft>
              <a:buSzPts val="6700"/>
              <a:buNone/>
              <a:defRPr sz="6700"/>
            </a:lvl8pPr>
            <a:lvl9pPr lvl="8" algn="ctr">
              <a:spcBef>
                <a:spcPts val="0"/>
              </a:spcBef>
              <a:spcAft>
                <a:spcPts val="0"/>
              </a:spcAft>
              <a:buSzPts val="6700"/>
              <a:buNone/>
              <a:defRPr sz="6700"/>
            </a:lvl9pPr>
          </a:lstStyle>
          <a:p/>
        </p:txBody>
      </p:sp>
      <p:sp>
        <p:nvSpPr>
          <p:cNvPr id="938" name="Google Shape;938;p110"/>
          <p:cNvSpPr txBox="1"/>
          <p:nvPr>
            <p:ph idx="1" type="subTitle"/>
          </p:nvPr>
        </p:nvSpPr>
        <p:spPr>
          <a:xfrm>
            <a:off x="415600" y="3778833"/>
            <a:ext cx="11360700" cy="10569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3600"/>
              <a:buNone/>
              <a:defRPr sz="36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939" name="Google Shape;939;p110"/>
          <p:cNvSpPr txBox="1"/>
          <p:nvPr>
            <p:ph idx="12" type="sldNum"/>
          </p:nvPr>
        </p:nvSpPr>
        <p:spPr>
          <a:xfrm>
            <a:off x="11296610" y="6217622"/>
            <a:ext cx="731700" cy="5250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wo Content">
  <p:cSld name="2_Two Content">
    <p:spTree>
      <p:nvGrpSpPr>
        <p:cNvPr id="940" name="Shape 940"/>
        <p:cNvGrpSpPr/>
        <p:nvPr/>
      </p:nvGrpSpPr>
      <p:grpSpPr>
        <a:xfrm>
          <a:off x="0" y="0"/>
          <a:ext cx="0" cy="0"/>
          <a:chOff x="0" y="0"/>
          <a:chExt cx="0" cy="0"/>
        </a:xfrm>
      </p:grpSpPr>
      <p:sp>
        <p:nvSpPr>
          <p:cNvPr id="941" name="Google Shape;941;p111"/>
          <p:cNvSpPr txBox="1"/>
          <p:nvPr>
            <p:ph idx="11" type="ftr"/>
          </p:nvPr>
        </p:nvSpPr>
        <p:spPr>
          <a:xfrm>
            <a:off x="4038603" y="6356358"/>
            <a:ext cx="4114800" cy="3651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942" name="Google Shape;942;p111"/>
          <p:cNvSpPr txBox="1"/>
          <p:nvPr>
            <p:ph idx="10" type="dt"/>
          </p:nvPr>
        </p:nvSpPr>
        <p:spPr>
          <a:xfrm>
            <a:off x="838201" y="6356358"/>
            <a:ext cx="2743200" cy="3651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943" name="Google Shape;943;p111"/>
          <p:cNvSpPr txBox="1"/>
          <p:nvPr>
            <p:ph idx="12" type="sldNum"/>
          </p:nvPr>
        </p:nvSpPr>
        <p:spPr>
          <a:xfrm>
            <a:off x="8610605" y="6356358"/>
            <a:ext cx="2743200" cy="3651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
        <p:nvSpPr>
          <p:cNvPr id="944" name="Google Shape;944;p111"/>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rgbClr val="040404"/>
              </a:buClr>
              <a:buSzPts val="3300"/>
              <a:buFont typeface="Arial"/>
              <a:buNone/>
              <a:defRPr b="1" i="0" sz="3300">
                <a:solidFill>
                  <a:srgbClr val="040404"/>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45" name="Google Shape;945;p111"/>
          <p:cNvSpPr txBox="1"/>
          <p:nvPr>
            <p:ph idx="1" type="body"/>
          </p:nvPr>
        </p:nvSpPr>
        <p:spPr>
          <a:xfrm>
            <a:off x="626047" y="1617361"/>
            <a:ext cx="5176500" cy="3783600"/>
          </a:xfrm>
          <a:prstGeom prst="rect">
            <a:avLst/>
          </a:prstGeom>
          <a:noFill/>
          <a:ln>
            <a:noFill/>
          </a:ln>
        </p:spPr>
        <p:txBody>
          <a:bodyPr anchorCtr="0" anchor="t" bIns="0" lIns="0" spcFirstLastPara="1" rIns="0" wrap="square" tIns="0">
            <a:normAutofit/>
          </a:bodyPr>
          <a:lstStyle>
            <a:lvl1pPr indent="-228600" lvl="0" marL="457200" algn="l">
              <a:lnSpc>
                <a:spcPct val="90000"/>
              </a:lnSpc>
              <a:spcBef>
                <a:spcPts val="900"/>
              </a:spcBef>
              <a:spcAft>
                <a:spcPts val="0"/>
              </a:spcAft>
              <a:buClr>
                <a:schemeClr val="dk1"/>
              </a:buClr>
              <a:buSzPts val="1200"/>
              <a:buNone/>
              <a:defRPr b="0" i="0" sz="1200">
                <a:solidFill>
                  <a:schemeClr val="dk1"/>
                </a:solidFill>
                <a:latin typeface="Arial"/>
                <a:ea typeface="Arial"/>
                <a:cs typeface="Arial"/>
                <a:sym typeface="Arial"/>
              </a:defRPr>
            </a:lvl1pPr>
            <a:lvl2pPr indent="-298450" lvl="1" marL="914400" algn="l">
              <a:lnSpc>
                <a:spcPct val="90000"/>
              </a:lnSpc>
              <a:spcBef>
                <a:spcPts val="500"/>
              </a:spcBef>
              <a:spcAft>
                <a:spcPts val="0"/>
              </a:spcAft>
              <a:buClr>
                <a:schemeClr val="dk1"/>
              </a:buClr>
              <a:buSzPts val="1100"/>
              <a:buChar char="□"/>
              <a:defRPr/>
            </a:lvl2pPr>
            <a:lvl3pPr indent="-298450" lvl="2" marL="1371600" algn="l">
              <a:lnSpc>
                <a:spcPct val="90000"/>
              </a:lnSpc>
              <a:spcBef>
                <a:spcPts val="500"/>
              </a:spcBef>
              <a:spcAft>
                <a:spcPts val="0"/>
              </a:spcAft>
              <a:buClr>
                <a:schemeClr val="dk1"/>
              </a:buClr>
              <a:buSzPts val="1100"/>
              <a:buChar char="■"/>
              <a:defRPr/>
            </a:lvl3pPr>
            <a:lvl4pPr indent="-298450" lvl="3" marL="1828800" algn="l">
              <a:lnSpc>
                <a:spcPct val="90000"/>
              </a:lnSpc>
              <a:spcBef>
                <a:spcPts val="500"/>
              </a:spcBef>
              <a:spcAft>
                <a:spcPts val="0"/>
              </a:spcAft>
              <a:buClr>
                <a:schemeClr val="dk1"/>
              </a:buClr>
              <a:buSzPts val="1100"/>
              <a:buChar char="■"/>
              <a:defRPr/>
            </a:lvl4pPr>
            <a:lvl5pPr indent="-298450" lvl="4" marL="2286000" algn="l">
              <a:lnSpc>
                <a:spcPct val="90000"/>
              </a:lnSpc>
              <a:spcBef>
                <a:spcPts val="500"/>
              </a:spcBef>
              <a:spcAft>
                <a:spcPts val="0"/>
              </a:spcAft>
              <a:buClr>
                <a:schemeClr val="dk1"/>
              </a:buClr>
              <a:buSzPts val="1100"/>
              <a:buChar char="□"/>
              <a:defRPr/>
            </a:lvl5pPr>
            <a:lvl6pPr indent="-298450" lvl="5" marL="2743200" algn="l">
              <a:lnSpc>
                <a:spcPct val="90000"/>
              </a:lnSpc>
              <a:spcBef>
                <a:spcPts val="500"/>
              </a:spcBef>
              <a:spcAft>
                <a:spcPts val="0"/>
              </a:spcAft>
              <a:buClr>
                <a:schemeClr val="dk1"/>
              </a:buClr>
              <a:buSzPts val="1100"/>
              <a:buChar char="■"/>
              <a:defRPr/>
            </a:lvl6pPr>
            <a:lvl7pPr indent="-298450" lvl="6" marL="3200400" algn="l">
              <a:lnSpc>
                <a:spcPct val="90000"/>
              </a:lnSpc>
              <a:spcBef>
                <a:spcPts val="500"/>
              </a:spcBef>
              <a:spcAft>
                <a:spcPts val="0"/>
              </a:spcAft>
              <a:buClr>
                <a:schemeClr val="dk1"/>
              </a:buClr>
              <a:buSzPts val="1100"/>
              <a:buChar char="■"/>
              <a:defRPr/>
            </a:lvl7pPr>
            <a:lvl8pPr indent="-298450" lvl="7" marL="3657600" algn="l">
              <a:lnSpc>
                <a:spcPct val="90000"/>
              </a:lnSpc>
              <a:spcBef>
                <a:spcPts val="500"/>
              </a:spcBef>
              <a:spcAft>
                <a:spcPts val="0"/>
              </a:spcAft>
              <a:buClr>
                <a:schemeClr val="dk1"/>
              </a:buClr>
              <a:buSzPts val="1100"/>
              <a:buChar char="□"/>
              <a:defRPr/>
            </a:lvl8pPr>
            <a:lvl9pPr indent="-298450" lvl="8" marL="4114800" algn="l">
              <a:lnSpc>
                <a:spcPct val="90000"/>
              </a:lnSpc>
              <a:spcBef>
                <a:spcPts val="500"/>
              </a:spcBef>
              <a:spcAft>
                <a:spcPts val="0"/>
              </a:spcAft>
              <a:buClr>
                <a:schemeClr val="dk1"/>
              </a:buClr>
              <a:buSzPts val="1100"/>
              <a:buChar char="■"/>
              <a:defRPr/>
            </a:lvl9pPr>
          </a:lstStyle>
          <a:p/>
        </p:txBody>
      </p:sp>
      <p:sp>
        <p:nvSpPr>
          <p:cNvPr id="946" name="Google Shape;946;p111"/>
          <p:cNvSpPr txBox="1"/>
          <p:nvPr>
            <p:ph idx="2"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1300"/>
              <a:buNone/>
              <a:defRPr b="1" i="0" sz="13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947" name="Google Shape;947;p111"/>
          <p:cNvSpPr txBox="1"/>
          <p:nvPr>
            <p:ph idx="3" type="body"/>
          </p:nvPr>
        </p:nvSpPr>
        <p:spPr>
          <a:xfrm>
            <a:off x="6083061" y="1617361"/>
            <a:ext cx="5482800" cy="3783600"/>
          </a:xfrm>
          <a:prstGeom prst="rect">
            <a:avLst/>
          </a:prstGeom>
          <a:noFill/>
          <a:ln>
            <a:noFill/>
          </a:ln>
        </p:spPr>
        <p:txBody>
          <a:bodyPr anchorCtr="0" anchor="t" bIns="0" lIns="0" spcFirstLastPara="1" rIns="0" wrap="square" tIns="0">
            <a:normAutofit/>
          </a:bodyPr>
          <a:lstStyle>
            <a:lvl1pPr indent="-228600" lvl="0" marL="457200" algn="l">
              <a:lnSpc>
                <a:spcPct val="90000"/>
              </a:lnSpc>
              <a:spcBef>
                <a:spcPts val="900"/>
              </a:spcBef>
              <a:spcAft>
                <a:spcPts val="0"/>
              </a:spcAft>
              <a:buClr>
                <a:schemeClr val="dk1"/>
              </a:buClr>
              <a:buSzPts val="1200"/>
              <a:buNone/>
              <a:defRPr b="0" i="0" sz="1200">
                <a:solidFill>
                  <a:schemeClr val="dk1"/>
                </a:solidFill>
                <a:latin typeface="Arial"/>
                <a:ea typeface="Arial"/>
                <a:cs typeface="Arial"/>
                <a:sym typeface="Arial"/>
              </a:defRPr>
            </a:lvl1pPr>
            <a:lvl2pPr indent="-298450" lvl="1" marL="914400" algn="l">
              <a:lnSpc>
                <a:spcPct val="90000"/>
              </a:lnSpc>
              <a:spcBef>
                <a:spcPts val="500"/>
              </a:spcBef>
              <a:spcAft>
                <a:spcPts val="0"/>
              </a:spcAft>
              <a:buClr>
                <a:schemeClr val="dk1"/>
              </a:buClr>
              <a:buSzPts val="1100"/>
              <a:buChar char="□"/>
              <a:defRPr/>
            </a:lvl2pPr>
            <a:lvl3pPr indent="-298450" lvl="2" marL="1371600" algn="l">
              <a:lnSpc>
                <a:spcPct val="90000"/>
              </a:lnSpc>
              <a:spcBef>
                <a:spcPts val="500"/>
              </a:spcBef>
              <a:spcAft>
                <a:spcPts val="0"/>
              </a:spcAft>
              <a:buClr>
                <a:schemeClr val="dk1"/>
              </a:buClr>
              <a:buSzPts val="1100"/>
              <a:buChar char="■"/>
              <a:defRPr/>
            </a:lvl3pPr>
            <a:lvl4pPr indent="-298450" lvl="3" marL="1828800" algn="l">
              <a:lnSpc>
                <a:spcPct val="90000"/>
              </a:lnSpc>
              <a:spcBef>
                <a:spcPts val="500"/>
              </a:spcBef>
              <a:spcAft>
                <a:spcPts val="0"/>
              </a:spcAft>
              <a:buClr>
                <a:schemeClr val="dk1"/>
              </a:buClr>
              <a:buSzPts val="1100"/>
              <a:buChar char="■"/>
              <a:defRPr/>
            </a:lvl4pPr>
            <a:lvl5pPr indent="-298450" lvl="4" marL="2286000" algn="l">
              <a:lnSpc>
                <a:spcPct val="90000"/>
              </a:lnSpc>
              <a:spcBef>
                <a:spcPts val="500"/>
              </a:spcBef>
              <a:spcAft>
                <a:spcPts val="0"/>
              </a:spcAft>
              <a:buClr>
                <a:schemeClr val="dk1"/>
              </a:buClr>
              <a:buSzPts val="1100"/>
              <a:buChar char="□"/>
              <a:defRPr/>
            </a:lvl5pPr>
            <a:lvl6pPr indent="-298450" lvl="5" marL="2743200" algn="l">
              <a:lnSpc>
                <a:spcPct val="90000"/>
              </a:lnSpc>
              <a:spcBef>
                <a:spcPts val="500"/>
              </a:spcBef>
              <a:spcAft>
                <a:spcPts val="0"/>
              </a:spcAft>
              <a:buClr>
                <a:schemeClr val="dk1"/>
              </a:buClr>
              <a:buSzPts val="1100"/>
              <a:buChar char="■"/>
              <a:defRPr/>
            </a:lvl6pPr>
            <a:lvl7pPr indent="-298450" lvl="6" marL="3200400" algn="l">
              <a:lnSpc>
                <a:spcPct val="90000"/>
              </a:lnSpc>
              <a:spcBef>
                <a:spcPts val="500"/>
              </a:spcBef>
              <a:spcAft>
                <a:spcPts val="0"/>
              </a:spcAft>
              <a:buClr>
                <a:schemeClr val="dk1"/>
              </a:buClr>
              <a:buSzPts val="1100"/>
              <a:buChar char="■"/>
              <a:defRPr/>
            </a:lvl7pPr>
            <a:lvl8pPr indent="-298450" lvl="7" marL="3657600" algn="l">
              <a:lnSpc>
                <a:spcPct val="90000"/>
              </a:lnSpc>
              <a:spcBef>
                <a:spcPts val="500"/>
              </a:spcBef>
              <a:spcAft>
                <a:spcPts val="0"/>
              </a:spcAft>
              <a:buClr>
                <a:schemeClr val="dk1"/>
              </a:buClr>
              <a:buSzPts val="1100"/>
              <a:buChar char="□"/>
              <a:defRPr/>
            </a:lvl8pPr>
            <a:lvl9pPr indent="-298450" lvl="8" marL="4114800" algn="l">
              <a:lnSpc>
                <a:spcPct val="90000"/>
              </a:lnSpc>
              <a:spcBef>
                <a:spcPts val="500"/>
              </a:spcBef>
              <a:spcAft>
                <a:spcPts val="0"/>
              </a:spcAft>
              <a:buClr>
                <a:schemeClr val="dk1"/>
              </a:buClr>
              <a:buSzPts val="1100"/>
              <a:buChar char="■"/>
              <a:defRPr/>
            </a:lvl9pPr>
          </a:lstStyle>
          <a:p/>
        </p:txBody>
      </p:sp>
      <p:grpSp>
        <p:nvGrpSpPr>
          <p:cNvPr id="948" name="Google Shape;948;p111"/>
          <p:cNvGrpSpPr/>
          <p:nvPr/>
        </p:nvGrpSpPr>
        <p:grpSpPr>
          <a:xfrm>
            <a:off x="0" y="5981277"/>
            <a:ext cx="12191479" cy="127071"/>
            <a:chOff x="0" y="9863563"/>
            <a:chExt cx="20104682" cy="209550"/>
          </a:xfrm>
        </p:grpSpPr>
        <p:sp>
          <p:nvSpPr>
            <p:cNvPr id="949" name="Google Shape;949;p111"/>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50" name="Google Shape;950;p111"/>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51" name="Google Shape;951;p111"/>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52" name="Google Shape;952;p111"/>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953" name="Google Shape;953;p111"/>
          <p:cNvGrpSpPr/>
          <p:nvPr/>
        </p:nvGrpSpPr>
        <p:grpSpPr>
          <a:xfrm>
            <a:off x="10472611" y="6302012"/>
            <a:ext cx="1450594" cy="352787"/>
            <a:chOff x="17270138" y="10392506"/>
            <a:chExt cx="2392141" cy="581772"/>
          </a:xfrm>
        </p:grpSpPr>
        <p:grpSp>
          <p:nvGrpSpPr>
            <p:cNvPr id="954" name="Google Shape;954;p111"/>
            <p:cNvGrpSpPr/>
            <p:nvPr/>
          </p:nvGrpSpPr>
          <p:grpSpPr>
            <a:xfrm>
              <a:off x="17879688" y="10615449"/>
              <a:ext cx="479402" cy="221678"/>
              <a:chOff x="17879688" y="10615449"/>
              <a:chExt cx="479402" cy="221678"/>
            </a:xfrm>
          </p:grpSpPr>
          <p:pic>
            <p:nvPicPr>
              <p:cNvPr id="955" name="Google Shape;955;p111"/>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956" name="Google Shape;956;p111"/>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957" name="Google Shape;957;p111"/>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58" name="Google Shape;958;p111"/>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59" name="Google Shape;959;p111"/>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960" name="Google Shape;960;p111"/>
            <p:cNvGrpSpPr/>
            <p:nvPr/>
          </p:nvGrpSpPr>
          <p:grpSpPr>
            <a:xfrm>
              <a:off x="17270138" y="10697205"/>
              <a:ext cx="448309" cy="277073"/>
              <a:chOff x="17270138" y="10697205"/>
              <a:chExt cx="448309" cy="277073"/>
            </a:xfrm>
          </p:grpSpPr>
          <p:sp>
            <p:nvSpPr>
              <p:cNvPr id="961" name="Google Shape;961;p111"/>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62" name="Google Shape;962;p111"/>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63" name="Google Shape;963;p111"/>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964" name="Google Shape;964;p111"/>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965" name="Shape 965"/>
        <p:cNvGrpSpPr/>
        <p:nvPr/>
      </p:nvGrpSpPr>
      <p:grpSpPr>
        <a:xfrm>
          <a:off x="0" y="0"/>
          <a:ext cx="0" cy="0"/>
          <a:chOff x="0" y="0"/>
          <a:chExt cx="0" cy="0"/>
        </a:xfrm>
      </p:grpSpPr>
      <p:sp>
        <p:nvSpPr>
          <p:cNvPr id="966" name="Google Shape;966;p112"/>
          <p:cNvSpPr txBox="1"/>
          <p:nvPr>
            <p:ph type="title"/>
          </p:nvPr>
        </p:nvSpPr>
        <p:spPr>
          <a:xfrm>
            <a:off x="6083060" y="602131"/>
            <a:ext cx="5499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rgbClr val="040404"/>
              </a:buClr>
              <a:buSzPts val="3300"/>
              <a:buFont typeface="Arial"/>
              <a:buNone/>
              <a:defRPr b="1" i="0" sz="3300">
                <a:solidFill>
                  <a:srgbClr val="040404"/>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67" name="Google Shape;967;p112"/>
          <p:cNvSpPr txBox="1"/>
          <p:nvPr>
            <p:ph idx="1" type="subTitle"/>
          </p:nvPr>
        </p:nvSpPr>
        <p:spPr>
          <a:xfrm>
            <a:off x="6083060" y="1194219"/>
            <a:ext cx="5499600" cy="2295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1300"/>
              <a:buNone/>
              <a:defRPr b="1" i="0" sz="13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968" name="Google Shape;968;p112"/>
          <p:cNvSpPr txBox="1"/>
          <p:nvPr>
            <p:ph idx="2" type="body"/>
          </p:nvPr>
        </p:nvSpPr>
        <p:spPr>
          <a:xfrm>
            <a:off x="6083061" y="1617361"/>
            <a:ext cx="5482800" cy="3783600"/>
          </a:xfrm>
          <a:prstGeom prst="rect">
            <a:avLst/>
          </a:prstGeom>
          <a:noFill/>
          <a:ln>
            <a:noFill/>
          </a:ln>
        </p:spPr>
        <p:txBody>
          <a:bodyPr anchorCtr="0" anchor="t" bIns="0" lIns="0" spcFirstLastPara="1" rIns="0" wrap="square" tIns="0">
            <a:normAutofit/>
          </a:bodyPr>
          <a:lstStyle>
            <a:lvl1pPr indent="-228600" lvl="0" marL="457200" algn="l">
              <a:lnSpc>
                <a:spcPct val="90000"/>
              </a:lnSpc>
              <a:spcBef>
                <a:spcPts val="900"/>
              </a:spcBef>
              <a:spcAft>
                <a:spcPts val="0"/>
              </a:spcAft>
              <a:buClr>
                <a:schemeClr val="dk1"/>
              </a:buClr>
              <a:buSzPts val="1200"/>
              <a:buNone/>
              <a:defRPr b="0" i="0" sz="1200">
                <a:solidFill>
                  <a:schemeClr val="dk1"/>
                </a:solidFill>
                <a:latin typeface="Arial"/>
                <a:ea typeface="Arial"/>
                <a:cs typeface="Arial"/>
                <a:sym typeface="Arial"/>
              </a:defRPr>
            </a:lvl1pPr>
            <a:lvl2pPr indent="-298450" lvl="1" marL="914400" algn="l">
              <a:lnSpc>
                <a:spcPct val="90000"/>
              </a:lnSpc>
              <a:spcBef>
                <a:spcPts val="500"/>
              </a:spcBef>
              <a:spcAft>
                <a:spcPts val="0"/>
              </a:spcAft>
              <a:buClr>
                <a:schemeClr val="dk1"/>
              </a:buClr>
              <a:buSzPts val="1100"/>
              <a:buChar char="□"/>
              <a:defRPr/>
            </a:lvl2pPr>
            <a:lvl3pPr indent="-298450" lvl="2" marL="1371600" algn="l">
              <a:lnSpc>
                <a:spcPct val="90000"/>
              </a:lnSpc>
              <a:spcBef>
                <a:spcPts val="500"/>
              </a:spcBef>
              <a:spcAft>
                <a:spcPts val="0"/>
              </a:spcAft>
              <a:buClr>
                <a:schemeClr val="dk1"/>
              </a:buClr>
              <a:buSzPts val="1100"/>
              <a:buChar char="■"/>
              <a:defRPr/>
            </a:lvl3pPr>
            <a:lvl4pPr indent="-298450" lvl="3" marL="1828800" algn="l">
              <a:lnSpc>
                <a:spcPct val="90000"/>
              </a:lnSpc>
              <a:spcBef>
                <a:spcPts val="500"/>
              </a:spcBef>
              <a:spcAft>
                <a:spcPts val="0"/>
              </a:spcAft>
              <a:buClr>
                <a:schemeClr val="dk1"/>
              </a:buClr>
              <a:buSzPts val="1100"/>
              <a:buChar char="■"/>
              <a:defRPr/>
            </a:lvl4pPr>
            <a:lvl5pPr indent="-298450" lvl="4" marL="2286000" algn="l">
              <a:lnSpc>
                <a:spcPct val="90000"/>
              </a:lnSpc>
              <a:spcBef>
                <a:spcPts val="500"/>
              </a:spcBef>
              <a:spcAft>
                <a:spcPts val="0"/>
              </a:spcAft>
              <a:buClr>
                <a:schemeClr val="dk1"/>
              </a:buClr>
              <a:buSzPts val="1100"/>
              <a:buChar char="□"/>
              <a:defRPr/>
            </a:lvl5pPr>
            <a:lvl6pPr indent="-298450" lvl="5" marL="2743200" algn="l">
              <a:lnSpc>
                <a:spcPct val="90000"/>
              </a:lnSpc>
              <a:spcBef>
                <a:spcPts val="500"/>
              </a:spcBef>
              <a:spcAft>
                <a:spcPts val="0"/>
              </a:spcAft>
              <a:buClr>
                <a:schemeClr val="dk1"/>
              </a:buClr>
              <a:buSzPts val="1100"/>
              <a:buChar char="■"/>
              <a:defRPr/>
            </a:lvl6pPr>
            <a:lvl7pPr indent="-298450" lvl="6" marL="3200400" algn="l">
              <a:lnSpc>
                <a:spcPct val="90000"/>
              </a:lnSpc>
              <a:spcBef>
                <a:spcPts val="500"/>
              </a:spcBef>
              <a:spcAft>
                <a:spcPts val="0"/>
              </a:spcAft>
              <a:buClr>
                <a:schemeClr val="dk1"/>
              </a:buClr>
              <a:buSzPts val="1100"/>
              <a:buChar char="■"/>
              <a:defRPr/>
            </a:lvl7pPr>
            <a:lvl8pPr indent="-298450" lvl="7" marL="3657600" algn="l">
              <a:lnSpc>
                <a:spcPct val="90000"/>
              </a:lnSpc>
              <a:spcBef>
                <a:spcPts val="500"/>
              </a:spcBef>
              <a:spcAft>
                <a:spcPts val="0"/>
              </a:spcAft>
              <a:buClr>
                <a:schemeClr val="dk1"/>
              </a:buClr>
              <a:buSzPts val="1100"/>
              <a:buChar char="□"/>
              <a:defRPr/>
            </a:lvl8pPr>
            <a:lvl9pPr indent="-298450" lvl="8" marL="4114800" algn="l">
              <a:lnSpc>
                <a:spcPct val="90000"/>
              </a:lnSpc>
              <a:spcBef>
                <a:spcPts val="500"/>
              </a:spcBef>
              <a:spcAft>
                <a:spcPts val="0"/>
              </a:spcAft>
              <a:buClr>
                <a:schemeClr val="dk1"/>
              </a:buClr>
              <a:buSzPts val="1100"/>
              <a:buChar char="■"/>
              <a:defRPr/>
            </a:lvl9pPr>
          </a:lstStyle>
          <a:p/>
        </p:txBody>
      </p:sp>
      <p:grpSp>
        <p:nvGrpSpPr>
          <p:cNvPr id="969" name="Google Shape;969;p112"/>
          <p:cNvGrpSpPr/>
          <p:nvPr/>
        </p:nvGrpSpPr>
        <p:grpSpPr>
          <a:xfrm>
            <a:off x="0" y="5981277"/>
            <a:ext cx="12191479" cy="127071"/>
            <a:chOff x="0" y="9863563"/>
            <a:chExt cx="20104682" cy="209550"/>
          </a:xfrm>
        </p:grpSpPr>
        <p:sp>
          <p:nvSpPr>
            <p:cNvPr id="970" name="Google Shape;970;p112"/>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71" name="Google Shape;971;p112"/>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72" name="Google Shape;972;p112"/>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73" name="Google Shape;973;p112"/>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974" name="Google Shape;974;p112"/>
          <p:cNvGrpSpPr/>
          <p:nvPr/>
        </p:nvGrpSpPr>
        <p:grpSpPr>
          <a:xfrm>
            <a:off x="10472611" y="6302012"/>
            <a:ext cx="1450594" cy="352787"/>
            <a:chOff x="17270138" y="10392506"/>
            <a:chExt cx="2392141" cy="581772"/>
          </a:xfrm>
        </p:grpSpPr>
        <p:grpSp>
          <p:nvGrpSpPr>
            <p:cNvPr id="975" name="Google Shape;975;p112"/>
            <p:cNvGrpSpPr/>
            <p:nvPr/>
          </p:nvGrpSpPr>
          <p:grpSpPr>
            <a:xfrm>
              <a:off x="17879688" y="10615449"/>
              <a:ext cx="479402" cy="221678"/>
              <a:chOff x="17879688" y="10615449"/>
              <a:chExt cx="479402" cy="221678"/>
            </a:xfrm>
          </p:grpSpPr>
          <p:pic>
            <p:nvPicPr>
              <p:cNvPr id="976" name="Google Shape;976;p112"/>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977" name="Google Shape;977;p112"/>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978" name="Google Shape;978;p112"/>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79" name="Google Shape;979;p112"/>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80" name="Google Shape;980;p112"/>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981" name="Google Shape;981;p112"/>
            <p:cNvGrpSpPr/>
            <p:nvPr/>
          </p:nvGrpSpPr>
          <p:grpSpPr>
            <a:xfrm>
              <a:off x="17270138" y="10697205"/>
              <a:ext cx="448309" cy="277073"/>
              <a:chOff x="17270138" y="10697205"/>
              <a:chExt cx="448309" cy="277073"/>
            </a:xfrm>
          </p:grpSpPr>
          <p:sp>
            <p:nvSpPr>
              <p:cNvPr id="982" name="Google Shape;982;p112"/>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83" name="Google Shape;983;p112"/>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84" name="Google Shape;984;p112"/>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985" name="Google Shape;985;p112"/>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986" name="Google Shape;986;p112"/>
          <p:cNvSpPr/>
          <p:nvPr>
            <p:ph idx="3" type="pic"/>
          </p:nvPr>
        </p:nvSpPr>
        <p:spPr>
          <a:xfrm>
            <a:off x="-1" y="0"/>
            <a:ext cx="5802300" cy="5981100"/>
          </a:xfrm>
          <a:prstGeom prst="rect">
            <a:avLst/>
          </a:prstGeom>
          <a:noFill/>
          <a:ln>
            <a:noFill/>
          </a:ln>
        </p:spPr>
      </p:sp>
    </p:spTree>
  </p:cSld>
  <p:clrMapOvr>
    <a:masterClrMapping/>
  </p:clrMapOvr>
</p:sldLayout>
</file>

<file path=ppt/slideLayouts/slideLayout1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6">
  <p:cSld name="TITLE_22">
    <p:spTree>
      <p:nvGrpSpPr>
        <p:cNvPr id="987" name="Shape 987"/>
        <p:cNvGrpSpPr/>
        <p:nvPr/>
      </p:nvGrpSpPr>
      <p:grpSpPr>
        <a:xfrm>
          <a:off x="0" y="0"/>
          <a:ext cx="0" cy="0"/>
          <a:chOff x="0" y="0"/>
          <a:chExt cx="0" cy="0"/>
        </a:xfrm>
      </p:grpSpPr>
      <p:sp>
        <p:nvSpPr>
          <p:cNvPr id="988" name="Google Shape;988;p113"/>
          <p:cNvSpPr/>
          <p:nvPr/>
        </p:nvSpPr>
        <p:spPr>
          <a:xfrm>
            <a:off x="0" y="-12750"/>
            <a:ext cx="12192000" cy="6883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1 1">
  <p:cSld name="TITLE_1_1">
    <p:bg>
      <p:bgPr>
        <a:solidFill>
          <a:srgbClr val="FFFFFF"/>
        </a:solidFill>
      </p:bgPr>
    </p:bg>
    <p:spTree>
      <p:nvGrpSpPr>
        <p:cNvPr id="989" name="Shape 989"/>
        <p:cNvGrpSpPr/>
        <p:nvPr/>
      </p:nvGrpSpPr>
      <p:grpSpPr>
        <a:xfrm>
          <a:off x="0" y="0"/>
          <a:ext cx="0" cy="0"/>
          <a:chOff x="0" y="0"/>
          <a:chExt cx="0" cy="0"/>
        </a:xfrm>
      </p:grpSpPr>
      <p:sp>
        <p:nvSpPr>
          <p:cNvPr id="990" name="Google Shape;990;p114"/>
          <p:cNvSpPr txBox="1"/>
          <p:nvPr>
            <p:ph idx="12" type="sldNum"/>
          </p:nvPr>
        </p:nvSpPr>
        <p:spPr>
          <a:xfrm rot="-5400000">
            <a:off x="11582467" y="341400"/>
            <a:ext cx="731700" cy="383100"/>
          </a:xfrm>
          <a:prstGeom prst="rect">
            <a:avLst/>
          </a:prstGeom>
        </p:spPr>
        <p:txBody>
          <a:bodyPr anchorCtr="0" anchor="t" bIns="91425" lIns="91425" spcFirstLastPara="1" rIns="91425" wrap="square" tIns="91425">
            <a:noAutofit/>
          </a:bodyPr>
          <a:lstStyle>
            <a:lvl1pPr lvl="0">
              <a:buNone/>
              <a:defRPr sz="900">
                <a:solidFill>
                  <a:srgbClr val="B7B7B7"/>
                </a:solidFill>
                <a:latin typeface="DM Sans"/>
                <a:ea typeface="DM Sans"/>
                <a:cs typeface="DM Sans"/>
                <a:sym typeface="DM Sans"/>
              </a:defRPr>
            </a:lvl1pPr>
            <a:lvl2pPr lvl="1">
              <a:buNone/>
              <a:defRPr sz="900">
                <a:solidFill>
                  <a:srgbClr val="B7B7B7"/>
                </a:solidFill>
                <a:latin typeface="DM Sans"/>
                <a:ea typeface="DM Sans"/>
                <a:cs typeface="DM Sans"/>
                <a:sym typeface="DM Sans"/>
              </a:defRPr>
            </a:lvl2pPr>
            <a:lvl3pPr lvl="2">
              <a:buNone/>
              <a:defRPr sz="900">
                <a:solidFill>
                  <a:srgbClr val="B7B7B7"/>
                </a:solidFill>
                <a:latin typeface="DM Sans"/>
                <a:ea typeface="DM Sans"/>
                <a:cs typeface="DM Sans"/>
                <a:sym typeface="DM Sans"/>
              </a:defRPr>
            </a:lvl3pPr>
            <a:lvl4pPr lvl="3">
              <a:buNone/>
              <a:defRPr sz="900">
                <a:solidFill>
                  <a:srgbClr val="B7B7B7"/>
                </a:solidFill>
                <a:latin typeface="DM Sans"/>
                <a:ea typeface="DM Sans"/>
                <a:cs typeface="DM Sans"/>
                <a:sym typeface="DM Sans"/>
              </a:defRPr>
            </a:lvl4pPr>
            <a:lvl5pPr lvl="4">
              <a:buNone/>
              <a:defRPr sz="900">
                <a:solidFill>
                  <a:srgbClr val="B7B7B7"/>
                </a:solidFill>
                <a:latin typeface="DM Sans"/>
                <a:ea typeface="DM Sans"/>
                <a:cs typeface="DM Sans"/>
                <a:sym typeface="DM Sans"/>
              </a:defRPr>
            </a:lvl5pPr>
            <a:lvl6pPr lvl="5">
              <a:buNone/>
              <a:defRPr sz="900">
                <a:solidFill>
                  <a:srgbClr val="B7B7B7"/>
                </a:solidFill>
                <a:latin typeface="DM Sans"/>
                <a:ea typeface="DM Sans"/>
                <a:cs typeface="DM Sans"/>
                <a:sym typeface="DM Sans"/>
              </a:defRPr>
            </a:lvl6pPr>
            <a:lvl7pPr lvl="6">
              <a:buNone/>
              <a:defRPr sz="900">
                <a:solidFill>
                  <a:srgbClr val="B7B7B7"/>
                </a:solidFill>
                <a:latin typeface="DM Sans"/>
                <a:ea typeface="DM Sans"/>
                <a:cs typeface="DM Sans"/>
                <a:sym typeface="DM Sans"/>
              </a:defRPr>
            </a:lvl7pPr>
            <a:lvl8pPr lvl="7">
              <a:buNone/>
              <a:defRPr sz="900">
                <a:solidFill>
                  <a:srgbClr val="B7B7B7"/>
                </a:solidFill>
                <a:latin typeface="DM Sans"/>
                <a:ea typeface="DM Sans"/>
                <a:cs typeface="DM Sans"/>
                <a:sym typeface="DM Sans"/>
              </a:defRPr>
            </a:lvl8pPr>
            <a:lvl9pPr lvl="8">
              <a:buNone/>
              <a:defRPr sz="900">
                <a:solidFill>
                  <a:srgbClr val="B7B7B7"/>
                </a:solidFill>
                <a:latin typeface="DM Sans"/>
                <a:ea typeface="DM Sans"/>
                <a:cs typeface="DM Sans"/>
                <a:sym typeface="DM Sans"/>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Section Header_Picture">
  <p:cSld name="1_Section Header_Picture">
    <p:spTree>
      <p:nvGrpSpPr>
        <p:cNvPr id="991" name="Shape 991"/>
        <p:cNvGrpSpPr/>
        <p:nvPr/>
      </p:nvGrpSpPr>
      <p:grpSpPr>
        <a:xfrm>
          <a:off x="0" y="0"/>
          <a:ext cx="0" cy="0"/>
          <a:chOff x="0" y="0"/>
          <a:chExt cx="0" cy="0"/>
        </a:xfrm>
      </p:grpSpPr>
      <p:sp>
        <p:nvSpPr>
          <p:cNvPr id="992" name="Google Shape;992;p115"/>
          <p:cNvSpPr/>
          <p:nvPr>
            <p:ph idx="2" type="pic"/>
          </p:nvPr>
        </p:nvSpPr>
        <p:spPr>
          <a:xfrm>
            <a:off x="0" y="0"/>
            <a:ext cx="12191100" cy="5979900"/>
          </a:xfrm>
          <a:prstGeom prst="rect">
            <a:avLst/>
          </a:prstGeom>
          <a:noFill/>
          <a:ln>
            <a:noFill/>
          </a:ln>
        </p:spPr>
      </p:sp>
      <p:grpSp>
        <p:nvGrpSpPr>
          <p:cNvPr id="993" name="Google Shape;993;p115"/>
          <p:cNvGrpSpPr/>
          <p:nvPr/>
        </p:nvGrpSpPr>
        <p:grpSpPr>
          <a:xfrm>
            <a:off x="10472612" y="6300976"/>
            <a:ext cx="1450594" cy="352728"/>
            <a:chOff x="17270138" y="10392506"/>
            <a:chExt cx="2392141" cy="581772"/>
          </a:xfrm>
        </p:grpSpPr>
        <p:pic>
          <p:nvPicPr>
            <p:cNvPr id="994" name="Google Shape;994;p115"/>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995" name="Google Shape;995;p115"/>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96" name="Google Shape;996;p115"/>
            <p:cNvSpPr/>
            <p:nvPr/>
          </p:nvSpPr>
          <p:spPr>
            <a:xfrm>
              <a:off x="18087311"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97" name="Google Shape;997;p115"/>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98" name="Google Shape;998;p115"/>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999" name="Google Shape;999;p115"/>
            <p:cNvGrpSpPr/>
            <p:nvPr/>
          </p:nvGrpSpPr>
          <p:grpSpPr>
            <a:xfrm>
              <a:off x="17270138" y="10697205"/>
              <a:ext cx="448309" cy="277073"/>
              <a:chOff x="17270138" y="10697205"/>
              <a:chExt cx="448309" cy="277073"/>
            </a:xfrm>
          </p:grpSpPr>
          <p:sp>
            <p:nvSpPr>
              <p:cNvPr id="1000" name="Google Shape;1000;p115"/>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01" name="Google Shape;1001;p115"/>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02" name="Google Shape;1002;p115"/>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003" name="Google Shape;1003;p115"/>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grpSp>
        <p:nvGrpSpPr>
          <p:cNvPr id="1004" name="Google Shape;1004;p115"/>
          <p:cNvGrpSpPr/>
          <p:nvPr/>
        </p:nvGrpSpPr>
        <p:grpSpPr>
          <a:xfrm>
            <a:off x="0" y="5980278"/>
            <a:ext cx="12191479" cy="127050"/>
            <a:chOff x="0" y="9863563"/>
            <a:chExt cx="20104682" cy="209550"/>
          </a:xfrm>
        </p:grpSpPr>
        <p:sp>
          <p:nvSpPr>
            <p:cNvPr id="1005" name="Google Shape;1005;p115"/>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06" name="Google Shape;1006;p115"/>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07" name="Google Shape;1007;p115"/>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08" name="Google Shape;1008;p115"/>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009" name="Google Shape;1009;p115"/>
          <p:cNvSpPr txBox="1"/>
          <p:nvPr>
            <p:ph type="ctrTitle"/>
          </p:nvPr>
        </p:nvSpPr>
        <p:spPr>
          <a:xfrm>
            <a:off x="1176964" y="1505049"/>
            <a:ext cx="8533500" cy="2648400"/>
          </a:xfrm>
          <a:prstGeom prst="rect">
            <a:avLst/>
          </a:prstGeom>
          <a:noFill/>
          <a:ln>
            <a:noFill/>
          </a:ln>
        </p:spPr>
        <p:txBody>
          <a:bodyPr anchorCtr="0" anchor="ctr" bIns="0" lIns="0" spcFirstLastPara="1" rIns="0" wrap="square" tIns="0">
            <a:spAutoFit/>
          </a:bodyPr>
          <a:lstStyle>
            <a:lvl1pPr lvl="0" algn="l">
              <a:lnSpc>
                <a:spcPct val="90000"/>
              </a:lnSpc>
              <a:spcBef>
                <a:spcPts val="0"/>
              </a:spcBef>
              <a:spcAft>
                <a:spcPts val="0"/>
              </a:spcAft>
              <a:buClr>
                <a:schemeClr val="lt1"/>
              </a:buClr>
              <a:buSzPts val="4800"/>
              <a:buFont typeface="Arial"/>
              <a:buNone/>
              <a:defRPr b="1" i="0" sz="48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010" name="Google Shape;1010;p115"/>
          <p:cNvSpPr txBox="1"/>
          <p:nvPr>
            <p:ph idx="1" type="subTitle"/>
          </p:nvPr>
        </p:nvSpPr>
        <p:spPr>
          <a:xfrm>
            <a:off x="1163212" y="4422953"/>
            <a:ext cx="8533500" cy="3024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lt1"/>
              </a:buClr>
              <a:buSzPts val="2100"/>
              <a:buNone/>
              <a:defRPr b="1" i="0" sz="2100">
                <a:solidFill>
                  <a:schemeClr val="lt1"/>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1011" name="Google Shape;1011;p115"/>
          <p:cNvSpPr txBox="1"/>
          <p:nvPr>
            <p:ph idx="11" type="ftr"/>
          </p:nvPr>
        </p:nvSpPr>
        <p:spPr>
          <a:xfrm>
            <a:off x="4144955" y="6377052"/>
            <a:ext cx="3901200" cy="3429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012" name="Google Shape;1012;p115"/>
          <p:cNvSpPr txBox="1"/>
          <p:nvPr>
            <p:ph idx="10" type="dt"/>
          </p:nvPr>
        </p:nvSpPr>
        <p:spPr>
          <a:xfrm>
            <a:off x="609552" y="6377052"/>
            <a:ext cx="2804100" cy="3429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013" name="Google Shape;1013;p115"/>
          <p:cNvSpPr txBox="1"/>
          <p:nvPr>
            <p:ph idx="12" type="sldNum"/>
          </p:nvPr>
        </p:nvSpPr>
        <p:spPr>
          <a:xfrm>
            <a:off x="8777553" y="6377052"/>
            <a:ext cx="2804100" cy="3429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Tree>
  </p:cSld>
  <p:clrMapOvr>
    <a:masterClrMapping/>
  </p:clrMapOvr>
</p:sldLayout>
</file>

<file path=ppt/slideLayouts/slideLayout1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2">
  <p:cSld name="Title and Content_4">
    <p:spTree>
      <p:nvGrpSpPr>
        <p:cNvPr id="1014" name="Shape 1014"/>
        <p:cNvGrpSpPr/>
        <p:nvPr/>
      </p:nvGrpSpPr>
      <p:grpSpPr>
        <a:xfrm>
          <a:off x="0" y="0"/>
          <a:ext cx="0" cy="0"/>
          <a:chOff x="0" y="0"/>
          <a:chExt cx="0" cy="0"/>
        </a:xfrm>
      </p:grpSpPr>
      <p:grpSp>
        <p:nvGrpSpPr>
          <p:cNvPr id="1015" name="Google Shape;1015;p116"/>
          <p:cNvGrpSpPr/>
          <p:nvPr/>
        </p:nvGrpSpPr>
        <p:grpSpPr>
          <a:xfrm>
            <a:off x="0" y="5980278"/>
            <a:ext cx="12191479" cy="127050"/>
            <a:chOff x="0" y="9863563"/>
            <a:chExt cx="20104682" cy="209550"/>
          </a:xfrm>
        </p:grpSpPr>
        <p:sp>
          <p:nvSpPr>
            <p:cNvPr id="1016" name="Google Shape;1016;p116"/>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17" name="Google Shape;1017;p116"/>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18" name="Google Shape;1018;p116"/>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19" name="Google Shape;1019;p116"/>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020" name="Google Shape;1020;p116"/>
          <p:cNvGrpSpPr/>
          <p:nvPr/>
        </p:nvGrpSpPr>
        <p:grpSpPr>
          <a:xfrm>
            <a:off x="10472612" y="6300976"/>
            <a:ext cx="1450594" cy="352728"/>
            <a:chOff x="17270138" y="10392506"/>
            <a:chExt cx="2392141" cy="581772"/>
          </a:xfrm>
        </p:grpSpPr>
        <p:grpSp>
          <p:nvGrpSpPr>
            <p:cNvPr id="1021" name="Google Shape;1021;p116"/>
            <p:cNvGrpSpPr/>
            <p:nvPr/>
          </p:nvGrpSpPr>
          <p:grpSpPr>
            <a:xfrm>
              <a:off x="17879688" y="10615449"/>
              <a:ext cx="479402" cy="221678"/>
              <a:chOff x="17879688" y="10615449"/>
              <a:chExt cx="479402" cy="221678"/>
            </a:xfrm>
          </p:grpSpPr>
          <p:pic>
            <p:nvPicPr>
              <p:cNvPr id="1022" name="Google Shape;1022;p116"/>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023" name="Google Shape;1023;p116"/>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024" name="Google Shape;1024;p116"/>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25" name="Google Shape;1025;p116"/>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26" name="Google Shape;1026;p116"/>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027" name="Google Shape;1027;p116"/>
            <p:cNvGrpSpPr/>
            <p:nvPr/>
          </p:nvGrpSpPr>
          <p:grpSpPr>
            <a:xfrm>
              <a:off x="17270138" y="10697205"/>
              <a:ext cx="448309" cy="277073"/>
              <a:chOff x="17270138" y="10697205"/>
              <a:chExt cx="448309" cy="277073"/>
            </a:xfrm>
          </p:grpSpPr>
          <p:sp>
            <p:nvSpPr>
              <p:cNvPr id="1028" name="Google Shape;1028;p116"/>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29" name="Google Shape;1029;p116"/>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30" name="Google Shape;1030;p116"/>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031" name="Google Shape;1031;p116"/>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1032" name="Google Shape;1032;p116"/>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dk1"/>
              </a:buClr>
              <a:buSzPts val="3300"/>
              <a:buFont typeface="Arial"/>
              <a:buNone/>
              <a:defRPr b="1" i="0" sz="33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033" name="Google Shape;1033;p116"/>
          <p:cNvSpPr txBox="1"/>
          <p:nvPr>
            <p:ph idx="1"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accent2"/>
              </a:buClr>
              <a:buSzPts val="1300"/>
              <a:buNone/>
              <a:defRPr b="1" i="0" sz="1300">
                <a:solidFill>
                  <a:schemeClr val="accent2"/>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Content">
  <p:cSld name="4_Title and Content">
    <p:spTree>
      <p:nvGrpSpPr>
        <p:cNvPr id="1034" name="Shape 1034"/>
        <p:cNvGrpSpPr/>
        <p:nvPr/>
      </p:nvGrpSpPr>
      <p:grpSpPr>
        <a:xfrm>
          <a:off x="0" y="0"/>
          <a:ext cx="0" cy="0"/>
          <a:chOff x="0" y="0"/>
          <a:chExt cx="0" cy="0"/>
        </a:xfrm>
      </p:grpSpPr>
      <p:grpSp>
        <p:nvGrpSpPr>
          <p:cNvPr id="1035" name="Google Shape;1035;p117"/>
          <p:cNvGrpSpPr/>
          <p:nvPr/>
        </p:nvGrpSpPr>
        <p:grpSpPr>
          <a:xfrm>
            <a:off x="0" y="5980278"/>
            <a:ext cx="12191479" cy="127050"/>
            <a:chOff x="0" y="9863563"/>
            <a:chExt cx="20104682" cy="209550"/>
          </a:xfrm>
        </p:grpSpPr>
        <p:sp>
          <p:nvSpPr>
            <p:cNvPr id="1036" name="Google Shape;1036;p117"/>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37" name="Google Shape;1037;p117"/>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38" name="Google Shape;1038;p117"/>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39" name="Google Shape;1039;p117"/>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040" name="Google Shape;1040;p117"/>
          <p:cNvGrpSpPr/>
          <p:nvPr/>
        </p:nvGrpSpPr>
        <p:grpSpPr>
          <a:xfrm>
            <a:off x="10472612" y="6300976"/>
            <a:ext cx="1450594" cy="352728"/>
            <a:chOff x="17270138" y="10392506"/>
            <a:chExt cx="2392141" cy="581772"/>
          </a:xfrm>
        </p:grpSpPr>
        <p:grpSp>
          <p:nvGrpSpPr>
            <p:cNvPr id="1041" name="Google Shape;1041;p117"/>
            <p:cNvGrpSpPr/>
            <p:nvPr/>
          </p:nvGrpSpPr>
          <p:grpSpPr>
            <a:xfrm>
              <a:off x="17879688" y="10615449"/>
              <a:ext cx="479402" cy="221678"/>
              <a:chOff x="17879688" y="10615449"/>
              <a:chExt cx="479402" cy="221678"/>
            </a:xfrm>
          </p:grpSpPr>
          <p:pic>
            <p:nvPicPr>
              <p:cNvPr id="1042" name="Google Shape;1042;p117"/>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043" name="Google Shape;1043;p117"/>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044" name="Google Shape;1044;p117"/>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45" name="Google Shape;1045;p117"/>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46" name="Google Shape;1046;p117"/>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047" name="Google Shape;1047;p117"/>
            <p:cNvGrpSpPr/>
            <p:nvPr/>
          </p:nvGrpSpPr>
          <p:grpSpPr>
            <a:xfrm>
              <a:off x="17270138" y="10697205"/>
              <a:ext cx="448309" cy="277073"/>
              <a:chOff x="17270138" y="10697205"/>
              <a:chExt cx="448309" cy="277073"/>
            </a:xfrm>
          </p:grpSpPr>
          <p:sp>
            <p:nvSpPr>
              <p:cNvPr id="1048" name="Google Shape;1048;p117"/>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49" name="Google Shape;1049;p117"/>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50" name="Google Shape;1050;p117"/>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051" name="Google Shape;1051;p117"/>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1052" name="Google Shape;1052;p117"/>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rgbClr val="040404"/>
              </a:buClr>
              <a:buSzPts val="3300"/>
              <a:buFont typeface="Arial"/>
              <a:buNone/>
              <a:defRPr b="1" i="0" sz="3300">
                <a:solidFill>
                  <a:srgbClr val="040404"/>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053" name="Google Shape;1053;p117"/>
          <p:cNvSpPr txBox="1"/>
          <p:nvPr>
            <p:ph idx="1"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1300"/>
              <a:buNone/>
              <a:defRPr b="1" i="0" sz="13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1054" name="Google Shape;1054;p117"/>
          <p:cNvSpPr txBox="1"/>
          <p:nvPr>
            <p:ph idx="2" type="body"/>
          </p:nvPr>
        </p:nvSpPr>
        <p:spPr>
          <a:xfrm>
            <a:off x="626047" y="1617361"/>
            <a:ext cx="10955700" cy="3783600"/>
          </a:xfrm>
          <a:prstGeom prst="rect">
            <a:avLst/>
          </a:prstGeom>
          <a:noFill/>
          <a:ln>
            <a:noFill/>
          </a:ln>
        </p:spPr>
        <p:txBody>
          <a:bodyPr anchorCtr="0" anchor="t" bIns="0" lIns="0" spcFirstLastPara="1" rIns="0" wrap="square" tIns="0">
            <a:normAutofit/>
          </a:bodyPr>
          <a:lstStyle>
            <a:lvl1pPr indent="-228600" lvl="0" marL="457200" algn="l">
              <a:lnSpc>
                <a:spcPct val="90000"/>
              </a:lnSpc>
              <a:spcBef>
                <a:spcPts val="900"/>
              </a:spcBef>
              <a:spcAft>
                <a:spcPts val="0"/>
              </a:spcAft>
              <a:buClr>
                <a:schemeClr val="dk1"/>
              </a:buClr>
              <a:buSzPts val="1200"/>
              <a:buNone/>
              <a:defRPr b="0" i="0" sz="1200">
                <a:solidFill>
                  <a:schemeClr val="dk1"/>
                </a:solidFill>
                <a:latin typeface="Arial"/>
                <a:ea typeface="Arial"/>
                <a:cs typeface="Arial"/>
                <a:sym typeface="Arial"/>
              </a:defRPr>
            </a:lvl1pPr>
            <a:lvl2pPr indent="-298450" lvl="1" marL="914400" algn="l">
              <a:lnSpc>
                <a:spcPct val="90000"/>
              </a:lnSpc>
              <a:spcBef>
                <a:spcPts val="500"/>
              </a:spcBef>
              <a:spcAft>
                <a:spcPts val="0"/>
              </a:spcAft>
              <a:buClr>
                <a:schemeClr val="dk1"/>
              </a:buClr>
              <a:buSzPts val="1100"/>
              <a:buChar char="□"/>
              <a:defRPr/>
            </a:lvl2pPr>
            <a:lvl3pPr indent="-298450" lvl="2" marL="1371600" algn="l">
              <a:lnSpc>
                <a:spcPct val="90000"/>
              </a:lnSpc>
              <a:spcBef>
                <a:spcPts val="500"/>
              </a:spcBef>
              <a:spcAft>
                <a:spcPts val="0"/>
              </a:spcAft>
              <a:buClr>
                <a:schemeClr val="dk1"/>
              </a:buClr>
              <a:buSzPts val="1100"/>
              <a:buChar char="■"/>
              <a:defRPr/>
            </a:lvl3pPr>
            <a:lvl4pPr indent="-298450" lvl="3" marL="1828800" algn="l">
              <a:lnSpc>
                <a:spcPct val="90000"/>
              </a:lnSpc>
              <a:spcBef>
                <a:spcPts val="500"/>
              </a:spcBef>
              <a:spcAft>
                <a:spcPts val="0"/>
              </a:spcAft>
              <a:buClr>
                <a:schemeClr val="dk1"/>
              </a:buClr>
              <a:buSzPts val="1100"/>
              <a:buChar char="■"/>
              <a:defRPr/>
            </a:lvl4pPr>
            <a:lvl5pPr indent="-298450" lvl="4" marL="2286000" algn="l">
              <a:lnSpc>
                <a:spcPct val="90000"/>
              </a:lnSpc>
              <a:spcBef>
                <a:spcPts val="500"/>
              </a:spcBef>
              <a:spcAft>
                <a:spcPts val="0"/>
              </a:spcAft>
              <a:buClr>
                <a:schemeClr val="dk1"/>
              </a:buClr>
              <a:buSzPts val="1100"/>
              <a:buChar char="□"/>
              <a:defRPr/>
            </a:lvl5pPr>
            <a:lvl6pPr indent="-298450" lvl="5" marL="2743200" algn="l">
              <a:lnSpc>
                <a:spcPct val="90000"/>
              </a:lnSpc>
              <a:spcBef>
                <a:spcPts val="500"/>
              </a:spcBef>
              <a:spcAft>
                <a:spcPts val="0"/>
              </a:spcAft>
              <a:buClr>
                <a:schemeClr val="dk1"/>
              </a:buClr>
              <a:buSzPts val="1100"/>
              <a:buChar char="■"/>
              <a:defRPr/>
            </a:lvl6pPr>
            <a:lvl7pPr indent="-298450" lvl="6" marL="3200400" algn="l">
              <a:lnSpc>
                <a:spcPct val="90000"/>
              </a:lnSpc>
              <a:spcBef>
                <a:spcPts val="500"/>
              </a:spcBef>
              <a:spcAft>
                <a:spcPts val="0"/>
              </a:spcAft>
              <a:buClr>
                <a:schemeClr val="dk1"/>
              </a:buClr>
              <a:buSzPts val="1100"/>
              <a:buChar char="■"/>
              <a:defRPr/>
            </a:lvl7pPr>
            <a:lvl8pPr indent="-298450" lvl="7" marL="3657600" algn="l">
              <a:lnSpc>
                <a:spcPct val="90000"/>
              </a:lnSpc>
              <a:spcBef>
                <a:spcPts val="500"/>
              </a:spcBef>
              <a:spcAft>
                <a:spcPts val="0"/>
              </a:spcAft>
              <a:buClr>
                <a:schemeClr val="dk1"/>
              </a:buClr>
              <a:buSzPts val="1100"/>
              <a:buChar char="□"/>
              <a:defRPr/>
            </a:lvl8pPr>
            <a:lvl9pPr indent="-298450" lvl="8" marL="4114800"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3">
  <p:cSld name="Title and Content_5">
    <p:spTree>
      <p:nvGrpSpPr>
        <p:cNvPr id="1055" name="Shape 1055"/>
        <p:cNvGrpSpPr/>
        <p:nvPr/>
      </p:nvGrpSpPr>
      <p:grpSpPr>
        <a:xfrm>
          <a:off x="0" y="0"/>
          <a:ext cx="0" cy="0"/>
          <a:chOff x="0" y="0"/>
          <a:chExt cx="0" cy="0"/>
        </a:xfrm>
      </p:grpSpPr>
      <p:grpSp>
        <p:nvGrpSpPr>
          <p:cNvPr id="1056" name="Google Shape;1056;p118"/>
          <p:cNvGrpSpPr/>
          <p:nvPr/>
        </p:nvGrpSpPr>
        <p:grpSpPr>
          <a:xfrm>
            <a:off x="0" y="5980278"/>
            <a:ext cx="12191479" cy="127050"/>
            <a:chOff x="0" y="9863563"/>
            <a:chExt cx="20104682" cy="209550"/>
          </a:xfrm>
        </p:grpSpPr>
        <p:sp>
          <p:nvSpPr>
            <p:cNvPr id="1057" name="Google Shape;1057;p118"/>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58" name="Google Shape;1058;p118"/>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59" name="Google Shape;1059;p118"/>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60" name="Google Shape;1060;p118"/>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061" name="Google Shape;1061;p118"/>
          <p:cNvGrpSpPr/>
          <p:nvPr/>
        </p:nvGrpSpPr>
        <p:grpSpPr>
          <a:xfrm>
            <a:off x="10472612" y="6300976"/>
            <a:ext cx="1450594" cy="352728"/>
            <a:chOff x="17270138" y="10392506"/>
            <a:chExt cx="2392141" cy="581772"/>
          </a:xfrm>
        </p:grpSpPr>
        <p:grpSp>
          <p:nvGrpSpPr>
            <p:cNvPr id="1062" name="Google Shape;1062;p118"/>
            <p:cNvGrpSpPr/>
            <p:nvPr/>
          </p:nvGrpSpPr>
          <p:grpSpPr>
            <a:xfrm>
              <a:off x="17879688" y="10615449"/>
              <a:ext cx="479402" cy="221678"/>
              <a:chOff x="17879688" y="10615449"/>
              <a:chExt cx="479402" cy="221678"/>
            </a:xfrm>
          </p:grpSpPr>
          <p:pic>
            <p:nvPicPr>
              <p:cNvPr id="1063" name="Google Shape;1063;p118"/>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064" name="Google Shape;1064;p118"/>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065" name="Google Shape;1065;p118"/>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66" name="Google Shape;1066;p118"/>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67" name="Google Shape;1067;p118"/>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068" name="Google Shape;1068;p118"/>
            <p:cNvGrpSpPr/>
            <p:nvPr/>
          </p:nvGrpSpPr>
          <p:grpSpPr>
            <a:xfrm>
              <a:off x="17270138" y="10697205"/>
              <a:ext cx="448309" cy="277073"/>
              <a:chOff x="17270138" y="10697205"/>
              <a:chExt cx="448309" cy="277073"/>
            </a:xfrm>
          </p:grpSpPr>
          <p:sp>
            <p:nvSpPr>
              <p:cNvPr id="1069" name="Google Shape;1069;p118"/>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70" name="Google Shape;1070;p118"/>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71" name="Google Shape;1071;p118"/>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072" name="Google Shape;1072;p118"/>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1073" name="Google Shape;1073;p118"/>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dk1"/>
              </a:buClr>
              <a:buSzPts val="3300"/>
              <a:buFont typeface="Arial"/>
              <a:buNone/>
              <a:defRPr b="1" i="0" sz="33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074" name="Google Shape;1074;p118"/>
          <p:cNvSpPr txBox="1"/>
          <p:nvPr>
            <p:ph idx="1"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accent2"/>
              </a:buClr>
              <a:buSzPts val="1300"/>
              <a:buNone/>
              <a:defRPr b="1" i="0" sz="1300">
                <a:solidFill>
                  <a:schemeClr val="accent2"/>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Agriculture)" type="obj">
  <p:cSld name="OBJECT">
    <p:spTree>
      <p:nvGrpSpPr>
        <p:cNvPr id="1079" name="Shape 1079"/>
        <p:cNvGrpSpPr/>
        <p:nvPr/>
      </p:nvGrpSpPr>
      <p:grpSpPr>
        <a:xfrm>
          <a:off x="0" y="0"/>
          <a:ext cx="0" cy="0"/>
          <a:chOff x="0" y="0"/>
          <a:chExt cx="0" cy="0"/>
        </a:xfrm>
      </p:grpSpPr>
      <p:pic>
        <p:nvPicPr>
          <p:cNvPr id="1080" name="Google Shape;1080;p120"/>
          <p:cNvPicPr preferRelativeResize="0"/>
          <p:nvPr/>
        </p:nvPicPr>
        <p:blipFill rotWithShape="1">
          <a:blip r:embed="rId2">
            <a:alphaModFix/>
          </a:blip>
          <a:srcRect b="14682" l="0" r="0" t="937"/>
          <a:stretch/>
        </p:blipFill>
        <p:spPr>
          <a:xfrm>
            <a:off x="0" y="0"/>
            <a:ext cx="12192000" cy="6858000"/>
          </a:xfrm>
          <a:prstGeom prst="rect">
            <a:avLst/>
          </a:prstGeom>
          <a:noFill/>
          <a:ln>
            <a:noFill/>
          </a:ln>
        </p:spPr>
      </p:pic>
      <p:sp>
        <p:nvSpPr>
          <p:cNvPr id="1081" name="Google Shape;1081;p120"/>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82" name="Google Shape;1082;p120"/>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83" name="Google Shape;1083;p120"/>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Agriculture 2)">
  <p:cSld name="OBJECT_2">
    <p:spTree>
      <p:nvGrpSpPr>
        <p:cNvPr id="1084" name="Shape 1084"/>
        <p:cNvGrpSpPr/>
        <p:nvPr/>
      </p:nvGrpSpPr>
      <p:grpSpPr>
        <a:xfrm>
          <a:off x="0" y="0"/>
          <a:ext cx="0" cy="0"/>
          <a:chOff x="0" y="0"/>
          <a:chExt cx="0" cy="0"/>
        </a:xfrm>
      </p:grpSpPr>
      <p:pic>
        <p:nvPicPr>
          <p:cNvPr id="1085" name="Google Shape;1085;p121"/>
          <p:cNvPicPr preferRelativeResize="0"/>
          <p:nvPr/>
        </p:nvPicPr>
        <p:blipFill rotWithShape="1">
          <a:blip r:embed="rId2">
            <a:alphaModFix/>
          </a:blip>
          <a:srcRect b="8695" l="0" r="0" t="8255"/>
          <a:stretch/>
        </p:blipFill>
        <p:spPr>
          <a:xfrm>
            <a:off x="-114300" y="0"/>
            <a:ext cx="12414974" cy="6858001"/>
          </a:xfrm>
          <a:prstGeom prst="rect">
            <a:avLst/>
          </a:prstGeom>
          <a:noFill/>
          <a:ln>
            <a:noFill/>
          </a:ln>
        </p:spPr>
      </p:pic>
      <p:sp>
        <p:nvSpPr>
          <p:cNvPr id="1086" name="Google Shape;1086;p121"/>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87" name="Google Shape;1087;p121"/>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88" name="Google Shape;1088;p121"/>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Merchants &amp; Fishing)">
  <p:cSld name="OBJECT_2_2">
    <p:spTree>
      <p:nvGrpSpPr>
        <p:cNvPr id="1089" name="Shape 1089"/>
        <p:cNvGrpSpPr/>
        <p:nvPr/>
      </p:nvGrpSpPr>
      <p:grpSpPr>
        <a:xfrm>
          <a:off x="0" y="0"/>
          <a:ext cx="0" cy="0"/>
          <a:chOff x="0" y="0"/>
          <a:chExt cx="0" cy="0"/>
        </a:xfrm>
      </p:grpSpPr>
      <p:pic>
        <p:nvPicPr>
          <p:cNvPr id="1090" name="Google Shape;1090;p122"/>
          <p:cNvPicPr preferRelativeResize="0"/>
          <p:nvPr/>
        </p:nvPicPr>
        <p:blipFill rotWithShape="1">
          <a:blip r:embed="rId2">
            <a:alphaModFix/>
          </a:blip>
          <a:srcRect b="12118" l="0" r="0" t="3961"/>
          <a:stretch/>
        </p:blipFill>
        <p:spPr>
          <a:xfrm>
            <a:off x="-53500" y="0"/>
            <a:ext cx="12287251" cy="6858001"/>
          </a:xfrm>
          <a:prstGeom prst="rect">
            <a:avLst/>
          </a:prstGeom>
          <a:noFill/>
          <a:ln>
            <a:noFill/>
          </a:ln>
        </p:spPr>
      </p:pic>
      <p:sp>
        <p:nvSpPr>
          <p:cNvPr id="1091" name="Google Shape;1091;p122"/>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92" name="Google Shape;1092;p122"/>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93" name="Google Shape;1093;p122"/>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Landscape)">
  <p:cSld name="OBJECT_2_2_1">
    <p:spTree>
      <p:nvGrpSpPr>
        <p:cNvPr id="1094" name="Shape 1094"/>
        <p:cNvGrpSpPr/>
        <p:nvPr/>
      </p:nvGrpSpPr>
      <p:grpSpPr>
        <a:xfrm>
          <a:off x="0" y="0"/>
          <a:ext cx="0" cy="0"/>
          <a:chOff x="0" y="0"/>
          <a:chExt cx="0" cy="0"/>
        </a:xfrm>
      </p:grpSpPr>
      <p:pic>
        <p:nvPicPr>
          <p:cNvPr id="1095" name="Google Shape;1095;p123"/>
          <p:cNvPicPr preferRelativeResize="0"/>
          <p:nvPr/>
        </p:nvPicPr>
        <p:blipFill rotWithShape="1">
          <a:blip r:embed="rId2">
            <a:alphaModFix/>
          </a:blip>
          <a:srcRect b="15476" l="0" r="0" t="0"/>
          <a:stretch/>
        </p:blipFill>
        <p:spPr>
          <a:xfrm>
            <a:off x="-76200" y="-76050"/>
            <a:ext cx="12306302" cy="6934051"/>
          </a:xfrm>
          <a:prstGeom prst="rect">
            <a:avLst/>
          </a:prstGeom>
          <a:noFill/>
          <a:ln>
            <a:noFill/>
          </a:ln>
        </p:spPr>
      </p:pic>
      <p:sp>
        <p:nvSpPr>
          <p:cNvPr id="1096" name="Google Shape;1096;p123"/>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97" name="Google Shape;1097;p123"/>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98" name="Google Shape;1098;p123"/>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1)">
  <p:cSld name="OBJECT_2_2_1_1">
    <p:spTree>
      <p:nvGrpSpPr>
        <p:cNvPr id="1099" name="Shape 1099"/>
        <p:cNvGrpSpPr/>
        <p:nvPr/>
      </p:nvGrpSpPr>
      <p:grpSpPr>
        <a:xfrm>
          <a:off x="0" y="0"/>
          <a:ext cx="0" cy="0"/>
          <a:chOff x="0" y="0"/>
          <a:chExt cx="0" cy="0"/>
        </a:xfrm>
      </p:grpSpPr>
      <p:pic>
        <p:nvPicPr>
          <p:cNvPr id="1100" name="Google Shape;1100;p124"/>
          <p:cNvPicPr preferRelativeResize="0"/>
          <p:nvPr/>
        </p:nvPicPr>
        <p:blipFill rotWithShape="1">
          <a:blip r:embed="rId2">
            <a:alphaModFix/>
          </a:blip>
          <a:srcRect b="15626" l="0" r="0" t="0"/>
          <a:stretch/>
        </p:blipFill>
        <p:spPr>
          <a:xfrm>
            <a:off x="0" y="0"/>
            <a:ext cx="12192000" cy="6858000"/>
          </a:xfrm>
          <a:prstGeom prst="rect">
            <a:avLst/>
          </a:prstGeom>
          <a:noFill/>
          <a:ln>
            <a:noFill/>
          </a:ln>
        </p:spPr>
      </p:pic>
      <p:sp>
        <p:nvSpPr>
          <p:cNvPr id="1101" name="Google Shape;1101;p124"/>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02" name="Google Shape;1102;p124"/>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03" name="Google Shape;1103;p124"/>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2)">
  <p:cSld name="OBJECT_2_2_1_1_1">
    <p:spTree>
      <p:nvGrpSpPr>
        <p:cNvPr id="1104" name="Shape 1104"/>
        <p:cNvGrpSpPr/>
        <p:nvPr/>
      </p:nvGrpSpPr>
      <p:grpSpPr>
        <a:xfrm>
          <a:off x="0" y="0"/>
          <a:ext cx="0" cy="0"/>
          <a:chOff x="0" y="0"/>
          <a:chExt cx="0" cy="0"/>
        </a:xfrm>
      </p:grpSpPr>
      <p:pic>
        <p:nvPicPr>
          <p:cNvPr id="1105" name="Google Shape;1105;p125"/>
          <p:cNvPicPr preferRelativeResize="0"/>
          <p:nvPr/>
        </p:nvPicPr>
        <p:blipFill rotWithShape="1">
          <a:blip r:embed="rId2">
            <a:alphaModFix/>
          </a:blip>
          <a:srcRect b="10702" l="0" r="0" t="4967"/>
          <a:stretch/>
        </p:blipFill>
        <p:spPr>
          <a:xfrm>
            <a:off x="-5875" y="0"/>
            <a:ext cx="12197881" cy="6858003"/>
          </a:xfrm>
          <a:prstGeom prst="rect">
            <a:avLst/>
          </a:prstGeom>
          <a:noFill/>
          <a:ln>
            <a:noFill/>
          </a:ln>
        </p:spPr>
      </p:pic>
      <p:sp>
        <p:nvSpPr>
          <p:cNvPr id="1106" name="Google Shape;1106;p125"/>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07" name="Google Shape;1107;p125"/>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08" name="Google Shape;1108;p125"/>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p:cSld name="OBJECT_2_2_1_1_1_1">
    <p:spTree>
      <p:nvGrpSpPr>
        <p:cNvPr id="1109" name="Shape 1109"/>
        <p:cNvGrpSpPr/>
        <p:nvPr/>
      </p:nvGrpSpPr>
      <p:grpSpPr>
        <a:xfrm>
          <a:off x="0" y="0"/>
          <a:ext cx="0" cy="0"/>
          <a:chOff x="0" y="0"/>
          <a:chExt cx="0" cy="0"/>
        </a:xfrm>
      </p:grpSpPr>
      <p:pic>
        <p:nvPicPr>
          <p:cNvPr id="1110" name="Google Shape;1110;p126"/>
          <p:cNvPicPr preferRelativeResize="0"/>
          <p:nvPr/>
        </p:nvPicPr>
        <p:blipFill rotWithShape="1">
          <a:blip r:embed="rId2">
            <a:alphaModFix/>
          </a:blip>
          <a:srcRect b="9998" l="0" r="0" t="5628"/>
          <a:stretch/>
        </p:blipFill>
        <p:spPr>
          <a:xfrm>
            <a:off x="0" y="0"/>
            <a:ext cx="12191996" cy="6858000"/>
          </a:xfrm>
          <a:prstGeom prst="rect">
            <a:avLst/>
          </a:prstGeom>
          <a:noFill/>
          <a:ln>
            <a:noFill/>
          </a:ln>
        </p:spPr>
      </p:pic>
      <p:sp>
        <p:nvSpPr>
          <p:cNvPr id="1111" name="Google Shape;1111;p126"/>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12" name="Google Shape;1112;p126"/>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13" name="Google Shape;1113;p126"/>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p:cSld name="OBJECT_2_2_1_1_1_1_2">
    <p:spTree>
      <p:nvGrpSpPr>
        <p:cNvPr id="1114" name="Shape 1114"/>
        <p:cNvGrpSpPr/>
        <p:nvPr/>
      </p:nvGrpSpPr>
      <p:grpSpPr>
        <a:xfrm>
          <a:off x="0" y="0"/>
          <a:ext cx="0" cy="0"/>
          <a:chOff x="0" y="0"/>
          <a:chExt cx="0" cy="0"/>
        </a:xfrm>
      </p:grpSpPr>
      <p:pic>
        <p:nvPicPr>
          <p:cNvPr id="1115" name="Google Shape;1115;p127"/>
          <p:cNvPicPr preferRelativeResize="0"/>
          <p:nvPr/>
        </p:nvPicPr>
        <p:blipFill>
          <a:blip r:embed="rId2">
            <a:alphaModFix/>
          </a:blip>
          <a:stretch>
            <a:fillRect/>
          </a:stretch>
        </p:blipFill>
        <p:spPr>
          <a:xfrm>
            <a:off x="-5887" y="0"/>
            <a:ext cx="12192003" cy="6858002"/>
          </a:xfrm>
          <a:prstGeom prst="rect">
            <a:avLst/>
          </a:prstGeom>
          <a:noFill/>
          <a:ln>
            <a:noFill/>
          </a:ln>
        </p:spPr>
      </p:pic>
      <p:sp>
        <p:nvSpPr>
          <p:cNvPr id="1116" name="Google Shape;1116;p127"/>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17" name="Google Shape;1117;p127"/>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18" name="Google Shape;1118;p127"/>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p:cSld name="OBJECT_2_2_1_1_1_1_2_1">
    <p:spTree>
      <p:nvGrpSpPr>
        <p:cNvPr id="1119" name="Shape 1119"/>
        <p:cNvGrpSpPr/>
        <p:nvPr/>
      </p:nvGrpSpPr>
      <p:grpSpPr>
        <a:xfrm>
          <a:off x="0" y="0"/>
          <a:ext cx="0" cy="0"/>
          <a:chOff x="0" y="0"/>
          <a:chExt cx="0" cy="0"/>
        </a:xfrm>
      </p:grpSpPr>
      <p:pic>
        <p:nvPicPr>
          <p:cNvPr id="1120" name="Google Shape;1120;p128"/>
          <p:cNvPicPr preferRelativeResize="0"/>
          <p:nvPr/>
        </p:nvPicPr>
        <p:blipFill rotWithShape="1">
          <a:blip r:embed="rId2">
            <a:alphaModFix/>
          </a:blip>
          <a:srcRect b="1775" l="2901" r="2910" t="1765"/>
          <a:stretch/>
        </p:blipFill>
        <p:spPr>
          <a:xfrm>
            <a:off x="0" y="0"/>
            <a:ext cx="12191998" cy="6858000"/>
          </a:xfrm>
          <a:prstGeom prst="rect">
            <a:avLst/>
          </a:prstGeom>
          <a:noFill/>
          <a:ln>
            <a:noFill/>
          </a:ln>
        </p:spPr>
      </p:pic>
      <p:sp>
        <p:nvSpPr>
          <p:cNvPr id="1121" name="Google Shape;1121;p128"/>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22" name="Google Shape;1122;p128"/>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23" name="Google Shape;1123;p128"/>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1">
  <p:cSld name="OBJECT_2_2_1_1_1_1_2_1_1">
    <p:spTree>
      <p:nvGrpSpPr>
        <p:cNvPr id="1124" name="Shape 1124"/>
        <p:cNvGrpSpPr/>
        <p:nvPr/>
      </p:nvGrpSpPr>
      <p:grpSpPr>
        <a:xfrm>
          <a:off x="0" y="0"/>
          <a:ext cx="0" cy="0"/>
          <a:chOff x="0" y="0"/>
          <a:chExt cx="0" cy="0"/>
        </a:xfrm>
      </p:grpSpPr>
      <p:pic>
        <p:nvPicPr>
          <p:cNvPr id="1125" name="Google Shape;1125;p129"/>
          <p:cNvPicPr preferRelativeResize="0"/>
          <p:nvPr/>
        </p:nvPicPr>
        <p:blipFill rotWithShape="1">
          <a:blip r:embed="rId2">
            <a:alphaModFix/>
          </a:blip>
          <a:srcRect b="20621" l="0" r="0" t="4964"/>
          <a:stretch/>
        </p:blipFill>
        <p:spPr>
          <a:xfrm>
            <a:off x="-47475" y="0"/>
            <a:ext cx="12287099" cy="6858002"/>
          </a:xfrm>
          <a:prstGeom prst="rect">
            <a:avLst/>
          </a:prstGeom>
          <a:noFill/>
          <a:ln>
            <a:noFill/>
          </a:ln>
        </p:spPr>
      </p:pic>
      <p:sp>
        <p:nvSpPr>
          <p:cNvPr id="1126" name="Google Shape;1126;p129"/>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27" name="Google Shape;1127;p129"/>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28" name="Google Shape;1128;p129"/>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1 1">
  <p:cSld name="OBJECT_2_2_1_1_1_1_2_1_1_1">
    <p:spTree>
      <p:nvGrpSpPr>
        <p:cNvPr id="1129" name="Shape 1129"/>
        <p:cNvGrpSpPr/>
        <p:nvPr/>
      </p:nvGrpSpPr>
      <p:grpSpPr>
        <a:xfrm>
          <a:off x="0" y="0"/>
          <a:ext cx="0" cy="0"/>
          <a:chOff x="0" y="0"/>
          <a:chExt cx="0" cy="0"/>
        </a:xfrm>
      </p:grpSpPr>
      <p:pic>
        <p:nvPicPr>
          <p:cNvPr id="1130" name="Google Shape;1130;p130"/>
          <p:cNvPicPr preferRelativeResize="0"/>
          <p:nvPr/>
        </p:nvPicPr>
        <p:blipFill rotWithShape="1">
          <a:blip r:embed="rId2">
            <a:alphaModFix/>
          </a:blip>
          <a:srcRect b="16318" l="0" r="0" t="0"/>
          <a:stretch/>
        </p:blipFill>
        <p:spPr>
          <a:xfrm>
            <a:off x="0" y="0"/>
            <a:ext cx="12292980" cy="6858002"/>
          </a:xfrm>
          <a:prstGeom prst="rect">
            <a:avLst/>
          </a:prstGeom>
          <a:noFill/>
          <a:ln>
            <a:noFill/>
          </a:ln>
        </p:spPr>
      </p:pic>
      <p:sp>
        <p:nvSpPr>
          <p:cNvPr id="1131" name="Google Shape;1131;p130"/>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32" name="Google Shape;1132;p130"/>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33" name="Google Shape;1133;p130"/>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4)">
  <p:cSld name="OBJECT_2_2_1_1_1_1_1">
    <p:spTree>
      <p:nvGrpSpPr>
        <p:cNvPr id="1134" name="Shape 1134"/>
        <p:cNvGrpSpPr/>
        <p:nvPr/>
      </p:nvGrpSpPr>
      <p:grpSpPr>
        <a:xfrm>
          <a:off x="0" y="0"/>
          <a:ext cx="0" cy="0"/>
          <a:chOff x="0" y="0"/>
          <a:chExt cx="0" cy="0"/>
        </a:xfrm>
      </p:grpSpPr>
      <p:pic>
        <p:nvPicPr>
          <p:cNvPr id="1135" name="Google Shape;1135;p131"/>
          <p:cNvPicPr preferRelativeResize="0"/>
          <p:nvPr/>
        </p:nvPicPr>
        <p:blipFill rotWithShape="1">
          <a:blip r:embed="rId2">
            <a:alphaModFix/>
          </a:blip>
          <a:srcRect b="20880" l="8492" r="0" t="0"/>
          <a:stretch/>
        </p:blipFill>
        <p:spPr>
          <a:xfrm>
            <a:off x="0" y="0"/>
            <a:ext cx="12192000" cy="6858000"/>
          </a:xfrm>
          <a:prstGeom prst="rect">
            <a:avLst/>
          </a:prstGeom>
          <a:noFill/>
          <a:ln>
            <a:noFill/>
          </a:ln>
        </p:spPr>
      </p:pic>
      <p:sp>
        <p:nvSpPr>
          <p:cNvPr id="1136" name="Google Shape;1136;p131"/>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37" name="Google Shape;1137;p131"/>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38" name="Google Shape;1138;p131"/>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5)">
  <p:cSld name="OBJECT_2_2_1_1_1_1_1_1">
    <p:spTree>
      <p:nvGrpSpPr>
        <p:cNvPr id="1139" name="Shape 1139"/>
        <p:cNvGrpSpPr/>
        <p:nvPr/>
      </p:nvGrpSpPr>
      <p:grpSpPr>
        <a:xfrm>
          <a:off x="0" y="0"/>
          <a:ext cx="0" cy="0"/>
          <a:chOff x="0" y="0"/>
          <a:chExt cx="0" cy="0"/>
        </a:xfrm>
      </p:grpSpPr>
      <p:pic>
        <p:nvPicPr>
          <p:cNvPr id="1140" name="Google Shape;1140;p132"/>
          <p:cNvPicPr preferRelativeResize="0"/>
          <p:nvPr/>
        </p:nvPicPr>
        <p:blipFill rotWithShape="1">
          <a:blip r:embed="rId2">
            <a:alphaModFix/>
          </a:blip>
          <a:srcRect b="0" l="15526" r="0" t="0"/>
          <a:stretch/>
        </p:blipFill>
        <p:spPr>
          <a:xfrm rot="-5400000">
            <a:off x="2667000" y="-2667000"/>
            <a:ext cx="6877050" cy="12211050"/>
          </a:xfrm>
          <a:prstGeom prst="rect">
            <a:avLst/>
          </a:prstGeom>
          <a:noFill/>
          <a:ln>
            <a:noFill/>
          </a:ln>
        </p:spPr>
      </p:pic>
      <p:sp>
        <p:nvSpPr>
          <p:cNvPr id="1141" name="Google Shape;1141;p132"/>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42" name="Google Shape;1142;p132"/>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43" name="Google Shape;1143;p132"/>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p:cSld name="OBJECT_2_1">
    <p:spTree>
      <p:nvGrpSpPr>
        <p:cNvPr id="1144" name="Shape 1144"/>
        <p:cNvGrpSpPr/>
        <p:nvPr/>
      </p:nvGrpSpPr>
      <p:grpSpPr>
        <a:xfrm>
          <a:off x="0" y="0"/>
          <a:ext cx="0" cy="0"/>
          <a:chOff x="0" y="0"/>
          <a:chExt cx="0" cy="0"/>
        </a:xfrm>
      </p:grpSpPr>
      <p:graphicFrame>
        <p:nvGraphicFramePr>
          <p:cNvPr id="1145" name="Google Shape;1145;p133"/>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1146" name="Google Shape;1146;p133"/>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a:spcBef>
                <a:spcPts val="0"/>
              </a:spcBef>
              <a:spcAft>
                <a:spcPts val="0"/>
              </a:spcAft>
              <a:buNone/>
              <a:defRPr sz="4800">
                <a:solidFill>
                  <a:srgbClr val="111111"/>
                </a:solidFill>
                <a:latin typeface="Muli"/>
                <a:ea typeface="Muli"/>
                <a:cs typeface="Muli"/>
                <a:sym typeface="Muli"/>
              </a:defRPr>
            </a:lvl1pPr>
            <a:lvl2pPr lvl="1">
              <a:spcBef>
                <a:spcPts val="0"/>
              </a:spcBef>
              <a:spcAft>
                <a:spcPts val="0"/>
              </a:spcAft>
              <a:buNone/>
              <a:defRPr>
                <a:solidFill>
                  <a:srgbClr val="111111"/>
                </a:solidFill>
                <a:latin typeface="Muli"/>
                <a:ea typeface="Muli"/>
                <a:cs typeface="Muli"/>
                <a:sym typeface="Muli"/>
              </a:defRPr>
            </a:lvl2pPr>
            <a:lvl3pPr lvl="2">
              <a:spcBef>
                <a:spcPts val="0"/>
              </a:spcBef>
              <a:spcAft>
                <a:spcPts val="0"/>
              </a:spcAft>
              <a:buNone/>
              <a:defRPr>
                <a:solidFill>
                  <a:srgbClr val="111111"/>
                </a:solidFill>
                <a:latin typeface="Muli"/>
                <a:ea typeface="Muli"/>
                <a:cs typeface="Muli"/>
                <a:sym typeface="Muli"/>
              </a:defRPr>
            </a:lvl3pPr>
            <a:lvl4pPr lvl="3">
              <a:spcBef>
                <a:spcPts val="0"/>
              </a:spcBef>
              <a:spcAft>
                <a:spcPts val="0"/>
              </a:spcAft>
              <a:buNone/>
              <a:defRPr>
                <a:solidFill>
                  <a:srgbClr val="111111"/>
                </a:solidFill>
                <a:latin typeface="Muli"/>
                <a:ea typeface="Muli"/>
                <a:cs typeface="Muli"/>
                <a:sym typeface="Muli"/>
              </a:defRPr>
            </a:lvl4pPr>
            <a:lvl5pPr lvl="4">
              <a:spcBef>
                <a:spcPts val="0"/>
              </a:spcBef>
              <a:spcAft>
                <a:spcPts val="0"/>
              </a:spcAft>
              <a:buNone/>
              <a:defRPr>
                <a:solidFill>
                  <a:srgbClr val="111111"/>
                </a:solidFill>
                <a:latin typeface="Muli"/>
                <a:ea typeface="Muli"/>
                <a:cs typeface="Muli"/>
                <a:sym typeface="Muli"/>
              </a:defRPr>
            </a:lvl5pPr>
            <a:lvl6pPr lvl="5">
              <a:spcBef>
                <a:spcPts val="0"/>
              </a:spcBef>
              <a:spcAft>
                <a:spcPts val="0"/>
              </a:spcAft>
              <a:buNone/>
              <a:defRPr>
                <a:solidFill>
                  <a:srgbClr val="111111"/>
                </a:solidFill>
                <a:latin typeface="Muli"/>
                <a:ea typeface="Muli"/>
                <a:cs typeface="Muli"/>
                <a:sym typeface="Muli"/>
              </a:defRPr>
            </a:lvl6pPr>
            <a:lvl7pPr lvl="6">
              <a:spcBef>
                <a:spcPts val="0"/>
              </a:spcBef>
              <a:spcAft>
                <a:spcPts val="0"/>
              </a:spcAft>
              <a:buNone/>
              <a:defRPr>
                <a:solidFill>
                  <a:srgbClr val="111111"/>
                </a:solidFill>
                <a:latin typeface="Muli"/>
                <a:ea typeface="Muli"/>
                <a:cs typeface="Muli"/>
                <a:sym typeface="Muli"/>
              </a:defRPr>
            </a:lvl7pPr>
            <a:lvl8pPr lvl="7">
              <a:spcBef>
                <a:spcPts val="0"/>
              </a:spcBef>
              <a:spcAft>
                <a:spcPts val="0"/>
              </a:spcAft>
              <a:buNone/>
              <a:defRPr>
                <a:solidFill>
                  <a:srgbClr val="111111"/>
                </a:solidFill>
                <a:latin typeface="Muli"/>
                <a:ea typeface="Muli"/>
                <a:cs typeface="Muli"/>
                <a:sym typeface="Muli"/>
              </a:defRPr>
            </a:lvl8pPr>
            <a:lvl9pPr lvl="8">
              <a:spcBef>
                <a:spcPts val="0"/>
              </a:spcBef>
              <a:spcAft>
                <a:spcPts val="0"/>
              </a:spcAft>
              <a:buNone/>
              <a:defRPr>
                <a:solidFill>
                  <a:srgbClr val="111111"/>
                </a:solidFill>
                <a:latin typeface="Muli"/>
                <a:ea typeface="Muli"/>
                <a:cs typeface="Muli"/>
                <a:sym typeface="Muli"/>
              </a:defRPr>
            </a:lvl9pPr>
          </a:lstStyle>
          <a:p/>
        </p:txBody>
      </p:sp>
      <p:sp>
        <p:nvSpPr>
          <p:cNvPr id="1147" name="Google Shape;1147;p133"/>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111111"/>
                </a:solidFill>
              </a:defRPr>
            </a:lvl1pPr>
            <a:lvl2pPr lvl="1">
              <a:spcBef>
                <a:spcPts val="0"/>
              </a:spcBef>
              <a:spcAft>
                <a:spcPts val="0"/>
              </a:spcAft>
              <a:buNone/>
              <a:defRPr>
                <a:solidFill>
                  <a:srgbClr val="111111"/>
                </a:solidFill>
              </a:defRPr>
            </a:lvl2pPr>
            <a:lvl3pPr lvl="2">
              <a:spcBef>
                <a:spcPts val="0"/>
              </a:spcBef>
              <a:spcAft>
                <a:spcPts val="0"/>
              </a:spcAft>
              <a:buNone/>
              <a:defRPr>
                <a:solidFill>
                  <a:srgbClr val="111111"/>
                </a:solidFill>
              </a:defRPr>
            </a:lvl3pPr>
            <a:lvl4pPr lvl="3">
              <a:spcBef>
                <a:spcPts val="0"/>
              </a:spcBef>
              <a:spcAft>
                <a:spcPts val="0"/>
              </a:spcAft>
              <a:buNone/>
              <a:defRPr>
                <a:solidFill>
                  <a:srgbClr val="111111"/>
                </a:solidFill>
              </a:defRPr>
            </a:lvl4pPr>
            <a:lvl5pPr lvl="4">
              <a:spcBef>
                <a:spcPts val="0"/>
              </a:spcBef>
              <a:spcAft>
                <a:spcPts val="0"/>
              </a:spcAft>
              <a:buNone/>
              <a:defRPr>
                <a:solidFill>
                  <a:srgbClr val="111111"/>
                </a:solidFill>
              </a:defRPr>
            </a:lvl5pPr>
            <a:lvl6pPr lvl="5">
              <a:spcBef>
                <a:spcPts val="0"/>
              </a:spcBef>
              <a:spcAft>
                <a:spcPts val="0"/>
              </a:spcAft>
              <a:buNone/>
              <a:defRPr>
                <a:solidFill>
                  <a:srgbClr val="111111"/>
                </a:solidFill>
              </a:defRPr>
            </a:lvl6pPr>
            <a:lvl7pPr lvl="6">
              <a:spcBef>
                <a:spcPts val="0"/>
              </a:spcBef>
              <a:spcAft>
                <a:spcPts val="0"/>
              </a:spcAft>
              <a:buNone/>
              <a:defRPr>
                <a:solidFill>
                  <a:srgbClr val="111111"/>
                </a:solidFill>
              </a:defRPr>
            </a:lvl7pPr>
            <a:lvl8pPr lvl="7">
              <a:spcBef>
                <a:spcPts val="0"/>
              </a:spcBef>
              <a:spcAft>
                <a:spcPts val="0"/>
              </a:spcAft>
              <a:buNone/>
              <a:defRPr>
                <a:solidFill>
                  <a:srgbClr val="111111"/>
                </a:solidFill>
              </a:defRPr>
            </a:lvl8pPr>
            <a:lvl9pPr lvl="8">
              <a:spcBef>
                <a:spcPts val="0"/>
              </a:spcBef>
              <a:spcAft>
                <a:spcPts val="0"/>
              </a:spcAft>
              <a:buNone/>
              <a:defRPr>
                <a:solidFill>
                  <a:srgbClr val="111111"/>
                </a:solidFill>
              </a:defRPr>
            </a:lvl9pPr>
          </a:lstStyle>
          <a:p/>
        </p:txBody>
      </p:sp>
      <p:pic>
        <p:nvPicPr>
          <p:cNvPr id="1148" name="Google Shape;1148;p133"/>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1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ption 2)">
  <p:cSld name="OBJECT_2_1_2">
    <p:spTree>
      <p:nvGrpSpPr>
        <p:cNvPr id="1149" name="Shape 1149"/>
        <p:cNvGrpSpPr/>
        <p:nvPr/>
      </p:nvGrpSpPr>
      <p:grpSpPr>
        <a:xfrm>
          <a:off x="0" y="0"/>
          <a:ext cx="0" cy="0"/>
          <a:chOff x="0" y="0"/>
          <a:chExt cx="0" cy="0"/>
        </a:xfrm>
      </p:grpSpPr>
      <p:graphicFrame>
        <p:nvGraphicFramePr>
          <p:cNvPr id="1150" name="Google Shape;1150;p134"/>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1151" name="Google Shape;1151;p134"/>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a:spcBef>
                <a:spcPts val="0"/>
              </a:spcBef>
              <a:spcAft>
                <a:spcPts val="0"/>
              </a:spcAft>
              <a:buNone/>
              <a:defRPr sz="4800">
                <a:solidFill>
                  <a:srgbClr val="111111"/>
                </a:solidFill>
                <a:latin typeface="Muli"/>
                <a:ea typeface="Muli"/>
                <a:cs typeface="Muli"/>
                <a:sym typeface="Muli"/>
              </a:defRPr>
            </a:lvl1pPr>
            <a:lvl2pPr lvl="1">
              <a:spcBef>
                <a:spcPts val="0"/>
              </a:spcBef>
              <a:spcAft>
                <a:spcPts val="0"/>
              </a:spcAft>
              <a:buNone/>
              <a:defRPr>
                <a:solidFill>
                  <a:srgbClr val="111111"/>
                </a:solidFill>
                <a:latin typeface="Muli"/>
                <a:ea typeface="Muli"/>
                <a:cs typeface="Muli"/>
                <a:sym typeface="Muli"/>
              </a:defRPr>
            </a:lvl2pPr>
            <a:lvl3pPr lvl="2">
              <a:spcBef>
                <a:spcPts val="0"/>
              </a:spcBef>
              <a:spcAft>
                <a:spcPts val="0"/>
              </a:spcAft>
              <a:buNone/>
              <a:defRPr>
                <a:solidFill>
                  <a:srgbClr val="111111"/>
                </a:solidFill>
                <a:latin typeface="Muli"/>
                <a:ea typeface="Muli"/>
                <a:cs typeface="Muli"/>
                <a:sym typeface="Muli"/>
              </a:defRPr>
            </a:lvl3pPr>
            <a:lvl4pPr lvl="3">
              <a:spcBef>
                <a:spcPts val="0"/>
              </a:spcBef>
              <a:spcAft>
                <a:spcPts val="0"/>
              </a:spcAft>
              <a:buNone/>
              <a:defRPr>
                <a:solidFill>
                  <a:srgbClr val="111111"/>
                </a:solidFill>
                <a:latin typeface="Muli"/>
                <a:ea typeface="Muli"/>
                <a:cs typeface="Muli"/>
                <a:sym typeface="Muli"/>
              </a:defRPr>
            </a:lvl4pPr>
            <a:lvl5pPr lvl="4">
              <a:spcBef>
                <a:spcPts val="0"/>
              </a:spcBef>
              <a:spcAft>
                <a:spcPts val="0"/>
              </a:spcAft>
              <a:buNone/>
              <a:defRPr>
                <a:solidFill>
                  <a:srgbClr val="111111"/>
                </a:solidFill>
                <a:latin typeface="Muli"/>
                <a:ea typeface="Muli"/>
                <a:cs typeface="Muli"/>
                <a:sym typeface="Muli"/>
              </a:defRPr>
            </a:lvl5pPr>
            <a:lvl6pPr lvl="5">
              <a:spcBef>
                <a:spcPts val="0"/>
              </a:spcBef>
              <a:spcAft>
                <a:spcPts val="0"/>
              </a:spcAft>
              <a:buNone/>
              <a:defRPr>
                <a:solidFill>
                  <a:srgbClr val="111111"/>
                </a:solidFill>
                <a:latin typeface="Muli"/>
                <a:ea typeface="Muli"/>
                <a:cs typeface="Muli"/>
                <a:sym typeface="Muli"/>
              </a:defRPr>
            </a:lvl6pPr>
            <a:lvl7pPr lvl="6">
              <a:spcBef>
                <a:spcPts val="0"/>
              </a:spcBef>
              <a:spcAft>
                <a:spcPts val="0"/>
              </a:spcAft>
              <a:buNone/>
              <a:defRPr>
                <a:solidFill>
                  <a:srgbClr val="111111"/>
                </a:solidFill>
                <a:latin typeface="Muli"/>
                <a:ea typeface="Muli"/>
                <a:cs typeface="Muli"/>
                <a:sym typeface="Muli"/>
              </a:defRPr>
            </a:lvl7pPr>
            <a:lvl8pPr lvl="7">
              <a:spcBef>
                <a:spcPts val="0"/>
              </a:spcBef>
              <a:spcAft>
                <a:spcPts val="0"/>
              </a:spcAft>
              <a:buNone/>
              <a:defRPr>
                <a:solidFill>
                  <a:srgbClr val="111111"/>
                </a:solidFill>
                <a:latin typeface="Muli"/>
                <a:ea typeface="Muli"/>
                <a:cs typeface="Muli"/>
                <a:sym typeface="Muli"/>
              </a:defRPr>
            </a:lvl8pPr>
            <a:lvl9pPr lvl="8">
              <a:spcBef>
                <a:spcPts val="0"/>
              </a:spcBef>
              <a:spcAft>
                <a:spcPts val="0"/>
              </a:spcAft>
              <a:buNone/>
              <a:defRPr>
                <a:solidFill>
                  <a:srgbClr val="111111"/>
                </a:solidFill>
                <a:latin typeface="Muli"/>
                <a:ea typeface="Muli"/>
                <a:cs typeface="Muli"/>
                <a:sym typeface="Muli"/>
              </a:defRPr>
            </a:lvl9pPr>
          </a:lstStyle>
          <a:p/>
        </p:txBody>
      </p:sp>
      <p:sp>
        <p:nvSpPr>
          <p:cNvPr id="1152" name="Google Shape;1152;p134"/>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111111"/>
                </a:solidFill>
              </a:defRPr>
            </a:lvl1pPr>
            <a:lvl2pPr lvl="1">
              <a:spcBef>
                <a:spcPts val="0"/>
              </a:spcBef>
              <a:spcAft>
                <a:spcPts val="0"/>
              </a:spcAft>
              <a:buNone/>
              <a:defRPr>
                <a:solidFill>
                  <a:srgbClr val="111111"/>
                </a:solidFill>
              </a:defRPr>
            </a:lvl2pPr>
            <a:lvl3pPr lvl="2">
              <a:spcBef>
                <a:spcPts val="0"/>
              </a:spcBef>
              <a:spcAft>
                <a:spcPts val="0"/>
              </a:spcAft>
              <a:buNone/>
              <a:defRPr>
                <a:solidFill>
                  <a:srgbClr val="111111"/>
                </a:solidFill>
              </a:defRPr>
            </a:lvl3pPr>
            <a:lvl4pPr lvl="3">
              <a:spcBef>
                <a:spcPts val="0"/>
              </a:spcBef>
              <a:spcAft>
                <a:spcPts val="0"/>
              </a:spcAft>
              <a:buNone/>
              <a:defRPr>
                <a:solidFill>
                  <a:srgbClr val="111111"/>
                </a:solidFill>
              </a:defRPr>
            </a:lvl4pPr>
            <a:lvl5pPr lvl="4">
              <a:spcBef>
                <a:spcPts val="0"/>
              </a:spcBef>
              <a:spcAft>
                <a:spcPts val="0"/>
              </a:spcAft>
              <a:buNone/>
              <a:defRPr>
                <a:solidFill>
                  <a:srgbClr val="111111"/>
                </a:solidFill>
              </a:defRPr>
            </a:lvl5pPr>
            <a:lvl6pPr lvl="5">
              <a:spcBef>
                <a:spcPts val="0"/>
              </a:spcBef>
              <a:spcAft>
                <a:spcPts val="0"/>
              </a:spcAft>
              <a:buNone/>
              <a:defRPr>
                <a:solidFill>
                  <a:srgbClr val="111111"/>
                </a:solidFill>
              </a:defRPr>
            </a:lvl6pPr>
            <a:lvl7pPr lvl="6">
              <a:spcBef>
                <a:spcPts val="0"/>
              </a:spcBef>
              <a:spcAft>
                <a:spcPts val="0"/>
              </a:spcAft>
              <a:buNone/>
              <a:defRPr>
                <a:solidFill>
                  <a:srgbClr val="111111"/>
                </a:solidFill>
              </a:defRPr>
            </a:lvl7pPr>
            <a:lvl8pPr lvl="7">
              <a:spcBef>
                <a:spcPts val="0"/>
              </a:spcBef>
              <a:spcAft>
                <a:spcPts val="0"/>
              </a:spcAft>
              <a:buNone/>
              <a:defRPr>
                <a:solidFill>
                  <a:srgbClr val="111111"/>
                </a:solidFill>
              </a:defRPr>
            </a:lvl8pPr>
            <a:lvl9pPr lvl="8">
              <a:spcBef>
                <a:spcPts val="0"/>
              </a:spcBef>
              <a:spcAft>
                <a:spcPts val="0"/>
              </a:spcAft>
              <a:buNone/>
              <a:defRPr>
                <a:solidFill>
                  <a:srgbClr val="111111"/>
                </a:solidFill>
              </a:defRPr>
            </a:lvl9pPr>
          </a:lstStyle>
          <a:p/>
        </p:txBody>
      </p:sp>
      <p:pic>
        <p:nvPicPr>
          <p:cNvPr id="1153" name="Google Shape;1153;p134"/>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1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ption 3)">
  <p:cSld name="OBJECT_2_1_2_1">
    <p:spTree>
      <p:nvGrpSpPr>
        <p:cNvPr id="1154" name="Shape 1154"/>
        <p:cNvGrpSpPr/>
        <p:nvPr/>
      </p:nvGrpSpPr>
      <p:grpSpPr>
        <a:xfrm>
          <a:off x="0" y="0"/>
          <a:ext cx="0" cy="0"/>
          <a:chOff x="0" y="0"/>
          <a:chExt cx="0" cy="0"/>
        </a:xfrm>
      </p:grpSpPr>
      <p:graphicFrame>
        <p:nvGraphicFramePr>
          <p:cNvPr id="1155" name="Google Shape;1155;p135"/>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1156" name="Google Shape;1156;p135"/>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a:spcBef>
                <a:spcPts val="0"/>
              </a:spcBef>
              <a:spcAft>
                <a:spcPts val="0"/>
              </a:spcAft>
              <a:buNone/>
              <a:defRPr sz="4800">
                <a:solidFill>
                  <a:srgbClr val="111111"/>
                </a:solidFill>
                <a:latin typeface="Muli"/>
                <a:ea typeface="Muli"/>
                <a:cs typeface="Muli"/>
                <a:sym typeface="Muli"/>
              </a:defRPr>
            </a:lvl1pPr>
            <a:lvl2pPr lvl="1">
              <a:spcBef>
                <a:spcPts val="0"/>
              </a:spcBef>
              <a:spcAft>
                <a:spcPts val="0"/>
              </a:spcAft>
              <a:buNone/>
              <a:defRPr>
                <a:solidFill>
                  <a:srgbClr val="111111"/>
                </a:solidFill>
                <a:latin typeface="Muli"/>
                <a:ea typeface="Muli"/>
                <a:cs typeface="Muli"/>
                <a:sym typeface="Muli"/>
              </a:defRPr>
            </a:lvl2pPr>
            <a:lvl3pPr lvl="2">
              <a:spcBef>
                <a:spcPts val="0"/>
              </a:spcBef>
              <a:spcAft>
                <a:spcPts val="0"/>
              </a:spcAft>
              <a:buNone/>
              <a:defRPr>
                <a:solidFill>
                  <a:srgbClr val="111111"/>
                </a:solidFill>
                <a:latin typeface="Muli"/>
                <a:ea typeface="Muli"/>
                <a:cs typeface="Muli"/>
                <a:sym typeface="Muli"/>
              </a:defRPr>
            </a:lvl3pPr>
            <a:lvl4pPr lvl="3">
              <a:spcBef>
                <a:spcPts val="0"/>
              </a:spcBef>
              <a:spcAft>
                <a:spcPts val="0"/>
              </a:spcAft>
              <a:buNone/>
              <a:defRPr>
                <a:solidFill>
                  <a:srgbClr val="111111"/>
                </a:solidFill>
                <a:latin typeface="Muli"/>
                <a:ea typeface="Muli"/>
                <a:cs typeface="Muli"/>
                <a:sym typeface="Muli"/>
              </a:defRPr>
            </a:lvl4pPr>
            <a:lvl5pPr lvl="4">
              <a:spcBef>
                <a:spcPts val="0"/>
              </a:spcBef>
              <a:spcAft>
                <a:spcPts val="0"/>
              </a:spcAft>
              <a:buNone/>
              <a:defRPr>
                <a:solidFill>
                  <a:srgbClr val="111111"/>
                </a:solidFill>
                <a:latin typeface="Muli"/>
                <a:ea typeface="Muli"/>
                <a:cs typeface="Muli"/>
                <a:sym typeface="Muli"/>
              </a:defRPr>
            </a:lvl5pPr>
            <a:lvl6pPr lvl="5">
              <a:spcBef>
                <a:spcPts val="0"/>
              </a:spcBef>
              <a:spcAft>
                <a:spcPts val="0"/>
              </a:spcAft>
              <a:buNone/>
              <a:defRPr>
                <a:solidFill>
                  <a:srgbClr val="111111"/>
                </a:solidFill>
                <a:latin typeface="Muli"/>
                <a:ea typeface="Muli"/>
                <a:cs typeface="Muli"/>
                <a:sym typeface="Muli"/>
              </a:defRPr>
            </a:lvl6pPr>
            <a:lvl7pPr lvl="6">
              <a:spcBef>
                <a:spcPts val="0"/>
              </a:spcBef>
              <a:spcAft>
                <a:spcPts val="0"/>
              </a:spcAft>
              <a:buNone/>
              <a:defRPr>
                <a:solidFill>
                  <a:srgbClr val="111111"/>
                </a:solidFill>
                <a:latin typeface="Muli"/>
                <a:ea typeface="Muli"/>
                <a:cs typeface="Muli"/>
                <a:sym typeface="Muli"/>
              </a:defRPr>
            </a:lvl7pPr>
            <a:lvl8pPr lvl="7">
              <a:spcBef>
                <a:spcPts val="0"/>
              </a:spcBef>
              <a:spcAft>
                <a:spcPts val="0"/>
              </a:spcAft>
              <a:buNone/>
              <a:defRPr>
                <a:solidFill>
                  <a:srgbClr val="111111"/>
                </a:solidFill>
                <a:latin typeface="Muli"/>
                <a:ea typeface="Muli"/>
                <a:cs typeface="Muli"/>
                <a:sym typeface="Muli"/>
              </a:defRPr>
            </a:lvl8pPr>
            <a:lvl9pPr lvl="8">
              <a:spcBef>
                <a:spcPts val="0"/>
              </a:spcBef>
              <a:spcAft>
                <a:spcPts val="0"/>
              </a:spcAft>
              <a:buNone/>
              <a:defRPr>
                <a:solidFill>
                  <a:srgbClr val="111111"/>
                </a:solidFill>
                <a:latin typeface="Muli"/>
                <a:ea typeface="Muli"/>
                <a:cs typeface="Muli"/>
                <a:sym typeface="Muli"/>
              </a:defRPr>
            </a:lvl9pPr>
          </a:lstStyle>
          <a:p/>
        </p:txBody>
      </p:sp>
      <p:sp>
        <p:nvSpPr>
          <p:cNvPr id="1157" name="Google Shape;1157;p135"/>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111111"/>
                </a:solidFill>
              </a:defRPr>
            </a:lvl1pPr>
            <a:lvl2pPr lvl="1">
              <a:spcBef>
                <a:spcPts val="0"/>
              </a:spcBef>
              <a:spcAft>
                <a:spcPts val="0"/>
              </a:spcAft>
              <a:buNone/>
              <a:defRPr>
                <a:solidFill>
                  <a:srgbClr val="111111"/>
                </a:solidFill>
              </a:defRPr>
            </a:lvl2pPr>
            <a:lvl3pPr lvl="2">
              <a:spcBef>
                <a:spcPts val="0"/>
              </a:spcBef>
              <a:spcAft>
                <a:spcPts val="0"/>
              </a:spcAft>
              <a:buNone/>
              <a:defRPr>
                <a:solidFill>
                  <a:srgbClr val="111111"/>
                </a:solidFill>
              </a:defRPr>
            </a:lvl3pPr>
            <a:lvl4pPr lvl="3">
              <a:spcBef>
                <a:spcPts val="0"/>
              </a:spcBef>
              <a:spcAft>
                <a:spcPts val="0"/>
              </a:spcAft>
              <a:buNone/>
              <a:defRPr>
                <a:solidFill>
                  <a:srgbClr val="111111"/>
                </a:solidFill>
              </a:defRPr>
            </a:lvl4pPr>
            <a:lvl5pPr lvl="4">
              <a:spcBef>
                <a:spcPts val="0"/>
              </a:spcBef>
              <a:spcAft>
                <a:spcPts val="0"/>
              </a:spcAft>
              <a:buNone/>
              <a:defRPr>
                <a:solidFill>
                  <a:srgbClr val="111111"/>
                </a:solidFill>
              </a:defRPr>
            </a:lvl5pPr>
            <a:lvl6pPr lvl="5">
              <a:spcBef>
                <a:spcPts val="0"/>
              </a:spcBef>
              <a:spcAft>
                <a:spcPts val="0"/>
              </a:spcAft>
              <a:buNone/>
              <a:defRPr>
                <a:solidFill>
                  <a:srgbClr val="111111"/>
                </a:solidFill>
              </a:defRPr>
            </a:lvl6pPr>
            <a:lvl7pPr lvl="6">
              <a:spcBef>
                <a:spcPts val="0"/>
              </a:spcBef>
              <a:spcAft>
                <a:spcPts val="0"/>
              </a:spcAft>
              <a:buNone/>
              <a:defRPr>
                <a:solidFill>
                  <a:srgbClr val="111111"/>
                </a:solidFill>
              </a:defRPr>
            </a:lvl7pPr>
            <a:lvl8pPr lvl="7">
              <a:spcBef>
                <a:spcPts val="0"/>
              </a:spcBef>
              <a:spcAft>
                <a:spcPts val="0"/>
              </a:spcAft>
              <a:buNone/>
              <a:defRPr>
                <a:solidFill>
                  <a:srgbClr val="111111"/>
                </a:solidFill>
              </a:defRPr>
            </a:lvl8pPr>
            <a:lvl9pPr lvl="8">
              <a:spcBef>
                <a:spcPts val="0"/>
              </a:spcBef>
              <a:spcAft>
                <a:spcPts val="0"/>
              </a:spcAft>
              <a:buNone/>
              <a:defRPr>
                <a:solidFill>
                  <a:srgbClr val="111111"/>
                </a:solidFill>
              </a:defRPr>
            </a:lvl9pPr>
          </a:lstStyle>
          <a:p/>
        </p:txBody>
      </p:sp>
      <p:pic>
        <p:nvPicPr>
          <p:cNvPr id="1158" name="Google Shape;1158;p135"/>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1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OBJECT_1">
    <p:spTree>
      <p:nvGrpSpPr>
        <p:cNvPr id="1159" name="Shape 1159"/>
        <p:cNvGrpSpPr/>
        <p:nvPr/>
      </p:nvGrpSpPr>
      <p:grpSpPr>
        <a:xfrm>
          <a:off x="0" y="0"/>
          <a:ext cx="0" cy="0"/>
          <a:chOff x="0" y="0"/>
          <a:chExt cx="0" cy="0"/>
        </a:xfrm>
      </p:grpSpPr>
      <p:pic>
        <p:nvPicPr>
          <p:cNvPr id="1160" name="Google Shape;1160;p136"/>
          <p:cNvPicPr preferRelativeResize="0"/>
          <p:nvPr/>
        </p:nvPicPr>
        <p:blipFill rotWithShape="1">
          <a:blip r:embed="rId2">
            <a:alphaModFix/>
          </a:blip>
          <a:srcRect b="14682" l="0" r="0" t="937"/>
          <a:stretch/>
        </p:blipFill>
        <p:spPr>
          <a:xfrm>
            <a:off x="0" y="0"/>
            <a:ext cx="12192000" cy="6858000"/>
          </a:xfrm>
          <a:prstGeom prst="rect">
            <a:avLst/>
          </a:prstGeom>
          <a:noFill/>
          <a:ln>
            <a:noFill/>
          </a:ln>
        </p:spPr>
      </p:pic>
      <p:sp>
        <p:nvSpPr>
          <p:cNvPr id="1161" name="Google Shape;1161;p136"/>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62" name="Google Shape;1162;p136"/>
          <p:cNvSpPr txBox="1"/>
          <p:nvPr>
            <p:ph type="title"/>
          </p:nvPr>
        </p:nvSpPr>
        <p:spPr>
          <a:xfrm>
            <a:off x="1275150" y="1236125"/>
            <a:ext cx="9641700" cy="812100"/>
          </a:xfrm>
          <a:prstGeom prst="rect">
            <a:avLst/>
          </a:prstGeom>
        </p:spPr>
        <p:txBody>
          <a:bodyPr anchorCtr="0" anchor="t" bIns="91425" lIns="91425" spcFirstLastPara="1" rIns="91425" wrap="square" tIns="91425">
            <a:noAutofit/>
          </a:bodyPr>
          <a:lstStyle>
            <a:lvl1pPr lvl="0">
              <a:spcBef>
                <a:spcPts val="0"/>
              </a:spcBef>
              <a:spcAft>
                <a:spcPts val="0"/>
              </a:spcAft>
              <a:buNone/>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163" name="Google Shape;1163;p136"/>
          <p:cNvSpPr txBox="1"/>
          <p:nvPr>
            <p:ph idx="1" type="body"/>
          </p:nvPr>
        </p:nvSpPr>
        <p:spPr>
          <a:xfrm>
            <a:off x="1275150" y="2048225"/>
            <a:ext cx="9641700" cy="35520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Tree>
  </p:cSld>
  <p:clrMapOvr>
    <a:masterClrMapping/>
  </p:clrMapOvr>
</p:sldLayout>
</file>

<file path=ppt/slideLayouts/slideLayout1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OBJECT_1_1">
    <p:spTree>
      <p:nvGrpSpPr>
        <p:cNvPr id="1164" name="Shape 1164"/>
        <p:cNvGrpSpPr/>
        <p:nvPr/>
      </p:nvGrpSpPr>
      <p:grpSpPr>
        <a:xfrm>
          <a:off x="0" y="0"/>
          <a:ext cx="0" cy="0"/>
          <a:chOff x="0" y="0"/>
          <a:chExt cx="0" cy="0"/>
        </a:xfrm>
      </p:grpSpPr>
      <p:sp>
        <p:nvSpPr>
          <p:cNvPr id="1165" name="Google Shape;1165;p137"/>
          <p:cNvSpPr/>
          <p:nvPr/>
        </p:nvSpPr>
        <p:spPr>
          <a:xfrm>
            <a:off x="0" y="0"/>
            <a:ext cx="12192000" cy="6858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137"/>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67" name="Google Shape;1167;p137"/>
          <p:cNvSpPr txBox="1"/>
          <p:nvPr>
            <p:ph type="title"/>
          </p:nvPr>
        </p:nvSpPr>
        <p:spPr>
          <a:xfrm>
            <a:off x="1275150" y="1236125"/>
            <a:ext cx="9641700" cy="812100"/>
          </a:xfrm>
          <a:prstGeom prst="rect">
            <a:avLst/>
          </a:prstGeom>
        </p:spPr>
        <p:txBody>
          <a:bodyPr anchorCtr="0" anchor="t" bIns="91425" lIns="91425" spcFirstLastPara="1" rIns="91425" wrap="square" tIns="91425">
            <a:noAutofit/>
          </a:bodyPr>
          <a:lstStyle>
            <a:lvl1pPr lvl="0">
              <a:spcBef>
                <a:spcPts val="0"/>
              </a:spcBef>
              <a:spcAft>
                <a:spcPts val="0"/>
              </a:spcAft>
              <a:buNone/>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168" name="Google Shape;1168;p137"/>
          <p:cNvSpPr txBox="1"/>
          <p:nvPr>
            <p:ph idx="1" type="body"/>
          </p:nvPr>
        </p:nvSpPr>
        <p:spPr>
          <a:xfrm>
            <a:off x="1275150" y="2048225"/>
            <a:ext cx="9641700" cy="35520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Tree>
  </p:cSld>
  <p:clrMapOvr>
    <a:masterClrMapping/>
  </p:clrMapOvr>
</p:sldLayout>
</file>

<file path=ppt/slideLayouts/slideLayout1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Title Only_1">
    <p:spTree>
      <p:nvGrpSpPr>
        <p:cNvPr id="1169" name="Shape 1169"/>
        <p:cNvGrpSpPr/>
        <p:nvPr/>
      </p:nvGrpSpPr>
      <p:grpSpPr>
        <a:xfrm>
          <a:off x="0" y="0"/>
          <a:ext cx="0" cy="0"/>
          <a:chOff x="0" y="0"/>
          <a:chExt cx="0" cy="0"/>
        </a:xfrm>
      </p:grpSpPr>
      <p:graphicFrame>
        <p:nvGraphicFramePr>
          <p:cNvPr id="1170" name="Google Shape;1170;p138"/>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1171" name="Google Shape;1171;p138"/>
          <p:cNvSpPr txBox="1"/>
          <p:nvPr>
            <p:ph type="title"/>
          </p:nvPr>
        </p:nvSpPr>
        <p:spPr>
          <a:xfrm>
            <a:off x="995000" y="2217900"/>
            <a:ext cx="5311200" cy="1894200"/>
          </a:xfrm>
          <a:prstGeom prst="rect">
            <a:avLst/>
          </a:prstGeom>
          <a:noFill/>
          <a:ln>
            <a:noFill/>
          </a:ln>
        </p:spPr>
        <p:txBody>
          <a:bodyPr anchorCtr="0" anchor="t" bIns="0" lIns="0" spcFirstLastPara="1" rIns="0" wrap="square" tIns="0">
            <a:noAutofit/>
          </a:bodyPr>
          <a:lstStyle>
            <a:lvl1pPr lvl="0" algn="l">
              <a:spcBef>
                <a:spcPts val="0"/>
              </a:spcBef>
              <a:spcAft>
                <a:spcPts val="0"/>
              </a:spcAft>
              <a:buSzPts val="3600"/>
              <a:buFont typeface="Muli"/>
              <a:buNone/>
              <a:defRPr i="0" sz="3600">
                <a:solidFill>
                  <a:srgbClr val="000000"/>
                </a:solidFill>
                <a:latin typeface="Muli"/>
                <a:ea typeface="Muli"/>
                <a:cs typeface="Muli"/>
                <a:sym typeface="Muli"/>
              </a:defRPr>
            </a:lvl1pPr>
            <a:lvl2pPr lvl="1">
              <a:spcBef>
                <a:spcPts val="0"/>
              </a:spcBef>
              <a:spcAft>
                <a:spcPts val="0"/>
              </a:spcAft>
              <a:buSzPts val="3600"/>
              <a:buFont typeface="Muli"/>
              <a:buNone/>
              <a:defRPr sz="3600">
                <a:latin typeface="Muli"/>
                <a:ea typeface="Muli"/>
                <a:cs typeface="Muli"/>
                <a:sym typeface="Muli"/>
              </a:defRPr>
            </a:lvl2pPr>
            <a:lvl3pPr lvl="2">
              <a:spcBef>
                <a:spcPts val="0"/>
              </a:spcBef>
              <a:spcAft>
                <a:spcPts val="0"/>
              </a:spcAft>
              <a:buSzPts val="3600"/>
              <a:buFont typeface="Muli"/>
              <a:buNone/>
              <a:defRPr sz="3600">
                <a:latin typeface="Muli"/>
                <a:ea typeface="Muli"/>
                <a:cs typeface="Muli"/>
                <a:sym typeface="Muli"/>
              </a:defRPr>
            </a:lvl3pPr>
            <a:lvl4pPr lvl="3">
              <a:spcBef>
                <a:spcPts val="0"/>
              </a:spcBef>
              <a:spcAft>
                <a:spcPts val="0"/>
              </a:spcAft>
              <a:buSzPts val="3600"/>
              <a:buFont typeface="Muli"/>
              <a:buNone/>
              <a:defRPr sz="3600">
                <a:latin typeface="Muli"/>
                <a:ea typeface="Muli"/>
                <a:cs typeface="Muli"/>
                <a:sym typeface="Muli"/>
              </a:defRPr>
            </a:lvl4pPr>
            <a:lvl5pPr lvl="4">
              <a:spcBef>
                <a:spcPts val="0"/>
              </a:spcBef>
              <a:spcAft>
                <a:spcPts val="0"/>
              </a:spcAft>
              <a:buSzPts val="3600"/>
              <a:buFont typeface="Muli"/>
              <a:buNone/>
              <a:defRPr sz="3600">
                <a:latin typeface="Muli"/>
                <a:ea typeface="Muli"/>
                <a:cs typeface="Muli"/>
                <a:sym typeface="Muli"/>
              </a:defRPr>
            </a:lvl5pPr>
            <a:lvl6pPr lvl="5">
              <a:spcBef>
                <a:spcPts val="0"/>
              </a:spcBef>
              <a:spcAft>
                <a:spcPts val="0"/>
              </a:spcAft>
              <a:buSzPts val="3600"/>
              <a:buFont typeface="Muli"/>
              <a:buNone/>
              <a:defRPr sz="3600">
                <a:latin typeface="Muli"/>
                <a:ea typeface="Muli"/>
                <a:cs typeface="Muli"/>
                <a:sym typeface="Muli"/>
              </a:defRPr>
            </a:lvl6pPr>
            <a:lvl7pPr lvl="6">
              <a:spcBef>
                <a:spcPts val="0"/>
              </a:spcBef>
              <a:spcAft>
                <a:spcPts val="0"/>
              </a:spcAft>
              <a:buSzPts val="3600"/>
              <a:buFont typeface="Muli"/>
              <a:buNone/>
              <a:defRPr sz="3600">
                <a:latin typeface="Muli"/>
                <a:ea typeface="Muli"/>
                <a:cs typeface="Muli"/>
                <a:sym typeface="Muli"/>
              </a:defRPr>
            </a:lvl7pPr>
            <a:lvl8pPr lvl="7">
              <a:spcBef>
                <a:spcPts val="0"/>
              </a:spcBef>
              <a:spcAft>
                <a:spcPts val="0"/>
              </a:spcAft>
              <a:buSzPts val="3600"/>
              <a:buFont typeface="Muli"/>
              <a:buNone/>
              <a:defRPr sz="3600">
                <a:latin typeface="Muli"/>
                <a:ea typeface="Muli"/>
                <a:cs typeface="Muli"/>
                <a:sym typeface="Muli"/>
              </a:defRPr>
            </a:lvl8pPr>
            <a:lvl9pPr lvl="8">
              <a:spcBef>
                <a:spcPts val="0"/>
              </a:spcBef>
              <a:spcAft>
                <a:spcPts val="0"/>
              </a:spcAft>
              <a:buSzPts val="3600"/>
              <a:buFont typeface="Muli"/>
              <a:buNone/>
              <a:defRPr sz="3600">
                <a:latin typeface="Muli"/>
                <a:ea typeface="Muli"/>
                <a:cs typeface="Muli"/>
                <a:sym typeface="Muli"/>
              </a:defRPr>
            </a:lvl9pPr>
          </a:lstStyle>
          <a:p/>
        </p:txBody>
      </p:sp>
      <p:sp>
        <p:nvSpPr>
          <p:cNvPr id="1172" name="Google Shape;1172;p138"/>
          <p:cNvSpPr txBox="1"/>
          <p:nvPr>
            <p:ph idx="12" type="sldNum"/>
          </p:nvPr>
        </p:nvSpPr>
        <p:spPr>
          <a:xfrm>
            <a:off x="10668000" y="6307425"/>
            <a:ext cx="762000" cy="3282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173" name="Google Shape;1173;p138"/>
          <p:cNvSpPr txBox="1"/>
          <p:nvPr>
            <p:ph idx="1" type="subTitle"/>
          </p:nvPr>
        </p:nvSpPr>
        <p:spPr>
          <a:xfrm>
            <a:off x="995000" y="4800600"/>
            <a:ext cx="4217400" cy="904800"/>
          </a:xfrm>
          <a:prstGeom prst="rect">
            <a:avLst/>
          </a:prstGeom>
        </p:spPr>
        <p:txBody>
          <a:bodyPr anchorCtr="0" anchor="t" bIns="91425" lIns="91425" spcFirstLastPara="1" rIns="91425" wrap="square" tIns="91425">
            <a:noAutofit/>
          </a:bodyPr>
          <a:lstStyle>
            <a:lvl1pPr lvl="0">
              <a:spcBef>
                <a:spcPts val="0"/>
              </a:spcBef>
              <a:spcAft>
                <a:spcPts val="0"/>
              </a:spcAft>
              <a:buNone/>
              <a:defRPr sz="1800"/>
            </a:lvl1pPr>
            <a:lvl2pPr lvl="1">
              <a:spcBef>
                <a:spcPts val="0"/>
              </a:spcBef>
              <a:spcAft>
                <a:spcPts val="0"/>
              </a:spcAft>
              <a:buNone/>
              <a:defRPr sz="1800"/>
            </a:lvl2pPr>
            <a:lvl3pPr lvl="2">
              <a:spcBef>
                <a:spcPts val="0"/>
              </a:spcBef>
              <a:spcAft>
                <a:spcPts val="0"/>
              </a:spcAft>
              <a:buNone/>
              <a:defRPr sz="1800"/>
            </a:lvl3pPr>
            <a:lvl4pPr lvl="3">
              <a:spcBef>
                <a:spcPts val="0"/>
              </a:spcBef>
              <a:spcAft>
                <a:spcPts val="0"/>
              </a:spcAft>
              <a:buNone/>
              <a:defRPr sz="1800"/>
            </a:lvl4pPr>
            <a:lvl5pPr lvl="4">
              <a:spcBef>
                <a:spcPts val="0"/>
              </a:spcBef>
              <a:spcAft>
                <a:spcPts val="0"/>
              </a:spcAft>
              <a:buNone/>
              <a:defRPr sz="1800"/>
            </a:lvl5pPr>
            <a:lvl6pPr lvl="5">
              <a:spcBef>
                <a:spcPts val="0"/>
              </a:spcBef>
              <a:spcAft>
                <a:spcPts val="0"/>
              </a:spcAft>
              <a:buNone/>
              <a:defRPr sz="1800"/>
            </a:lvl6pPr>
            <a:lvl7pPr lvl="6">
              <a:spcBef>
                <a:spcPts val="0"/>
              </a:spcBef>
              <a:spcAft>
                <a:spcPts val="0"/>
              </a:spcAft>
              <a:buNone/>
              <a:defRPr sz="1800"/>
            </a:lvl7pPr>
            <a:lvl8pPr lvl="7">
              <a:spcBef>
                <a:spcPts val="0"/>
              </a:spcBef>
              <a:spcAft>
                <a:spcPts val="0"/>
              </a:spcAft>
              <a:buNone/>
              <a:defRPr sz="1800"/>
            </a:lvl8pPr>
            <a:lvl9pPr lvl="8">
              <a:spcBef>
                <a:spcPts val="0"/>
              </a:spcBef>
              <a:spcAft>
                <a:spcPts val="0"/>
              </a:spcAft>
              <a:buNone/>
              <a:defRPr sz="1800"/>
            </a:lvl9pPr>
          </a:lstStyle>
          <a:p/>
        </p:txBody>
      </p:sp>
    </p:spTree>
  </p:cSld>
  <p:clrMapOvr>
    <a:masterClrMapping/>
  </p:clrMapOvr>
</p:sldLayout>
</file>

<file path=ppt/slideLayouts/slideLayout1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Finance &amp; Merchants">
  <p:cSld name="CUSTOM">
    <p:spTree>
      <p:nvGrpSpPr>
        <p:cNvPr id="1174" name="Shape 1174"/>
        <p:cNvGrpSpPr/>
        <p:nvPr/>
      </p:nvGrpSpPr>
      <p:grpSpPr>
        <a:xfrm>
          <a:off x="0" y="0"/>
          <a:ext cx="0" cy="0"/>
          <a:chOff x="0" y="0"/>
          <a:chExt cx="0" cy="0"/>
        </a:xfrm>
      </p:grpSpPr>
      <p:graphicFrame>
        <p:nvGraphicFramePr>
          <p:cNvPr id="1175" name="Google Shape;1175;p139"/>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176" name="Google Shape;1176;p139"/>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77" name="Google Shape;1177;p139"/>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78" name="Google Shape;1178;p139"/>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pic>
        <p:nvPicPr>
          <p:cNvPr id="1179" name="Google Shape;1179;p139"/>
          <p:cNvPicPr preferRelativeResize="0"/>
          <p:nvPr/>
        </p:nvPicPr>
        <p:blipFill rotWithShape="1">
          <a:blip r:embed="rId2">
            <a:alphaModFix/>
          </a:blip>
          <a:srcRect b="1933" l="37614" r="16749" t="1913"/>
          <a:stretch/>
        </p:blipFill>
        <p:spPr>
          <a:xfrm>
            <a:off x="7620000" y="762000"/>
            <a:ext cx="3798226" cy="5335528"/>
          </a:xfrm>
          <a:prstGeom prst="rect">
            <a:avLst/>
          </a:prstGeom>
          <a:noFill/>
          <a:ln>
            <a:noFill/>
          </a:ln>
        </p:spPr>
      </p:pic>
      <p:grpSp>
        <p:nvGrpSpPr>
          <p:cNvPr id="1180" name="Google Shape;1180;p139"/>
          <p:cNvGrpSpPr/>
          <p:nvPr/>
        </p:nvGrpSpPr>
        <p:grpSpPr>
          <a:xfrm>
            <a:off x="0" y="5980278"/>
            <a:ext cx="12191479" cy="127050"/>
            <a:chOff x="0" y="9863563"/>
            <a:chExt cx="20104682" cy="209550"/>
          </a:xfrm>
        </p:grpSpPr>
        <p:sp>
          <p:nvSpPr>
            <p:cNvPr id="1181" name="Google Shape;1181;p139"/>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182" name="Google Shape;1182;p139"/>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183" name="Google Shape;1183;p139"/>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184" name="Google Shape;1184;p139"/>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1185" name="Google Shape;1185;p139"/>
          <p:cNvGrpSpPr/>
          <p:nvPr/>
        </p:nvGrpSpPr>
        <p:grpSpPr>
          <a:xfrm>
            <a:off x="10472612" y="6300976"/>
            <a:ext cx="1450594" cy="352728"/>
            <a:chOff x="17270138" y="10392506"/>
            <a:chExt cx="2392141" cy="581772"/>
          </a:xfrm>
        </p:grpSpPr>
        <p:grpSp>
          <p:nvGrpSpPr>
            <p:cNvPr id="1186" name="Google Shape;1186;p139"/>
            <p:cNvGrpSpPr/>
            <p:nvPr/>
          </p:nvGrpSpPr>
          <p:grpSpPr>
            <a:xfrm>
              <a:off x="17879688" y="10615449"/>
              <a:ext cx="479402" cy="221678"/>
              <a:chOff x="17879688" y="10615449"/>
              <a:chExt cx="479402" cy="221678"/>
            </a:xfrm>
          </p:grpSpPr>
          <p:pic>
            <p:nvPicPr>
              <p:cNvPr id="1187" name="Google Shape;1187;p139"/>
              <p:cNvPicPr preferRelativeResize="0"/>
              <p:nvPr/>
            </p:nvPicPr>
            <p:blipFill rotWithShape="1">
              <a:blip r:embed="rId3">
                <a:alphaModFix/>
              </a:blip>
              <a:srcRect b="0" l="0" r="0" t="0"/>
              <a:stretch/>
            </p:blipFill>
            <p:spPr>
              <a:xfrm>
                <a:off x="17879688" y="10624359"/>
                <a:ext cx="165691" cy="212768"/>
              </a:xfrm>
              <a:prstGeom prst="rect">
                <a:avLst/>
              </a:prstGeom>
              <a:noFill/>
              <a:ln>
                <a:noFill/>
              </a:ln>
            </p:spPr>
          </p:pic>
          <p:sp>
            <p:nvSpPr>
              <p:cNvPr id="1188" name="Google Shape;1188;p139"/>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1189" name="Google Shape;1189;p139"/>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190" name="Google Shape;1190;p139"/>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191" name="Google Shape;1191;p139"/>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1192" name="Google Shape;1192;p139"/>
            <p:cNvGrpSpPr/>
            <p:nvPr/>
          </p:nvGrpSpPr>
          <p:grpSpPr>
            <a:xfrm>
              <a:off x="17270138" y="10697205"/>
              <a:ext cx="448309" cy="277073"/>
              <a:chOff x="17270138" y="10697205"/>
              <a:chExt cx="448309" cy="277073"/>
            </a:xfrm>
          </p:grpSpPr>
          <p:sp>
            <p:nvSpPr>
              <p:cNvPr id="1193" name="Google Shape;1193;p139"/>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194" name="Google Shape;1194;p139"/>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195" name="Google Shape;1195;p139"/>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1196" name="Google Shape;1196;p139"/>
            <p:cNvPicPr preferRelativeResize="0"/>
            <p:nvPr/>
          </p:nvPicPr>
          <p:blipFill rotWithShape="1">
            <a:blip r:embed="rId4">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Agriculture">
  <p:cSld name="CUSTOM_6">
    <p:spTree>
      <p:nvGrpSpPr>
        <p:cNvPr id="1197" name="Shape 1197"/>
        <p:cNvGrpSpPr/>
        <p:nvPr/>
      </p:nvGrpSpPr>
      <p:grpSpPr>
        <a:xfrm>
          <a:off x="0" y="0"/>
          <a:ext cx="0" cy="0"/>
          <a:chOff x="0" y="0"/>
          <a:chExt cx="0" cy="0"/>
        </a:xfrm>
      </p:grpSpPr>
      <p:graphicFrame>
        <p:nvGraphicFramePr>
          <p:cNvPr id="1198" name="Google Shape;1198;p140"/>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199" name="Google Shape;1199;p140"/>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200" name="Google Shape;1200;p140"/>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201" name="Google Shape;1201;p140"/>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pic>
        <p:nvPicPr>
          <p:cNvPr id="1202" name="Google Shape;1202;p140"/>
          <p:cNvPicPr preferRelativeResize="0"/>
          <p:nvPr/>
        </p:nvPicPr>
        <p:blipFill rotWithShape="1">
          <a:blip r:embed="rId2">
            <a:alphaModFix/>
          </a:blip>
          <a:srcRect b="30" l="25275" r="27455" t="0"/>
          <a:stretch/>
        </p:blipFill>
        <p:spPr>
          <a:xfrm>
            <a:off x="7631775" y="762000"/>
            <a:ext cx="3798225" cy="5334002"/>
          </a:xfrm>
          <a:prstGeom prst="rect">
            <a:avLst/>
          </a:prstGeom>
          <a:noFill/>
          <a:ln>
            <a:noFill/>
          </a:ln>
        </p:spPr>
      </p:pic>
    </p:spTree>
  </p:cSld>
  <p:clrMapOvr>
    <a:masterClrMapping/>
  </p:clrMapOvr>
</p:sldLayout>
</file>

<file path=ppt/slideLayouts/slideLayout1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Education">
  <p:cSld name="CUSTOM_6_1">
    <p:spTree>
      <p:nvGrpSpPr>
        <p:cNvPr id="1203" name="Shape 1203"/>
        <p:cNvGrpSpPr/>
        <p:nvPr/>
      </p:nvGrpSpPr>
      <p:grpSpPr>
        <a:xfrm>
          <a:off x="0" y="0"/>
          <a:ext cx="0" cy="0"/>
          <a:chOff x="0" y="0"/>
          <a:chExt cx="0" cy="0"/>
        </a:xfrm>
      </p:grpSpPr>
      <p:graphicFrame>
        <p:nvGraphicFramePr>
          <p:cNvPr id="1204" name="Google Shape;1204;p141"/>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205" name="Google Shape;1205;p141"/>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pic>
        <p:nvPicPr>
          <p:cNvPr id="1206" name="Google Shape;1206;p141"/>
          <p:cNvPicPr preferRelativeResize="0"/>
          <p:nvPr/>
        </p:nvPicPr>
        <p:blipFill rotWithShape="1">
          <a:blip r:embed="rId2">
            <a:alphaModFix/>
          </a:blip>
          <a:srcRect b="0" l="20909" r="31634" t="0"/>
          <a:stretch/>
        </p:blipFill>
        <p:spPr>
          <a:xfrm>
            <a:off x="7631775" y="762000"/>
            <a:ext cx="3798226" cy="5335526"/>
          </a:xfrm>
          <a:prstGeom prst="rect">
            <a:avLst/>
          </a:prstGeom>
          <a:noFill/>
          <a:ln>
            <a:noFill/>
          </a:ln>
        </p:spPr>
      </p:pic>
      <p:sp>
        <p:nvSpPr>
          <p:cNvPr id="1207" name="Google Shape;1207;p141"/>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208" name="Google Shape;1208;p141"/>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India">
  <p:cSld name="CUSTOM_6_1_1">
    <p:spTree>
      <p:nvGrpSpPr>
        <p:cNvPr id="1209" name="Shape 1209"/>
        <p:cNvGrpSpPr/>
        <p:nvPr/>
      </p:nvGrpSpPr>
      <p:grpSpPr>
        <a:xfrm>
          <a:off x="0" y="0"/>
          <a:ext cx="0" cy="0"/>
          <a:chOff x="0" y="0"/>
          <a:chExt cx="0" cy="0"/>
        </a:xfrm>
      </p:grpSpPr>
      <p:graphicFrame>
        <p:nvGraphicFramePr>
          <p:cNvPr id="1210" name="Google Shape;1210;p142"/>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211" name="Google Shape;1211;p142"/>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212" name="Google Shape;1212;p142"/>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213" name="Google Shape;1213;p142"/>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214" name="Google Shape;1214;p142"/>
          <p:cNvSpPr/>
          <p:nvPr/>
        </p:nvSpPr>
        <p:spPr>
          <a:xfrm>
            <a:off x="7924800" y="762000"/>
            <a:ext cx="3505200" cy="5334000"/>
          </a:xfrm>
          <a:prstGeom prst="rect">
            <a:avLst/>
          </a:prstGeom>
          <a:blipFill rotWithShape="1">
            <a:blip r:embed="rId2">
              <a:alphaModFix/>
            </a:blip>
            <a:stretch>
              <a:fillRect b="0" l="0" r="0" t="0"/>
            </a:stretch>
          </a:blip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Tree>
  </p:cSld>
  <p:clrMapOvr>
    <a:masterClrMapping/>
  </p:clrMapOvr>
</p:sldLayout>
</file>

<file path=ppt/slideLayouts/slideLayout1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1">
  <p:cSld name="CUSTOM_6_1_1_1_1">
    <p:spTree>
      <p:nvGrpSpPr>
        <p:cNvPr id="1215" name="Shape 1215"/>
        <p:cNvGrpSpPr/>
        <p:nvPr/>
      </p:nvGrpSpPr>
      <p:grpSpPr>
        <a:xfrm>
          <a:off x="0" y="0"/>
          <a:ext cx="0" cy="0"/>
          <a:chOff x="0" y="0"/>
          <a:chExt cx="0" cy="0"/>
        </a:xfrm>
      </p:grpSpPr>
      <p:graphicFrame>
        <p:nvGraphicFramePr>
          <p:cNvPr id="1216" name="Google Shape;1216;p143"/>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217" name="Google Shape;1217;p143"/>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218" name="Google Shape;1218;p143"/>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219" name="Google Shape;1219;p143"/>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graphicFrame>
        <p:nvGraphicFramePr>
          <p:cNvPr id="1220" name="Google Shape;1220;p143"/>
          <p:cNvGraphicFramePr/>
          <p:nvPr/>
        </p:nvGraphicFramePr>
        <p:xfrm>
          <a:off x="-5887"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Tree>
  </p:cSld>
  <p:clrMapOvr>
    <a:masterClrMapping/>
  </p:clrMapOvr>
</p:sldLayout>
</file>

<file path=ppt/slideLayouts/slideLayout1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Content &amp; Image">
  <p:cSld name="CUSTOM_5">
    <p:spTree>
      <p:nvGrpSpPr>
        <p:cNvPr id="1221" name="Shape 1221"/>
        <p:cNvGrpSpPr/>
        <p:nvPr/>
      </p:nvGrpSpPr>
      <p:grpSpPr>
        <a:xfrm>
          <a:off x="0" y="0"/>
          <a:ext cx="0" cy="0"/>
          <a:chOff x="0" y="0"/>
          <a:chExt cx="0" cy="0"/>
        </a:xfrm>
      </p:grpSpPr>
      <p:graphicFrame>
        <p:nvGraphicFramePr>
          <p:cNvPr id="1222" name="Google Shape;1222;p144"/>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223" name="Google Shape;1223;p144"/>
          <p:cNvSpPr txBox="1"/>
          <p:nvPr>
            <p:ph type="title"/>
          </p:nvPr>
        </p:nvSpPr>
        <p:spPr>
          <a:xfrm>
            <a:off x="673100" y="886729"/>
            <a:ext cx="3883200" cy="1047600"/>
          </a:xfrm>
          <a:prstGeom prst="rect">
            <a:avLst/>
          </a:prstGeom>
          <a:noFill/>
          <a:ln>
            <a:noFill/>
          </a:ln>
        </p:spPr>
        <p:txBody>
          <a:bodyPr anchorCtr="0" anchor="t" bIns="0" lIns="0" spcFirstLastPara="1" rIns="0" wrap="square" tIns="0">
            <a:noAutofit/>
          </a:bodyPr>
          <a:lstStyle>
            <a:lvl1pPr lvl="0" algn="l">
              <a:spcBef>
                <a:spcPts val="0"/>
              </a:spcBef>
              <a:spcAft>
                <a:spcPts val="0"/>
              </a:spcAft>
              <a:buSzPts val="1400"/>
              <a:buNone/>
              <a:defRPr b="0" i="0" sz="3000">
                <a:latin typeface="Muli"/>
                <a:ea typeface="Muli"/>
                <a:cs typeface="Muli"/>
                <a:sym typeface="Muli"/>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224" name="Google Shape;1224;p144"/>
          <p:cNvSpPr txBox="1"/>
          <p:nvPr>
            <p:ph idx="1" type="subTitle"/>
          </p:nvPr>
        </p:nvSpPr>
        <p:spPr>
          <a:xfrm>
            <a:off x="673110" y="2133560"/>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225" name="Google Shape;1225;p144"/>
          <p:cNvSpPr txBox="1"/>
          <p:nvPr>
            <p:ph idx="2" type="body"/>
          </p:nvPr>
        </p:nvSpPr>
        <p:spPr>
          <a:xfrm>
            <a:off x="673110" y="2744960"/>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pic>
        <p:nvPicPr>
          <p:cNvPr id="1226" name="Google Shape;1226;p144"/>
          <p:cNvPicPr preferRelativeResize="0"/>
          <p:nvPr/>
        </p:nvPicPr>
        <p:blipFill rotWithShape="1">
          <a:blip r:embed="rId2">
            <a:alphaModFix/>
          </a:blip>
          <a:srcRect b="564" l="17331" r="16745" t="564"/>
          <a:stretch/>
        </p:blipFill>
        <p:spPr>
          <a:xfrm>
            <a:off x="6096000" y="762000"/>
            <a:ext cx="5333999" cy="5333999"/>
          </a:xfrm>
          <a:prstGeom prst="rect">
            <a:avLst/>
          </a:prstGeom>
          <a:noFill/>
          <a:ln>
            <a:noFill/>
          </a:ln>
        </p:spPr>
      </p:pic>
      <p:sp>
        <p:nvSpPr>
          <p:cNvPr id="1227" name="Google Shape;1227;p144"/>
          <p:cNvSpPr txBox="1"/>
          <p:nvPr>
            <p:ph idx="12" type="sldNum"/>
          </p:nvPr>
        </p:nvSpPr>
        <p:spPr>
          <a:xfrm>
            <a:off x="10668000" y="6307875"/>
            <a:ext cx="762000" cy="318300"/>
          </a:xfrm>
          <a:prstGeom prst="rect">
            <a:avLst/>
          </a:prstGeom>
        </p:spPr>
        <p:txBody>
          <a:bodyPr anchorCtr="0" anchor="t" bIns="91425" lIns="91425" spcFirstLastPara="1" rIns="91425" wrap="square" tIns="91425">
            <a:noAutofit/>
          </a:bodyPr>
          <a:lstStyle>
            <a:lvl1pPr lvl="0" algn="ctr">
              <a:buNone/>
              <a:defRPr>
                <a:solidFill>
                  <a:srgbClr val="FFFFFF"/>
                </a:solidFill>
              </a:defRPr>
            </a:lvl1pPr>
            <a:lvl2pPr lvl="1" algn="ctr">
              <a:buNone/>
              <a:defRPr>
                <a:solidFill>
                  <a:srgbClr val="FFFFFF"/>
                </a:solidFill>
              </a:defRPr>
            </a:lvl2pPr>
            <a:lvl3pPr lvl="2" algn="ctr">
              <a:buNone/>
              <a:defRPr>
                <a:solidFill>
                  <a:srgbClr val="FFFFFF"/>
                </a:solidFill>
              </a:defRPr>
            </a:lvl3pPr>
            <a:lvl4pPr lvl="3" algn="ctr">
              <a:buNone/>
              <a:defRPr>
                <a:solidFill>
                  <a:srgbClr val="FFFFFF"/>
                </a:solidFill>
              </a:defRPr>
            </a:lvl4pPr>
            <a:lvl5pPr lvl="4" algn="ctr">
              <a:buNone/>
              <a:defRPr>
                <a:solidFill>
                  <a:srgbClr val="FFFFFF"/>
                </a:solidFill>
              </a:defRPr>
            </a:lvl5pPr>
            <a:lvl6pPr lvl="5" algn="ctr">
              <a:buNone/>
              <a:defRPr>
                <a:solidFill>
                  <a:srgbClr val="FFFFFF"/>
                </a:solidFill>
              </a:defRPr>
            </a:lvl6pPr>
            <a:lvl7pPr lvl="6" algn="ctr">
              <a:buNone/>
              <a:defRPr>
                <a:solidFill>
                  <a:srgbClr val="FFFFFF"/>
                </a:solidFill>
              </a:defRPr>
            </a:lvl7pPr>
            <a:lvl8pPr lvl="7" algn="ctr">
              <a:buNone/>
              <a:defRPr>
                <a:solidFill>
                  <a:srgbClr val="FFFFFF"/>
                </a:solidFill>
              </a:defRPr>
            </a:lvl8pPr>
            <a:lvl9pPr lvl="8" algn="ctr">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amp; Image">
  <p:cSld name="CUSTOM_4_1">
    <p:spTree>
      <p:nvGrpSpPr>
        <p:cNvPr id="1228" name="Shape 1228"/>
        <p:cNvGrpSpPr/>
        <p:nvPr/>
      </p:nvGrpSpPr>
      <p:grpSpPr>
        <a:xfrm>
          <a:off x="0" y="0"/>
          <a:ext cx="0" cy="0"/>
          <a:chOff x="0" y="0"/>
          <a:chExt cx="0" cy="0"/>
        </a:xfrm>
      </p:grpSpPr>
      <p:pic>
        <p:nvPicPr>
          <p:cNvPr id="1229" name="Google Shape;1229;p145"/>
          <p:cNvPicPr preferRelativeResize="0"/>
          <p:nvPr/>
        </p:nvPicPr>
        <p:blipFill rotWithShape="1">
          <a:blip r:embed="rId2">
            <a:alphaModFix/>
          </a:blip>
          <a:srcRect b="10489" l="616" r="-10" t="5122"/>
          <a:stretch/>
        </p:blipFill>
        <p:spPr>
          <a:xfrm>
            <a:off x="0" y="0"/>
            <a:ext cx="12192003" cy="6858000"/>
          </a:xfrm>
          <a:prstGeom prst="rect">
            <a:avLst/>
          </a:prstGeom>
          <a:noFill/>
          <a:ln>
            <a:noFill/>
          </a:ln>
        </p:spPr>
      </p:pic>
      <p:graphicFrame>
        <p:nvGraphicFramePr>
          <p:cNvPr id="1230" name="Google Shape;1230;p145"/>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1231" name="Google Shape;1231;p145"/>
          <p:cNvSpPr txBox="1"/>
          <p:nvPr>
            <p:ph type="title"/>
          </p:nvPr>
        </p:nvSpPr>
        <p:spPr>
          <a:xfrm>
            <a:off x="744650" y="1994150"/>
            <a:ext cx="53514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232" name="Google Shape;1232;p145"/>
          <p:cNvSpPr/>
          <p:nvPr/>
        </p:nvSpPr>
        <p:spPr>
          <a:xfrm>
            <a:off x="744650" y="1559700"/>
            <a:ext cx="757295" cy="12344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233" name="Google Shape;1233;p145"/>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1234" name="Google Shape;1234;p145"/>
          <p:cNvSpPr txBox="1"/>
          <p:nvPr>
            <p:ph idx="1" type="subTitle"/>
          </p:nvPr>
        </p:nvSpPr>
        <p:spPr>
          <a:xfrm>
            <a:off x="744650" y="4800600"/>
            <a:ext cx="4217400" cy="904800"/>
          </a:xfrm>
          <a:prstGeom prst="rect">
            <a:avLst/>
          </a:prstGeom>
        </p:spPr>
        <p:txBody>
          <a:bodyPr anchorCtr="0" anchor="t" bIns="91425" lIns="91425" spcFirstLastPara="1" rIns="91425" wrap="square" tIns="91425">
            <a:noAutofit/>
          </a:bodyPr>
          <a:lstStyle>
            <a:lvl1pPr lvl="0">
              <a:spcBef>
                <a:spcPts val="0"/>
              </a:spcBef>
              <a:spcAft>
                <a:spcPts val="0"/>
              </a:spcAft>
              <a:buNone/>
              <a:defRPr sz="1800">
                <a:solidFill>
                  <a:srgbClr val="FFFFFF"/>
                </a:solidFill>
              </a:defRPr>
            </a:lvl1pPr>
            <a:lvl2pPr lvl="1">
              <a:spcBef>
                <a:spcPts val="0"/>
              </a:spcBef>
              <a:spcAft>
                <a:spcPts val="0"/>
              </a:spcAft>
              <a:buNone/>
              <a:defRPr sz="1800">
                <a:solidFill>
                  <a:srgbClr val="FFFFFF"/>
                </a:solidFill>
              </a:defRPr>
            </a:lvl2pPr>
            <a:lvl3pPr lvl="2">
              <a:spcBef>
                <a:spcPts val="0"/>
              </a:spcBef>
              <a:spcAft>
                <a:spcPts val="0"/>
              </a:spcAft>
              <a:buNone/>
              <a:defRPr sz="1800">
                <a:solidFill>
                  <a:srgbClr val="FFFFFF"/>
                </a:solidFill>
              </a:defRPr>
            </a:lvl3pPr>
            <a:lvl4pPr lvl="3">
              <a:spcBef>
                <a:spcPts val="0"/>
              </a:spcBef>
              <a:spcAft>
                <a:spcPts val="0"/>
              </a:spcAft>
              <a:buNone/>
              <a:defRPr sz="1800">
                <a:solidFill>
                  <a:srgbClr val="FFFFFF"/>
                </a:solidFill>
              </a:defRPr>
            </a:lvl4pPr>
            <a:lvl5pPr lvl="4">
              <a:spcBef>
                <a:spcPts val="0"/>
              </a:spcBef>
              <a:spcAft>
                <a:spcPts val="0"/>
              </a:spcAft>
              <a:buNone/>
              <a:defRPr sz="1800">
                <a:solidFill>
                  <a:srgbClr val="FFFFFF"/>
                </a:solidFill>
              </a:defRPr>
            </a:lvl5pPr>
            <a:lvl6pPr lvl="5">
              <a:spcBef>
                <a:spcPts val="0"/>
              </a:spcBef>
              <a:spcAft>
                <a:spcPts val="0"/>
              </a:spcAft>
              <a:buNone/>
              <a:defRPr sz="1800">
                <a:solidFill>
                  <a:srgbClr val="FFFFFF"/>
                </a:solidFill>
              </a:defRPr>
            </a:lvl6pPr>
            <a:lvl7pPr lvl="6">
              <a:spcBef>
                <a:spcPts val="0"/>
              </a:spcBef>
              <a:spcAft>
                <a:spcPts val="0"/>
              </a:spcAft>
              <a:buNone/>
              <a:defRPr sz="1800">
                <a:solidFill>
                  <a:srgbClr val="FFFFFF"/>
                </a:solidFill>
              </a:defRPr>
            </a:lvl7pPr>
            <a:lvl8pPr lvl="7">
              <a:spcBef>
                <a:spcPts val="0"/>
              </a:spcBef>
              <a:spcAft>
                <a:spcPts val="0"/>
              </a:spcAft>
              <a:buNone/>
              <a:defRPr sz="1800">
                <a:solidFill>
                  <a:srgbClr val="FFFFFF"/>
                </a:solidFill>
              </a:defRPr>
            </a:lvl8pPr>
            <a:lvl9pPr lvl="8">
              <a:spcBef>
                <a:spcPts val="0"/>
              </a:spcBef>
              <a:spcAft>
                <a:spcPts val="0"/>
              </a:spcAft>
              <a:buNone/>
              <a:defRPr sz="1800">
                <a:solidFill>
                  <a:srgbClr val="FFFFFF"/>
                </a:solidFill>
              </a:defRPr>
            </a:lvl9pPr>
          </a:lstStyle>
          <a:p/>
        </p:txBody>
      </p:sp>
    </p:spTree>
  </p:cSld>
  <p:clrMapOvr>
    <a:masterClrMapping/>
  </p:clrMapOvr>
</p:sldLayout>
</file>

<file path=ppt/slideLayouts/slideLayout1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1">
  <p:cSld name="CUSTOM_3">
    <p:spTree>
      <p:nvGrpSpPr>
        <p:cNvPr id="1235" name="Shape 1235"/>
        <p:cNvGrpSpPr/>
        <p:nvPr/>
      </p:nvGrpSpPr>
      <p:grpSpPr>
        <a:xfrm>
          <a:off x="0" y="0"/>
          <a:ext cx="0" cy="0"/>
          <a:chOff x="0" y="0"/>
          <a:chExt cx="0" cy="0"/>
        </a:xfrm>
      </p:grpSpPr>
      <p:graphicFrame>
        <p:nvGraphicFramePr>
          <p:cNvPr id="1236" name="Google Shape;1236;p146"/>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237" name="Google Shape;1237;p146"/>
          <p:cNvSpPr txBox="1"/>
          <p:nvPr>
            <p:ph idx="12" type="sldNum"/>
          </p:nvPr>
        </p:nvSpPr>
        <p:spPr>
          <a:xfrm>
            <a:off x="10668000" y="6320500"/>
            <a:ext cx="741600" cy="2676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238" name="Google Shape;1238;p146"/>
          <p:cNvSpPr txBox="1"/>
          <p:nvPr>
            <p:ph type="title"/>
          </p:nvPr>
        </p:nvSpPr>
        <p:spPr>
          <a:xfrm>
            <a:off x="766100" y="2144175"/>
            <a:ext cx="5389200" cy="24279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chemeClr val="dk2"/>
                </a:solidFill>
              </a:defRPr>
            </a:lvl1pPr>
            <a:lvl2pPr lvl="1">
              <a:spcBef>
                <a:spcPts val="0"/>
              </a:spcBef>
              <a:spcAft>
                <a:spcPts val="0"/>
              </a:spcAft>
              <a:buNone/>
              <a:defRPr>
                <a:solidFill>
                  <a:schemeClr val="dk2"/>
                </a:solidFill>
                <a:latin typeface="Muli"/>
                <a:ea typeface="Muli"/>
                <a:cs typeface="Muli"/>
                <a:sym typeface="Muli"/>
              </a:defRPr>
            </a:lvl2pPr>
            <a:lvl3pPr lvl="2">
              <a:spcBef>
                <a:spcPts val="0"/>
              </a:spcBef>
              <a:spcAft>
                <a:spcPts val="0"/>
              </a:spcAft>
              <a:buNone/>
              <a:defRPr>
                <a:solidFill>
                  <a:schemeClr val="dk2"/>
                </a:solidFill>
                <a:latin typeface="Muli"/>
                <a:ea typeface="Muli"/>
                <a:cs typeface="Muli"/>
                <a:sym typeface="Muli"/>
              </a:defRPr>
            </a:lvl3pPr>
            <a:lvl4pPr lvl="3">
              <a:spcBef>
                <a:spcPts val="0"/>
              </a:spcBef>
              <a:spcAft>
                <a:spcPts val="0"/>
              </a:spcAft>
              <a:buNone/>
              <a:defRPr>
                <a:solidFill>
                  <a:schemeClr val="dk2"/>
                </a:solidFill>
                <a:latin typeface="Muli"/>
                <a:ea typeface="Muli"/>
                <a:cs typeface="Muli"/>
                <a:sym typeface="Muli"/>
              </a:defRPr>
            </a:lvl4pPr>
            <a:lvl5pPr lvl="4">
              <a:spcBef>
                <a:spcPts val="0"/>
              </a:spcBef>
              <a:spcAft>
                <a:spcPts val="0"/>
              </a:spcAft>
              <a:buNone/>
              <a:defRPr>
                <a:solidFill>
                  <a:schemeClr val="dk2"/>
                </a:solidFill>
                <a:latin typeface="Muli"/>
                <a:ea typeface="Muli"/>
                <a:cs typeface="Muli"/>
                <a:sym typeface="Muli"/>
              </a:defRPr>
            </a:lvl5pPr>
            <a:lvl6pPr lvl="5">
              <a:spcBef>
                <a:spcPts val="0"/>
              </a:spcBef>
              <a:spcAft>
                <a:spcPts val="0"/>
              </a:spcAft>
              <a:buNone/>
              <a:defRPr>
                <a:solidFill>
                  <a:schemeClr val="dk2"/>
                </a:solidFill>
                <a:latin typeface="Muli"/>
                <a:ea typeface="Muli"/>
                <a:cs typeface="Muli"/>
                <a:sym typeface="Muli"/>
              </a:defRPr>
            </a:lvl6pPr>
            <a:lvl7pPr lvl="6">
              <a:spcBef>
                <a:spcPts val="0"/>
              </a:spcBef>
              <a:spcAft>
                <a:spcPts val="0"/>
              </a:spcAft>
              <a:buNone/>
              <a:defRPr>
                <a:solidFill>
                  <a:schemeClr val="dk2"/>
                </a:solidFill>
                <a:latin typeface="Muli"/>
                <a:ea typeface="Muli"/>
                <a:cs typeface="Muli"/>
                <a:sym typeface="Muli"/>
              </a:defRPr>
            </a:lvl7pPr>
            <a:lvl8pPr lvl="7">
              <a:spcBef>
                <a:spcPts val="0"/>
              </a:spcBef>
              <a:spcAft>
                <a:spcPts val="0"/>
              </a:spcAft>
              <a:buNone/>
              <a:defRPr>
                <a:solidFill>
                  <a:schemeClr val="dk2"/>
                </a:solidFill>
                <a:latin typeface="Muli"/>
                <a:ea typeface="Muli"/>
                <a:cs typeface="Muli"/>
                <a:sym typeface="Muli"/>
              </a:defRPr>
            </a:lvl8pPr>
            <a:lvl9pPr lvl="8">
              <a:spcBef>
                <a:spcPts val="0"/>
              </a:spcBef>
              <a:spcAft>
                <a:spcPts val="0"/>
              </a:spcAft>
              <a:buNone/>
              <a:defRPr>
                <a:solidFill>
                  <a:schemeClr val="dk2"/>
                </a:solidFill>
                <a:latin typeface="Muli"/>
                <a:ea typeface="Muli"/>
                <a:cs typeface="Muli"/>
                <a:sym typeface="Muli"/>
              </a:defRPr>
            </a:lvl9pPr>
          </a:lstStyle>
          <a:p/>
        </p:txBody>
      </p:sp>
      <p:sp>
        <p:nvSpPr>
          <p:cNvPr id="1239" name="Google Shape;1239;p146"/>
          <p:cNvSpPr txBox="1"/>
          <p:nvPr>
            <p:ph idx="1" type="subTitle"/>
          </p:nvPr>
        </p:nvSpPr>
        <p:spPr>
          <a:xfrm>
            <a:off x="766100" y="48166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2a">
  <p:cSld name="CUSTOM_3_1">
    <p:spTree>
      <p:nvGrpSpPr>
        <p:cNvPr id="1240" name="Shape 1240"/>
        <p:cNvGrpSpPr/>
        <p:nvPr/>
      </p:nvGrpSpPr>
      <p:grpSpPr>
        <a:xfrm>
          <a:off x="0" y="0"/>
          <a:ext cx="0" cy="0"/>
          <a:chOff x="0" y="0"/>
          <a:chExt cx="0" cy="0"/>
        </a:xfrm>
      </p:grpSpPr>
      <p:sp>
        <p:nvSpPr>
          <p:cNvPr id="1241" name="Google Shape;1241;p147"/>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aphicFrame>
        <p:nvGraphicFramePr>
          <p:cNvPr id="1242" name="Google Shape;1242;p147"/>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243" name="Google Shape;1243;p147"/>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244" name="Google Shape;1244;p147"/>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2b">
  <p:cSld name="CUSTOM_3_1_3">
    <p:spTree>
      <p:nvGrpSpPr>
        <p:cNvPr id="1245" name="Shape 1245"/>
        <p:cNvGrpSpPr/>
        <p:nvPr/>
      </p:nvGrpSpPr>
      <p:grpSpPr>
        <a:xfrm>
          <a:off x="0" y="0"/>
          <a:ext cx="0" cy="0"/>
          <a:chOff x="0" y="0"/>
          <a:chExt cx="0" cy="0"/>
        </a:xfrm>
      </p:grpSpPr>
      <p:sp>
        <p:nvSpPr>
          <p:cNvPr id="1246" name="Google Shape;1246;p148"/>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aphicFrame>
        <p:nvGraphicFramePr>
          <p:cNvPr id="1247" name="Google Shape;1247;p148"/>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248" name="Google Shape;1248;p148"/>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249" name="Google Shape;1249;p148"/>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3">
  <p:cSld name="CUSTOM_3_1_2">
    <p:spTree>
      <p:nvGrpSpPr>
        <p:cNvPr id="1250" name="Shape 1250"/>
        <p:cNvGrpSpPr/>
        <p:nvPr/>
      </p:nvGrpSpPr>
      <p:grpSpPr>
        <a:xfrm>
          <a:off x="0" y="0"/>
          <a:ext cx="0" cy="0"/>
          <a:chOff x="0" y="0"/>
          <a:chExt cx="0" cy="0"/>
        </a:xfrm>
      </p:grpSpPr>
      <p:sp>
        <p:nvSpPr>
          <p:cNvPr id="1251" name="Google Shape;1251;p149"/>
          <p:cNvSpPr/>
          <p:nvPr/>
        </p:nvSpPr>
        <p:spPr>
          <a:xfrm>
            <a:off x="0" y="0"/>
            <a:ext cx="12190095" cy="6858000"/>
          </a:xfrm>
          <a:custGeom>
            <a:rect b="b" l="l" r="r" t="t"/>
            <a:pathLst>
              <a:path extrusionOk="0" h="6858000" w="12190095">
                <a:moveTo>
                  <a:pt x="0" y="6858000"/>
                </a:moveTo>
                <a:lnTo>
                  <a:pt x="12189599" y="6858000"/>
                </a:lnTo>
                <a:lnTo>
                  <a:pt x="12189599" y="0"/>
                </a:lnTo>
                <a:lnTo>
                  <a:pt x="0" y="0"/>
                </a:lnTo>
                <a:lnTo>
                  <a:pt x="0" y="6858000"/>
                </a:lnTo>
                <a:close/>
              </a:path>
            </a:pathLst>
          </a:custGeom>
          <a:solidFill>
            <a:schemeClr val="dk1"/>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252" name="Google Shape;1252;p149"/>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253" name="Google Shape;1253;p149"/>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graphicFrame>
        <p:nvGraphicFramePr>
          <p:cNvPr id="1254" name="Google Shape;1254;p149"/>
          <p:cNvGraphicFramePr/>
          <p:nvPr/>
        </p:nvGraphicFramePr>
        <p:xfrm>
          <a:off x="-95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Tree>
  </p:cSld>
  <p:clrMapOvr>
    <a:masterClrMapping/>
  </p:clrMapOvr>
</p:sldLayout>
</file>

<file path=ppt/slideLayouts/slideLayout1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4">
  <p:cSld name="CUSTOM_3_1_1">
    <p:spTree>
      <p:nvGrpSpPr>
        <p:cNvPr id="1255" name="Shape 1255"/>
        <p:cNvGrpSpPr/>
        <p:nvPr/>
      </p:nvGrpSpPr>
      <p:grpSpPr>
        <a:xfrm>
          <a:off x="0" y="0"/>
          <a:ext cx="0" cy="0"/>
          <a:chOff x="0" y="0"/>
          <a:chExt cx="0" cy="0"/>
        </a:xfrm>
      </p:grpSpPr>
      <p:sp>
        <p:nvSpPr>
          <p:cNvPr id="1256" name="Google Shape;1256;p150"/>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257" name="Google Shape;1257;p150"/>
          <p:cNvSpPr txBox="1"/>
          <p:nvPr>
            <p:ph idx="1" type="subTitle"/>
          </p:nvPr>
        </p:nvSpPr>
        <p:spPr>
          <a:xfrm>
            <a:off x="1069001" y="4250725"/>
            <a:ext cx="9456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258" name="Google Shape;1258;p150"/>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6000">
                <a:solidFill>
                  <a:srgbClr val="FFFFFF"/>
                </a:solidFill>
              </a:defRPr>
            </a:lvl1pPr>
            <a:lvl2pPr lvl="1">
              <a:spcBef>
                <a:spcPts val="0"/>
              </a:spcBef>
              <a:spcAft>
                <a:spcPts val="0"/>
              </a:spcAft>
              <a:buNone/>
              <a:defRPr>
                <a:solidFill>
                  <a:srgbClr val="FFFFFF"/>
                </a:solidFill>
                <a:latin typeface="Muli"/>
                <a:ea typeface="Muli"/>
                <a:cs typeface="Muli"/>
                <a:sym typeface="Muli"/>
              </a:defRPr>
            </a:lvl2pPr>
            <a:lvl3pPr lvl="2">
              <a:spcBef>
                <a:spcPts val="0"/>
              </a:spcBef>
              <a:spcAft>
                <a:spcPts val="0"/>
              </a:spcAft>
              <a:buNone/>
              <a:defRPr>
                <a:solidFill>
                  <a:srgbClr val="FFFFFF"/>
                </a:solidFill>
                <a:latin typeface="Muli"/>
                <a:ea typeface="Muli"/>
                <a:cs typeface="Muli"/>
                <a:sym typeface="Muli"/>
              </a:defRPr>
            </a:lvl3pPr>
            <a:lvl4pPr lvl="3">
              <a:spcBef>
                <a:spcPts val="0"/>
              </a:spcBef>
              <a:spcAft>
                <a:spcPts val="0"/>
              </a:spcAft>
              <a:buNone/>
              <a:defRPr>
                <a:solidFill>
                  <a:srgbClr val="FFFFFF"/>
                </a:solidFill>
                <a:latin typeface="Muli"/>
                <a:ea typeface="Muli"/>
                <a:cs typeface="Muli"/>
                <a:sym typeface="Muli"/>
              </a:defRPr>
            </a:lvl4pPr>
            <a:lvl5pPr lvl="4">
              <a:spcBef>
                <a:spcPts val="0"/>
              </a:spcBef>
              <a:spcAft>
                <a:spcPts val="0"/>
              </a:spcAft>
              <a:buNone/>
              <a:defRPr>
                <a:solidFill>
                  <a:srgbClr val="FFFFFF"/>
                </a:solidFill>
                <a:latin typeface="Muli"/>
                <a:ea typeface="Muli"/>
                <a:cs typeface="Muli"/>
                <a:sym typeface="Muli"/>
              </a:defRPr>
            </a:lvl5pPr>
            <a:lvl6pPr lvl="5">
              <a:spcBef>
                <a:spcPts val="0"/>
              </a:spcBef>
              <a:spcAft>
                <a:spcPts val="0"/>
              </a:spcAft>
              <a:buNone/>
              <a:defRPr>
                <a:solidFill>
                  <a:srgbClr val="FFFFFF"/>
                </a:solidFill>
                <a:latin typeface="Muli"/>
                <a:ea typeface="Muli"/>
                <a:cs typeface="Muli"/>
                <a:sym typeface="Muli"/>
              </a:defRPr>
            </a:lvl6pPr>
            <a:lvl7pPr lvl="6">
              <a:spcBef>
                <a:spcPts val="0"/>
              </a:spcBef>
              <a:spcAft>
                <a:spcPts val="0"/>
              </a:spcAft>
              <a:buNone/>
              <a:defRPr>
                <a:solidFill>
                  <a:srgbClr val="FFFFFF"/>
                </a:solidFill>
                <a:latin typeface="Muli"/>
                <a:ea typeface="Muli"/>
                <a:cs typeface="Muli"/>
                <a:sym typeface="Muli"/>
              </a:defRPr>
            </a:lvl7pPr>
            <a:lvl8pPr lvl="7">
              <a:spcBef>
                <a:spcPts val="0"/>
              </a:spcBef>
              <a:spcAft>
                <a:spcPts val="0"/>
              </a:spcAft>
              <a:buNone/>
              <a:defRPr>
                <a:solidFill>
                  <a:srgbClr val="FFFFFF"/>
                </a:solidFill>
                <a:latin typeface="Muli"/>
                <a:ea typeface="Muli"/>
                <a:cs typeface="Muli"/>
                <a:sym typeface="Muli"/>
              </a:defRPr>
            </a:lvl8pPr>
            <a:lvl9pPr lvl="8">
              <a:spcBef>
                <a:spcPts val="0"/>
              </a:spcBef>
              <a:spcAft>
                <a:spcPts val="0"/>
              </a:spcAft>
              <a:buNone/>
              <a:defRPr>
                <a:solidFill>
                  <a:srgbClr val="FFFFFF"/>
                </a:solidFill>
                <a:latin typeface="Muli"/>
                <a:ea typeface="Muli"/>
                <a:cs typeface="Muli"/>
                <a:sym typeface="Muli"/>
              </a:defRPr>
            </a:lvl9pPr>
          </a:lstStyle>
          <a:p/>
        </p:txBody>
      </p:sp>
    </p:spTree>
  </p:cSld>
  <p:clrMapOvr>
    <a:masterClrMapping/>
  </p:clrMapOvr>
</p:sldLayout>
</file>

<file path=ppt/slideLayouts/slideLayout1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5">
  <p:cSld name="CUSTOM_3_1_1_1">
    <p:spTree>
      <p:nvGrpSpPr>
        <p:cNvPr id="1259" name="Shape 1259"/>
        <p:cNvGrpSpPr/>
        <p:nvPr/>
      </p:nvGrpSpPr>
      <p:grpSpPr>
        <a:xfrm>
          <a:off x="0" y="0"/>
          <a:ext cx="0" cy="0"/>
          <a:chOff x="0" y="0"/>
          <a:chExt cx="0" cy="0"/>
        </a:xfrm>
      </p:grpSpPr>
      <p:sp>
        <p:nvSpPr>
          <p:cNvPr id="1260" name="Google Shape;1260;p151"/>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6000">
                <a:solidFill>
                  <a:schemeClr val="dk2"/>
                </a:solidFill>
              </a:defRPr>
            </a:lvl1pPr>
            <a:lvl2pPr lvl="1">
              <a:spcBef>
                <a:spcPts val="0"/>
              </a:spcBef>
              <a:spcAft>
                <a:spcPts val="0"/>
              </a:spcAft>
              <a:buNone/>
              <a:defRPr>
                <a:solidFill>
                  <a:schemeClr val="dk2"/>
                </a:solidFill>
                <a:latin typeface="Muli"/>
                <a:ea typeface="Muli"/>
                <a:cs typeface="Muli"/>
                <a:sym typeface="Muli"/>
              </a:defRPr>
            </a:lvl2pPr>
            <a:lvl3pPr lvl="2">
              <a:spcBef>
                <a:spcPts val="0"/>
              </a:spcBef>
              <a:spcAft>
                <a:spcPts val="0"/>
              </a:spcAft>
              <a:buNone/>
              <a:defRPr>
                <a:solidFill>
                  <a:schemeClr val="dk2"/>
                </a:solidFill>
                <a:latin typeface="Muli"/>
                <a:ea typeface="Muli"/>
                <a:cs typeface="Muli"/>
                <a:sym typeface="Muli"/>
              </a:defRPr>
            </a:lvl3pPr>
            <a:lvl4pPr lvl="3">
              <a:spcBef>
                <a:spcPts val="0"/>
              </a:spcBef>
              <a:spcAft>
                <a:spcPts val="0"/>
              </a:spcAft>
              <a:buNone/>
              <a:defRPr>
                <a:solidFill>
                  <a:schemeClr val="dk2"/>
                </a:solidFill>
                <a:latin typeface="Muli"/>
                <a:ea typeface="Muli"/>
                <a:cs typeface="Muli"/>
                <a:sym typeface="Muli"/>
              </a:defRPr>
            </a:lvl4pPr>
            <a:lvl5pPr lvl="4">
              <a:spcBef>
                <a:spcPts val="0"/>
              </a:spcBef>
              <a:spcAft>
                <a:spcPts val="0"/>
              </a:spcAft>
              <a:buNone/>
              <a:defRPr>
                <a:solidFill>
                  <a:schemeClr val="dk2"/>
                </a:solidFill>
                <a:latin typeface="Muli"/>
                <a:ea typeface="Muli"/>
                <a:cs typeface="Muli"/>
                <a:sym typeface="Muli"/>
              </a:defRPr>
            </a:lvl5pPr>
            <a:lvl6pPr lvl="5">
              <a:spcBef>
                <a:spcPts val="0"/>
              </a:spcBef>
              <a:spcAft>
                <a:spcPts val="0"/>
              </a:spcAft>
              <a:buNone/>
              <a:defRPr>
                <a:solidFill>
                  <a:schemeClr val="dk2"/>
                </a:solidFill>
                <a:latin typeface="Muli"/>
                <a:ea typeface="Muli"/>
                <a:cs typeface="Muli"/>
                <a:sym typeface="Muli"/>
              </a:defRPr>
            </a:lvl6pPr>
            <a:lvl7pPr lvl="6">
              <a:spcBef>
                <a:spcPts val="0"/>
              </a:spcBef>
              <a:spcAft>
                <a:spcPts val="0"/>
              </a:spcAft>
              <a:buNone/>
              <a:defRPr>
                <a:solidFill>
                  <a:schemeClr val="dk2"/>
                </a:solidFill>
                <a:latin typeface="Muli"/>
                <a:ea typeface="Muli"/>
                <a:cs typeface="Muli"/>
                <a:sym typeface="Muli"/>
              </a:defRPr>
            </a:lvl7pPr>
            <a:lvl8pPr lvl="7">
              <a:spcBef>
                <a:spcPts val="0"/>
              </a:spcBef>
              <a:spcAft>
                <a:spcPts val="0"/>
              </a:spcAft>
              <a:buNone/>
              <a:defRPr>
                <a:solidFill>
                  <a:schemeClr val="dk2"/>
                </a:solidFill>
                <a:latin typeface="Muli"/>
                <a:ea typeface="Muli"/>
                <a:cs typeface="Muli"/>
                <a:sym typeface="Muli"/>
              </a:defRPr>
            </a:lvl8pPr>
            <a:lvl9pPr lvl="8">
              <a:spcBef>
                <a:spcPts val="0"/>
              </a:spcBef>
              <a:spcAft>
                <a:spcPts val="0"/>
              </a:spcAft>
              <a:buNone/>
              <a:defRPr>
                <a:solidFill>
                  <a:schemeClr val="dk2"/>
                </a:solidFill>
                <a:latin typeface="Muli"/>
                <a:ea typeface="Muli"/>
                <a:cs typeface="Muli"/>
                <a:sym typeface="Muli"/>
              </a:defRPr>
            </a:lvl9pPr>
          </a:lstStyle>
          <a:p/>
        </p:txBody>
      </p:sp>
      <p:sp>
        <p:nvSpPr>
          <p:cNvPr id="1261" name="Google Shape;1261;p151"/>
          <p:cNvSpPr txBox="1"/>
          <p:nvPr>
            <p:ph idx="1" type="subTitle"/>
          </p:nvPr>
        </p:nvSpPr>
        <p:spPr>
          <a:xfrm>
            <a:off x="1069001" y="4174525"/>
            <a:ext cx="9456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5 1">
  <p:cSld name="CUSTOM_3_1_1_1_1">
    <p:spTree>
      <p:nvGrpSpPr>
        <p:cNvPr id="1262" name="Shape 1262"/>
        <p:cNvGrpSpPr/>
        <p:nvPr/>
      </p:nvGrpSpPr>
      <p:grpSpPr>
        <a:xfrm>
          <a:off x="0" y="0"/>
          <a:ext cx="0" cy="0"/>
          <a:chOff x="0" y="0"/>
          <a:chExt cx="0" cy="0"/>
        </a:xfrm>
      </p:grpSpPr>
      <p:sp>
        <p:nvSpPr>
          <p:cNvPr id="1263" name="Google Shape;1263;p152"/>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6000">
                <a:solidFill>
                  <a:schemeClr val="dk2"/>
                </a:solidFill>
              </a:defRPr>
            </a:lvl1pPr>
            <a:lvl2pPr lvl="1">
              <a:spcBef>
                <a:spcPts val="0"/>
              </a:spcBef>
              <a:spcAft>
                <a:spcPts val="0"/>
              </a:spcAft>
              <a:buNone/>
              <a:defRPr>
                <a:solidFill>
                  <a:schemeClr val="dk2"/>
                </a:solidFill>
                <a:latin typeface="Muli"/>
                <a:ea typeface="Muli"/>
                <a:cs typeface="Muli"/>
                <a:sym typeface="Muli"/>
              </a:defRPr>
            </a:lvl2pPr>
            <a:lvl3pPr lvl="2">
              <a:spcBef>
                <a:spcPts val="0"/>
              </a:spcBef>
              <a:spcAft>
                <a:spcPts val="0"/>
              </a:spcAft>
              <a:buNone/>
              <a:defRPr>
                <a:solidFill>
                  <a:schemeClr val="dk2"/>
                </a:solidFill>
                <a:latin typeface="Muli"/>
                <a:ea typeface="Muli"/>
                <a:cs typeface="Muli"/>
                <a:sym typeface="Muli"/>
              </a:defRPr>
            </a:lvl3pPr>
            <a:lvl4pPr lvl="3">
              <a:spcBef>
                <a:spcPts val="0"/>
              </a:spcBef>
              <a:spcAft>
                <a:spcPts val="0"/>
              </a:spcAft>
              <a:buNone/>
              <a:defRPr>
                <a:solidFill>
                  <a:schemeClr val="dk2"/>
                </a:solidFill>
                <a:latin typeface="Muli"/>
                <a:ea typeface="Muli"/>
                <a:cs typeface="Muli"/>
                <a:sym typeface="Muli"/>
              </a:defRPr>
            </a:lvl4pPr>
            <a:lvl5pPr lvl="4">
              <a:spcBef>
                <a:spcPts val="0"/>
              </a:spcBef>
              <a:spcAft>
                <a:spcPts val="0"/>
              </a:spcAft>
              <a:buNone/>
              <a:defRPr>
                <a:solidFill>
                  <a:schemeClr val="dk2"/>
                </a:solidFill>
                <a:latin typeface="Muli"/>
                <a:ea typeface="Muli"/>
                <a:cs typeface="Muli"/>
                <a:sym typeface="Muli"/>
              </a:defRPr>
            </a:lvl5pPr>
            <a:lvl6pPr lvl="5">
              <a:spcBef>
                <a:spcPts val="0"/>
              </a:spcBef>
              <a:spcAft>
                <a:spcPts val="0"/>
              </a:spcAft>
              <a:buNone/>
              <a:defRPr>
                <a:solidFill>
                  <a:schemeClr val="dk2"/>
                </a:solidFill>
                <a:latin typeface="Muli"/>
                <a:ea typeface="Muli"/>
                <a:cs typeface="Muli"/>
                <a:sym typeface="Muli"/>
              </a:defRPr>
            </a:lvl6pPr>
            <a:lvl7pPr lvl="6">
              <a:spcBef>
                <a:spcPts val="0"/>
              </a:spcBef>
              <a:spcAft>
                <a:spcPts val="0"/>
              </a:spcAft>
              <a:buNone/>
              <a:defRPr>
                <a:solidFill>
                  <a:schemeClr val="dk2"/>
                </a:solidFill>
                <a:latin typeface="Muli"/>
                <a:ea typeface="Muli"/>
                <a:cs typeface="Muli"/>
                <a:sym typeface="Muli"/>
              </a:defRPr>
            </a:lvl7pPr>
            <a:lvl8pPr lvl="7">
              <a:spcBef>
                <a:spcPts val="0"/>
              </a:spcBef>
              <a:spcAft>
                <a:spcPts val="0"/>
              </a:spcAft>
              <a:buNone/>
              <a:defRPr>
                <a:solidFill>
                  <a:schemeClr val="dk2"/>
                </a:solidFill>
                <a:latin typeface="Muli"/>
                <a:ea typeface="Muli"/>
                <a:cs typeface="Muli"/>
                <a:sym typeface="Muli"/>
              </a:defRPr>
            </a:lvl8pPr>
            <a:lvl9pPr lvl="8">
              <a:spcBef>
                <a:spcPts val="0"/>
              </a:spcBef>
              <a:spcAft>
                <a:spcPts val="0"/>
              </a:spcAft>
              <a:buNone/>
              <a:defRPr>
                <a:solidFill>
                  <a:schemeClr val="dk2"/>
                </a:solidFill>
                <a:latin typeface="Muli"/>
                <a:ea typeface="Muli"/>
                <a:cs typeface="Muli"/>
                <a:sym typeface="Muli"/>
              </a:defRPr>
            </a:lvl9pPr>
          </a:lstStyle>
          <a:p/>
        </p:txBody>
      </p:sp>
      <p:sp>
        <p:nvSpPr>
          <p:cNvPr id="1264" name="Google Shape;1264;p152"/>
          <p:cNvSpPr txBox="1"/>
          <p:nvPr>
            <p:ph idx="1" type="subTitle"/>
          </p:nvPr>
        </p:nvSpPr>
        <p:spPr>
          <a:xfrm>
            <a:off x="1069001" y="4174525"/>
            <a:ext cx="9456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
        <p:nvSpPr>
          <p:cNvPr id="1265" name="Google Shape;1265;p152"/>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grpSp>
        <p:nvGrpSpPr>
          <p:cNvPr id="1266" name="Google Shape;1266;p152"/>
          <p:cNvGrpSpPr/>
          <p:nvPr/>
        </p:nvGrpSpPr>
        <p:grpSpPr>
          <a:xfrm>
            <a:off x="0" y="5980278"/>
            <a:ext cx="12191479" cy="127050"/>
            <a:chOff x="0" y="9863563"/>
            <a:chExt cx="20104682" cy="209550"/>
          </a:xfrm>
        </p:grpSpPr>
        <p:sp>
          <p:nvSpPr>
            <p:cNvPr id="1267" name="Google Shape;1267;p152"/>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268" name="Google Shape;1268;p152"/>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269" name="Google Shape;1269;p152"/>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270" name="Google Shape;1270;p152"/>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1271" name="Google Shape;1271;p152"/>
          <p:cNvGrpSpPr/>
          <p:nvPr/>
        </p:nvGrpSpPr>
        <p:grpSpPr>
          <a:xfrm>
            <a:off x="10472612" y="6300976"/>
            <a:ext cx="1450594" cy="352728"/>
            <a:chOff x="17270138" y="10392506"/>
            <a:chExt cx="2392141" cy="581772"/>
          </a:xfrm>
        </p:grpSpPr>
        <p:grpSp>
          <p:nvGrpSpPr>
            <p:cNvPr id="1272" name="Google Shape;1272;p152"/>
            <p:cNvGrpSpPr/>
            <p:nvPr/>
          </p:nvGrpSpPr>
          <p:grpSpPr>
            <a:xfrm>
              <a:off x="17879688" y="10615449"/>
              <a:ext cx="479402" cy="221678"/>
              <a:chOff x="17879688" y="10615449"/>
              <a:chExt cx="479402" cy="221678"/>
            </a:xfrm>
          </p:grpSpPr>
          <p:pic>
            <p:nvPicPr>
              <p:cNvPr id="1273" name="Google Shape;1273;p152"/>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274" name="Google Shape;1274;p152"/>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1275" name="Google Shape;1275;p152"/>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276" name="Google Shape;1276;p152"/>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277" name="Google Shape;1277;p152"/>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1278" name="Google Shape;1278;p152"/>
            <p:cNvGrpSpPr/>
            <p:nvPr/>
          </p:nvGrpSpPr>
          <p:grpSpPr>
            <a:xfrm>
              <a:off x="17270138" y="10697205"/>
              <a:ext cx="448309" cy="277073"/>
              <a:chOff x="17270138" y="10697205"/>
              <a:chExt cx="448309" cy="277073"/>
            </a:xfrm>
          </p:grpSpPr>
          <p:sp>
            <p:nvSpPr>
              <p:cNvPr id="1279" name="Google Shape;1279;p152"/>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280" name="Google Shape;1280;p152"/>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281" name="Google Shape;1281;p152"/>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1282" name="Google Shape;1282;p152"/>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_1">
    <p:spTree>
      <p:nvGrpSpPr>
        <p:cNvPr id="1283" name="Shape 1283"/>
        <p:cNvGrpSpPr/>
        <p:nvPr/>
      </p:nvGrpSpPr>
      <p:grpSpPr>
        <a:xfrm>
          <a:off x="0" y="0"/>
          <a:ext cx="0" cy="0"/>
          <a:chOff x="0" y="0"/>
          <a:chExt cx="0" cy="0"/>
        </a:xfrm>
      </p:grpSpPr>
      <p:graphicFrame>
        <p:nvGraphicFramePr>
          <p:cNvPr id="1284" name="Google Shape;1284;p153"/>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285" name="Google Shape;1285;p153"/>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grpSp>
        <p:nvGrpSpPr>
          <p:cNvPr id="1286" name="Google Shape;1286;p153"/>
          <p:cNvGrpSpPr/>
          <p:nvPr/>
        </p:nvGrpSpPr>
        <p:grpSpPr>
          <a:xfrm>
            <a:off x="0" y="5980278"/>
            <a:ext cx="12191479" cy="127050"/>
            <a:chOff x="0" y="9863563"/>
            <a:chExt cx="20104682" cy="209550"/>
          </a:xfrm>
        </p:grpSpPr>
        <p:sp>
          <p:nvSpPr>
            <p:cNvPr id="1287" name="Google Shape;1287;p153"/>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288" name="Google Shape;1288;p153"/>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289" name="Google Shape;1289;p153"/>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290" name="Google Shape;1290;p153"/>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1291" name="Google Shape;1291;p153"/>
          <p:cNvGrpSpPr/>
          <p:nvPr/>
        </p:nvGrpSpPr>
        <p:grpSpPr>
          <a:xfrm>
            <a:off x="10472612" y="6300976"/>
            <a:ext cx="1450594" cy="352728"/>
            <a:chOff x="17270138" y="10392506"/>
            <a:chExt cx="2392141" cy="581772"/>
          </a:xfrm>
        </p:grpSpPr>
        <p:grpSp>
          <p:nvGrpSpPr>
            <p:cNvPr id="1292" name="Google Shape;1292;p153"/>
            <p:cNvGrpSpPr/>
            <p:nvPr/>
          </p:nvGrpSpPr>
          <p:grpSpPr>
            <a:xfrm>
              <a:off x="17879688" y="10615449"/>
              <a:ext cx="479402" cy="221678"/>
              <a:chOff x="17879688" y="10615449"/>
              <a:chExt cx="479402" cy="221678"/>
            </a:xfrm>
          </p:grpSpPr>
          <p:pic>
            <p:nvPicPr>
              <p:cNvPr id="1293" name="Google Shape;1293;p153"/>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294" name="Google Shape;1294;p153"/>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1295" name="Google Shape;1295;p153"/>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296" name="Google Shape;1296;p153"/>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297" name="Google Shape;1297;p153"/>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1298" name="Google Shape;1298;p153"/>
            <p:cNvGrpSpPr/>
            <p:nvPr/>
          </p:nvGrpSpPr>
          <p:grpSpPr>
            <a:xfrm>
              <a:off x="17270138" y="10697205"/>
              <a:ext cx="448309" cy="277073"/>
              <a:chOff x="17270138" y="10697205"/>
              <a:chExt cx="448309" cy="277073"/>
            </a:xfrm>
          </p:grpSpPr>
          <p:sp>
            <p:nvSpPr>
              <p:cNvPr id="1299" name="Google Shape;1299;p153"/>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300" name="Google Shape;1300;p153"/>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301" name="Google Shape;1301;p153"/>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1302" name="Google Shape;1302;p153"/>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mp; Content">
  <p:cSld name="CUSTOM_2">
    <p:spTree>
      <p:nvGrpSpPr>
        <p:cNvPr id="1303" name="Shape 1303"/>
        <p:cNvGrpSpPr/>
        <p:nvPr/>
      </p:nvGrpSpPr>
      <p:grpSpPr>
        <a:xfrm>
          <a:off x="0" y="0"/>
          <a:ext cx="0" cy="0"/>
          <a:chOff x="0" y="0"/>
          <a:chExt cx="0" cy="0"/>
        </a:xfrm>
      </p:grpSpPr>
      <p:sp>
        <p:nvSpPr>
          <p:cNvPr id="1304" name="Google Shape;1304;p154"/>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305" name="Google Shape;1305;p154"/>
          <p:cNvSpPr txBox="1"/>
          <p:nvPr>
            <p:ph idx="1" type="body"/>
          </p:nvPr>
        </p:nvSpPr>
        <p:spPr>
          <a:xfrm>
            <a:off x="685800" y="1264824"/>
            <a:ext cx="108204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1306" name="Google Shape;1306;p154"/>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grpSp>
        <p:nvGrpSpPr>
          <p:cNvPr id="1307" name="Google Shape;1307;p154"/>
          <p:cNvGrpSpPr/>
          <p:nvPr/>
        </p:nvGrpSpPr>
        <p:grpSpPr>
          <a:xfrm>
            <a:off x="0" y="5980278"/>
            <a:ext cx="12191479" cy="127050"/>
            <a:chOff x="0" y="9863563"/>
            <a:chExt cx="20104682" cy="209550"/>
          </a:xfrm>
        </p:grpSpPr>
        <p:sp>
          <p:nvSpPr>
            <p:cNvPr id="1308" name="Google Shape;1308;p154"/>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309" name="Google Shape;1309;p154"/>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310" name="Google Shape;1310;p154"/>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311" name="Google Shape;1311;p154"/>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1312" name="Google Shape;1312;p154"/>
          <p:cNvGrpSpPr/>
          <p:nvPr/>
        </p:nvGrpSpPr>
        <p:grpSpPr>
          <a:xfrm>
            <a:off x="10472612" y="6300976"/>
            <a:ext cx="1450594" cy="352728"/>
            <a:chOff x="17270138" y="10392506"/>
            <a:chExt cx="2392141" cy="581772"/>
          </a:xfrm>
        </p:grpSpPr>
        <p:grpSp>
          <p:nvGrpSpPr>
            <p:cNvPr id="1313" name="Google Shape;1313;p154"/>
            <p:cNvGrpSpPr/>
            <p:nvPr/>
          </p:nvGrpSpPr>
          <p:grpSpPr>
            <a:xfrm>
              <a:off x="17879688" y="10615449"/>
              <a:ext cx="479402" cy="221678"/>
              <a:chOff x="17879688" y="10615449"/>
              <a:chExt cx="479402" cy="221678"/>
            </a:xfrm>
          </p:grpSpPr>
          <p:pic>
            <p:nvPicPr>
              <p:cNvPr id="1314" name="Google Shape;1314;p154"/>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315" name="Google Shape;1315;p154"/>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1316" name="Google Shape;1316;p154"/>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317" name="Google Shape;1317;p154"/>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318" name="Google Shape;1318;p154"/>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1319" name="Google Shape;1319;p154"/>
            <p:cNvGrpSpPr/>
            <p:nvPr/>
          </p:nvGrpSpPr>
          <p:grpSpPr>
            <a:xfrm>
              <a:off x="17270138" y="10697205"/>
              <a:ext cx="448309" cy="277073"/>
              <a:chOff x="17270138" y="10697205"/>
              <a:chExt cx="448309" cy="277073"/>
            </a:xfrm>
          </p:grpSpPr>
          <p:sp>
            <p:nvSpPr>
              <p:cNvPr id="1320" name="Google Shape;1320;p154"/>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321" name="Google Shape;1321;p154"/>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322" name="Google Shape;1322;p154"/>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1323" name="Google Shape;1323;p154"/>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ntent">
  <p:cSld name="Two Content">
    <p:spTree>
      <p:nvGrpSpPr>
        <p:cNvPr id="1324" name="Shape 1324"/>
        <p:cNvGrpSpPr/>
        <p:nvPr/>
      </p:nvGrpSpPr>
      <p:grpSpPr>
        <a:xfrm>
          <a:off x="0" y="0"/>
          <a:ext cx="0" cy="0"/>
          <a:chOff x="0" y="0"/>
          <a:chExt cx="0" cy="0"/>
        </a:xfrm>
      </p:grpSpPr>
      <p:graphicFrame>
        <p:nvGraphicFramePr>
          <p:cNvPr id="1325" name="Google Shape;1325;p155"/>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326" name="Google Shape;1326;p155"/>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327" name="Google Shape;1327;p155"/>
          <p:cNvSpPr txBox="1"/>
          <p:nvPr>
            <p:ph idx="1" type="body"/>
          </p:nvPr>
        </p:nvSpPr>
        <p:spPr>
          <a:xfrm>
            <a:off x="685800" y="1318212"/>
            <a:ext cx="48006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1328" name="Google Shape;1328;p155"/>
          <p:cNvSpPr txBox="1"/>
          <p:nvPr>
            <p:ph idx="2" type="body"/>
          </p:nvPr>
        </p:nvSpPr>
        <p:spPr>
          <a:xfrm>
            <a:off x="6629400" y="1318212"/>
            <a:ext cx="48006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1329" name="Google Shape;1329;p155"/>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1330" name="Google Shape;1330;p155"/>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1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 bullets">
  <p:cSld name="Two Content_2">
    <p:spTree>
      <p:nvGrpSpPr>
        <p:cNvPr id="1331" name="Shape 1331"/>
        <p:cNvGrpSpPr/>
        <p:nvPr/>
      </p:nvGrpSpPr>
      <p:grpSpPr>
        <a:xfrm>
          <a:off x="0" y="0"/>
          <a:ext cx="0" cy="0"/>
          <a:chOff x="0" y="0"/>
          <a:chExt cx="0" cy="0"/>
        </a:xfrm>
      </p:grpSpPr>
      <p:graphicFrame>
        <p:nvGraphicFramePr>
          <p:cNvPr id="1332" name="Google Shape;1332;p156"/>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333" name="Google Shape;1333;p156"/>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334" name="Google Shape;1334;p156"/>
          <p:cNvSpPr txBox="1"/>
          <p:nvPr>
            <p:ph idx="1" type="body"/>
          </p:nvPr>
        </p:nvSpPr>
        <p:spPr>
          <a:xfrm>
            <a:off x="685800" y="1318212"/>
            <a:ext cx="48006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1335" name="Google Shape;1335;p156"/>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grpSp>
        <p:nvGrpSpPr>
          <p:cNvPr id="1336" name="Google Shape;1336;p156"/>
          <p:cNvGrpSpPr/>
          <p:nvPr/>
        </p:nvGrpSpPr>
        <p:grpSpPr>
          <a:xfrm>
            <a:off x="6126479" y="1446441"/>
            <a:ext cx="5302980" cy="623700"/>
            <a:chOff x="5745479" y="1446441"/>
            <a:chExt cx="5302980" cy="623700"/>
          </a:xfrm>
        </p:grpSpPr>
        <p:sp>
          <p:nvSpPr>
            <p:cNvPr id="1337" name="Google Shape;1337;p156"/>
            <p:cNvSpPr txBox="1"/>
            <p:nvPr/>
          </p:nvSpPr>
          <p:spPr>
            <a:xfrm>
              <a:off x="5775959" y="1446441"/>
              <a:ext cx="5272500" cy="623700"/>
            </a:xfrm>
            <a:prstGeom prst="rect">
              <a:avLst/>
            </a:prstGeom>
            <a:solidFill>
              <a:srgbClr val="EEEEEE"/>
            </a:solidFill>
            <a:ln>
              <a:noFill/>
            </a:ln>
          </p:spPr>
          <p:txBody>
            <a:bodyPr anchorCtr="0" anchor="t" bIns="0" lIns="0" spcFirstLastPara="1" rIns="0" wrap="square" tIns="4425">
              <a:noAutofit/>
            </a:bodyPr>
            <a:lstStyle/>
            <a:p>
              <a:pPr indent="0" lvl="0" marL="0" marR="0" rtl="0" algn="l">
                <a:lnSpc>
                  <a:spcPct val="100000"/>
                </a:lnSpc>
                <a:spcBef>
                  <a:spcPts val="0"/>
                </a:spcBef>
                <a:spcAft>
                  <a:spcPts val="0"/>
                </a:spcAft>
                <a:buNone/>
              </a:pPr>
              <a:r>
                <a:t/>
              </a:r>
              <a:endParaRPr sz="1400">
                <a:latin typeface="Muli"/>
                <a:ea typeface="Muli"/>
                <a:cs typeface="Muli"/>
                <a:sym typeface="Muli"/>
              </a:endParaRPr>
            </a:p>
          </p:txBody>
        </p:sp>
        <p:sp>
          <p:nvSpPr>
            <p:cNvPr id="1338" name="Google Shape;1338;p156"/>
            <p:cNvSpPr/>
            <p:nvPr/>
          </p:nvSpPr>
          <p:spPr>
            <a:xfrm>
              <a:off x="5745479" y="1446441"/>
              <a:ext cx="0" cy="623569"/>
            </a:xfrm>
            <a:custGeom>
              <a:rect b="b" l="l" r="r" t="t"/>
              <a:pathLst>
                <a:path extrusionOk="0" h="623569"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1339" name="Google Shape;1339;p156"/>
          <p:cNvGrpSpPr/>
          <p:nvPr/>
        </p:nvGrpSpPr>
        <p:grpSpPr>
          <a:xfrm>
            <a:off x="6126479" y="2370921"/>
            <a:ext cx="5302980" cy="623700"/>
            <a:chOff x="5745479" y="2218524"/>
            <a:chExt cx="5302980" cy="623700"/>
          </a:xfrm>
        </p:grpSpPr>
        <p:sp>
          <p:nvSpPr>
            <p:cNvPr id="1340" name="Google Shape;1340;p156"/>
            <p:cNvSpPr txBox="1"/>
            <p:nvPr/>
          </p:nvSpPr>
          <p:spPr>
            <a:xfrm>
              <a:off x="5775959" y="2218524"/>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1341" name="Google Shape;1341;p156"/>
            <p:cNvSpPr/>
            <p:nvPr/>
          </p:nvSpPr>
          <p:spPr>
            <a:xfrm>
              <a:off x="5745479" y="2218524"/>
              <a:ext cx="0" cy="623569"/>
            </a:xfrm>
            <a:custGeom>
              <a:rect b="b" l="l" r="r" t="t"/>
              <a:pathLst>
                <a:path extrusionOk="0" h="623569"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1342" name="Google Shape;1342;p156"/>
          <p:cNvGrpSpPr/>
          <p:nvPr/>
        </p:nvGrpSpPr>
        <p:grpSpPr>
          <a:xfrm>
            <a:off x="6126479" y="3295402"/>
            <a:ext cx="5302980" cy="623700"/>
            <a:chOff x="5745479" y="2990608"/>
            <a:chExt cx="5302980" cy="623700"/>
          </a:xfrm>
        </p:grpSpPr>
        <p:sp>
          <p:nvSpPr>
            <p:cNvPr id="1343" name="Google Shape;1343;p156"/>
            <p:cNvSpPr txBox="1"/>
            <p:nvPr/>
          </p:nvSpPr>
          <p:spPr>
            <a:xfrm>
              <a:off x="5775959" y="2990608"/>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1344" name="Google Shape;1344;p156"/>
            <p:cNvSpPr/>
            <p:nvPr/>
          </p:nvSpPr>
          <p:spPr>
            <a:xfrm>
              <a:off x="5745479" y="2990608"/>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1345" name="Google Shape;1345;p156"/>
          <p:cNvGrpSpPr/>
          <p:nvPr/>
        </p:nvGrpSpPr>
        <p:grpSpPr>
          <a:xfrm>
            <a:off x="6126479" y="4219882"/>
            <a:ext cx="5302980" cy="623700"/>
            <a:chOff x="5745479" y="3762679"/>
            <a:chExt cx="5302980" cy="623700"/>
          </a:xfrm>
        </p:grpSpPr>
        <p:sp>
          <p:nvSpPr>
            <p:cNvPr id="1346" name="Google Shape;1346;p156"/>
            <p:cNvSpPr txBox="1"/>
            <p:nvPr/>
          </p:nvSpPr>
          <p:spPr>
            <a:xfrm>
              <a:off x="5775959" y="3762679"/>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1347" name="Google Shape;1347;p156"/>
            <p:cNvSpPr/>
            <p:nvPr/>
          </p:nvSpPr>
          <p:spPr>
            <a:xfrm>
              <a:off x="5745479" y="3762692"/>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1348" name="Google Shape;1348;p156"/>
          <p:cNvGrpSpPr/>
          <p:nvPr/>
        </p:nvGrpSpPr>
        <p:grpSpPr>
          <a:xfrm>
            <a:off x="6126479" y="5144363"/>
            <a:ext cx="5302980" cy="623700"/>
            <a:chOff x="5745479" y="4534763"/>
            <a:chExt cx="5302980" cy="623700"/>
          </a:xfrm>
        </p:grpSpPr>
        <p:sp>
          <p:nvSpPr>
            <p:cNvPr id="1349" name="Google Shape;1349;p156"/>
            <p:cNvSpPr txBox="1"/>
            <p:nvPr/>
          </p:nvSpPr>
          <p:spPr>
            <a:xfrm>
              <a:off x="5775959" y="4534763"/>
              <a:ext cx="5272500" cy="623700"/>
            </a:xfrm>
            <a:prstGeom prst="rect">
              <a:avLst/>
            </a:prstGeom>
            <a:solidFill>
              <a:srgbClr val="EEEEEE"/>
            </a:solidFill>
            <a:ln>
              <a:noFill/>
            </a:ln>
          </p:spPr>
          <p:txBody>
            <a:bodyPr anchorCtr="0" anchor="t" bIns="0" lIns="0" spcFirstLastPara="1" rIns="0" wrap="square" tIns="4425">
              <a:noAutofit/>
            </a:bodyPr>
            <a:lstStyle/>
            <a:p>
              <a:pPr indent="0" lvl="0" marL="0" marR="0" rtl="0" algn="l">
                <a:lnSpc>
                  <a:spcPct val="100000"/>
                </a:lnSpc>
                <a:spcBef>
                  <a:spcPts val="0"/>
                </a:spcBef>
                <a:spcAft>
                  <a:spcPts val="0"/>
                </a:spcAft>
                <a:buNone/>
              </a:pPr>
              <a:r>
                <a:t/>
              </a:r>
              <a:endParaRPr sz="1400">
                <a:latin typeface="Muli"/>
                <a:ea typeface="Muli"/>
                <a:cs typeface="Muli"/>
                <a:sym typeface="Muli"/>
              </a:endParaRPr>
            </a:p>
          </p:txBody>
        </p:sp>
        <p:sp>
          <p:nvSpPr>
            <p:cNvPr id="1350" name="Google Shape;1350;p156"/>
            <p:cNvSpPr/>
            <p:nvPr/>
          </p:nvSpPr>
          <p:spPr>
            <a:xfrm>
              <a:off x="5745479" y="4534763"/>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sp>
        <p:nvSpPr>
          <p:cNvPr id="1351" name="Google Shape;1351;p156"/>
          <p:cNvSpPr txBox="1"/>
          <p:nvPr>
            <p:ph idx="2" type="body"/>
          </p:nvPr>
        </p:nvSpPr>
        <p:spPr>
          <a:xfrm>
            <a:off x="6126475" y="1531513"/>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352" name="Google Shape;1352;p156"/>
          <p:cNvSpPr txBox="1"/>
          <p:nvPr>
            <p:ph idx="3" type="body"/>
          </p:nvPr>
        </p:nvSpPr>
        <p:spPr>
          <a:xfrm>
            <a:off x="6126475" y="2457324"/>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353" name="Google Shape;1353;p156"/>
          <p:cNvSpPr txBox="1"/>
          <p:nvPr>
            <p:ph idx="4" type="body"/>
          </p:nvPr>
        </p:nvSpPr>
        <p:spPr>
          <a:xfrm>
            <a:off x="6126475" y="3381798"/>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354" name="Google Shape;1354;p156"/>
          <p:cNvSpPr txBox="1"/>
          <p:nvPr>
            <p:ph idx="5" type="body"/>
          </p:nvPr>
        </p:nvSpPr>
        <p:spPr>
          <a:xfrm>
            <a:off x="6126475" y="4306276"/>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355" name="Google Shape;1355;p156"/>
          <p:cNvSpPr txBox="1"/>
          <p:nvPr>
            <p:ph idx="6" type="body"/>
          </p:nvPr>
        </p:nvSpPr>
        <p:spPr>
          <a:xfrm>
            <a:off x="6126475" y="5230750"/>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grpSp>
        <p:nvGrpSpPr>
          <p:cNvPr id="1356" name="Google Shape;1356;p156"/>
          <p:cNvGrpSpPr/>
          <p:nvPr/>
        </p:nvGrpSpPr>
        <p:grpSpPr>
          <a:xfrm>
            <a:off x="0" y="5980278"/>
            <a:ext cx="12191479" cy="127050"/>
            <a:chOff x="0" y="9863563"/>
            <a:chExt cx="20104682" cy="209550"/>
          </a:xfrm>
        </p:grpSpPr>
        <p:sp>
          <p:nvSpPr>
            <p:cNvPr id="1357" name="Google Shape;1357;p156"/>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358" name="Google Shape;1358;p156"/>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359" name="Google Shape;1359;p156"/>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360" name="Google Shape;1360;p156"/>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1361" name="Google Shape;1361;p156"/>
          <p:cNvGrpSpPr/>
          <p:nvPr/>
        </p:nvGrpSpPr>
        <p:grpSpPr>
          <a:xfrm>
            <a:off x="10472612" y="6300976"/>
            <a:ext cx="1450594" cy="352728"/>
            <a:chOff x="17270138" y="10392506"/>
            <a:chExt cx="2392141" cy="581772"/>
          </a:xfrm>
        </p:grpSpPr>
        <p:grpSp>
          <p:nvGrpSpPr>
            <p:cNvPr id="1362" name="Google Shape;1362;p156"/>
            <p:cNvGrpSpPr/>
            <p:nvPr/>
          </p:nvGrpSpPr>
          <p:grpSpPr>
            <a:xfrm>
              <a:off x="17879688" y="10615449"/>
              <a:ext cx="479402" cy="221678"/>
              <a:chOff x="17879688" y="10615449"/>
              <a:chExt cx="479402" cy="221678"/>
            </a:xfrm>
          </p:grpSpPr>
          <p:pic>
            <p:nvPicPr>
              <p:cNvPr id="1363" name="Google Shape;1363;p156"/>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364" name="Google Shape;1364;p156"/>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1365" name="Google Shape;1365;p156"/>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366" name="Google Shape;1366;p156"/>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367" name="Google Shape;1367;p156"/>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1368" name="Google Shape;1368;p156"/>
            <p:cNvGrpSpPr/>
            <p:nvPr/>
          </p:nvGrpSpPr>
          <p:grpSpPr>
            <a:xfrm>
              <a:off x="17270138" y="10697205"/>
              <a:ext cx="448309" cy="277073"/>
              <a:chOff x="17270138" y="10697205"/>
              <a:chExt cx="448309" cy="277073"/>
            </a:xfrm>
          </p:grpSpPr>
          <p:sp>
            <p:nvSpPr>
              <p:cNvPr id="1369" name="Google Shape;1369;p156"/>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370" name="Google Shape;1370;p156"/>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371" name="Google Shape;1371;p156"/>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1372" name="Google Shape;1372;p156"/>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2 points">
  <p:cSld name="Two Content_1">
    <p:spTree>
      <p:nvGrpSpPr>
        <p:cNvPr id="1373" name="Shape 1373"/>
        <p:cNvGrpSpPr/>
        <p:nvPr/>
      </p:nvGrpSpPr>
      <p:grpSpPr>
        <a:xfrm>
          <a:off x="0" y="0"/>
          <a:ext cx="0" cy="0"/>
          <a:chOff x="0" y="0"/>
          <a:chExt cx="0" cy="0"/>
        </a:xfrm>
      </p:grpSpPr>
      <p:graphicFrame>
        <p:nvGraphicFramePr>
          <p:cNvPr id="1374" name="Google Shape;1374;p157"/>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375" name="Google Shape;1375;p157"/>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376" name="Google Shape;1376;p157"/>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1377" name="Google Shape;1377;p157"/>
          <p:cNvSpPr txBox="1"/>
          <p:nvPr>
            <p:ph idx="1" type="body"/>
          </p:nvPr>
        </p:nvSpPr>
        <p:spPr>
          <a:xfrm>
            <a:off x="685800" y="1524000"/>
            <a:ext cx="4432200" cy="438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1378" name="Google Shape;1378;p157"/>
          <p:cNvSpPr txBox="1"/>
          <p:nvPr>
            <p:ph idx="2" type="body"/>
          </p:nvPr>
        </p:nvSpPr>
        <p:spPr>
          <a:xfrm>
            <a:off x="6191050" y="1600200"/>
            <a:ext cx="5132700" cy="1365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379" name="Google Shape;1379;p157"/>
          <p:cNvSpPr txBox="1"/>
          <p:nvPr>
            <p:ph idx="3" type="body"/>
          </p:nvPr>
        </p:nvSpPr>
        <p:spPr>
          <a:xfrm>
            <a:off x="6191050" y="3883950"/>
            <a:ext cx="5132700" cy="1365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grpSp>
        <p:nvGrpSpPr>
          <p:cNvPr id="1380" name="Google Shape;1380;p157"/>
          <p:cNvGrpSpPr/>
          <p:nvPr/>
        </p:nvGrpSpPr>
        <p:grpSpPr>
          <a:xfrm>
            <a:off x="0" y="5980278"/>
            <a:ext cx="12191479" cy="127050"/>
            <a:chOff x="0" y="9863563"/>
            <a:chExt cx="20104682" cy="209550"/>
          </a:xfrm>
        </p:grpSpPr>
        <p:sp>
          <p:nvSpPr>
            <p:cNvPr id="1381" name="Google Shape;1381;p157"/>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382" name="Google Shape;1382;p157"/>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383" name="Google Shape;1383;p157"/>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384" name="Google Shape;1384;p157"/>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1385" name="Google Shape;1385;p157"/>
          <p:cNvGrpSpPr/>
          <p:nvPr/>
        </p:nvGrpSpPr>
        <p:grpSpPr>
          <a:xfrm>
            <a:off x="10472612" y="6300976"/>
            <a:ext cx="1450594" cy="352728"/>
            <a:chOff x="17270138" y="10392506"/>
            <a:chExt cx="2392141" cy="581772"/>
          </a:xfrm>
        </p:grpSpPr>
        <p:grpSp>
          <p:nvGrpSpPr>
            <p:cNvPr id="1386" name="Google Shape;1386;p157"/>
            <p:cNvGrpSpPr/>
            <p:nvPr/>
          </p:nvGrpSpPr>
          <p:grpSpPr>
            <a:xfrm>
              <a:off x="17879688" y="10615449"/>
              <a:ext cx="479402" cy="221678"/>
              <a:chOff x="17879688" y="10615449"/>
              <a:chExt cx="479402" cy="221678"/>
            </a:xfrm>
          </p:grpSpPr>
          <p:pic>
            <p:nvPicPr>
              <p:cNvPr id="1387" name="Google Shape;1387;p157"/>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388" name="Google Shape;1388;p157"/>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1389" name="Google Shape;1389;p157"/>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390" name="Google Shape;1390;p157"/>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391" name="Google Shape;1391;p157"/>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1392" name="Google Shape;1392;p157"/>
            <p:cNvGrpSpPr/>
            <p:nvPr/>
          </p:nvGrpSpPr>
          <p:grpSpPr>
            <a:xfrm>
              <a:off x="17270138" y="10697205"/>
              <a:ext cx="448309" cy="277073"/>
              <a:chOff x="17270138" y="10697205"/>
              <a:chExt cx="448309" cy="277073"/>
            </a:xfrm>
          </p:grpSpPr>
          <p:sp>
            <p:nvSpPr>
              <p:cNvPr id="1393" name="Google Shape;1393;p157"/>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394" name="Google Shape;1394;p157"/>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395" name="Google Shape;1395;p157"/>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1396" name="Google Shape;1396;p157"/>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2 points 1">
  <p:cSld name="Two Content_1_2">
    <p:spTree>
      <p:nvGrpSpPr>
        <p:cNvPr id="1397" name="Shape 1397"/>
        <p:cNvGrpSpPr/>
        <p:nvPr/>
      </p:nvGrpSpPr>
      <p:grpSpPr>
        <a:xfrm>
          <a:off x="0" y="0"/>
          <a:ext cx="0" cy="0"/>
          <a:chOff x="0" y="0"/>
          <a:chExt cx="0" cy="0"/>
        </a:xfrm>
      </p:grpSpPr>
      <p:graphicFrame>
        <p:nvGraphicFramePr>
          <p:cNvPr id="1398" name="Google Shape;1398;p158"/>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399" name="Google Shape;1399;p158"/>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400" name="Google Shape;1400;p158"/>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1401" name="Google Shape;1401;p158"/>
          <p:cNvSpPr txBox="1"/>
          <p:nvPr>
            <p:ph idx="1" type="body"/>
          </p:nvPr>
        </p:nvSpPr>
        <p:spPr>
          <a:xfrm>
            <a:off x="6705600" y="1524000"/>
            <a:ext cx="4432200" cy="438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1402" name="Google Shape;1402;p158"/>
          <p:cNvSpPr txBox="1"/>
          <p:nvPr>
            <p:ph idx="2" type="body"/>
          </p:nvPr>
        </p:nvSpPr>
        <p:spPr>
          <a:xfrm>
            <a:off x="1619050" y="1600200"/>
            <a:ext cx="4432200" cy="1365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403" name="Google Shape;1403;p158"/>
          <p:cNvSpPr txBox="1"/>
          <p:nvPr>
            <p:ph idx="3" type="body"/>
          </p:nvPr>
        </p:nvSpPr>
        <p:spPr>
          <a:xfrm>
            <a:off x="1619050" y="3883950"/>
            <a:ext cx="4432200" cy="1365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404" name="Google Shape;1404;p158"/>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1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4 points">
  <p:cSld name="Two Content_1_1">
    <p:spTree>
      <p:nvGrpSpPr>
        <p:cNvPr id="1405" name="Shape 1405"/>
        <p:cNvGrpSpPr/>
        <p:nvPr/>
      </p:nvGrpSpPr>
      <p:grpSpPr>
        <a:xfrm>
          <a:off x="0" y="0"/>
          <a:ext cx="0" cy="0"/>
          <a:chOff x="0" y="0"/>
          <a:chExt cx="0" cy="0"/>
        </a:xfrm>
      </p:grpSpPr>
      <p:graphicFrame>
        <p:nvGraphicFramePr>
          <p:cNvPr id="1406" name="Google Shape;1406;p159"/>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1</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3</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2</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4</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fld id="{00000000-1234-1234-1234-123412341234}" type="slidenum">
                        <a:rPr lang="en-US">
                          <a:solidFill>
                            <a:srgbClr val="FFFFFF"/>
                          </a:solidFill>
                        </a:rPr>
                        <a:t>‹#›</a:t>
                      </a:fld>
                      <a:endParaRPr>
                        <a:solidFill>
                          <a:srgbClr val="FFFFFF"/>
                        </a:solidFill>
                      </a:endParaRPr>
                    </a:p>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407" name="Google Shape;1407;p159"/>
          <p:cNvSpPr txBox="1"/>
          <p:nvPr>
            <p:ph idx="1" type="body"/>
          </p:nvPr>
        </p:nvSpPr>
        <p:spPr>
          <a:xfrm>
            <a:off x="2360150" y="15524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408" name="Google Shape;1408;p159"/>
          <p:cNvSpPr txBox="1"/>
          <p:nvPr>
            <p:ph idx="2" type="body"/>
          </p:nvPr>
        </p:nvSpPr>
        <p:spPr>
          <a:xfrm>
            <a:off x="2360150" y="38100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409" name="Google Shape;1409;p159"/>
          <p:cNvSpPr txBox="1"/>
          <p:nvPr>
            <p:ph idx="3" type="body"/>
          </p:nvPr>
        </p:nvSpPr>
        <p:spPr>
          <a:xfrm>
            <a:off x="6939900" y="15524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410" name="Google Shape;1410;p159"/>
          <p:cNvSpPr txBox="1"/>
          <p:nvPr>
            <p:ph idx="4" type="body"/>
          </p:nvPr>
        </p:nvSpPr>
        <p:spPr>
          <a:xfrm>
            <a:off x="6939900" y="38100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411" name="Google Shape;1411;p159"/>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412" name="Google Shape;1412;p159"/>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1413" name="Google Shape;1413;p159"/>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1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xplain 4 points ">
  <p:cSld name="Title and Content">
    <p:spTree>
      <p:nvGrpSpPr>
        <p:cNvPr id="1414" name="Shape 1414"/>
        <p:cNvGrpSpPr/>
        <p:nvPr/>
      </p:nvGrpSpPr>
      <p:grpSpPr>
        <a:xfrm>
          <a:off x="0" y="0"/>
          <a:ext cx="0" cy="0"/>
          <a:chOff x="0" y="0"/>
          <a:chExt cx="0" cy="0"/>
        </a:xfrm>
      </p:grpSpPr>
      <p:graphicFrame>
        <p:nvGraphicFramePr>
          <p:cNvPr id="1415" name="Google Shape;1415;p160"/>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416" name="Google Shape;1416;p160"/>
          <p:cNvSpPr txBox="1"/>
          <p:nvPr>
            <p:ph idx="1" type="subTitle"/>
          </p:nvPr>
        </p:nvSpPr>
        <p:spPr>
          <a:xfrm>
            <a:off x="1399360" y="17108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417" name="Google Shape;1417;p160"/>
          <p:cNvSpPr txBox="1"/>
          <p:nvPr>
            <p:ph idx="2" type="body"/>
          </p:nvPr>
        </p:nvSpPr>
        <p:spPr>
          <a:xfrm>
            <a:off x="1399360" y="21698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1418" name="Google Shape;1418;p160"/>
          <p:cNvCxnSpPr/>
          <p:nvPr/>
        </p:nvCxnSpPr>
        <p:spPr>
          <a:xfrm>
            <a:off x="1148533" y="1792207"/>
            <a:ext cx="0" cy="1678500"/>
          </a:xfrm>
          <a:prstGeom prst="straightConnector1">
            <a:avLst/>
          </a:prstGeom>
          <a:noFill/>
          <a:ln cap="flat" cmpd="sng" w="38100">
            <a:solidFill>
              <a:schemeClr val="dk2"/>
            </a:solidFill>
            <a:prstDash val="solid"/>
            <a:round/>
            <a:headEnd len="med" w="med" type="none"/>
            <a:tailEnd len="med" w="med" type="none"/>
          </a:ln>
        </p:spPr>
      </p:cxnSp>
      <p:sp>
        <p:nvSpPr>
          <p:cNvPr id="1419" name="Google Shape;1419;p160"/>
          <p:cNvSpPr txBox="1"/>
          <p:nvPr>
            <p:ph idx="3" type="subTitle"/>
          </p:nvPr>
        </p:nvSpPr>
        <p:spPr>
          <a:xfrm>
            <a:off x="1399360" y="38690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420" name="Google Shape;1420;p160"/>
          <p:cNvSpPr txBox="1"/>
          <p:nvPr>
            <p:ph idx="4" type="body"/>
          </p:nvPr>
        </p:nvSpPr>
        <p:spPr>
          <a:xfrm>
            <a:off x="1399360" y="43280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1421" name="Google Shape;1421;p160"/>
          <p:cNvCxnSpPr/>
          <p:nvPr/>
        </p:nvCxnSpPr>
        <p:spPr>
          <a:xfrm>
            <a:off x="1148533" y="3950407"/>
            <a:ext cx="0" cy="1678500"/>
          </a:xfrm>
          <a:prstGeom prst="straightConnector1">
            <a:avLst/>
          </a:prstGeom>
          <a:noFill/>
          <a:ln cap="flat" cmpd="sng" w="38100">
            <a:solidFill>
              <a:schemeClr val="dk2"/>
            </a:solidFill>
            <a:prstDash val="solid"/>
            <a:round/>
            <a:headEnd len="med" w="med" type="none"/>
            <a:tailEnd len="med" w="med" type="none"/>
          </a:ln>
        </p:spPr>
      </p:cxnSp>
      <p:sp>
        <p:nvSpPr>
          <p:cNvPr id="1422" name="Google Shape;1422;p160"/>
          <p:cNvSpPr txBox="1"/>
          <p:nvPr>
            <p:ph idx="5" type="subTitle"/>
          </p:nvPr>
        </p:nvSpPr>
        <p:spPr>
          <a:xfrm>
            <a:off x="6409960" y="17108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423" name="Google Shape;1423;p160"/>
          <p:cNvSpPr txBox="1"/>
          <p:nvPr>
            <p:ph idx="6" type="body"/>
          </p:nvPr>
        </p:nvSpPr>
        <p:spPr>
          <a:xfrm>
            <a:off x="6409960" y="21698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1424" name="Google Shape;1424;p160"/>
          <p:cNvCxnSpPr/>
          <p:nvPr/>
        </p:nvCxnSpPr>
        <p:spPr>
          <a:xfrm>
            <a:off x="6159133" y="1792207"/>
            <a:ext cx="0" cy="1678500"/>
          </a:xfrm>
          <a:prstGeom prst="straightConnector1">
            <a:avLst/>
          </a:prstGeom>
          <a:noFill/>
          <a:ln cap="flat" cmpd="sng" w="38100">
            <a:solidFill>
              <a:schemeClr val="dk2"/>
            </a:solidFill>
            <a:prstDash val="solid"/>
            <a:round/>
            <a:headEnd len="med" w="med" type="none"/>
            <a:tailEnd len="med" w="med" type="none"/>
          </a:ln>
        </p:spPr>
      </p:cxnSp>
      <p:sp>
        <p:nvSpPr>
          <p:cNvPr id="1425" name="Google Shape;1425;p160"/>
          <p:cNvSpPr txBox="1"/>
          <p:nvPr>
            <p:ph idx="7" type="subTitle"/>
          </p:nvPr>
        </p:nvSpPr>
        <p:spPr>
          <a:xfrm>
            <a:off x="6409960" y="38690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426" name="Google Shape;1426;p160"/>
          <p:cNvSpPr txBox="1"/>
          <p:nvPr>
            <p:ph idx="8" type="body"/>
          </p:nvPr>
        </p:nvSpPr>
        <p:spPr>
          <a:xfrm>
            <a:off x="6409960" y="43280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1427" name="Google Shape;1427;p160"/>
          <p:cNvCxnSpPr/>
          <p:nvPr/>
        </p:nvCxnSpPr>
        <p:spPr>
          <a:xfrm>
            <a:off x="6159133" y="3950407"/>
            <a:ext cx="0" cy="1678500"/>
          </a:xfrm>
          <a:prstGeom prst="straightConnector1">
            <a:avLst/>
          </a:prstGeom>
          <a:noFill/>
          <a:ln cap="flat" cmpd="sng" w="38100">
            <a:solidFill>
              <a:schemeClr val="dk2"/>
            </a:solidFill>
            <a:prstDash val="solid"/>
            <a:round/>
            <a:headEnd len="med" w="med" type="none"/>
            <a:tailEnd len="med" w="med" type="none"/>
          </a:ln>
        </p:spPr>
      </p:cxnSp>
      <p:sp>
        <p:nvSpPr>
          <p:cNvPr id="1428" name="Google Shape;1428;p160"/>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grpSp>
        <p:nvGrpSpPr>
          <p:cNvPr id="1429" name="Google Shape;1429;p160"/>
          <p:cNvGrpSpPr/>
          <p:nvPr/>
        </p:nvGrpSpPr>
        <p:grpSpPr>
          <a:xfrm>
            <a:off x="0" y="5980278"/>
            <a:ext cx="12191479" cy="127050"/>
            <a:chOff x="0" y="9863563"/>
            <a:chExt cx="20104682" cy="209550"/>
          </a:xfrm>
        </p:grpSpPr>
        <p:sp>
          <p:nvSpPr>
            <p:cNvPr id="1430" name="Google Shape;1430;p160"/>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431" name="Google Shape;1431;p160"/>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432" name="Google Shape;1432;p160"/>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433" name="Google Shape;1433;p160"/>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1434" name="Google Shape;1434;p160"/>
          <p:cNvGrpSpPr/>
          <p:nvPr/>
        </p:nvGrpSpPr>
        <p:grpSpPr>
          <a:xfrm>
            <a:off x="10472612" y="6300976"/>
            <a:ext cx="1450594" cy="352728"/>
            <a:chOff x="17270138" y="10392506"/>
            <a:chExt cx="2392141" cy="581772"/>
          </a:xfrm>
        </p:grpSpPr>
        <p:grpSp>
          <p:nvGrpSpPr>
            <p:cNvPr id="1435" name="Google Shape;1435;p160"/>
            <p:cNvGrpSpPr/>
            <p:nvPr/>
          </p:nvGrpSpPr>
          <p:grpSpPr>
            <a:xfrm>
              <a:off x="17879688" y="10615449"/>
              <a:ext cx="479402" cy="221678"/>
              <a:chOff x="17879688" y="10615449"/>
              <a:chExt cx="479402" cy="221678"/>
            </a:xfrm>
          </p:grpSpPr>
          <p:pic>
            <p:nvPicPr>
              <p:cNvPr id="1436" name="Google Shape;1436;p160"/>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437" name="Google Shape;1437;p160"/>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1438" name="Google Shape;1438;p160"/>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439" name="Google Shape;1439;p160"/>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440" name="Google Shape;1440;p160"/>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1441" name="Google Shape;1441;p160"/>
            <p:cNvGrpSpPr/>
            <p:nvPr/>
          </p:nvGrpSpPr>
          <p:grpSpPr>
            <a:xfrm>
              <a:off x="17270138" y="10697205"/>
              <a:ext cx="448309" cy="277073"/>
              <a:chOff x="17270138" y="10697205"/>
              <a:chExt cx="448309" cy="277073"/>
            </a:xfrm>
          </p:grpSpPr>
          <p:sp>
            <p:nvSpPr>
              <p:cNvPr id="1442" name="Google Shape;1442;p160"/>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443" name="Google Shape;1443;p160"/>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444" name="Google Shape;1444;p160"/>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1445" name="Google Shape;1445;p160"/>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strast &amp; Compare">
  <p:cSld name="Title and Content_1">
    <p:spTree>
      <p:nvGrpSpPr>
        <p:cNvPr id="1446" name="Shape 1446"/>
        <p:cNvGrpSpPr/>
        <p:nvPr/>
      </p:nvGrpSpPr>
      <p:grpSpPr>
        <a:xfrm>
          <a:off x="0" y="0"/>
          <a:ext cx="0" cy="0"/>
          <a:chOff x="0" y="0"/>
          <a:chExt cx="0" cy="0"/>
        </a:xfrm>
      </p:grpSpPr>
      <p:sp>
        <p:nvSpPr>
          <p:cNvPr id="1447" name="Google Shape;1447;p161"/>
          <p:cNvSpPr/>
          <p:nvPr/>
        </p:nvSpPr>
        <p:spPr>
          <a:xfrm>
            <a:off x="5986150" y="12725"/>
            <a:ext cx="6205800" cy="6858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161"/>
          <p:cNvSpPr txBox="1"/>
          <p:nvPr>
            <p:ph idx="1" type="subTitle"/>
          </p:nvPr>
        </p:nvSpPr>
        <p:spPr>
          <a:xfrm>
            <a:off x="1003810" y="214903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449" name="Google Shape;1449;p161"/>
          <p:cNvSpPr txBox="1"/>
          <p:nvPr>
            <p:ph idx="2" type="body"/>
          </p:nvPr>
        </p:nvSpPr>
        <p:spPr>
          <a:xfrm>
            <a:off x="1003810" y="260803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363636"/>
              </a:buClr>
              <a:buSzPts val="1800"/>
              <a:buChar char="■"/>
              <a:defRPr>
                <a:solidFill>
                  <a:srgbClr val="363636"/>
                </a:solidFill>
              </a:defRPr>
            </a:lvl1pPr>
            <a:lvl2pPr indent="-342900" lvl="1" marL="914400">
              <a:spcBef>
                <a:spcPts val="0"/>
              </a:spcBef>
              <a:spcAft>
                <a:spcPts val="0"/>
              </a:spcAft>
              <a:buClr>
                <a:srgbClr val="363636"/>
              </a:buClr>
              <a:buSzPts val="1800"/>
              <a:buChar char="□"/>
              <a:defRPr>
                <a:solidFill>
                  <a:srgbClr val="363636"/>
                </a:solidFill>
              </a:defRPr>
            </a:lvl2pPr>
            <a:lvl3pPr indent="-342900" lvl="2" marL="1371600">
              <a:spcBef>
                <a:spcPts val="0"/>
              </a:spcBef>
              <a:spcAft>
                <a:spcPts val="0"/>
              </a:spcAft>
              <a:buClr>
                <a:srgbClr val="363636"/>
              </a:buClr>
              <a:buSzPts val="1800"/>
              <a:buChar char="■"/>
              <a:defRPr>
                <a:solidFill>
                  <a:srgbClr val="363636"/>
                </a:solidFill>
              </a:defRPr>
            </a:lvl3pPr>
            <a:lvl4pPr indent="-342900" lvl="3" marL="1828800">
              <a:spcBef>
                <a:spcPts val="0"/>
              </a:spcBef>
              <a:spcAft>
                <a:spcPts val="0"/>
              </a:spcAft>
              <a:buClr>
                <a:srgbClr val="363636"/>
              </a:buClr>
              <a:buSzPts val="1800"/>
              <a:buChar char="■"/>
              <a:defRPr>
                <a:solidFill>
                  <a:srgbClr val="363636"/>
                </a:solidFill>
              </a:defRPr>
            </a:lvl4pPr>
            <a:lvl5pPr indent="-342900" lvl="4" marL="2286000">
              <a:spcBef>
                <a:spcPts val="0"/>
              </a:spcBef>
              <a:spcAft>
                <a:spcPts val="0"/>
              </a:spcAft>
              <a:buClr>
                <a:srgbClr val="363636"/>
              </a:buClr>
              <a:buSzPts val="1800"/>
              <a:buChar char="□"/>
              <a:defRPr>
                <a:solidFill>
                  <a:srgbClr val="363636"/>
                </a:solidFill>
              </a:defRPr>
            </a:lvl5pPr>
            <a:lvl6pPr indent="-342900" lvl="5" marL="2743200">
              <a:spcBef>
                <a:spcPts val="0"/>
              </a:spcBef>
              <a:spcAft>
                <a:spcPts val="0"/>
              </a:spcAft>
              <a:buClr>
                <a:srgbClr val="363636"/>
              </a:buClr>
              <a:buSzPts val="1800"/>
              <a:buChar char="■"/>
              <a:defRPr>
                <a:solidFill>
                  <a:srgbClr val="363636"/>
                </a:solidFill>
              </a:defRPr>
            </a:lvl6pPr>
            <a:lvl7pPr indent="-342900" lvl="6" marL="3200400">
              <a:spcBef>
                <a:spcPts val="0"/>
              </a:spcBef>
              <a:spcAft>
                <a:spcPts val="0"/>
              </a:spcAft>
              <a:buClr>
                <a:srgbClr val="363636"/>
              </a:buClr>
              <a:buSzPts val="1800"/>
              <a:buChar char="■"/>
              <a:defRPr>
                <a:solidFill>
                  <a:srgbClr val="363636"/>
                </a:solidFill>
              </a:defRPr>
            </a:lvl7pPr>
            <a:lvl8pPr indent="-342900" lvl="7" marL="3657600">
              <a:spcBef>
                <a:spcPts val="0"/>
              </a:spcBef>
              <a:spcAft>
                <a:spcPts val="0"/>
              </a:spcAft>
              <a:buClr>
                <a:srgbClr val="363636"/>
              </a:buClr>
              <a:buSzPts val="1800"/>
              <a:buChar char="□"/>
              <a:defRPr>
                <a:solidFill>
                  <a:srgbClr val="363636"/>
                </a:solidFill>
              </a:defRPr>
            </a:lvl8pPr>
            <a:lvl9pPr indent="-342900" lvl="8" marL="4114800">
              <a:spcBef>
                <a:spcPts val="0"/>
              </a:spcBef>
              <a:spcAft>
                <a:spcPts val="0"/>
              </a:spcAft>
              <a:buClr>
                <a:srgbClr val="363636"/>
              </a:buClr>
              <a:buSzPts val="1800"/>
              <a:buChar char="■"/>
              <a:defRPr>
                <a:solidFill>
                  <a:srgbClr val="363636"/>
                </a:solidFill>
              </a:defRPr>
            </a:lvl9pPr>
          </a:lstStyle>
          <a:p/>
        </p:txBody>
      </p:sp>
      <p:sp>
        <p:nvSpPr>
          <p:cNvPr id="1450" name="Google Shape;1450;p161"/>
          <p:cNvSpPr txBox="1"/>
          <p:nvPr>
            <p:ph idx="3" type="subTitle"/>
          </p:nvPr>
        </p:nvSpPr>
        <p:spPr>
          <a:xfrm>
            <a:off x="7090050" y="2165192"/>
            <a:ext cx="4170900" cy="29031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FFFFFF"/>
                </a:solidFill>
                <a:latin typeface="Muli"/>
                <a:ea typeface="Muli"/>
                <a:cs typeface="Muli"/>
                <a:sym typeface="Muli"/>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p:txBody>
      </p:sp>
      <p:sp>
        <p:nvSpPr>
          <p:cNvPr id="1451" name="Google Shape;1451;p161"/>
          <p:cNvSpPr txBox="1"/>
          <p:nvPr>
            <p:ph idx="4" type="body"/>
          </p:nvPr>
        </p:nvSpPr>
        <p:spPr>
          <a:xfrm>
            <a:off x="7055110" y="262418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FFFFFF"/>
              </a:buClr>
              <a:buSzPts val="1800"/>
              <a:buChar char="■"/>
              <a:defRPr>
                <a:solidFill>
                  <a:srgbClr val="FFFFFF"/>
                </a:solidFill>
              </a:defRPr>
            </a:lvl1pPr>
            <a:lvl2pPr indent="-342900" lvl="1" marL="914400">
              <a:spcBef>
                <a:spcPts val="0"/>
              </a:spcBef>
              <a:spcAft>
                <a:spcPts val="0"/>
              </a:spcAft>
              <a:buClr>
                <a:srgbClr val="FFFFFF"/>
              </a:buClr>
              <a:buSzPts val="1800"/>
              <a:buChar char="□"/>
              <a:defRPr>
                <a:solidFill>
                  <a:srgbClr val="FFFFFF"/>
                </a:solidFill>
              </a:defRPr>
            </a:lvl2pPr>
            <a:lvl3pPr indent="-342900" lvl="2" marL="1371600">
              <a:spcBef>
                <a:spcPts val="0"/>
              </a:spcBef>
              <a:spcAft>
                <a:spcPts val="0"/>
              </a:spcAft>
              <a:buClr>
                <a:srgbClr val="FFFFFF"/>
              </a:buClr>
              <a:buSzPts val="1800"/>
              <a:buChar char="■"/>
              <a:defRPr>
                <a:solidFill>
                  <a:srgbClr val="FFFFFF"/>
                </a:solidFill>
              </a:defRPr>
            </a:lvl3pPr>
            <a:lvl4pPr indent="-342900" lvl="3" marL="1828800">
              <a:spcBef>
                <a:spcPts val="0"/>
              </a:spcBef>
              <a:spcAft>
                <a:spcPts val="0"/>
              </a:spcAft>
              <a:buClr>
                <a:srgbClr val="FFFFFF"/>
              </a:buClr>
              <a:buSzPts val="1800"/>
              <a:buChar char="■"/>
              <a:defRPr>
                <a:solidFill>
                  <a:srgbClr val="FFFFFF"/>
                </a:solidFill>
              </a:defRPr>
            </a:lvl4pPr>
            <a:lvl5pPr indent="-342900" lvl="4" marL="2286000">
              <a:spcBef>
                <a:spcPts val="0"/>
              </a:spcBef>
              <a:spcAft>
                <a:spcPts val="0"/>
              </a:spcAft>
              <a:buClr>
                <a:srgbClr val="FFFFFF"/>
              </a:buClr>
              <a:buSzPts val="1800"/>
              <a:buChar char="□"/>
              <a:defRPr>
                <a:solidFill>
                  <a:srgbClr val="FFFFFF"/>
                </a:solidFill>
              </a:defRPr>
            </a:lvl5pPr>
            <a:lvl6pPr indent="-342900" lvl="5" marL="2743200">
              <a:spcBef>
                <a:spcPts val="0"/>
              </a:spcBef>
              <a:spcAft>
                <a:spcPts val="0"/>
              </a:spcAft>
              <a:buClr>
                <a:srgbClr val="FFFFFF"/>
              </a:buClr>
              <a:buSzPts val="1800"/>
              <a:buChar char="■"/>
              <a:defRPr>
                <a:solidFill>
                  <a:srgbClr val="FFFFFF"/>
                </a:solidFill>
              </a:defRPr>
            </a:lvl6pPr>
            <a:lvl7pPr indent="-342900" lvl="6" marL="3200400">
              <a:spcBef>
                <a:spcPts val="0"/>
              </a:spcBef>
              <a:spcAft>
                <a:spcPts val="0"/>
              </a:spcAft>
              <a:buClr>
                <a:srgbClr val="FFFFFF"/>
              </a:buClr>
              <a:buSzPts val="1800"/>
              <a:buChar char="■"/>
              <a:defRPr>
                <a:solidFill>
                  <a:srgbClr val="FFFFFF"/>
                </a:solidFill>
              </a:defRPr>
            </a:lvl7pPr>
            <a:lvl8pPr indent="-342900" lvl="7" marL="3657600">
              <a:spcBef>
                <a:spcPts val="0"/>
              </a:spcBef>
              <a:spcAft>
                <a:spcPts val="0"/>
              </a:spcAft>
              <a:buClr>
                <a:srgbClr val="FFFFFF"/>
              </a:buClr>
              <a:buSzPts val="1800"/>
              <a:buChar char="□"/>
              <a:defRPr>
                <a:solidFill>
                  <a:srgbClr val="FFFFFF"/>
                </a:solidFill>
              </a:defRPr>
            </a:lvl8pPr>
            <a:lvl9pPr indent="-342900" lvl="8" marL="4114800">
              <a:spcBef>
                <a:spcPts val="0"/>
              </a:spcBef>
              <a:spcAft>
                <a:spcPts val="0"/>
              </a:spcAft>
              <a:buClr>
                <a:srgbClr val="FFFFFF"/>
              </a:buClr>
              <a:buSzPts val="1800"/>
              <a:buChar char="■"/>
              <a:defRPr>
                <a:solidFill>
                  <a:srgbClr val="FFFFFF"/>
                </a:solidFill>
              </a:defRPr>
            </a:lvl9pPr>
          </a:lstStyle>
          <a:p/>
        </p:txBody>
      </p:sp>
      <p:sp>
        <p:nvSpPr>
          <p:cNvPr id="1452" name="Google Shape;1452;p161"/>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1453" name="Google Shape;1453;p161"/>
          <p:cNvSpPr txBox="1"/>
          <p:nvPr>
            <p:ph type="title"/>
          </p:nvPr>
        </p:nvSpPr>
        <p:spPr>
          <a:xfrm>
            <a:off x="685800" y="533400"/>
            <a:ext cx="48768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Tree>
  </p:cSld>
  <p:clrMapOvr>
    <a:masterClrMapping/>
  </p:clrMapOvr>
</p:sldLayout>
</file>

<file path=ppt/slideLayouts/slideLayout1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raph Layout">
  <p:cSld name="Title and Content_1_3">
    <p:spTree>
      <p:nvGrpSpPr>
        <p:cNvPr id="1454" name="Shape 1454"/>
        <p:cNvGrpSpPr/>
        <p:nvPr/>
      </p:nvGrpSpPr>
      <p:grpSpPr>
        <a:xfrm>
          <a:off x="0" y="0"/>
          <a:ext cx="0" cy="0"/>
          <a:chOff x="0" y="0"/>
          <a:chExt cx="0" cy="0"/>
        </a:xfrm>
      </p:grpSpPr>
      <p:sp>
        <p:nvSpPr>
          <p:cNvPr id="1455" name="Google Shape;1455;p162"/>
          <p:cNvSpPr/>
          <p:nvPr/>
        </p:nvSpPr>
        <p:spPr>
          <a:xfrm>
            <a:off x="8136663" y="0"/>
            <a:ext cx="4053207" cy="6858000"/>
          </a:xfrm>
          <a:custGeom>
            <a:rect b="b" l="l" r="r" t="t"/>
            <a:pathLst>
              <a:path extrusionOk="0" h="6858000" w="12190095">
                <a:moveTo>
                  <a:pt x="0" y="6858000"/>
                </a:moveTo>
                <a:lnTo>
                  <a:pt x="12189599" y="6858000"/>
                </a:lnTo>
                <a:lnTo>
                  <a:pt x="12189599" y="0"/>
                </a:lnTo>
                <a:lnTo>
                  <a:pt x="0" y="0"/>
                </a:lnTo>
                <a:lnTo>
                  <a:pt x="0" y="68580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456" name="Google Shape;1456;p162"/>
          <p:cNvSpPr txBox="1"/>
          <p:nvPr>
            <p:ph idx="1" type="subTitle"/>
          </p:nvPr>
        </p:nvSpPr>
        <p:spPr>
          <a:xfrm>
            <a:off x="685793" y="1213675"/>
            <a:ext cx="70131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457" name="Google Shape;1457;p162"/>
          <p:cNvSpPr txBox="1"/>
          <p:nvPr>
            <p:ph idx="2" type="body"/>
          </p:nvPr>
        </p:nvSpPr>
        <p:spPr>
          <a:xfrm>
            <a:off x="685800" y="6025775"/>
            <a:ext cx="7013100" cy="609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363636"/>
              </a:buClr>
              <a:buSzPts val="1800"/>
              <a:buChar char="■"/>
              <a:defRPr>
                <a:solidFill>
                  <a:srgbClr val="363636"/>
                </a:solidFill>
              </a:defRPr>
            </a:lvl1pPr>
            <a:lvl2pPr indent="-342900" lvl="1" marL="914400">
              <a:spcBef>
                <a:spcPts val="0"/>
              </a:spcBef>
              <a:spcAft>
                <a:spcPts val="0"/>
              </a:spcAft>
              <a:buClr>
                <a:srgbClr val="363636"/>
              </a:buClr>
              <a:buSzPts val="1800"/>
              <a:buChar char="□"/>
              <a:defRPr>
                <a:solidFill>
                  <a:srgbClr val="363636"/>
                </a:solidFill>
              </a:defRPr>
            </a:lvl2pPr>
            <a:lvl3pPr indent="-342900" lvl="2" marL="1371600">
              <a:spcBef>
                <a:spcPts val="0"/>
              </a:spcBef>
              <a:spcAft>
                <a:spcPts val="0"/>
              </a:spcAft>
              <a:buClr>
                <a:srgbClr val="363636"/>
              </a:buClr>
              <a:buSzPts val="1800"/>
              <a:buChar char="■"/>
              <a:defRPr>
                <a:solidFill>
                  <a:srgbClr val="363636"/>
                </a:solidFill>
              </a:defRPr>
            </a:lvl3pPr>
            <a:lvl4pPr indent="-342900" lvl="3" marL="1828800">
              <a:spcBef>
                <a:spcPts val="0"/>
              </a:spcBef>
              <a:spcAft>
                <a:spcPts val="0"/>
              </a:spcAft>
              <a:buClr>
                <a:srgbClr val="363636"/>
              </a:buClr>
              <a:buSzPts val="1800"/>
              <a:buChar char="■"/>
              <a:defRPr>
                <a:solidFill>
                  <a:srgbClr val="363636"/>
                </a:solidFill>
              </a:defRPr>
            </a:lvl4pPr>
            <a:lvl5pPr indent="-342900" lvl="4" marL="2286000">
              <a:spcBef>
                <a:spcPts val="0"/>
              </a:spcBef>
              <a:spcAft>
                <a:spcPts val="0"/>
              </a:spcAft>
              <a:buClr>
                <a:srgbClr val="363636"/>
              </a:buClr>
              <a:buSzPts val="1800"/>
              <a:buChar char="□"/>
              <a:defRPr>
                <a:solidFill>
                  <a:srgbClr val="363636"/>
                </a:solidFill>
              </a:defRPr>
            </a:lvl5pPr>
            <a:lvl6pPr indent="-342900" lvl="5" marL="2743200">
              <a:spcBef>
                <a:spcPts val="0"/>
              </a:spcBef>
              <a:spcAft>
                <a:spcPts val="0"/>
              </a:spcAft>
              <a:buClr>
                <a:srgbClr val="363636"/>
              </a:buClr>
              <a:buSzPts val="1800"/>
              <a:buChar char="■"/>
              <a:defRPr>
                <a:solidFill>
                  <a:srgbClr val="363636"/>
                </a:solidFill>
              </a:defRPr>
            </a:lvl6pPr>
            <a:lvl7pPr indent="-342900" lvl="6" marL="3200400">
              <a:spcBef>
                <a:spcPts val="0"/>
              </a:spcBef>
              <a:spcAft>
                <a:spcPts val="0"/>
              </a:spcAft>
              <a:buClr>
                <a:srgbClr val="363636"/>
              </a:buClr>
              <a:buSzPts val="1800"/>
              <a:buChar char="■"/>
              <a:defRPr>
                <a:solidFill>
                  <a:srgbClr val="363636"/>
                </a:solidFill>
              </a:defRPr>
            </a:lvl7pPr>
            <a:lvl8pPr indent="-342900" lvl="7" marL="3657600">
              <a:spcBef>
                <a:spcPts val="0"/>
              </a:spcBef>
              <a:spcAft>
                <a:spcPts val="0"/>
              </a:spcAft>
              <a:buClr>
                <a:srgbClr val="363636"/>
              </a:buClr>
              <a:buSzPts val="1800"/>
              <a:buChar char="□"/>
              <a:defRPr>
                <a:solidFill>
                  <a:srgbClr val="363636"/>
                </a:solidFill>
              </a:defRPr>
            </a:lvl8pPr>
            <a:lvl9pPr indent="-342900" lvl="8" marL="4114800">
              <a:spcBef>
                <a:spcPts val="0"/>
              </a:spcBef>
              <a:spcAft>
                <a:spcPts val="0"/>
              </a:spcAft>
              <a:buClr>
                <a:srgbClr val="363636"/>
              </a:buClr>
              <a:buSzPts val="1800"/>
              <a:buChar char="■"/>
              <a:defRPr>
                <a:solidFill>
                  <a:srgbClr val="363636"/>
                </a:solidFill>
              </a:defRPr>
            </a:lvl9pPr>
          </a:lstStyle>
          <a:p/>
        </p:txBody>
      </p:sp>
      <p:sp>
        <p:nvSpPr>
          <p:cNvPr id="1458" name="Google Shape;1458;p162"/>
          <p:cNvSpPr txBox="1"/>
          <p:nvPr>
            <p:ph idx="3" type="subTitle"/>
          </p:nvPr>
        </p:nvSpPr>
        <p:spPr>
          <a:xfrm>
            <a:off x="8561475" y="412600"/>
            <a:ext cx="3197100" cy="10272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FFFFFF"/>
                </a:solidFill>
                <a:latin typeface="Muli"/>
                <a:ea typeface="Muli"/>
                <a:cs typeface="Muli"/>
                <a:sym typeface="Muli"/>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p:txBody>
      </p:sp>
      <p:sp>
        <p:nvSpPr>
          <p:cNvPr id="1459" name="Google Shape;1459;p162"/>
          <p:cNvSpPr txBox="1"/>
          <p:nvPr>
            <p:ph idx="4" type="body"/>
          </p:nvPr>
        </p:nvSpPr>
        <p:spPr>
          <a:xfrm>
            <a:off x="8561475" y="1481202"/>
            <a:ext cx="3197100" cy="1959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FFFFFF"/>
              </a:buClr>
              <a:buSzPts val="1800"/>
              <a:buChar char="■"/>
              <a:defRPr>
                <a:solidFill>
                  <a:srgbClr val="FFFFFF"/>
                </a:solidFill>
              </a:defRPr>
            </a:lvl1pPr>
            <a:lvl2pPr indent="-342900" lvl="1" marL="914400">
              <a:spcBef>
                <a:spcPts val="0"/>
              </a:spcBef>
              <a:spcAft>
                <a:spcPts val="0"/>
              </a:spcAft>
              <a:buClr>
                <a:srgbClr val="FFFFFF"/>
              </a:buClr>
              <a:buSzPts val="1800"/>
              <a:buChar char="□"/>
              <a:defRPr>
                <a:solidFill>
                  <a:srgbClr val="FFFFFF"/>
                </a:solidFill>
              </a:defRPr>
            </a:lvl2pPr>
            <a:lvl3pPr indent="-342900" lvl="2" marL="1371600">
              <a:spcBef>
                <a:spcPts val="0"/>
              </a:spcBef>
              <a:spcAft>
                <a:spcPts val="0"/>
              </a:spcAft>
              <a:buClr>
                <a:srgbClr val="FFFFFF"/>
              </a:buClr>
              <a:buSzPts val="1800"/>
              <a:buChar char="■"/>
              <a:defRPr>
                <a:solidFill>
                  <a:srgbClr val="FFFFFF"/>
                </a:solidFill>
              </a:defRPr>
            </a:lvl3pPr>
            <a:lvl4pPr indent="-342900" lvl="3" marL="1828800">
              <a:spcBef>
                <a:spcPts val="0"/>
              </a:spcBef>
              <a:spcAft>
                <a:spcPts val="0"/>
              </a:spcAft>
              <a:buClr>
                <a:srgbClr val="FFFFFF"/>
              </a:buClr>
              <a:buSzPts val="1800"/>
              <a:buChar char="■"/>
              <a:defRPr>
                <a:solidFill>
                  <a:srgbClr val="FFFFFF"/>
                </a:solidFill>
              </a:defRPr>
            </a:lvl4pPr>
            <a:lvl5pPr indent="-342900" lvl="4" marL="2286000">
              <a:spcBef>
                <a:spcPts val="0"/>
              </a:spcBef>
              <a:spcAft>
                <a:spcPts val="0"/>
              </a:spcAft>
              <a:buClr>
                <a:srgbClr val="FFFFFF"/>
              </a:buClr>
              <a:buSzPts val="1800"/>
              <a:buChar char="□"/>
              <a:defRPr>
                <a:solidFill>
                  <a:srgbClr val="FFFFFF"/>
                </a:solidFill>
              </a:defRPr>
            </a:lvl5pPr>
            <a:lvl6pPr indent="-342900" lvl="5" marL="2743200">
              <a:spcBef>
                <a:spcPts val="0"/>
              </a:spcBef>
              <a:spcAft>
                <a:spcPts val="0"/>
              </a:spcAft>
              <a:buClr>
                <a:srgbClr val="FFFFFF"/>
              </a:buClr>
              <a:buSzPts val="1800"/>
              <a:buChar char="■"/>
              <a:defRPr>
                <a:solidFill>
                  <a:srgbClr val="FFFFFF"/>
                </a:solidFill>
              </a:defRPr>
            </a:lvl6pPr>
            <a:lvl7pPr indent="-342900" lvl="6" marL="3200400">
              <a:spcBef>
                <a:spcPts val="0"/>
              </a:spcBef>
              <a:spcAft>
                <a:spcPts val="0"/>
              </a:spcAft>
              <a:buClr>
                <a:srgbClr val="FFFFFF"/>
              </a:buClr>
              <a:buSzPts val="1800"/>
              <a:buChar char="■"/>
              <a:defRPr>
                <a:solidFill>
                  <a:srgbClr val="FFFFFF"/>
                </a:solidFill>
              </a:defRPr>
            </a:lvl7pPr>
            <a:lvl8pPr indent="-342900" lvl="7" marL="3657600">
              <a:spcBef>
                <a:spcPts val="0"/>
              </a:spcBef>
              <a:spcAft>
                <a:spcPts val="0"/>
              </a:spcAft>
              <a:buClr>
                <a:srgbClr val="FFFFFF"/>
              </a:buClr>
              <a:buSzPts val="1800"/>
              <a:buChar char="□"/>
              <a:defRPr>
                <a:solidFill>
                  <a:srgbClr val="FFFFFF"/>
                </a:solidFill>
              </a:defRPr>
            </a:lvl8pPr>
            <a:lvl9pPr indent="-342900" lvl="8" marL="4114800">
              <a:spcBef>
                <a:spcPts val="0"/>
              </a:spcBef>
              <a:spcAft>
                <a:spcPts val="0"/>
              </a:spcAft>
              <a:buClr>
                <a:srgbClr val="FFFFFF"/>
              </a:buClr>
              <a:buSzPts val="1800"/>
              <a:buChar char="■"/>
              <a:defRPr>
                <a:solidFill>
                  <a:srgbClr val="FFFFFF"/>
                </a:solidFill>
              </a:defRPr>
            </a:lvl9pPr>
          </a:lstStyle>
          <a:p/>
        </p:txBody>
      </p:sp>
      <p:sp>
        <p:nvSpPr>
          <p:cNvPr id="1460" name="Google Shape;1460;p162"/>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1461" name="Google Shape;1461;p162"/>
          <p:cNvSpPr txBox="1"/>
          <p:nvPr>
            <p:ph type="title"/>
          </p:nvPr>
        </p:nvSpPr>
        <p:spPr>
          <a:xfrm>
            <a:off x="685800" y="533400"/>
            <a:ext cx="70131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1462" name="Google Shape;1462;p162"/>
          <p:cNvSpPr txBox="1"/>
          <p:nvPr>
            <p:ph idx="5" type="subTitle"/>
          </p:nvPr>
        </p:nvSpPr>
        <p:spPr>
          <a:xfrm>
            <a:off x="8561475" y="3482200"/>
            <a:ext cx="3197100" cy="10272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FFFFFF"/>
                </a:solidFill>
                <a:latin typeface="Muli"/>
                <a:ea typeface="Muli"/>
                <a:cs typeface="Muli"/>
                <a:sym typeface="Muli"/>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p:txBody>
      </p:sp>
      <p:sp>
        <p:nvSpPr>
          <p:cNvPr id="1463" name="Google Shape;1463;p162"/>
          <p:cNvSpPr txBox="1"/>
          <p:nvPr>
            <p:ph idx="6" type="body"/>
          </p:nvPr>
        </p:nvSpPr>
        <p:spPr>
          <a:xfrm>
            <a:off x="8561475" y="4550802"/>
            <a:ext cx="3197100" cy="1959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FFFFFF"/>
              </a:buClr>
              <a:buSzPts val="1800"/>
              <a:buChar char="■"/>
              <a:defRPr>
                <a:solidFill>
                  <a:srgbClr val="FFFFFF"/>
                </a:solidFill>
              </a:defRPr>
            </a:lvl1pPr>
            <a:lvl2pPr indent="-342900" lvl="1" marL="914400">
              <a:spcBef>
                <a:spcPts val="0"/>
              </a:spcBef>
              <a:spcAft>
                <a:spcPts val="0"/>
              </a:spcAft>
              <a:buClr>
                <a:srgbClr val="FFFFFF"/>
              </a:buClr>
              <a:buSzPts val="1800"/>
              <a:buChar char="□"/>
              <a:defRPr>
                <a:solidFill>
                  <a:srgbClr val="FFFFFF"/>
                </a:solidFill>
              </a:defRPr>
            </a:lvl2pPr>
            <a:lvl3pPr indent="-342900" lvl="2" marL="1371600">
              <a:spcBef>
                <a:spcPts val="0"/>
              </a:spcBef>
              <a:spcAft>
                <a:spcPts val="0"/>
              </a:spcAft>
              <a:buClr>
                <a:srgbClr val="FFFFFF"/>
              </a:buClr>
              <a:buSzPts val="1800"/>
              <a:buChar char="■"/>
              <a:defRPr>
                <a:solidFill>
                  <a:srgbClr val="FFFFFF"/>
                </a:solidFill>
              </a:defRPr>
            </a:lvl3pPr>
            <a:lvl4pPr indent="-342900" lvl="3" marL="1828800">
              <a:spcBef>
                <a:spcPts val="0"/>
              </a:spcBef>
              <a:spcAft>
                <a:spcPts val="0"/>
              </a:spcAft>
              <a:buClr>
                <a:srgbClr val="FFFFFF"/>
              </a:buClr>
              <a:buSzPts val="1800"/>
              <a:buChar char="■"/>
              <a:defRPr>
                <a:solidFill>
                  <a:srgbClr val="FFFFFF"/>
                </a:solidFill>
              </a:defRPr>
            </a:lvl4pPr>
            <a:lvl5pPr indent="-342900" lvl="4" marL="2286000">
              <a:spcBef>
                <a:spcPts val="0"/>
              </a:spcBef>
              <a:spcAft>
                <a:spcPts val="0"/>
              </a:spcAft>
              <a:buClr>
                <a:srgbClr val="FFFFFF"/>
              </a:buClr>
              <a:buSzPts val="1800"/>
              <a:buChar char="□"/>
              <a:defRPr>
                <a:solidFill>
                  <a:srgbClr val="FFFFFF"/>
                </a:solidFill>
              </a:defRPr>
            </a:lvl5pPr>
            <a:lvl6pPr indent="-342900" lvl="5" marL="2743200">
              <a:spcBef>
                <a:spcPts val="0"/>
              </a:spcBef>
              <a:spcAft>
                <a:spcPts val="0"/>
              </a:spcAft>
              <a:buClr>
                <a:srgbClr val="FFFFFF"/>
              </a:buClr>
              <a:buSzPts val="1800"/>
              <a:buChar char="■"/>
              <a:defRPr>
                <a:solidFill>
                  <a:srgbClr val="FFFFFF"/>
                </a:solidFill>
              </a:defRPr>
            </a:lvl6pPr>
            <a:lvl7pPr indent="-342900" lvl="6" marL="3200400">
              <a:spcBef>
                <a:spcPts val="0"/>
              </a:spcBef>
              <a:spcAft>
                <a:spcPts val="0"/>
              </a:spcAft>
              <a:buClr>
                <a:srgbClr val="FFFFFF"/>
              </a:buClr>
              <a:buSzPts val="1800"/>
              <a:buChar char="■"/>
              <a:defRPr>
                <a:solidFill>
                  <a:srgbClr val="FFFFFF"/>
                </a:solidFill>
              </a:defRPr>
            </a:lvl7pPr>
            <a:lvl8pPr indent="-342900" lvl="7" marL="3657600">
              <a:spcBef>
                <a:spcPts val="0"/>
              </a:spcBef>
              <a:spcAft>
                <a:spcPts val="0"/>
              </a:spcAft>
              <a:buClr>
                <a:srgbClr val="FFFFFF"/>
              </a:buClr>
              <a:buSzPts val="1800"/>
              <a:buChar char="□"/>
              <a:defRPr>
                <a:solidFill>
                  <a:srgbClr val="FFFFFF"/>
                </a:solidFill>
              </a:defRPr>
            </a:lvl8pPr>
            <a:lvl9pPr indent="-342900" lvl="8" marL="4114800">
              <a:spcBef>
                <a:spcPts val="0"/>
              </a:spcBef>
              <a:spcAft>
                <a:spcPts val="0"/>
              </a:spcAft>
              <a:buClr>
                <a:srgbClr val="FFFFFF"/>
              </a:buClr>
              <a:buSzPts val="1800"/>
              <a:buChar char="■"/>
              <a:defRPr>
                <a:solidFill>
                  <a:srgbClr val="FFFFFF"/>
                </a:solidFill>
              </a:defRPr>
            </a:lvl9pPr>
          </a:lstStyle>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p:cSld name="Title and Content_1_1">
    <p:spTree>
      <p:nvGrpSpPr>
        <p:cNvPr id="1464" name="Shape 1464"/>
        <p:cNvGrpSpPr/>
        <p:nvPr/>
      </p:nvGrpSpPr>
      <p:grpSpPr>
        <a:xfrm>
          <a:off x="0" y="0"/>
          <a:ext cx="0" cy="0"/>
          <a:chOff x="0" y="0"/>
          <a:chExt cx="0" cy="0"/>
        </a:xfrm>
      </p:grpSpPr>
      <p:sp>
        <p:nvSpPr>
          <p:cNvPr id="1465" name="Google Shape;1465;p163"/>
          <p:cNvSpPr/>
          <p:nvPr/>
        </p:nvSpPr>
        <p:spPr>
          <a:xfrm>
            <a:off x="0" y="0"/>
            <a:ext cx="12192000" cy="6870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1466" name="Google Shape;1466;p163"/>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1467" name="Google Shape;1467;p163"/>
          <p:cNvSpPr txBox="1"/>
          <p:nvPr>
            <p:ph type="title"/>
          </p:nvPr>
        </p:nvSpPr>
        <p:spPr>
          <a:xfrm>
            <a:off x="958725" y="1864263"/>
            <a:ext cx="5545500" cy="1653300"/>
          </a:xfrm>
          <a:prstGeom prst="rect">
            <a:avLst/>
          </a:prstGeom>
        </p:spPr>
        <p:txBody>
          <a:bodyPr anchorCtr="0" anchor="t"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468" name="Google Shape;1468;p163"/>
          <p:cNvSpPr txBox="1"/>
          <p:nvPr>
            <p:ph idx="1" type="subTitle"/>
          </p:nvPr>
        </p:nvSpPr>
        <p:spPr>
          <a:xfrm>
            <a:off x="6504225" y="2141775"/>
            <a:ext cx="4450800" cy="31716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Subsection">
  <p:cSld name="Title and Content_1_1_1">
    <p:spTree>
      <p:nvGrpSpPr>
        <p:cNvPr id="1469" name="Shape 1469"/>
        <p:cNvGrpSpPr/>
        <p:nvPr/>
      </p:nvGrpSpPr>
      <p:grpSpPr>
        <a:xfrm>
          <a:off x="0" y="0"/>
          <a:ext cx="0" cy="0"/>
          <a:chOff x="0" y="0"/>
          <a:chExt cx="0" cy="0"/>
        </a:xfrm>
      </p:grpSpPr>
      <p:sp>
        <p:nvSpPr>
          <p:cNvPr id="1470" name="Google Shape;1470;p164"/>
          <p:cNvSpPr/>
          <p:nvPr/>
        </p:nvSpPr>
        <p:spPr>
          <a:xfrm>
            <a:off x="685800" y="685800"/>
            <a:ext cx="10818495" cy="54864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1"/>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471" name="Google Shape;1471;p164"/>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1472" name="Google Shape;1472;p164"/>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473" name="Google Shape;1473;p164"/>
          <p:cNvSpPr txBox="1"/>
          <p:nvPr>
            <p:ph idx="1" type="subTitle"/>
          </p:nvPr>
        </p:nvSpPr>
        <p:spPr>
          <a:xfrm>
            <a:off x="1375700" y="3826025"/>
            <a:ext cx="5329800" cy="1047600"/>
          </a:xfrm>
          <a:prstGeom prst="rect">
            <a:avLst/>
          </a:prstGeom>
        </p:spPr>
        <p:txBody>
          <a:bodyPr anchorCtr="0" anchor="t" bIns="91425" lIns="91425" spcFirstLastPara="1" rIns="91425" wrap="square" tIns="91425">
            <a:noAutofit/>
          </a:bodyPr>
          <a:lstStyle>
            <a:lvl1pPr lvl="0">
              <a:spcBef>
                <a:spcPts val="0"/>
              </a:spcBef>
              <a:spcAft>
                <a:spcPts val="0"/>
              </a:spcAft>
              <a:buNone/>
              <a:defRPr>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Title &amp; Content">
  <p:cSld name="Title and Content_1_1_1_1">
    <p:spTree>
      <p:nvGrpSpPr>
        <p:cNvPr id="1474" name="Shape 1474"/>
        <p:cNvGrpSpPr/>
        <p:nvPr/>
      </p:nvGrpSpPr>
      <p:grpSpPr>
        <a:xfrm>
          <a:off x="0" y="0"/>
          <a:ext cx="0" cy="0"/>
          <a:chOff x="0" y="0"/>
          <a:chExt cx="0" cy="0"/>
        </a:xfrm>
      </p:grpSpPr>
      <p:graphicFrame>
        <p:nvGraphicFramePr>
          <p:cNvPr id="1475" name="Google Shape;1475;p165"/>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476" name="Google Shape;1476;p165"/>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477" name="Google Shape;1477;p165"/>
          <p:cNvSpPr txBox="1"/>
          <p:nvPr>
            <p:ph idx="1" type="body"/>
          </p:nvPr>
        </p:nvSpPr>
        <p:spPr>
          <a:xfrm>
            <a:off x="685800" y="1264824"/>
            <a:ext cx="108204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1478" name="Google Shape;1478;p165"/>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
        <p:nvSpPr>
          <p:cNvPr id="1479" name="Google Shape;1479;p165"/>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1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Compare">
  <p:cSld name="Title and Content_1_1_1_1_1">
    <p:spTree>
      <p:nvGrpSpPr>
        <p:cNvPr id="1480" name="Shape 1480"/>
        <p:cNvGrpSpPr/>
        <p:nvPr/>
      </p:nvGrpSpPr>
      <p:grpSpPr>
        <a:xfrm>
          <a:off x="0" y="0"/>
          <a:ext cx="0" cy="0"/>
          <a:chOff x="0" y="0"/>
          <a:chExt cx="0" cy="0"/>
        </a:xfrm>
      </p:grpSpPr>
      <p:graphicFrame>
        <p:nvGraphicFramePr>
          <p:cNvPr id="1481" name="Google Shape;1481;p166"/>
          <p:cNvGraphicFramePr/>
          <p:nvPr/>
        </p:nvGraphicFramePr>
        <p:xfrm>
          <a:off x="0" y="0"/>
          <a:ext cx="3000000" cy="3000000"/>
        </p:xfrm>
        <a:graphic>
          <a:graphicData uri="http://schemas.openxmlformats.org/drawingml/2006/table">
            <a:tbl>
              <a:tblPr>
                <a:noFill/>
                <a:tableStyleId>{22182AAB-FFEB-45E7-8EBF-F03FE1320A06}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482" name="Google Shape;1482;p166"/>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483" name="Google Shape;1483;p166"/>
          <p:cNvSpPr txBox="1"/>
          <p:nvPr>
            <p:ph idx="1" type="body"/>
          </p:nvPr>
        </p:nvSpPr>
        <p:spPr>
          <a:xfrm>
            <a:off x="685800" y="1668525"/>
            <a:ext cx="5004300" cy="4183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1484" name="Google Shape;1484;p166"/>
          <p:cNvSpPr txBox="1"/>
          <p:nvPr>
            <p:ph type="title"/>
          </p:nvPr>
        </p:nvSpPr>
        <p:spPr>
          <a:xfrm>
            <a:off x="685800" y="533400"/>
            <a:ext cx="50160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
        <p:nvSpPr>
          <p:cNvPr id="1485" name="Google Shape;1485;p166"/>
          <p:cNvSpPr txBox="1"/>
          <p:nvPr>
            <p:ph idx="2" type="body"/>
          </p:nvPr>
        </p:nvSpPr>
        <p:spPr>
          <a:xfrm>
            <a:off x="6414000" y="1668525"/>
            <a:ext cx="5004300" cy="4183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1486" name="Google Shape;1486;p166"/>
          <p:cNvSpPr txBox="1"/>
          <p:nvPr>
            <p:ph idx="3" type="title"/>
          </p:nvPr>
        </p:nvSpPr>
        <p:spPr>
          <a:xfrm>
            <a:off x="6414000" y="533400"/>
            <a:ext cx="50160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
        <p:nvSpPr>
          <p:cNvPr id="1487" name="Google Shape;1487;p166"/>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1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Title and Content_1_2">
    <p:spTree>
      <p:nvGrpSpPr>
        <p:cNvPr id="1488" name="Shape 1488"/>
        <p:cNvGrpSpPr/>
        <p:nvPr/>
      </p:nvGrpSpPr>
      <p:grpSpPr>
        <a:xfrm>
          <a:off x="0" y="0"/>
          <a:ext cx="0" cy="0"/>
          <a:chOff x="0" y="0"/>
          <a:chExt cx="0" cy="0"/>
        </a:xfrm>
      </p:grpSpPr>
      <p:sp>
        <p:nvSpPr>
          <p:cNvPr id="1489" name="Google Shape;1489;p167"/>
          <p:cNvSpPr txBox="1"/>
          <p:nvPr>
            <p:ph idx="12" type="sldNum"/>
          </p:nvPr>
        </p:nvSpPr>
        <p:spPr>
          <a:xfrm>
            <a:off x="8615362" y="6072187"/>
            <a:ext cx="2743200" cy="365100"/>
          </a:xfrm>
          <a:prstGeom prst="rect">
            <a:avLst/>
          </a:prstGeom>
          <a:noFill/>
          <a:ln>
            <a:noFill/>
          </a:ln>
        </p:spPr>
        <p:txBody>
          <a:bodyPr anchorCtr="0" anchor="ctr" bIns="45700" lIns="91425" spcFirstLastPara="1" rIns="91425" wrap="square" tIns="45700">
            <a:noAutofit/>
          </a:bodyPr>
          <a:lstStyle>
            <a:lvl1pPr indent="0" lvl="0" marL="0" marR="0" algn="r">
              <a:spcBef>
                <a:spcPts val="0"/>
              </a:spcBef>
              <a:spcAft>
                <a:spcPts val="0"/>
              </a:spcAft>
              <a:buNone/>
              <a:defRPr sz="1200">
                <a:solidFill>
                  <a:srgbClr val="0C2334"/>
                </a:solidFill>
                <a:latin typeface="Source Sans Pro"/>
                <a:ea typeface="Source Sans Pro"/>
                <a:cs typeface="Source Sans Pro"/>
                <a:sym typeface="Source Sans Pro"/>
              </a:defRPr>
            </a:lvl1pPr>
            <a:lvl2pPr indent="0" lvl="1" marL="0" marR="0" algn="r">
              <a:spcBef>
                <a:spcPts val="0"/>
              </a:spcBef>
              <a:spcAft>
                <a:spcPts val="0"/>
              </a:spcAft>
              <a:buNone/>
              <a:defRPr sz="1200">
                <a:solidFill>
                  <a:srgbClr val="0C2334"/>
                </a:solidFill>
                <a:latin typeface="Source Sans Pro"/>
                <a:ea typeface="Source Sans Pro"/>
                <a:cs typeface="Source Sans Pro"/>
                <a:sym typeface="Source Sans Pro"/>
              </a:defRPr>
            </a:lvl2pPr>
            <a:lvl3pPr indent="0" lvl="2" marL="0" marR="0" algn="r">
              <a:spcBef>
                <a:spcPts val="0"/>
              </a:spcBef>
              <a:spcAft>
                <a:spcPts val="0"/>
              </a:spcAft>
              <a:buNone/>
              <a:defRPr sz="1200">
                <a:solidFill>
                  <a:srgbClr val="0C2334"/>
                </a:solidFill>
                <a:latin typeface="Source Sans Pro"/>
                <a:ea typeface="Source Sans Pro"/>
                <a:cs typeface="Source Sans Pro"/>
                <a:sym typeface="Source Sans Pro"/>
              </a:defRPr>
            </a:lvl3pPr>
            <a:lvl4pPr indent="0" lvl="3" marL="0" marR="0" algn="r">
              <a:spcBef>
                <a:spcPts val="0"/>
              </a:spcBef>
              <a:spcAft>
                <a:spcPts val="0"/>
              </a:spcAft>
              <a:buNone/>
              <a:defRPr sz="1200">
                <a:solidFill>
                  <a:srgbClr val="0C2334"/>
                </a:solidFill>
                <a:latin typeface="Source Sans Pro"/>
                <a:ea typeface="Source Sans Pro"/>
                <a:cs typeface="Source Sans Pro"/>
                <a:sym typeface="Source Sans Pro"/>
              </a:defRPr>
            </a:lvl4pPr>
            <a:lvl5pPr indent="0" lvl="4" marL="0" marR="0" algn="r">
              <a:spcBef>
                <a:spcPts val="0"/>
              </a:spcBef>
              <a:spcAft>
                <a:spcPts val="0"/>
              </a:spcAft>
              <a:buNone/>
              <a:defRPr sz="1200">
                <a:solidFill>
                  <a:srgbClr val="0C2334"/>
                </a:solidFill>
                <a:latin typeface="Source Sans Pro"/>
                <a:ea typeface="Source Sans Pro"/>
                <a:cs typeface="Source Sans Pro"/>
                <a:sym typeface="Source Sans Pro"/>
              </a:defRPr>
            </a:lvl5pPr>
            <a:lvl6pPr indent="0" lvl="5" marL="0" marR="0" algn="r">
              <a:spcBef>
                <a:spcPts val="0"/>
              </a:spcBef>
              <a:spcAft>
                <a:spcPts val="0"/>
              </a:spcAft>
              <a:buNone/>
              <a:defRPr sz="1200">
                <a:solidFill>
                  <a:srgbClr val="0C2334"/>
                </a:solidFill>
                <a:latin typeface="Source Sans Pro"/>
                <a:ea typeface="Source Sans Pro"/>
                <a:cs typeface="Source Sans Pro"/>
                <a:sym typeface="Source Sans Pro"/>
              </a:defRPr>
            </a:lvl6pPr>
            <a:lvl7pPr indent="0" lvl="6" marL="0" marR="0" algn="r">
              <a:spcBef>
                <a:spcPts val="0"/>
              </a:spcBef>
              <a:spcAft>
                <a:spcPts val="0"/>
              </a:spcAft>
              <a:buNone/>
              <a:defRPr sz="1200">
                <a:solidFill>
                  <a:srgbClr val="0C2334"/>
                </a:solidFill>
                <a:latin typeface="Source Sans Pro"/>
                <a:ea typeface="Source Sans Pro"/>
                <a:cs typeface="Source Sans Pro"/>
                <a:sym typeface="Source Sans Pro"/>
              </a:defRPr>
            </a:lvl7pPr>
            <a:lvl8pPr indent="0" lvl="7" marL="0" marR="0" algn="r">
              <a:spcBef>
                <a:spcPts val="0"/>
              </a:spcBef>
              <a:spcAft>
                <a:spcPts val="0"/>
              </a:spcAft>
              <a:buNone/>
              <a:defRPr sz="1200">
                <a:solidFill>
                  <a:srgbClr val="0C2334"/>
                </a:solidFill>
                <a:latin typeface="Source Sans Pro"/>
                <a:ea typeface="Source Sans Pro"/>
                <a:cs typeface="Source Sans Pro"/>
                <a:sym typeface="Source Sans Pro"/>
              </a:defRPr>
            </a:lvl8pPr>
            <a:lvl9pPr indent="0" lvl="8" marL="0" marR="0" algn="r">
              <a:spcBef>
                <a:spcPts val="0"/>
              </a:spcBef>
              <a:spcAft>
                <a:spcPts val="0"/>
              </a:spcAft>
              <a:buNone/>
              <a:defRPr sz="1200">
                <a:solidFill>
                  <a:srgbClr val="0C2334"/>
                </a:solidFill>
                <a:latin typeface="Source Sans Pro"/>
                <a:ea typeface="Source Sans Pro"/>
                <a:cs typeface="Source Sans Pro"/>
                <a:sym typeface="Source Sans Pro"/>
              </a:defRPr>
            </a:lvl9pPr>
          </a:lstStyle>
          <a:p>
            <a:pPr indent="0" lvl="0" marL="0" rtl="0" algn="r">
              <a:spcBef>
                <a:spcPts val="0"/>
              </a:spcBef>
              <a:spcAft>
                <a:spcPts val="0"/>
              </a:spcAft>
              <a:buNone/>
            </a:pPr>
            <a:fld id="{00000000-1234-1234-1234-123412341234}" type="slidenum">
              <a:rPr lang="en-US"/>
              <a:t>‹#›</a:t>
            </a:fld>
            <a:endParaRPr/>
          </a:p>
        </p:txBody>
      </p:sp>
      <p:sp>
        <p:nvSpPr>
          <p:cNvPr id="1490" name="Google Shape;1490;p167"/>
          <p:cNvSpPr/>
          <p:nvPr/>
        </p:nvSpPr>
        <p:spPr>
          <a:xfrm>
            <a:off x="-17350" y="5833650"/>
            <a:ext cx="12209400" cy="10242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losing slide">
  <p:cSld name="Half Solid_grey_1">
    <p:spTree>
      <p:nvGrpSpPr>
        <p:cNvPr id="1491" name="Shape 1491"/>
        <p:cNvGrpSpPr/>
        <p:nvPr/>
      </p:nvGrpSpPr>
      <p:grpSpPr>
        <a:xfrm>
          <a:off x="0" y="0"/>
          <a:ext cx="0" cy="0"/>
          <a:chOff x="0" y="0"/>
          <a:chExt cx="0" cy="0"/>
        </a:xfrm>
      </p:grpSpPr>
      <p:pic>
        <p:nvPicPr>
          <p:cNvPr id="1492" name="Google Shape;1492;p168"/>
          <p:cNvPicPr preferRelativeResize="0"/>
          <p:nvPr/>
        </p:nvPicPr>
        <p:blipFill rotWithShape="1">
          <a:blip r:embed="rId2">
            <a:alphaModFix/>
          </a:blip>
          <a:srcRect b="5197" l="0" r="0" t="10429"/>
          <a:stretch/>
        </p:blipFill>
        <p:spPr>
          <a:xfrm>
            <a:off x="0" y="0"/>
            <a:ext cx="12192005" cy="6858000"/>
          </a:xfrm>
          <a:prstGeom prst="rect">
            <a:avLst/>
          </a:prstGeom>
          <a:noFill/>
          <a:ln>
            <a:noFill/>
          </a:ln>
        </p:spPr>
      </p:pic>
      <p:sp>
        <p:nvSpPr>
          <p:cNvPr id="1493" name="Google Shape;1493;p168"/>
          <p:cNvSpPr/>
          <p:nvPr/>
        </p:nvSpPr>
        <p:spPr>
          <a:xfrm>
            <a:off x="0" y="4572000"/>
            <a:ext cx="12192000" cy="2286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Section Header_Picture">
  <p:cSld name="1_Section Header_Picture">
    <p:spTree>
      <p:nvGrpSpPr>
        <p:cNvPr id="1494" name="Shape 1494"/>
        <p:cNvGrpSpPr/>
        <p:nvPr/>
      </p:nvGrpSpPr>
      <p:grpSpPr>
        <a:xfrm>
          <a:off x="0" y="0"/>
          <a:ext cx="0" cy="0"/>
          <a:chOff x="0" y="0"/>
          <a:chExt cx="0" cy="0"/>
        </a:xfrm>
      </p:grpSpPr>
      <p:sp>
        <p:nvSpPr>
          <p:cNvPr id="1495" name="Google Shape;1495;p169"/>
          <p:cNvSpPr/>
          <p:nvPr>
            <p:ph idx="2" type="pic"/>
          </p:nvPr>
        </p:nvSpPr>
        <p:spPr>
          <a:xfrm>
            <a:off x="0" y="0"/>
            <a:ext cx="12191100" cy="5979900"/>
          </a:xfrm>
          <a:prstGeom prst="rect">
            <a:avLst/>
          </a:prstGeom>
          <a:noFill/>
          <a:ln>
            <a:noFill/>
          </a:ln>
        </p:spPr>
      </p:sp>
      <p:grpSp>
        <p:nvGrpSpPr>
          <p:cNvPr id="1496" name="Google Shape;1496;p169"/>
          <p:cNvGrpSpPr/>
          <p:nvPr/>
        </p:nvGrpSpPr>
        <p:grpSpPr>
          <a:xfrm>
            <a:off x="10472612" y="6300976"/>
            <a:ext cx="1450594" cy="352728"/>
            <a:chOff x="17270138" y="10392506"/>
            <a:chExt cx="2392141" cy="581772"/>
          </a:xfrm>
        </p:grpSpPr>
        <p:pic>
          <p:nvPicPr>
            <p:cNvPr id="1497" name="Google Shape;1497;p169"/>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498" name="Google Shape;1498;p169"/>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99" name="Google Shape;1499;p169"/>
            <p:cNvSpPr/>
            <p:nvPr/>
          </p:nvSpPr>
          <p:spPr>
            <a:xfrm>
              <a:off x="18087311"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00" name="Google Shape;1500;p169"/>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01" name="Google Shape;1501;p169"/>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502" name="Google Shape;1502;p169"/>
            <p:cNvGrpSpPr/>
            <p:nvPr/>
          </p:nvGrpSpPr>
          <p:grpSpPr>
            <a:xfrm>
              <a:off x="17270138" y="10697205"/>
              <a:ext cx="448309" cy="277073"/>
              <a:chOff x="17270138" y="10697205"/>
              <a:chExt cx="448309" cy="277073"/>
            </a:xfrm>
          </p:grpSpPr>
          <p:sp>
            <p:nvSpPr>
              <p:cNvPr id="1503" name="Google Shape;1503;p169"/>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04" name="Google Shape;1504;p169"/>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05" name="Google Shape;1505;p169"/>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506" name="Google Shape;1506;p169"/>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grpSp>
        <p:nvGrpSpPr>
          <p:cNvPr id="1507" name="Google Shape;1507;p169"/>
          <p:cNvGrpSpPr/>
          <p:nvPr/>
        </p:nvGrpSpPr>
        <p:grpSpPr>
          <a:xfrm>
            <a:off x="0" y="5980278"/>
            <a:ext cx="12191479" cy="127050"/>
            <a:chOff x="0" y="9863563"/>
            <a:chExt cx="20104682" cy="209550"/>
          </a:xfrm>
        </p:grpSpPr>
        <p:sp>
          <p:nvSpPr>
            <p:cNvPr id="1508" name="Google Shape;1508;p169"/>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09" name="Google Shape;1509;p169"/>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10" name="Google Shape;1510;p169"/>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11" name="Google Shape;1511;p169"/>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512" name="Google Shape;1512;p169"/>
          <p:cNvSpPr txBox="1"/>
          <p:nvPr>
            <p:ph type="ctrTitle"/>
          </p:nvPr>
        </p:nvSpPr>
        <p:spPr>
          <a:xfrm>
            <a:off x="1176964" y="1505049"/>
            <a:ext cx="8533500" cy="2648400"/>
          </a:xfrm>
          <a:prstGeom prst="rect">
            <a:avLst/>
          </a:prstGeom>
          <a:noFill/>
          <a:ln>
            <a:noFill/>
          </a:ln>
        </p:spPr>
        <p:txBody>
          <a:bodyPr anchorCtr="0" anchor="ctr" bIns="0" lIns="0" spcFirstLastPara="1" rIns="0" wrap="square" tIns="0">
            <a:spAutoFit/>
          </a:bodyPr>
          <a:lstStyle>
            <a:lvl1pPr lvl="0" algn="l">
              <a:lnSpc>
                <a:spcPct val="90000"/>
              </a:lnSpc>
              <a:spcBef>
                <a:spcPts val="0"/>
              </a:spcBef>
              <a:spcAft>
                <a:spcPts val="0"/>
              </a:spcAft>
              <a:buClr>
                <a:schemeClr val="lt1"/>
              </a:buClr>
              <a:buSzPts val="4800"/>
              <a:buFont typeface="Arial"/>
              <a:buNone/>
              <a:defRPr b="1" i="0" sz="48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513" name="Google Shape;1513;p169"/>
          <p:cNvSpPr txBox="1"/>
          <p:nvPr>
            <p:ph idx="1" type="subTitle"/>
          </p:nvPr>
        </p:nvSpPr>
        <p:spPr>
          <a:xfrm>
            <a:off x="1163212" y="4422953"/>
            <a:ext cx="8533500" cy="3024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lt1"/>
              </a:buClr>
              <a:buSzPts val="2100"/>
              <a:buNone/>
              <a:defRPr b="1" i="0" sz="2100">
                <a:solidFill>
                  <a:schemeClr val="lt1"/>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1514" name="Google Shape;1514;p169"/>
          <p:cNvSpPr txBox="1"/>
          <p:nvPr>
            <p:ph idx="11" type="ftr"/>
          </p:nvPr>
        </p:nvSpPr>
        <p:spPr>
          <a:xfrm>
            <a:off x="4144955" y="6377052"/>
            <a:ext cx="3901200" cy="3429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515" name="Google Shape;1515;p169"/>
          <p:cNvSpPr txBox="1"/>
          <p:nvPr>
            <p:ph idx="10" type="dt"/>
          </p:nvPr>
        </p:nvSpPr>
        <p:spPr>
          <a:xfrm>
            <a:off x="609552" y="6377052"/>
            <a:ext cx="2804100" cy="3429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516" name="Google Shape;1516;p169"/>
          <p:cNvSpPr txBox="1"/>
          <p:nvPr>
            <p:ph idx="12" type="sldNum"/>
          </p:nvPr>
        </p:nvSpPr>
        <p:spPr>
          <a:xfrm>
            <a:off x="8777553" y="6377052"/>
            <a:ext cx="2804100" cy="3429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Tree>
  </p:cSld>
  <p:clrMapOvr>
    <a:masterClrMapping/>
  </p:clrMapOvr>
</p:sldLayout>
</file>

<file path=ppt/slideLayouts/slideLayout1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Black">
  <p:cSld name="Section Header Black">
    <p:spTree>
      <p:nvGrpSpPr>
        <p:cNvPr id="1517" name="Shape 1517"/>
        <p:cNvGrpSpPr/>
        <p:nvPr/>
      </p:nvGrpSpPr>
      <p:grpSpPr>
        <a:xfrm>
          <a:off x="0" y="0"/>
          <a:ext cx="0" cy="0"/>
          <a:chOff x="0" y="0"/>
          <a:chExt cx="0" cy="0"/>
        </a:xfrm>
      </p:grpSpPr>
      <p:sp>
        <p:nvSpPr>
          <p:cNvPr id="1518" name="Google Shape;1518;p170"/>
          <p:cNvSpPr/>
          <p:nvPr/>
        </p:nvSpPr>
        <p:spPr>
          <a:xfrm>
            <a:off x="0" y="0"/>
            <a:ext cx="12213241" cy="6106620"/>
          </a:xfrm>
          <a:custGeom>
            <a:rect b="b" l="l" r="r" t="t"/>
            <a:pathLst>
              <a:path extrusionOk="0" h="10052050" w="20104100">
                <a:moveTo>
                  <a:pt x="20104099" y="0"/>
                </a:moveTo>
                <a:lnTo>
                  <a:pt x="0" y="0"/>
                </a:lnTo>
                <a:lnTo>
                  <a:pt x="0" y="10052049"/>
                </a:lnTo>
                <a:lnTo>
                  <a:pt x="20104099" y="10052049"/>
                </a:lnTo>
                <a:lnTo>
                  <a:pt x="20104099"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519" name="Google Shape;1519;p170"/>
          <p:cNvGrpSpPr/>
          <p:nvPr/>
        </p:nvGrpSpPr>
        <p:grpSpPr>
          <a:xfrm>
            <a:off x="10472612" y="6300976"/>
            <a:ext cx="1450594" cy="352728"/>
            <a:chOff x="17270138" y="10392506"/>
            <a:chExt cx="2392141" cy="581772"/>
          </a:xfrm>
        </p:grpSpPr>
        <p:pic>
          <p:nvPicPr>
            <p:cNvPr id="1520" name="Google Shape;1520;p170"/>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521" name="Google Shape;1521;p170"/>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22" name="Google Shape;1522;p170"/>
            <p:cNvSpPr/>
            <p:nvPr/>
          </p:nvSpPr>
          <p:spPr>
            <a:xfrm>
              <a:off x="18087311"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23" name="Google Shape;1523;p170"/>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24" name="Google Shape;1524;p170"/>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525" name="Google Shape;1525;p170"/>
            <p:cNvGrpSpPr/>
            <p:nvPr/>
          </p:nvGrpSpPr>
          <p:grpSpPr>
            <a:xfrm>
              <a:off x="17270138" y="10697205"/>
              <a:ext cx="448309" cy="277073"/>
              <a:chOff x="17270138" y="10697205"/>
              <a:chExt cx="448309" cy="277073"/>
            </a:xfrm>
          </p:grpSpPr>
          <p:sp>
            <p:nvSpPr>
              <p:cNvPr id="1526" name="Google Shape;1526;p170"/>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27" name="Google Shape;1527;p170"/>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28" name="Google Shape;1528;p170"/>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529" name="Google Shape;1529;p170"/>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grpSp>
        <p:nvGrpSpPr>
          <p:cNvPr id="1530" name="Google Shape;1530;p170"/>
          <p:cNvGrpSpPr/>
          <p:nvPr/>
        </p:nvGrpSpPr>
        <p:grpSpPr>
          <a:xfrm>
            <a:off x="0" y="5980278"/>
            <a:ext cx="12191479" cy="127050"/>
            <a:chOff x="0" y="9863563"/>
            <a:chExt cx="20104682" cy="209550"/>
          </a:xfrm>
        </p:grpSpPr>
        <p:sp>
          <p:nvSpPr>
            <p:cNvPr id="1531" name="Google Shape;1531;p170"/>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32" name="Google Shape;1532;p170"/>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33" name="Google Shape;1533;p170"/>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34" name="Google Shape;1534;p170"/>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535" name="Google Shape;1535;p170"/>
          <p:cNvSpPr txBox="1"/>
          <p:nvPr>
            <p:ph type="ctrTitle"/>
          </p:nvPr>
        </p:nvSpPr>
        <p:spPr>
          <a:xfrm>
            <a:off x="1176964" y="1289254"/>
            <a:ext cx="8533500" cy="933300"/>
          </a:xfrm>
          <a:prstGeom prst="rect">
            <a:avLst/>
          </a:prstGeom>
          <a:noFill/>
          <a:ln>
            <a:noFill/>
          </a:ln>
        </p:spPr>
        <p:txBody>
          <a:bodyPr anchorCtr="0" anchor="ctr" bIns="0" lIns="0" spcFirstLastPara="1" rIns="0" wrap="square" tIns="0">
            <a:spAutoFit/>
          </a:bodyPr>
          <a:lstStyle>
            <a:lvl1pPr lvl="0" algn="l">
              <a:lnSpc>
                <a:spcPct val="90000"/>
              </a:lnSpc>
              <a:spcBef>
                <a:spcPts val="0"/>
              </a:spcBef>
              <a:spcAft>
                <a:spcPts val="0"/>
              </a:spcAft>
              <a:buClr>
                <a:schemeClr val="lt1"/>
              </a:buClr>
              <a:buSzPts val="6000"/>
              <a:buFont typeface="Arial"/>
              <a:buNone/>
              <a:defRPr b="1" i="0" sz="60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536" name="Google Shape;1536;p170"/>
          <p:cNvSpPr txBox="1"/>
          <p:nvPr>
            <p:ph idx="1" type="subTitle"/>
          </p:nvPr>
        </p:nvSpPr>
        <p:spPr>
          <a:xfrm>
            <a:off x="1163212" y="2491862"/>
            <a:ext cx="8533500" cy="3024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2100"/>
              <a:buNone/>
              <a:defRPr b="1" i="0" sz="21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1537" name="Google Shape;1537;p170"/>
          <p:cNvSpPr txBox="1"/>
          <p:nvPr>
            <p:ph idx="11" type="ftr"/>
          </p:nvPr>
        </p:nvSpPr>
        <p:spPr>
          <a:xfrm>
            <a:off x="4144955" y="6377052"/>
            <a:ext cx="3901200" cy="3429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538" name="Google Shape;1538;p170"/>
          <p:cNvSpPr txBox="1"/>
          <p:nvPr>
            <p:ph idx="10" type="dt"/>
          </p:nvPr>
        </p:nvSpPr>
        <p:spPr>
          <a:xfrm>
            <a:off x="609552" y="6377052"/>
            <a:ext cx="2804100" cy="3429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539" name="Google Shape;1539;p170"/>
          <p:cNvSpPr txBox="1"/>
          <p:nvPr>
            <p:ph idx="12" type="sldNum"/>
          </p:nvPr>
        </p:nvSpPr>
        <p:spPr>
          <a:xfrm>
            <a:off x="8777553" y="6377052"/>
            <a:ext cx="2804100" cy="3429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Tree>
  </p:cSld>
  <p:clrMapOvr>
    <a:masterClrMapping/>
  </p:clrMapOvr>
</p:sldLayout>
</file>

<file path=ppt/slideLayouts/slideLayout1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Content">
  <p:cSld name="4_Title and Content">
    <p:spTree>
      <p:nvGrpSpPr>
        <p:cNvPr id="1540" name="Shape 1540"/>
        <p:cNvGrpSpPr/>
        <p:nvPr/>
      </p:nvGrpSpPr>
      <p:grpSpPr>
        <a:xfrm>
          <a:off x="0" y="0"/>
          <a:ext cx="0" cy="0"/>
          <a:chOff x="0" y="0"/>
          <a:chExt cx="0" cy="0"/>
        </a:xfrm>
      </p:grpSpPr>
      <p:grpSp>
        <p:nvGrpSpPr>
          <p:cNvPr id="1541" name="Google Shape;1541;p171"/>
          <p:cNvGrpSpPr/>
          <p:nvPr/>
        </p:nvGrpSpPr>
        <p:grpSpPr>
          <a:xfrm>
            <a:off x="0" y="5980278"/>
            <a:ext cx="12191479" cy="127050"/>
            <a:chOff x="0" y="9863563"/>
            <a:chExt cx="20104682" cy="209550"/>
          </a:xfrm>
        </p:grpSpPr>
        <p:sp>
          <p:nvSpPr>
            <p:cNvPr id="1542" name="Google Shape;1542;p171"/>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43" name="Google Shape;1543;p171"/>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44" name="Google Shape;1544;p171"/>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45" name="Google Shape;1545;p171"/>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546" name="Google Shape;1546;p171"/>
          <p:cNvGrpSpPr/>
          <p:nvPr/>
        </p:nvGrpSpPr>
        <p:grpSpPr>
          <a:xfrm>
            <a:off x="10472612" y="6300976"/>
            <a:ext cx="1450594" cy="352728"/>
            <a:chOff x="17270138" y="10392506"/>
            <a:chExt cx="2392141" cy="581772"/>
          </a:xfrm>
        </p:grpSpPr>
        <p:grpSp>
          <p:nvGrpSpPr>
            <p:cNvPr id="1547" name="Google Shape;1547;p171"/>
            <p:cNvGrpSpPr/>
            <p:nvPr/>
          </p:nvGrpSpPr>
          <p:grpSpPr>
            <a:xfrm>
              <a:off x="17879688" y="10615449"/>
              <a:ext cx="479402" cy="221678"/>
              <a:chOff x="17879688" y="10615449"/>
              <a:chExt cx="479402" cy="221678"/>
            </a:xfrm>
          </p:grpSpPr>
          <p:pic>
            <p:nvPicPr>
              <p:cNvPr id="1548" name="Google Shape;1548;p171"/>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549" name="Google Shape;1549;p171"/>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550" name="Google Shape;1550;p171"/>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51" name="Google Shape;1551;p171"/>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52" name="Google Shape;1552;p171"/>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553" name="Google Shape;1553;p171"/>
            <p:cNvGrpSpPr/>
            <p:nvPr/>
          </p:nvGrpSpPr>
          <p:grpSpPr>
            <a:xfrm>
              <a:off x="17270138" y="10697205"/>
              <a:ext cx="448309" cy="277073"/>
              <a:chOff x="17270138" y="10697205"/>
              <a:chExt cx="448309" cy="277073"/>
            </a:xfrm>
          </p:grpSpPr>
          <p:sp>
            <p:nvSpPr>
              <p:cNvPr id="1554" name="Google Shape;1554;p171"/>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55" name="Google Shape;1555;p171"/>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56" name="Google Shape;1556;p171"/>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557" name="Google Shape;1557;p171"/>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1558" name="Google Shape;1558;p171"/>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rgbClr val="040404"/>
              </a:buClr>
              <a:buSzPts val="3300"/>
              <a:buFont typeface="Arial"/>
              <a:buNone/>
              <a:defRPr b="1" i="0" sz="3300">
                <a:solidFill>
                  <a:srgbClr val="040404"/>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559" name="Google Shape;1559;p171"/>
          <p:cNvSpPr txBox="1"/>
          <p:nvPr>
            <p:ph idx="1"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1300"/>
              <a:buNone/>
              <a:defRPr b="1" i="0" sz="13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1560" name="Google Shape;1560;p171"/>
          <p:cNvSpPr txBox="1"/>
          <p:nvPr>
            <p:ph idx="2" type="body"/>
          </p:nvPr>
        </p:nvSpPr>
        <p:spPr>
          <a:xfrm>
            <a:off x="626047" y="1617361"/>
            <a:ext cx="10955700" cy="3783600"/>
          </a:xfrm>
          <a:prstGeom prst="rect">
            <a:avLst/>
          </a:prstGeom>
          <a:noFill/>
          <a:ln>
            <a:noFill/>
          </a:ln>
        </p:spPr>
        <p:txBody>
          <a:bodyPr anchorCtr="0" anchor="t" bIns="0" lIns="0" spcFirstLastPara="1" rIns="0" wrap="square" tIns="0">
            <a:normAutofit/>
          </a:bodyPr>
          <a:lstStyle>
            <a:lvl1pPr indent="-228600" lvl="0" marL="457200" algn="l">
              <a:lnSpc>
                <a:spcPct val="90000"/>
              </a:lnSpc>
              <a:spcBef>
                <a:spcPts val="900"/>
              </a:spcBef>
              <a:spcAft>
                <a:spcPts val="0"/>
              </a:spcAft>
              <a:buClr>
                <a:schemeClr val="dk1"/>
              </a:buClr>
              <a:buSzPts val="1200"/>
              <a:buNone/>
              <a:defRPr b="0" i="0" sz="1200">
                <a:solidFill>
                  <a:schemeClr val="dk1"/>
                </a:solidFill>
                <a:latin typeface="Arial"/>
                <a:ea typeface="Arial"/>
                <a:cs typeface="Arial"/>
                <a:sym typeface="Arial"/>
              </a:defRPr>
            </a:lvl1pPr>
            <a:lvl2pPr indent="-298450" lvl="1" marL="914400" algn="l">
              <a:lnSpc>
                <a:spcPct val="90000"/>
              </a:lnSpc>
              <a:spcBef>
                <a:spcPts val="500"/>
              </a:spcBef>
              <a:spcAft>
                <a:spcPts val="0"/>
              </a:spcAft>
              <a:buClr>
                <a:schemeClr val="dk1"/>
              </a:buClr>
              <a:buSzPts val="1100"/>
              <a:buChar char="□"/>
              <a:defRPr/>
            </a:lvl2pPr>
            <a:lvl3pPr indent="-298450" lvl="2" marL="1371600" algn="l">
              <a:lnSpc>
                <a:spcPct val="90000"/>
              </a:lnSpc>
              <a:spcBef>
                <a:spcPts val="500"/>
              </a:spcBef>
              <a:spcAft>
                <a:spcPts val="0"/>
              </a:spcAft>
              <a:buClr>
                <a:schemeClr val="dk1"/>
              </a:buClr>
              <a:buSzPts val="1100"/>
              <a:buChar char="■"/>
              <a:defRPr/>
            </a:lvl3pPr>
            <a:lvl4pPr indent="-298450" lvl="3" marL="1828800" algn="l">
              <a:lnSpc>
                <a:spcPct val="90000"/>
              </a:lnSpc>
              <a:spcBef>
                <a:spcPts val="500"/>
              </a:spcBef>
              <a:spcAft>
                <a:spcPts val="0"/>
              </a:spcAft>
              <a:buClr>
                <a:schemeClr val="dk1"/>
              </a:buClr>
              <a:buSzPts val="1100"/>
              <a:buChar char="■"/>
              <a:defRPr/>
            </a:lvl4pPr>
            <a:lvl5pPr indent="-298450" lvl="4" marL="2286000" algn="l">
              <a:lnSpc>
                <a:spcPct val="90000"/>
              </a:lnSpc>
              <a:spcBef>
                <a:spcPts val="500"/>
              </a:spcBef>
              <a:spcAft>
                <a:spcPts val="0"/>
              </a:spcAft>
              <a:buClr>
                <a:schemeClr val="dk1"/>
              </a:buClr>
              <a:buSzPts val="1100"/>
              <a:buChar char="□"/>
              <a:defRPr/>
            </a:lvl5pPr>
            <a:lvl6pPr indent="-298450" lvl="5" marL="2743200" algn="l">
              <a:lnSpc>
                <a:spcPct val="90000"/>
              </a:lnSpc>
              <a:spcBef>
                <a:spcPts val="500"/>
              </a:spcBef>
              <a:spcAft>
                <a:spcPts val="0"/>
              </a:spcAft>
              <a:buClr>
                <a:schemeClr val="dk1"/>
              </a:buClr>
              <a:buSzPts val="1100"/>
              <a:buChar char="■"/>
              <a:defRPr/>
            </a:lvl6pPr>
            <a:lvl7pPr indent="-298450" lvl="6" marL="3200400" algn="l">
              <a:lnSpc>
                <a:spcPct val="90000"/>
              </a:lnSpc>
              <a:spcBef>
                <a:spcPts val="500"/>
              </a:spcBef>
              <a:spcAft>
                <a:spcPts val="0"/>
              </a:spcAft>
              <a:buClr>
                <a:schemeClr val="dk1"/>
              </a:buClr>
              <a:buSzPts val="1100"/>
              <a:buChar char="■"/>
              <a:defRPr/>
            </a:lvl7pPr>
            <a:lvl8pPr indent="-298450" lvl="7" marL="3657600" algn="l">
              <a:lnSpc>
                <a:spcPct val="90000"/>
              </a:lnSpc>
              <a:spcBef>
                <a:spcPts val="500"/>
              </a:spcBef>
              <a:spcAft>
                <a:spcPts val="0"/>
              </a:spcAft>
              <a:buClr>
                <a:schemeClr val="dk1"/>
              </a:buClr>
              <a:buSzPts val="1100"/>
              <a:buChar char="□"/>
              <a:defRPr/>
            </a:lvl8pPr>
            <a:lvl9pPr indent="-298450" lvl="8" marL="4114800"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42" Type="http://schemas.openxmlformats.org/officeDocument/2006/relationships/slideLayout" Target="../slideLayouts/slideLayout42.xml"/><Relationship Id="rId41" Type="http://schemas.openxmlformats.org/officeDocument/2006/relationships/slideLayout" Target="../slideLayouts/slideLayout41.xml"/><Relationship Id="rId44" Type="http://schemas.openxmlformats.org/officeDocument/2006/relationships/slideLayout" Target="../slideLayouts/slideLayout44.xml"/><Relationship Id="rId43" Type="http://schemas.openxmlformats.org/officeDocument/2006/relationships/slideLayout" Target="../slideLayouts/slideLayout43.xml"/><Relationship Id="rId46" Type="http://schemas.openxmlformats.org/officeDocument/2006/relationships/slideLayout" Target="../slideLayouts/slideLayout46.xml"/><Relationship Id="rId45" Type="http://schemas.openxmlformats.org/officeDocument/2006/relationships/slideLayout" Target="../slideLayouts/slideLayout45.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48" Type="http://schemas.openxmlformats.org/officeDocument/2006/relationships/slideLayout" Target="../slideLayouts/slideLayout48.xml"/><Relationship Id="rId47" Type="http://schemas.openxmlformats.org/officeDocument/2006/relationships/slideLayout" Target="../slideLayouts/slideLayout47.xml"/><Relationship Id="rId49" Type="http://schemas.openxmlformats.org/officeDocument/2006/relationships/slideLayout" Target="../slideLayouts/slideLayout4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33" Type="http://schemas.openxmlformats.org/officeDocument/2006/relationships/slideLayout" Target="../slideLayouts/slideLayout33.xml"/><Relationship Id="rId32" Type="http://schemas.openxmlformats.org/officeDocument/2006/relationships/slideLayout" Target="../slideLayouts/slideLayout32.xml"/><Relationship Id="rId35" Type="http://schemas.openxmlformats.org/officeDocument/2006/relationships/slideLayout" Target="../slideLayouts/slideLayout35.xml"/><Relationship Id="rId34" Type="http://schemas.openxmlformats.org/officeDocument/2006/relationships/slideLayout" Target="../slideLayouts/slideLayout34.xml"/><Relationship Id="rId37" Type="http://schemas.openxmlformats.org/officeDocument/2006/relationships/slideLayout" Target="../slideLayouts/slideLayout37.xml"/><Relationship Id="rId36" Type="http://schemas.openxmlformats.org/officeDocument/2006/relationships/slideLayout" Target="../slideLayouts/slideLayout36.xml"/><Relationship Id="rId39" Type="http://schemas.openxmlformats.org/officeDocument/2006/relationships/slideLayout" Target="../slideLayouts/slideLayout39.xml"/><Relationship Id="rId38" Type="http://schemas.openxmlformats.org/officeDocument/2006/relationships/slideLayout" Target="../slideLayouts/slideLayout38.xml"/><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29" Type="http://schemas.openxmlformats.org/officeDocument/2006/relationships/slideLayout" Target="../slideLayouts/slideLayout29.xml"/><Relationship Id="rId51" Type="http://schemas.openxmlformats.org/officeDocument/2006/relationships/theme" Target="../theme/theme2.xml"/><Relationship Id="rId50" Type="http://schemas.openxmlformats.org/officeDocument/2006/relationships/slideLayout" Target="../slideLayouts/slideLayout5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40" Type="http://schemas.openxmlformats.org/officeDocument/2006/relationships/slideLayout" Target="../slideLayouts/slideLayout90.xml"/><Relationship Id="rId42" Type="http://schemas.openxmlformats.org/officeDocument/2006/relationships/slideLayout" Target="../slideLayouts/slideLayout92.xml"/><Relationship Id="rId41" Type="http://schemas.openxmlformats.org/officeDocument/2006/relationships/slideLayout" Target="../slideLayouts/slideLayout91.xml"/><Relationship Id="rId44" Type="http://schemas.openxmlformats.org/officeDocument/2006/relationships/slideLayout" Target="../slideLayouts/slideLayout94.xml"/><Relationship Id="rId43" Type="http://schemas.openxmlformats.org/officeDocument/2006/relationships/slideLayout" Target="../slideLayouts/slideLayout93.xml"/><Relationship Id="rId46" Type="http://schemas.openxmlformats.org/officeDocument/2006/relationships/slideLayout" Target="../slideLayouts/slideLayout96.xml"/><Relationship Id="rId45" Type="http://schemas.openxmlformats.org/officeDocument/2006/relationships/slideLayout" Target="../slideLayouts/slideLayout95.xml"/><Relationship Id="rId1" Type="http://schemas.openxmlformats.org/officeDocument/2006/relationships/slideLayout" Target="../slideLayouts/slideLayout51.xml"/><Relationship Id="rId2" Type="http://schemas.openxmlformats.org/officeDocument/2006/relationships/slideLayout" Target="../slideLayouts/slideLayout52.xml"/><Relationship Id="rId3" Type="http://schemas.openxmlformats.org/officeDocument/2006/relationships/slideLayout" Target="../slideLayouts/slideLayout53.xml"/><Relationship Id="rId4" Type="http://schemas.openxmlformats.org/officeDocument/2006/relationships/slideLayout" Target="../slideLayouts/slideLayout54.xml"/><Relationship Id="rId9" Type="http://schemas.openxmlformats.org/officeDocument/2006/relationships/slideLayout" Target="../slideLayouts/slideLayout59.xml"/><Relationship Id="rId48" Type="http://schemas.openxmlformats.org/officeDocument/2006/relationships/slideLayout" Target="../slideLayouts/slideLayout98.xml"/><Relationship Id="rId47" Type="http://schemas.openxmlformats.org/officeDocument/2006/relationships/slideLayout" Target="../slideLayouts/slideLayout97.xml"/><Relationship Id="rId49" Type="http://schemas.openxmlformats.org/officeDocument/2006/relationships/slideLayout" Target="../slideLayouts/slideLayout99.xml"/><Relationship Id="rId5" Type="http://schemas.openxmlformats.org/officeDocument/2006/relationships/slideLayout" Target="../slideLayouts/slideLayout55.xml"/><Relationship Id="rId6" Type="http://schemas.openxmlformats.org/officeDocument/2006/relationships/slideLayout" Target="../slideLayouts/slideLayout56.xml"/><Relationship Id="rId7" Type="http://schemas.openxmlformats.org/officeDocument/2006/relationships/slideLayout" Target="../slideLayouts/slideLayout57.xml"/><Relationship Id="rId8" Type="http://schemas.openxmlformats.org/officeDocument/2006/relationships/slideLayout" Target="../slideLayouts/slideLayout58.xml"/><Relationship Id="rId31" Type="http://schemas.openxmlformats.org/officeDocument/2006/relationships/slideLayout" Target="../slideLayouts/slideLayout81.xml"/><Relationship Id="rId30" Type="http://schemas.openxmlformats.org/officeDocument/2006/relationships/slideLayout" Target="../slideLayouts/slideLayout80.xml"/><Relationship Id="rId33" Type="http://schemas.openxmlformats.org/officeDocument/2006/relationships/slideLayout" Target="../slideLayouts/slideLayout83.xml"/><Relationship Id="rId32" Type="http://schemas.openxmlformats.org/officeDocument/2006/relationships/slideLayout" Target="../slideLayouts/slideLayout82.xml"/><Relationship Id="rId35" Type="http://schemas.openxmlformats.org/officeDocument/2006/relationships/slideLayout" Target="../slideLayouts/slideLayout85.xml"/><Relationship Id="rId34" Type="http://schemas.openxmlformats.org/officeDocument/2006/relationships/slideLayout" Target="../slideLayouts/slideLayout84.xml"/><Relationship Id="rId37" Type="http://schemas.openxmlformats.org/officeDocument/2006/relationships/slideLayout" Target="../slideLayouts/slideLayout87.xml"/><Relationship Id="rId36" Type="http://schemas.openxmlformats.org/officeDocument/2006/relationships/slideLayout" Target="../slideLayouts/slideLayout86.xml"/><Relationship Id="rId39" Type="http://schemas.openxmlformats.org/officeDocument/2006/relationships/slideLayout" Target="../slideLayouts/slideLayout89.xml"/><Relationship Id="rId38" Type="http://schemas.openxmlformats.org/officeDocument/2006/relationships/slideLayout" Target="../slideLayouts/slideLayout88.xml"/><Relationship Id="rId62" Type="http://schemas.openxmlformats.org/officeDocument/2006/relationships/slideLayout" Target="../slideLayouts/slideLayout112.xml"/><Relationship Id="rId61" Type="http://schemas.openxmlformats.org/officeDocument/2006/relationships/slideLayout" Target="../slideLayouts/slideLayout111.xml"/><Relationship Id="rId20" Type="http://schemas.openxmlformats.org/officeDocument/2006/relationships/slideLayout" Target="../slideLayouts/slideLayout70.xml"/><Relationship Id="rId64" Type="http://schemas.openxmlformats.org/officeDocument/2006/relationships/slideLayout" Target="../slideLayouts/slideLayout114.xml"/><Relationship Id="rId63" Type="http://schemas.openxmlformats.org/officeDocument/2006/relationships/slideLayout" Target="../slideLayouts/slideLayout113.xml"/><Relationship Id="rId22" Type="http://schemas.openxmlformats.org/officeDocument/2006/relationships/slideLayout" Target="../slideLayouts/slideLayout72.xml"/><Relationship Id="rId66" Type="http://schemas.openxmlformats.org/officeDocument/2006/relationships/slideLayout" Target="../slideLayouts/slideLayout116.xml"/><Relationship Id="rId21" Type="http://schemas.openxmlformats.org/officeDocument/2006/relationships/slideLayout" Target="../slideLayouts/slideLayout71.xml"/><Relationship Id="rId65" Type="http://schemas.openxmlformats.org/officeDocument/2006/relationships/slideLayout" Target="../slideLayouts/slideLayout115.xml"/><Relationship Id="rId24" Type="http://schemas.openxmlformats.org/officeDocument/2006/relationships/slideLayout" Target="../slideLayouts/slideLayout74.xml"/><Relationship Id="rId23" Type="http://schemas.openxmlformats.org/officeDocument/2006/relationships/slideLayout" Target="../slideLayouts/slideLayout73.xml"/><Relationship Id="rId67" Type="http://schemas.openxmlformats.org/officeDocument/2006/relationships/theme" Target="../theme/theme1.xml"/><Relationship Id="rId60" Type="http://schemas.openxmlformats.org/officeDocument/2006/relationships/slideLayout" Target="../slideLayouts/slideLayout110.xml"/><Relationship Id="rId26" Type="http://schemas.openxmlformats.org/officeDocument/2006/relationships/slideLayout" Target="../slideLayouts/slideLayout76.xml"/><Relationship Id="rId25" Type="http://schemas.openxmlformats.org/officeDocument/2006/relationships/slideLayout" Target="../slideLayouts/slideLayout75.xml"/><Relationship Id="rId28" Type="http://schemas.openxmlformats.org/officeDocument/2006/relationships/slideLayout" Target="../slideLayouts/slideLayout78.xml"/><Relationship Id="rId27" Type="http://schemas.openxmlformats.org/officeDocument/2006/relationships/slideLayout" Target="../slideLayouts/slideLayout77.xml"/><Relationship Id="rId29" Type="http://schemas.openxmlformats.org/officeDocument/2006/relationships/slideLayout" Target="../slideLayouts/slideLayout79.xml"/><Relationship Id="rId51" Type="http://schemas.openxmlformats.org/officeDocument/2006/relationships/slideLayout" Target="../slideLayouts/slideLayout101.xml"/><Relationship Id="rId50" Type="http://schemas.openxmlformats.org/officeDocument/2006/relationships/slideLayout" Target="../slideLayouts/slideLayout100.xml"/><Relationship Id="rId53" Type="http://schemas.openxmlformats.org/officeDocument/2006/relationships/slideLayout" Target="../slideLayouts/slideLayout103.xml"/><Relationship Id="rId52" Type="http://schemas.openxmlformats.org/officeDocument/2006/relationships/slideLayout" Target="../slideLayouts/slideLayout102.xml"/><Relationship Id="rId11" Type="http://schemas.openxmlformats.org/officeDocument/2006/relationships/slideLayout" Target="../slideLayouts/slideLayout61.xml"/><Relationship Id="rId55" Type="http://schemas.openxmlformats.org/officeDocument/2006/relationships/slideLayout" Target="../slideLayouts/slideLayout105.xml"/><Relationship Id="rId10" Type="http://schemas.openxmlformats.org/officeDocument/2006/relationships/slideLayout" Target="../slideLayouts/slideLayout60.xml"/><Relationship Id="rId54" Type="http://schemas.openxmlformats.org/officeDocument/2006/relationships/slideLayout" Target="../slideLayouts/slideLayout104.xml"/><Relationship Id="rId13" Type="http://schemas.openxmlformats.org/officeDocument/2006/relationships/slideLayout" Target="../slideLayouts/slideLayout63.xml"/><Relationship Id="rId57" Type="http://schemas.openxmlformats.org/officeDocument/2006/relationships/slideLayout" Target="../slideLayouts/slideLayout107.xml"/><Relationship Id="rId12" Type="http://schemas.openxmlformats.org/officeDocument/2006/relationships/slideLayout" Target="../slideLayouts/slideLayout62.xml"/><Relationship Id="rId56" Type="http://schemas.openxmlformats.org/officeDocument/2006/relationships/slideLayout" Target="../slideLayouts/slideLayout106.xml"/><Relationship Id="rId15" Type="http://schemas.openxmlformats.org/officeDocument/2006/relationships/slideLayout" Target="../slideLayouts/slideLayout65.xml"/><Relationship Id="rId59" Type="http://schemas.openxmlformats.org/officeDocument/2006/relationships/slideLayout" Target="../slideLayouts/slideLayout109.xml"/><Relationship Id="rId14" Type="http://schemas.openxmlformats.org/officeDocument/2006/relationships/slideLayout" Target="../slideLayouts/slideLayout64.xml"/><Relationship Id="rId58" Type="http://schemas.openxmlformats.org/officeDocument/2006/relationships/slideLayout" Target="../slideLayouts/slideLayout108.xml"/><Relationship Id="rId17" Type="http://schemas.openxmlformats.org/officeDocument/2006/relationships/slideLayout" Target="../slideLayouts/slideLayout67.xml"/><Relationship Id="rId16" Type="http://schemas.openxmlformats.org/officeDocument/2006/relationships/slideLayout" Target="../slideLayouts/slideLayout66.xml"/><Relationship Id="rId19" Type="http://schemas.openxmlformats.org/officeDocument/2006/relationships/slideLayout" Target="../slideLayouts/slideLayout69.xml"/><Relationship Id="rId18" Type="http://schemas.openxmlformats.org/officeDocument/2006/relationships/slideLayout" Target="../slideLayouts/slideLayout68.xml"/></Relationships>
</file>

<file path=ppt/slideMasters/_rels/slideMaster3.xml.rels><?xml version="1.0" encoding="UTF-8" standalone="yes"?><Relationships xmlns="http://schemas.openxmlformats.org/package/2006/relationships"><Relationship Id="rId40" Type="http://schemas.openxmlformats.org/officeDocument/2006/relationships/slideLayout" Target="../slideLayouts/slideLayout156.xml"/><Relationship Id="rId42" Type="http://schemas.openxmlformats.org/officeDocument/2006/relationships/slideLayout" Target="../slideLayouts/slideLayout158.xml"/><Relationship Id="rId41" Type="http://schemas.openxmlformats.org/officeDocument/2006/relationships/slideLayout" Target="../slideLayouts/slideLayout157.xml"/><Relationship Id="rId44" Type="http://schemas.openxmlformats.org/officeDocument/2006/relationships/slideLayout" Target="../slideLayouts/slideLayout160.xml"/><Relationship Id="rId43" Type="http://schemas.openxmlformats.org/officeDocument/2006/relationships/slideLayout" Target="../slideLayouts/slideLayout159.xml"/><Relationship Id="rId46" Type="http://schemas.openxmlformats.org/officeDocument/2006/relationships/slideLayout" Target="../slideLayouts/slideLayout162.xml"/><Relationship Id="rId45" Type="http://schemas.openxmlformats.org/officeDocument/2006/relationships/slideLayout" Target="../slideLayouts/slideLayout161.xml"/><Relationship Id="rId1" Type="http://schemas.openxmlformats.org/officeDocument/2006/relationships/slideLayout" Target="../slideLayouts/slideLayout117.xml"/><Relationship Id="rId2" Type="http://schemas.openxmlformats.org/officeDocument/2006/relationships/slideLayout" Target="../slideLayouts/slideLayout118.xml"/><Relationship Id="rId3" Type="http://schemas.openxmlformats.org/officeDocument/2006/relationships/slideLayout" Target="../slideLayouts/slideLayout119.xml"/><Relationship Id="rId4" Type="http://schemas.openxmlformats.org/officeDocument/2006/relationships/slideLayout" Target="../slideLayouts/slideLayout120.xml"/><Relationship Id="rId9" Type="http://schemas.openxmlformats.org/officeDocument/2006/relationships/slideLayout" Target="../slideLayouts/slideLayout125.xml"/><Relationship Id="rId48" Type="http://schemas.openxmlformats.org/officeDocument/2006/relationships/slideLayout" Target="../slideLayouts/slideLayout164.xml"/><Relationship Id="rId47" Type="http://schemas.openxmlformats.org/officeDocument/2006/relationships/slideLayout" Target="../slideLayouts/slideLayout163.xml"/><Relationship Id="rId49" Type="http://schemas.openxmlformats.org/officeDocument/2006/relationships/slideLayout" Target="../slideLayouts/slideLayout165.xml"/><Relationship Id="rId5" Type="http://schemas.openxmlformats.org/officeDocument/2006/relationships/slideLayout" Target="../slideLayouts/slideLayout121.xml"/><Relationship Id="rId6" Type="http://schemas.openxmlformats.org/officeDocument/2006/relationships/slideLayout" Target="../slideLayouts/slideLayout122.xml"/><Relationship Id="rId7" Type="http://schemas.openxmlformats.org/officeDocument/2006/relationships/slideLayout" Target="../slideLayouts/slideLayout123.xml"/><Relationship Id="rId8" Type="http://schemas.openxmlformats.org/officeDocument/2006/relationships/slideLayout" Target="../slideLayouts/slideLayout124.xml"/><Relationship Id="rId31" Type="http://schemas.openxmlformats.org/officeDocument/2006/relationships/slideLayout" Target="../slideLayouts/slideLayout147.xml"/><Relationship Id="rId30" Type="http://schemas.openxmlformats.org/officeDocument/2006/relationships/slideLayout" Target="../slideLayouts/slideLayout146.xml"/><Relationship Id="rId33" Type="http://schemas.openxmlformats.org/officeDocument/2006/relationships/slideLayout" Target="../slideLayouts/slideLayout149.xml"/><Relationship Id="rId32" Type="http://schemas.openxmlformats.org/officeDocument/2006/relationships/slideLayout" Target="../slideLayouts/slideLayout148.xml"/><Relationship Id="rId35" Type="http://schemas.openxmlformats.org/officeDocument/2006/relationships/slideLayout" Target="../slideLayouts/slideLayout151.xml"/><Relationship Id="rId34" Type="http://schemas.openxmlformats.org/officeDocument/2006/relationships/slideLayout" Target="../slideLayouts/slideLayout150.xml"/><Relationship Id="rId37" Type="http://schemas.openxmlformats.org/officeDocument/2006/relationships/slideLayout" Target="../slideLayouts/slideLayout153.xml"/><Relationship Id="rId36" Type="http://schemas.openxmlformats.org/officeDocument/2006/relationships/slideLayout" Target="../slideLayouts/slideLayout152.xml"/><Relationship Id="rId39" Type="http://schemas.openxmlformats.org/officeDocument/2006/relationships/slideLayout" Target="../slideLayouts/slideLayout155.xml"/><Relationship Id="rId38" Type="http://schemas.openxmlformats.org/officeDocument/2006/relationships/slideLayout" Target="../slideLayouts/slideLayout154.xml"/><Relationship Id="rId20" Type="http://schemas.openxmlformats.org/officeDocument/2006/relationships/slideLayout" Target="../slideLayouts/slideLayout136.xml"/><Relationship Id="rId22" Type="http://schemas.openxmlformats.org/officeDocument/2006/relationships/slideLayout" Target="../slideLayouts/slideLayout138.xml"/><Relationship Id="rId21" Type="http://schemas.openxmlformats.org/officeDocument/2006/relationships/slideLayout" Target="../slideLayouts/slideLayout137.xml"/><Relationship Id="rId24" Type="http://schemas.openxmlformats.org/officeDocument/2006/relationships/slideLayout" Target="../slideLayouts/slideLayout140.xml"/><Relationship Id="rId23" Type="http://schemas.openxmlformats.org/officeDocument/2006/relationships/slideLayout" Target="../slideLayouts/slideLayout139.xml"/><Relationship Id="rId26" Type="http://schemas.openxmlformats.org/officeDocument/2006/relationships/slideLayout" Target="../slideLayouts/slideLayout142.xml"/><Relationship Id="rId25" Type="http://schemas.openxmlformats.org/officeDocument/2006/relationships/slideLayout" Target="../slideLayouts/slideLayout141.xml"/><Relationship Id="rId28" Type="http://schemas.openxmlformats.org/officeDocument/2006/relationships/slideLayout" Target="../slideLayouts/slideLayout144.xml"/><Relationship Id="rId27" Type="http://schemas.openxmlformats.org/officeDocument/2006/relationships/slideLayout" Target="../slideLayouts/slideLayout143.xml"/><Relationship Id="rId29" Type="http://schemas.openxmlformats.org/officeDocument/2006/relationships/slideLayout" Target="../slideLayouts/slideLayout145.xml"/><Relationship Id="rId51" Type="http://schemas.openxmlformats.org/officeDocument/2006/relationships/slideLayout" Target="../slideLayouts/slideLayout167.xml"/><Relationship Id="rId50" Type="http://schemas.openxmlformats.org/officeDocument/2006/relationships/slideLayout" Target="../slideLayouts/slideLayout166.xml"/><Relationship Id="rId53" Type="http://schemas.openxmlformats.org/officeDocument/2006/relationships/theme" Target="../theme/theme3.xml"/><Relationship Id="rId52" Type="http://schemas.openxmlformats.org/officeDocument/2006/relationships/slideLayout" Target="../slideLayouts/slideLayout168.xml"/><Relationship Id="rId11" Type="http://schemas.openxmlformats.org/officeDocument/2006/relationships/slideLayout" Target="../slideLayouts/slideLayout127.xml"/><Relationship Id="rId10" Type="http://schemas.openxmlformats.org/officeDocument/2006/relationships/slideLayout" Target="../slideLayouts/slideLayout126.xml"/><Relationship Id="rId13" Type="http://schemas.openxmlformats.org/officeDocument/2006/relationships/slideLayout" Target="../slideLayouts/slideLayout129.xml"/><Relationship Id="rId12" Type="http://schemas.openxmlformats.org/officeDocument/2006/relationships/slideLayout" Target="../slideLayouts/slideLayout128.xml"/><Relationship Id="rId15" Type="http://schemas.openxmlformats.org/officeDocument/2006/relationships/slideLayout" Target="../slideLayouts/slideLayout131.xml"/><Relationship Id="rId14" Type="http://schemas.openxmlformats.org/officeDocument/2006/relationships/slideLayout" Target="../slideLayouts/slideLayout130.xml"/><Relationship Id="rId17" Type="http://schemas.openxmlformats.org/officeDocument/2006/relationships/slideLayout" Target="../slideLayouts/slideLayout133.xml"/><Relationship Id="rId16" Type="http://schemas.openxmlformats.org/officeDocument/2006/relationships/slideLayout" Target="../slideLayouts/slideLayout132.xml"/><Relationship Id="rId19" Type="http://schemas.openxmlformats.org/officeDocument/2006/relationships/slideLayout" Target="../slideLayouts/slideLayout135.xml"/><Relationship Id="rId18" Type="http://schemas.openxmlformats.org/officeDocument/2006/relationships/slideLayout" Target="../slideLayouts/slideLayout134.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b="1"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b="1" sz="1800">
                <a:latin typeface="Muli"/>
                <a:ea typeface="Muli"/>
                <a:cs typeface="Muli"/>
                <a:sym typeface="Muli"/>
              </a:defRPr>
            </a:lvl2pPr>
            <a:lvl3pPr lvl="2">
              <a:spcBef>
                <a:spcPts val="0"/>
              </a:spcBef>
              <a:spcAft>
                <a:spcPts val="0"/>
              </a:spcAft>
              <a:buSzPts val="1400"/>
              <a:buFont typeface="Muli"/>
              <a:buNone/>
              <a:defRPr b="1" sz="1800">
                <a:latin typeface="Muli"/>
                <a:ea typeface="Muli"/>
                <a:cs typeface="Muli"/>
                <a:sym typeface="Muli"/>
              </a:defRPr>
            </a:lvl3pPr>
            <a:lvl4pPr lvl="3">
              <a:spcBef>
                <a:spcPts val="0"/>
              </a:spcBef>
              <a:spcAft>
                <a:spcPts val="0"/>
              </a:spcAft>
              <a:buSzPts val="1400"/>
              <a:buFont typeface="Muli"/>
              <a:buNone/>
              <a:defRPr b="1" sz="1800">
                <a:latin typeface="Muli"/>
                <a:ea typeface="Muli"/>
                <a:cs typeface="Muli"/>
                <a:sym typeface="Muli"/>
              </a:defRPr>
            </a:lvl4pPr>
            <a:lvl5pPr lvl="4">
              <a:spcBef>
                <a:spcPts val="0"/>
              </a:spcBef>
              <a:spcAft>
                <a:spcPts val="0"/>
              </a:spcAft>
              <a:buSzPts val="1400"/>
              <a:buFont typeface="Muli"/>
              <a:buNone/>
              <a:defRPr b="1" sz="1800">
                <a:latin typeface="Muli"/>
                <a:ea typeface="Muli"/>
                <a:cs typeface="Muli"/>
                <a:sym typeface="Muli"/>
              </a:defRPr>
            </a:lvl5pPr>
            <a:lvl6pPr lvl="5">
              <a:spcBef>
                <a:spcPts val="0"/>
              </a:spcBef>
              <a:spcAft>
                <a:spcPts val="0"/>
              </a:spcAft>
              <a:buSzPts val="1400"/>
              <a:buFont typeface="Muli"/>
              <a:buNone/>
              <a:defRPr b="1" sz="1800">
                <a:latin typeface="Muli"/>
                <a:ea typeface="Muli"/>
                <a:cs typeface="Muli"/>
                <a:sym typeface="Muli"/>
              </a:defRPr>
            </a:lvl6pPr>
            <a:lvl7pPr lvl="6">
              <a:spcBef>
                <a:spcPts val="0"/>
              </a:spcBef>
              <a:spcAft>
                <a:spcPts val="0"/>
              </a:spcAft>
              <a:buSzPts val="1400"/>
              <a:buFont typeface="Muli"/>
              <a:buNone/>
              <a:defRPr b="1" sz="1800">
                <a:latin typeface="Muli"/>
                <a:ea typeface="Muli"/>
                <a:cs typeface="Muli"/>
                <a:sym typeface="Muli"/>
              </a:defRPr>
            </a:lvl7pPr>
            <a:lvl8pPr lvl="7">
              <a:spcBef>
                <a:spcPts val="0"/>
              </a:spcBef>
              <a:spcAft>
                <a:spcPts val="0"/>
              </a:spcAft>
              <a:buSzPts val="1400"/>
              <a:buFont typeface="Muli"/>
              <a:buNone/>
              <a:defRPr b="1" sz="1800">
                <a:latin typeface="Muli"/>
                <a:ea typeface="Muli"/>
                <a:cs typeface="Muli"/>
                <a:sym typeface="Muli"/>
              </a:defRPr>
            </a:lvl8pPr>
            <a:lvl9pPr lvl="8">
              <a:spcBef>
                <a:spcPts val="0"/>
              </a:spcBef>
              <a:spcAft>
                <a:spcPts val="0"/>
              </a:spcAft>
              <a:buSzPts val="1400"/>
              <a:buFont typeface="Muli"/>
              <a:buNone/>
              <a:defRPr b="1" sz="1800">
                <a:latin typeface="Muli"/>
                <a:ea typeface="Muli"/>
                <a:cs typeface="Muli"/>
                <a:sym typeface="Muli"/>
              </a:defRPr>
            </a:lvl9pPr>
          </a:lstStyle>
          <a:p/>
        </p:txBody>
      </p:sp>
      <p:sp>
        <p:nvSpPr>
          <p:cNvPr id="7" name="Google Shape;7;p1"/>
          <p:cNvSpPr txBox="1"/>
          <p:nvPr>
            <p:ph idx="12" type="sldNum"/>
          </p:nvPr>
        </p:nvSpPr>
        <p:spPr>
          <a:xfrm>
            <a:off x="10955126" y="6068075"/>
            <a:ext cx="428400" cy="525000"/>
          </a:xfrm>
          <a:prstGeom prst="rect">
            <a:avLst/>
          </a:prstGeom>
          <a:noFill/>
          <a:ln>
            <a:noFill/>
          </a:ln>
        </p:spPr>
        <p:txBody>
          <a:bodyPr anchorCtr="0" anchor="t" bIns="91425" lIns="91425" spcFirstLastPara="1" rIns="91425" wrap="square" tIns="91425">
            <a:noAutofit/>
          </a:bodyPr>
          <a:lstStyle>
            <a:lvl1pPr lvl="0" algn="ctr">
              <a:buNone/>
              <a:defRPr sz="1300">
                <a:solidFill>
                  <a:schemeClr val="dk1"/>
                </a:solidFill>
                <a:latin typeface="Muli"/>
                <a:ea typeface="Muli"/>
                <a:cs typeface="Muli"/>
                <a:sym typeface="Muli"/>
              </a:defRPr>
            </a:lvl1pPr>
            <a:lvl2pPr lvl="1" algn="ctr">
              <a:buNone/>
              <a:defRPr sz="1300">
                <a:solidFill>
                  <a:schemeClr val="dk1"/>
                </a:solidFill>
                <a:latin typeface="Muli"/>
                <a:ea typeface="Muli"/>
                <a:cs typeface="Muli"/>
                <a:sym typeface="Muli"/>
              </a:defRPr>
            </a:lvl2pPr>
            <a:lvl3pPr lvl="2" algn="ctr">
              <a:buNone/>
              <a:defRPr sz="1300">
                <a:solidFill>
                  <a:schemeClr val="dk1"/>
                </a:solidFill>
                <a:latin typeface="Muli"/>
                <a:ea typeface="Muli"/>
                <a:cs typeface="Muli"/>
                <a:sym typeface="Muli"/>
              </a:defRPr>
            </a:lvl3pPr>
            <a:lvl4pPr lvl="3" algn="ctr">
              <a:buNone/>
              <a:defRPr sz="1300">
                <a:solidFill>
                  <a:schemeClr val="dk1"/>
                </a:solidFill>
                <a:latin typeface="Muli"/>
                <a:ea typeface="Muli"/>
                <a:cs typeface="Muli"/>
                <a:sym typeface="Muli"/>
              </a:defRPr>
            </a:lvl4pPr>
            <a:lvl5pPr lvl="4" algn="ctr">
              <a:buNone/>
              <a:defRPr sz="1300">
                <a:solidFill>
                  <a:schemeClr val="dk1"/>
                </a:solidFill>
                <a:latin typeface="Muli"/>
                <a:ea typeface="Muli"/>
                <a:cs typeface="Muli"/>
                <a:sym typeface="Muli"/>
              </a:defRPr>
            </a:lvl5pPr>
            <a:lvl6pPr lvl="5" algn="ctr">
              <a:buNone/>
              <a:defRPr sz="1300">
                <a:solidFill>
                  <a:schemeClr val="dk1"/>
                </a:solidFill>
                <a:latin typeface="Muli"/>
                <a:ea typeface="Muli"/>
                <a:cs typeface="Muli"/>
                <a:sym typeface="Muli"/>
              </a:defRPr>
            </a:lvl6pPr>
            <a:lvl7pPr lvl="6" algn="ctr">
              <a:buNone/>
              <a:defRPr sz="1300">
                <a:solidFill>
                  <a:schemeClr val="dk1"/>
                </a:solidFill>
                <a:latin typeface="Muli"/>
                <a:ea typeface="Muli"/>
                <a:cs typeface="Muli"/>
                <a:sym typeface="Muli"/>
              </a:defRPr>
            </a:lvl7pPr>
            <a:lvl8pPr lvl="7" algn="ctr">
              <a:buNone/>
              <a:defRPr sz="1300">
                <a:solidFill>
                  <a:schemeClr val="dk1"/>
                </a:solidFill>
                <a:latin typeface="Muli"/>
                <a:ea typeface="Muli"/>
                <a:cs typeface="Muli"/>
                <a:sym typeface="Muli"/>
              </a:defRPr>
            </a:lvl8pPr>
            <a:lvl9pPr lvl="8" algn="ctr">
              <a:buNone/>
              <a:defRPr sz="1300">
                <a:solidFill>
                  <a:schemeClr val="dk1"/>
                </a:solidFill>
                <a:latin typeface="Muli"/>
                <a:ea typeface="Muli"/>
                <a:cs typeface="Muli"/>
                <a:sym typeface="Muli"/>
              </a:defRPr>
            </a:lvl9pPr>
          </a:lstStyle>
          <a:p>
            <a:pPr indent="0" lvl="0" marL="0" rtl="0" algn="ctr">
              <a:spcBef>
                <a:spcPts val="0"/>
              </a:spcBef>
              <a:spcAft>
                <a:spcPts val="0"/>
              </a:spcAft>
              <a:buNone/>
            </a:pPr>
            <a:fld id="{00000000-1234-1234-1234-123412341234}" type="slidenum">
              <a:rPr lang="en-US"/>
              <a:t>‹#›</a:t>
            </a:fld>
            <a:endParaRPr/>
          </a:p>
        </p:txBody>
      </p:sp>
      <p:sp>
        <p:nvSpPr>
          <p:cNvPr id="8" name="Google Shape;8;p1"/>
          <p:cNvSpPr txBox="1"/>
          <p:nvPr>
            <p:ph idx="1" type="body"/>
          </p:nvPr>
        </p:nvSpPr>
        <p:spPr>
          <a:xfrm>
            <a:off x="685800" y="1264824"/>
            <a:ext cx="10820400" cy="45876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2"/>
              </a:buClr>
              <a:buSzPts val="1800"/>
              <a:buFont typeface="Muli"/>
              <a:buChar char="■"/>
              <a:defRPr sz="1800">
                <a:latin typeface="Muli"/>
                <a:ea typeface="Muli"/>
                <a:cs typeface="Muli"/>
                <a:sym typeface="Muli"/>
              </a:defRPr>
            </a:lvl1pPr>
            <a:lvl2pPr indent="-342900" lvl="1" marL="914400">
              <a:lnSpc>
                <a:spcPct val="115000"/>
              </a:lnSpc>
              <a:spcBef>
                <a:spcPts val="0"/>
              </a:spcBef>
              <a:spcAft>
                <a:spcPts val="0"/>
              </a:spcAft>
              <a:buSzPts val="1800"/>
              <a:buFont typeface="Muli"/>
              <a:buChar char="□"/>
              <a:defRPr sz="1800">
                <a:latin typeface="Muli"/>
                <a:ea typeface="Muli"/>
                <a:cs typeface="Muli"/>
                <a:sym typeface="Muli"/>
              </a:defRPr>
            </a:lvl2pPr>
            <a:lvl3pPr indent="-342900" lvl="2" marL="1371600">
              <a:lnSpc>
                <a:spcPct val="115000"/>
              </a:lnSpc>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lnSpc>
                <a:spcPct val="115000"/>
              </a:lnSpc>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lnSpc>
                <a:spcPct val="115000"/>
              </a:lnSpc>
              <a:spcBef>
                <a:spcPts val="0"/>
              </a:spcBef>
              <a:spcAft>
                <a:spcPts val="0"/>
              </a:spcAft>
              <a:buSzPts val="1800"/>
              <a:buFont typeface="Muli"/>
              <a:buChar char="□"/>
              <a:defRPr sz="1800">
                <a:latin typeface="Muli"/>
                <a:ea typeface="Muli"/>
                <a:cs typeface="Muli"/>
                <a:sym typeface="Muli"/>
              </a:defRPr>
            </a:lvl5pPr>
            <a:lvl6pPr indent="-342900" lvl="5" marL="2743200">
              <a:lnSpc>
                <a:spcPct val="115000"/>
              </a:lnSpc>
              <a:spcBef>
                <a:spcPts val="0"/>
              </a:spcBef>
              <a:spcAft>
                <a:spcPts val="0"/>
              </a:spcAft>
              <a:buClr>
                <a:schemeClr val="dk2"/>
              </a:buClr>
              <a:buSzPts val="1800"/>
              <a:buFont typeface="Muli"/>
              <a:buChar char="■"/>
              <a:defRPr sz="1800">
                <a:latin typeface="Muli"/>
                <a:ea typeface="Muli"/>
                <a:cs typeface="Muli"/>
                <a:sym typeface="Muli"/>
              </a:defRPr>
            </a:lvl6pPr>
            <a:lvl7pPr indent="-342900" lvl="6" marL="3200400">
              <a:lnSpc>
                <a:spcPct val="115000"/>
              </a:lnSpc>
              <a:spcBef>
                <a:spcPts val="0"/>
              </a:spcBef>
              <a:spcAft>
                <a:spcPts val="0"/>
              </a:spcAft>
              <a:buClr>
                <a:schemeClr val="dk2"/>
              </a:buClr>
              <a:buSzPts val="1800"/>
              <a:buFont typeface="Muli"/>
              <a:buChar char="■"/>
              <a:defRPr sz="1800">
                <a:latin typeface="Muli"/>
                <a:ea typeface="Muli"/>
                <a:cs typeface="Muli"/>
                <a:sym typeface="Muli"/>
              </a:defRPr>
            </a:lvl7pPr>
            <a:lvl8pPr indent="-342900" lvl="7" marL="3657600">
              <a:lnSpc>
                <a:spcPct val="115000"/>
              </a:lnSpc>
              <a:spcBef>
                <a:spcPts val="0"/>
              </a:spcBef>
              <a:spcAft>
                <a:spcPts val="0"/>
              </a:spcAft>
              <a:buClr>
                <a:schemeClr val="dk2"/>
              </a:buClr>
              <a:buSzPts val="1800"/>
              <a:buFont typeface="Muli"/>
              <a:buChar char="□"/>
              <a:defRPr sz="1800">
                <a:latin typeface="Muli"/>
                <a:ea typeface="Muli"/>
                <a:cs typeface="Muli"/>
                <a:sym typeface="Muli"/>
              </a:defRPr>
            </a:lvl8pPr>
            <a:lvl9pPr indent="-342900" lvl="8" marL="4114800">
              <a:lnSpc>
                <a:spcPct val="115000"/>
              </a:lnSpc>
              <a:spcBef>
                <a:spcPts val="0"/>
              </a:spcBef>
              <a:spcAft>
                <a:spcPts val="0"/>
              </a:spcAft>
              <a:buClr>
                <a:schemeClr val="dk2"/>
              </a:buClr>
              <a:buSzPts val="1800"/>
              <a:buFont typeface="Muli"/>
              <a:buChar char="■"/>
              <a:defRPr sz="1800">
                <a:latin typeface="Muli"/>
                <a:ea typeface="Muli"/>
                <a:cs typeface="Muli"/>
                <a:sym typeface="Muli"/>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 id="2147483690" r:id="rId43"/>
    <p:sldLayoutId id="2147483691" r:id="rId44"/>
    <p:sldLayoutId id="2147483692" r:id="rId45"/>
    <p:sldLayoutId id="2147483693" r:id="rId46"/>
    <p:sldLayoutId id="2147483694" r:id="rId47"/>
    <p:sldLayoutId id="2147483695" r:id="rId48"/>
    <p:sldLayoutId id="2147483696" r:id="rId49"/>
    <p:sldLayoutId id="2147483697" r:id="rId5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2160">
          <p15:clr>
            <a:srgbClr val="EA4335"/>
          </p15:clr>
        </p15:guide>
        <p15:guide id="2" pos="3840">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432" name="Shape 432"/>
        <p:cNvGrpSpPr/>
        <p:nvPr/>
      </p:nvGrpSpPr>
      <p:grpSpPr>
        <a:xfrm>
          <a:off x="0" y="0"/>
          <a:ext cx="0" cy="0"/>
          <a:chOff x="0" y="0"/>
          <a:chExt cx="0" cy="0"/>
        </a:xfrm>
      </p:grpSpPr>
      <p:sp>
        <p:nvSpPr>
          <p:cNvPr id="433" name="Google Shape;433;p52"/>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b="1"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b="1" sz="1800">
                <a:latin typeface="Muli"/>
                <a:ea typeface="Muli"/>
                <a:cs typeface="Muli"/>
                <a:sym typeface="Muli"/>
              </a:defRPr>
            </a:lvl2pPr>
            <a:lvl3pPr lvl="2">
              <a:spcBef>
                <a:spcPts val="0"/>
              </a:spcBef>
              <a:spcAft>
                <a:spcPts val="0"/>
              </a:spcAft>
              <a:buSzPts val="1400"/>
              <a:buFont typeface="Muli"/>
              <a:buNone/>
              <a:defRPr b="1" sz="1800">
                <a:latin typeface="Muli"/>
                <a:ea typeface="Muli"/>
                <a:cs typeface="Muli"/>
                <a:sym typeface="Muli"/>
              </a:defRPr>
            </a:lvl3pPr>
            <a:lvl4pPr lvl="3">
              <a:spcBef>
                <a:spcPts val="0"/>
              </a:spcBef>
              <a:spcAft>
                <a:spcPts val="0"/>
              </a:spcAft>
              <a:buSzPts val="1400"/>
              <a:buFont typeface="Muli"/>
              <a:buNone/>
              <a:defRPr b="1" sz="1800">
                <a:latin typeface="Muli"/>
                <a:ea typeface="Muli"/>
                <a:cs typeface="Muli"/>
                <a:sym typeface="Muli"/>
              </a:defRPr>
            </a:lvl4pPr>
            <a:lvl5pPr lvl="4">
              <a:spcBef>
                <a:spcPts val="0"/>
              </a:spcBef>
              <a:spcAft>
                <a:spcPts val="0"/>
              </a:spcAft>
              <a:buSzPts val="1400"/>
              <a:buFont typeface="Muli"/>
              <a:buNone/>
              <a:defRPr b="1" sz="1800">
                <a:latin typeface="Muli"/>
                <a:ea typeface="Muli"/>
                <a:cs typeface="Muli"/>
                <a:sym typeface="Muli"/>
              </a:defRPr>
            </a:lvl5pPr>
            <a:lvl6pPr lvl="5">
              <a:spcBef>
                <a:spcPts val="0"/>
              </a:spcBef>
              <a:spcAft>
                <a:spcPts val="0"/>
              </a:spcAft>
              <a:buSzPts val="1400"/>
              <a:buFont typeface="Muli"/>
              <a:buNone/>
              <a:defRPr b="1" sz="1800">
                <a:latin typeface="Muli"/>
                <a:ea typeface="Muli"/>
                <a:cs typeface="Muli"/>
                <a:sym typeface="Muli"/>
              </a:defRPr>
            </a:lvl6pPr>
            <a:lvl7pPr lvl="6">
              <a:spcBef>
                <a:spcPts val="0"/>
              </a:spcBef>
              <a:spcAft>
                <a:spcPts val="0"/>
              </a:spcAft>
              <a:buSzPts val="1400"/>
              <a:buFont typeface="Muli"/>
              <a:buNone/>
              <a:defRPr b="1" sz="1800">
                <a:latin typeface="Muli"/>
                <a:ea typeface="Muli"/>
                <a:cs typeface="Muli"/>
                <a:sym typeface="Muli"/>
              </a:defRPr>
            </a:lvl7pPr>
            <a:lvl8pPr lvl="7">
              <a:spcBef>
                <a:spcPts val="0"/>
              </a:spcBef>
              <a:spcAft>
                <a:spcPts val="0"/>
              </a:spcAft>
              <a:buSzPts val="1400"/>
              <a:buFont typeface="Muli"/>
              <a:buNone/>
              <a:defRPr b="1" sz="1800">
                <a:latin typeface="Muli"/>
                <a:ea typeface="Muli"/>
                <a:cs typeface="Muli"/>
                <a:sym typeface="Muli"/>
              </a:defRPr>
            </a:lvl8pPr>
            <a:lvl9pPr lvl="8">
              <a:spcBef>
                <a:spcPts val="0"/>
              </a:spcBef>
              <a:spcAft>
                <a:spcPts val="0"/>
              </a:spcAft>
              <a:buSzPts val="1400"/>
              <a:buFont typeface="Muli"/>
              <a:buNone/>
              <a:defRPr b="1" sz="1800">
                <a:latin typeface="Muli"/>
                <a:ea typeface="Muli"/>
                <a:cs typeface="Muli"/>
                <a:sym typeface="Muli"/>
              </a:defRPr>
            </a:lvl9pPr>
          </a:lstStyle>
          <a:p/>
        </p:txBody>
      </p:sp>
      <p:sp>
        <p:nvSpPr>
          <p:cNvPr id="434" name="Google Shape;434;p52"/>
          <p:cNvSpPr txBox="1"/>
          <p:nvPr>
            <p:ph idx="12" type="sldNum"/>
          </p:nvPr>
        </p:nvSpPr>
        <p:spPr>
          <a:xfrm>
            <a:off x="10955126" y="6068075"/>
            <a:ext cx="428400" cy="525000"/>
          </a:xfrm>
          <a:prstGeom prst="rect">
            <a:avLst/>
          </a:prstGeom>
          <a:noFill/>
          <a:ln>
            <a:noFill/>
          </a:ln>
        </p:spPr>
        <p:txBody>
          <a:bodyPr anchorCtr="0" anchor="t" bIns="91425" lIns="91425" spcFirstLastPara="1" rIns="91425" wrap="square" tIns="91425">
            <a:noAutofit/>
          </a:bodyPr>
          <a:lstStyle>
            <a:lvl1pPr lvl="0" algn="ctr">
              <a:buNone/>
              <a:defRPr sz="1300">
                <a:solidFill>
                  <a:schemeClr val="dk1"/>
                </a:solidFill>
                <a:latin typeface="Muli"/>
                <a:ea typeface="Muli"/>
                <a:cs typeface="Muli"/>
                <a:sym typeface="Muli"/>
              </a:defRPr>
            </a:lvl1pPr>
            <a:lvl2pPr lvl="1" algn="ctr">
              <a:buNone/>
              <a:defRPr sz="1300">
                <a:solidFill>
                  <a:schemeClr val="dk1"/>
                </a:solidFill>
                <a:latin typeface="Muli"/>
                <a:ea typeface="Muli"/>
                <a:cs typeface="Muli"/>
                <a:sym typeface="Muli"/>
              </a:defRPr>
            </a:lvl2pPr>
            <a:lvl3pPr lvl="2" algn="ctr">
              <a:buNone/>
              <a:defRPr sz="1300">
                <a:solidFill>
                  <a:schemeClr val="dk1"/>
                </a:solidFill>
                <a:latin typeface="Muli"/>
                <a:ea typeface="Muli"/>
                <a:cs typeface="Muli"/>
                <a:sym typeface="Muli"/>
              </a:defRPr>
            </a:lvl3pPr>
            <a:lvl4pPr lvl="3" algn="ctr">
              <a:buNone/>
              <a:defRPr sz="1300">
                <a:solidFill>
                  <a:schemeClr val="dk1"/>
                </a:solidFill>
                <a:latin typeface="Muli"/>
                <a:ea typeface="Muli"/>
                <a:cs typeface="Muli"/>
                <a:sym typeface="Muli"/>
              </a:defRPr>
            </a:lvl4pPr>
            <a:lvl5pPr lvl="4" algn="ctr">
              <a:buNone/>
              <a:defRPr sz="1300">
                <a:solidFill>
                  <a:schemeClr val="dk1"/>
                </a:solidFill>
                <a:latin typeface="Muli"/>
                <a:ea typeface="Muli"/>
                <a:cs typeface="Muli"/>
                <a:sym typeface="Muli"/>
              </a:defRPr>
            </a:lvl5pPr>
            <a:lvl6pPr lvl="5" algn="ctr">
              <a:buNone/>
              <a:defRPr sz="1300">
                <a:solidFill>
                  <a:schemeClr val="dk1"/>
                </a:solidFill>
                <a:latin typeface="Muli"/>
                <a:ea typeface="Muli"/>
                <a:cs typeface="Muli"/>
                <a:sym typeface="Muli"/>
              </a:defRPr>
            </a:lvl6pPr>
            <a:lvl7pPr lvl="6" algn="ctr">
              <a:buNone/>
              <a:defRPr sz="1300">
                <a:solidFill>
                  <a:schemeClr val="dk1"/>
                </a:solidFill>
                <a:latin typeface="Muli"/>
                <a:ea typeface="Muli"/>
                <a:cs typeface="Muli"/>
                <a:sym typeface="Muli"/>
              </a:defRPr>
            </a:lvl7pPr>
            <a:lvl8pPr lvl="7" algn="ctr">
              <a:buNone/>
              <a:defRPr sz="1300">
                <a:solidFill>
                  <a:schemeClr val="dk1"/>
                </a:solidFill>
                <a:latin typeface="Muli"/>
                <a:ea typeface="Muli"/>
                <a:cs typeface="Muli"/>
                <a:sym typeface="Muli"/>
              </a:defRPr>
            </a:lvl8pPr>
            <a:lvl9pPr lvl="8" algn="ctr">
              <a:buNone/>
              <a:defRPr sz="1300">
                <a:solidFill>
                  <a:schemeClr val="dk1"/>
                </a:solidFill>
                <a:latin typeface="Muli"/>
                <a:ea typeface="Muli"/>
                <a:cs typeface="Muli"/>
                <a:sym typeface="Muli"/>
              </a:defRPr>
            </a:lvl9pPr>
          </a:lstStyle>
          <a:p>
            <a:pPr indent="0" lvl="0" marL="0" rtl="0" algn="ctr">
              <a:spcBef>
                <a:spcPts val="0"/>
              </a:spcBef>
              <a:spcAft>
                <a:spcPts val="0"/>
              </a:spcAft>
              <a:buNone/>
            </a:pPr>
            <a:fld id="{00000000-1234-1234-1234-123412341234}" type="slidenum">
              <a:rPr lang="en-US"/>
              <a:t>‹#›</a:t>
            </a:fld>
            <a:endParaRPr/>
          </a:p>
        </p:txBody>
      </p:sp>
      <p:sp>
        <p:nvSpPr>
          <p:cNvPr id="435" name="Google Shape;435;p52"/>
          <p:cNvSpPr txBox="1"/>
          <p:nvPr>
            <p:ph idx="1" type="body"/>
          </p:nvPr>
        </p:nvSpPr>
        <p:spPr>
          <a:xfrm>
            <a:off x="685800" y="1264824"/>
            <a:ext cx="10820400" cy="45876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2"/>
              </a:buClr>
              <a:buSzPts val="1800"/>
              <a:buFont typeface="Muli"/>
              <a:buChar char="■"/>
              <a:defRPr sz="1800">
                <a:latin typeface="Muli"/>
                <a:ea typeface="Muli"/>
                <a:cs typeface="Muli"/>
                <a:sym typeface="Muli"/>
              </a:defRPr>
            </a:lvl1pPr>
            <a:lvl2pPr indent="-342900" lvl="1" marL="914400">
              <a:lnSpc>
                <a:spcPct val="115000"/>
              </a:lnSpc>
              <a:spcBef>
                <a:spcPts val="0"/>
              </a:spcBef>
              <a:spcAft>
                <a:spcPts val="0"/>
              </a:spcAft>
              <a:buSzPts val="1800"/>
              <a:buFont typeface="Muli"/>
              <a:buChar char="□"/>
              <a:defRPr sz="1800">
                <a:latin typeface="Muli"/>
                <a:ea typeface="Muli"/>
                <a:cs typeface="Muli"/>
                <a:sym typeface="Muli"/>
              </a:defRPr>
            </a:lvl2pPr>
            <a:lvl3pPr indent="-342900" lvl="2" marL="1371600">
              <a:lnSpc>
                <a:spcPct val="115000"/>
              </a:lnSpc>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lnSpc>
                <a:spcPct val="115000"/>
              </a:lnSpc>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lnSpc>
                <a:spcPct val="115000"/>
              </a:lnSpc>
              <a:spcBef>
                <a:spcPts val="0"/>
              </a:spcBef>
              <a:spcAft>
                <a:spcPts val="0"/>
              </a:spcAft>
              <a:buSzPts val="1800"/>
              <a:buFont typeface="Muli"/>
              <a:buChar char="□"/>
              <a:defRPr sz="1800">
                <a:latin typeface="Muli"/>
                <a:ea typeface="Muli"/>
                <a:cs typeface="Muli"/>
                <a:sym typeface="Muli"/>
              </a:defRPr>
            </a:lvl5pPr>
            <a:lvl6pPr indent="-342900" lvl="5" marL="2743200">
              <a:lnSpc>
                <a:spcPct val="115000"/>
              </a:lnSpc>
              <a:spcBef>
                <a:spcPts val="0"/>
              </a:spcBef>
              <a:spcAft>
                <a:spcPts val="0"/>
              </a:spcAft>
              <a:buClr>
                <a:schemeClr val="dk2"/>
              </a:buClr>
              <a:buSzPts val="1800"/>
              <a:buFont typeface="Muli"/>
              <a:buChar char="■"/>
              <a:defRPr sz="1800">
                <a:latin typeface="Muli"/>
                <a:ea typeface="Muli"/>
                <a:cs typeface="Muli"/>
                <a:sym typeface="Muli"/>
              </a:defRPr>
            </a:lvl6pPr>
            <a:lvl7pPr indent="-342900" lvl="6" marL="3200400">
              <a:lnSpc>
                <a:spcPct val="115000"/>
              </a:lnSpc>
              <a:spcBef>
                <a:spcPts val="0"/>
              </a:spcBef>
              <a:spcAft>
                <a:spcPts val="0"/>
              </a:spcAft>
              <a:buClr>
                <a:schemeClr val="dk2"/>
              </a:buClr>
              <a:buSzPts val="1800"/>
              <a:buFont typeface="Muli"/>
              <a:buChar char="■"/>
              <a:defRPr sz="1800">
                <a:latin typeface="Muli"/>
                <a:ea typeface="Muli"/>
                <a:cs typeface="Muli"/>
                <a:sym typeface="Muli"/>
              </a:defRPr>
            </a:lvl7pPr>
            <a:lvl8pPr indent="-342900" lvl="7" marL="3657600">
              <a:lnSpc>
                <a:spcPct val="115000"/>
              </a:lnSpc>
              <a:spcBef>
                <a:spcPts val="0"/>
              </a:spcBef>
              <a:spcAft>
                <a:spcPts val="0"/>
              </a:spcAft>
              <a:buClr>
                <a:schemeClr val="dk2"/>
              </a:buClr>
              <a:buSzPts val="1800"/>
              <a:buFont typeface="Muli"/>
              <a:buChar char="□"/>
              <a:defRPr sz="1800">
                <a:latin typeface="Muli"/>
                <a:ea typeface="Muli"/>
                <a:cs typeface="Muli"/>
                <a:sym typeface="Muli"/>
              </a:defRPr>
            </a:lvl8pPr>
            <a:lvl9pPr indent="-342900" lvl="8" marL="4114800">
              <a:lnSpc>
                <a:spcPct val="115000"/>
              </a:lnSpc>
              <a:spcBef>
                <a:spcPts val="0"/>
              </a:spcBef>
              <a:spcAft>
                <a:spcPts val="0"/>
              </a:spcAft>
              <a:buClr>
                <a:schemeClr val="dk2"/>
              </a:buClr>
              <a:buSzPts val="1800"/>
              <a:buFont typeface="Muli"/>
              <a:buChar char="■"/>
              <a:defRPr sz="1800">
                <a:latin typeface="Muli"/>
                <a:ea typeface="Muli"/>
                <a:cs typeface="Muli"/>
                <a:sym typeface="Muli"/>
              </a:defRPr>
            </a:lvl9pPr>
          </a:lstStyle>
          <a:p/>
        </p:txBody>
      </p:sp>
    </p:spTree>
  </p:cSld>
  <p:clrMap accent1="accent1" accent2="accent2" accent3="accent3" accent4="accent4" accent5="accent5" accent6="accent6" bg1="lt1" bg2="dk2" tx1="dk1" tx2="lt2" folHlink="folHlink" hlink="hlink"/>
  <p:sldLayoutIdLst>
    <p:sldLayoutId id="2147483698" r:id="rId1"/>
    <p:sldLayoutId id="2147483699" r:id="rId2"/>
    <p:sldLayoutId id="2147483700" r:id="rId3"/>
    <p:sldLayoutId id="2147483701" r:id="rId4"/>
    <p:sldLayoutId id="2147483702" r:id="rId5"/>
    <p:sldLayoutId id="2147483703" r:id="rId6"/>
    <p:sldLayoutId id="2147483704" r:id="rId7"/>
    <p:sldLayoutId id="2147483705" r:id="rId8"/>
    <p:sldLayoutId id="2147483706" r:id="rId9"/>
    <p:sldLayoutId id="2147483707" r:id="rId10"/>
    <p:sldLayoutId id="2147483708" r:id="rId11"/>
    <p:sldLayoutId id="2147483709" r:id="rId12"/>
    <p:sldLayoutId id="2147483710" r:id="rId13"/>
    <p:sldLayoutId id="2147483711" r:id="rId14"/>
    <p:sldLayoutId id="2147483712" r:id="rId15"/>
    <p:sldLayoutId id="2147483713" r:id="rId16"/>
    <p:sldLayoutId id="2147483714" r:id="rId17"/>
    <p:sldLayoutId id="2147483715" r:id="rId18"/>
    <p:sldLayoutId id="2147483716" r:id="rId19"/>
    <p:sldLayoutId id="2147483717" r:id="rId20"/>
    <p:sldLayoutId id="2147483718" r:id="rId21"/>
    <p:sldLayoutId id="2147483719" r:id="rId22"/>
    <p:sldLayoutId id="2147483720" r:id="rId23"/>
    <p:sldLayoutId id="2147483721" r:id="rId24"/>
    <p:sldLayoutId id="2147483722" r:id="rId25"/>
    <p:sldLayoutId id="2147483723" r:id="rId26"/>
    <p:sldLayoutId id="2147483724" r:id="rId27"/>
    <p:sldLayoutId id="2147483725" r:id="rId28"/>
    <p:sldLayoutId id="2147483726" r:id="rId29"/>
    <p:sldLayoutId id="2147483727" r:id="rId30"/>
    <p:sldLayoutId id="2147483728" r:id="rId31"/>
    <p:sldLayoutId id="2147483729" r:id="rId32"/>
    <p:sldLayoutId id="2147483730" r:id="rId33"/>
    <p:sldLayoutId id="2147483731" r:id="rId34"/>
    <p:sldLayoutId id="2147483732" r:id="rId35"/>
    <p:sldLayoutId id="2147483733" r:id="rId36"/>
    <p:sldLayoutId id="2147483734" r:id="rId37"/>
    <p:sldLayoutId id="2147483735" r:id="rId38"/>
    <p:sldLayoutId id="2147483736" r:id="rId39"/>
    <p:sldLayoutId id="2147483737" r:id="rId40"/>
    <p:sldLayoutId id="2147483738" r:id="rId41"/>
    <p:sldLayoutId id="2147483739" r:id="rId42"/>
    <p:sldLayoutId id="2147483740" r:id="rId43"/>
    <p:sldLayoutId id="2147483741" r:id="rId44"/>
    <p:sldLayoutId id="2147483742" r:id="rId45"/>
    <p:sldLayoutId id="2147483743" r:id="rId46"/>
    <p:sldLayoutId id="2147483744" r:id="rId47"/>
    <p:sldLayoutId id="2147483745" r:id="rId48"/>
    <p:sldLayoutId id="2147483746" r:id="rId49"/>
    <p:sldLayoutId id="2147483747" r:id="rId50"/>
    <p:sldLayoutId id="2147483748" r:id="rId51"/>
    <p:sldLayoutId id="2147483749" r:id="rId52"/>
    <p:sldLayoutId id="2147483750" r:id="rId53"/>
    <p:sldLayoutId id="2147483751" r:id="rId54"/>
    <p:sldLayoutId id="2147483752" r:id="rId55"/>
    <p:sldLayoutId id="2147483753" r:id="rId56"/>
    <p:sldLayoutId id="2147483754" r:id="rId57"/>
    <p:sldLayoutId id="2147483755" r:id="rId58"/>
    <p:sldLayoutId id="2147483756" r:id="rId59"/>
    <p:sldLayoutId id="2147483757" r:id="rId60"/>
    <p:sldLayoutId id="2147483758" r:id="rId61"/>
    <p:sldLayoutId id="2147483759" r:id="rId62"/>
    <p:sldLayoutId id="2147483760" r:id="rId63"/>
    <p:sldLayoutId id="2147483761" r:id="rId64"/>
    <p:sldLayoutId id="2147483762" r:id="rId65"/>
    <p:sldLayoutId id="2147483763" r:id="rId66"/>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2160">
          <p15:clr>
            <a:srgbClr val="EA4335"/>
          </p15:clr>
        </p15:guide>
        <p15:guide id="2" pos="3840">
          <p15:clr>
            <a:srgbClr val="EA4335"/>
          </p15:clr>
        </p15:guide>
      </p15:sldGuideLst>
    </p:ext>
  </p:extLst>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075" name="Shape 1075"/>
        <p:cNvGrpSpPr/>
        <p:nvPr/>
      </p:nvGrpSpPr>
      <p:grpSpPr>
        <a:xfrm>
          <a:off x="0" y="0"/>
          <a:ext cx="0" cy="0"/>
          <a:chOff x="0" y="0"/>
          <a:chExt cx="0" cy="0"/>
        </a:xfrm>
      </p:grpSpPr>
      <p:sp>
        <p:nvSpPr>
          <p:cNvPr id="1076" name="Google Shape;1076;p119"/>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b="1"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b="1" sz="1800">
                <a:latin typeface="Muli"/>
                <a:ea typeface="Muli"/>
                <a:cs typeface="Muli"/>
                <a:sym typeface="Muli"/>
              </a:defRPr>
            </a:lvl2pPr>
            <a:lvl3pPr lvl="2">
              <a:spcBef>
                <a:spcPts val="0"/>
              </a:spcBef>
              <a:spcAft>
                <a:spcPts val="0"/>
              </a:spcAft>
              <a:buSzPts val="1400"/>
              <a:buFont typeface="Muli"/>
              <a:buNone/>
              <a:defRPr b="1" sz="1800">
                <a:latin typeface="Muli"/>
                <a:ea typeface="Muli"/>
                <a:cs typeface="Muli"/>
                <a:sym typeface="Muli"/>
              </a:defRPr>
            </a:lvl3pPr>
            <a:lvl4pPr lvl="3">
              <a:spcBef>
                <a:spcPts val="0"/>
              </a:spcBef>
              <a:spcAft>
                <a:spcPts val="0"/>
              </a:spcAft>
              <a:buSzPts val="1400"/>
              <a:buFont typeface="Muli"/>
              <a:buNone/>
              <a:defRPr b="1" sz="1800">
                <a:latin typeface="Muli"/>
                <a:ea typeface="Muli"/>
                <a:cs typeface="Muli"/>
                <a:sym typeface="Muli"/>
              </a:defRPr>
            </a:lvl4pPr>
            <a:lvl5pPr lvl="4">
              <a:spcBef>
                <a:spcPts val="0"/>
              </a:spcBef>
              <a:spcAft>
                <a:spcPts val="0"/>
              </a:spcAft>
              <a:buSzPts val="1400"/>
              <a:buFont typeface="Muli"/>
              <a:buNone/>
              <a:defRPr b="1" sz="1800">
                <a:latin typeface="Muli"/>
                <a:ea typeface="Muli"/>
                <a:cs typeface="Muli"/>
                <a:sym typeface="Muli"/>
              </a:defRPr>
            </a:lvl5pPr>
            <a:lvl6pPr lvl="5">
              <a:spcBef>
                <a:spcPts val="0"/>
              </a:spcBef>
              <a:spcAft>
                <a:spcPts val="0"/>
              </a:spcAft>
              <a:buSzPts val="1400"/>
              <a:buFont typeface="Muli"/>
              <a:buNone/>
              <a:defRPr b="1" sz="1800">
                <a:latin typeface="Muli"/>
                <a:ea typeface="Muli"/>
                <a:cs typeface="Muli"/>
                <a:sym typeface="Muli"/>
              </a:defRPr>
            </a:lvl6pPr>
            <a:lvl7pPr lvl="6">
              <a:spcBef>
                <a:spcPts val="0"/>
              </a:spcBef>
              <a:spcAft>
                <a:spcPts val="0"/>
              </a:spcAft>
              <a:buSzPts val="1400"/>
              <a:buFont typeface="Muli"/>
              <a:buNone/>
              <a:defRPr b="1" sz="1800">
                <a:latin typeface="Muli"/>
                <a:ea typeface="Muli"/>
                <a:cs typeface="Muli"/>
                <a:sym typeface="Muli"/>
              </a:defRPr>
            </a:lvl7pPr>
            <a:lvl8pPr lvl="7">
              <a:spcBef>
                <a:spcPts val="0"/>
              </a:spcBef>
              <a:spcAft>
                <a:spcPts val="0"/>
              </a:spcAft>
              <a:buSzPts val="1400"/>
              <a:buFont typeface="Muli"/>
              <a:buNone/>
              <a:defRPr b="1" sz="1800">
                <a:latin typeface="Muli"/>
                <a:ea typeface="Muli"/>
                <a:cs typeface="Muli"/>
                <a:sym typeface="Muli"/>
              </a:defRPr>
            </a:lvl8pPr>
            <a:lvl9pPr lvl="8">
              <a:spcBef>
                <a:spcPts val="0"/>
              </a:spcBef>
              <a:spcAft>
                <a:spcPts val="0"/>
              </a:spcAft>
              <a:buSzPts val="1400"/>
              <a:buFont typeface="Muli"/>
              <a:buNone/>
              <a:defRPr b="1" sz="1800">
                <a:latin typeface="Muli"/>
                <a:ea typeface="Muli"/>
                <a:cs typeface="Muli"/>
                <a:sym typeface="Muli"/>
              </a:defRPr>
            </a:lvl9pPr>
          </a:lstStyle>
          <a:p/>
        </p:txBody>
      </p:sp>
      <p:sp>
        <p:nvSpPr>
          <p:cNvPr id="1077" name="Google Shape;1077;p119"/>
          <p:cNvSpPr txBox="1"/>
          <p:nvPr>
            <p:ph idx="12" type="sldNum"/>
          </p:nvPr>
        </p:nvSpPr>
        <p:spPr>
          <a:xfrm>
            <a:off x="10955126" y="6068075"/>
            <a:ext cx="428400" cy="525000"/>
          </a:xfrm>
          <a:prstGeom prst="rect">
            <a:avLst/>
          </a:prstGeom>
          <a:noFill/>
          <a:ln>
            <a:noFill/>
          </a:ln>
        </p:spPr>
        <p:txBody>
          <a:bodyPr anchorCtr="0" anchor="t" bIns="91425" lIns="91425" spcFirstLastPara="1" rIns="91425" wrap="square" tIns="91425">
            <a:noAutofit/>
          </a:bodyPr>
          <a:lstStyle>
            <a:lvl1pPr lvl="0" algn="ctr">
              <a:buNone/>
              <a:defRPr sz="1300">
                <a:solidFill>
                  <a:schemeClr val="dk1"/>
                </a:solidFill>
                <a:latin typeface="Muli"/>
                <a:ea typeface="Muli"/>
                <a:cs typeface="Muli"/>
                <a:sym typeface="Muli"/>
              </a:defRPr>
            </a:lvl1pPr>
            <a:lvl2pPr lvl="1" algn="ctr">
              <a:buNone/>
              <a:defRPr sz="1300">
                <a:solidFill>
                  <a:schemeClr val="dk1"/>
                </a:solidFill>
                <a:latin typeface="Muli"/>
                <a:ea typeface="Muli"/>
                <a:cs typeface="Muli"/>
                <a:sym typeface="Muli"/>
              </a:defRPr>
            </a:lvl2pPr>
            <a:lvl3pPr lvl="2" algn="ctr">
              <a:buNone/>
              <a:defRPr sz="1300">
                <a:solidFill>
                  <a:schemeClr val="dk1"/>
                </a:solidFill>
                <a:latin typeface="Muli"/>
                <a:ea typeface="Muli"/>
                <a:cs typeface="Muli"/>
                <a:sym typeface="Muli"/>
              </a:defRPr>
            </a:lvl3pPr>
            <a:lvl4pPr lvl="3" algn="ctr">
              <a:buNone/>
              <a:defRPr sz="1300">
                <a:solidFill>
                  <a:schemeClr val="dk1"/>
                </a:solidFill>
                <a:latin typeface="Muli"/>
                <a:ea typeface="Muli"/>
                <a:cs typeface="Muli"/>
                <a:sym typeface="Muli"/>
              </a:defRPr>
            </a:lvl4pPr>
            <a:lvl5pPr lvl="4" algn="ctr">
              <a:buNone/>
              <a:defRPr sz="1300">
                <a:solidFill>
                  <a:schemeClr val="dk1"/>
                </a:solidFill>
                <a:latin typeface="Muli"/>
                <a:ea typeface="Muli"/>
                <a:cs typeface="Muli"/>
                <a:sym typeface="Muli"/>
              </a:defRPr>
            </a:lvl5pPr>
            <a:lvl6pPr lvl="5" algn="ctr">
              <a:buNone/>
              <a:defRPr sz="1300">
                <a:solidFill>
                  <a:schemeClr val="dk1"/>
                </a:solidFill>
                <a:latin typeface="Muli"/>
                <a:ea typeface="Muli"/>
                <a:cs typeface="Muli"/>
                <a:sym typeface="Muli"/>
              </a:defRPr>
            </a:lvl6pPr>
            <a:lvl7pPr lvl="6" algn="ctr">
              <a:buNone/>
              <a:defRPr sz="1300">
                <a:solidFill>
                  <a:schemeClr val="dk1"/>
                </a:solidFill>
                <a:latin typeface="Muli"/>
                <a:ea typeface="Muli"/>
                <a:cs typeface="Muli"/>
                <a:sym typeface="Muli"/>
              </a:defRPr>
            </a:lvl7pPr>
            <a:lvl8pPr lvl="7" algn="ctr">
              <a:buNone/>
              <a:defRPr sz="1300">
                <a:solidFill>
                  <a:schemeClr val="dk1"/>
                </a:solidFill>
                <a:latin typeface="Muli"/>
                <a:ea typeface="Muli"/>
                <a:cs typeface="Muli"/>
                <a:sym typeface="Muli"/>
              </a:defRPr>
            </a:lvl8pPr>
            <a:lvl9pPr lvl="8" algn="ctr">
              <a:buNone/>
              <a:defRPr sz="1300">
                <a:solidFill>
                  <a:schemeClr val="dk1"/>
                </a:solidFill>
                <a:latin typeface="Muli"/>
                <a:ea typeface="Muli"/>
                <a:cs typeface="Muli"/>
                <a:sym typeface="Muli"/>
              </a:defRPr>
            </a:lvl9pPr>
          </a:lstStyle>
          <a:p>
            <a:pPr indent="0" lvl="0" marL="0" rtl="0" algn="ctr">
              <a:spcBef>
                <a:spcPts val="0"/>
              </a:spcBef>
              <a:spcAft>
                <a:spcPts val="0"/>
              </a:spcAft>
              <a:buNone/>
            </a:pPr>
            <a:fld id="{00000000-1234-1234-1234-123412341234}" type="slidenum">
              <a:rPr lang="en-US"/>
              <a:t>‹#›</a:t>
            </a:fld>
            <a:endParaRPr/>
          </a:p>
        </p:txBody>
      </p:sp>
      <p:sp>
        <p:nvSpPr>
          <p:cNvPr id="1078" name="Google Shape;1078;p119"/>
          <p:cNvSpPr txBox="1"/>
          <p:nvPr>
            <p:ph idx="1" type="body"/>
          </p:nvPr>
        </p:nvSpPr>
        <p:spPr>
          <a:xfrm>
            <a:off x="685800" y="1264824"/>
            <a:ext cx="10820400" cy="45876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2"/>
              </a:buClr>
              <a:buSzPts val="1800"/>
              <a:buFont typeface="Muli"/>
              <a:buChar char="■"/>
              <a:defRPr sz="1800">
                <a:latin typeface="Muli"/>
                <a:ea typeface="Muli"/>
                <a:cs typeface="Muli"/>
                <a:sym typeface="Muli"/>
              </a:defRPr>
            </a:lvl1pPr>
            <a:lvl2pPr indent="-342900" lvl="1" marL="914400">
              <a:lnSpc>
                <a:spcPct val="115000"/>
              </a:lnSpc>
              <a:spcBef>
                <a:spcPts val="0"/>
              </a:spcBef>
              <a:spcAft>
                <a:spcPts val="0"/>
              </a:spcAft>
              <a:buSzPts val="1800"/>
              <a:buFont typeface="Muli"/>
              <a:buChar char="□"/>
              <a:defRPr sz="1800">
                <a:latin typeface="Muli"/>
                <a:ea typeface="Muli"/>
                <a:cs typeface="Muli"/>
                <a:sym typeface="Muli"/>
              </a:defRPr>
            </a:lvl2pPr>
            <a:lvl3pPr indent="-342900" lvl="2" marL="1371600">
              <a:lnSpc>
                <a:spcPct val="115000"/>
              </a:lnSpc>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lnSpc>
                <a:spcPct val="115000"/>
              </a:lnSpc>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lnSpc>
                <a:spcPct val="115000"/>
              </a:lnSpc>
              <a:spcBef>
                <a:spcPts val="0"/>
              </a:spcBef>
              <a:spcAft>
                <a:spcPts val="0"/>
              </a:spcAft>
              <a:buSzPts val="1800"/>
              <a:buFont typeface="Muli"/>
              <a:buChar char="□"/>
              <a:defRPr sz="1800">
                <a:latin typeface="Muli"/>
                <a:ea typeface="Muli"/>
                <a:cs typeface="Muli"/>
                <a:sym typeface="Muli"/>
              </a:defRPr>
            </a:lvl5pPr>
            <a:lvl6pPr indent="-342900" lvl="5" marL="2743200">
              <a:lnSpc>
                <a:spcPct val="115000"/>
              </a:lnSpc>
              <a:spcBef>
                <a:spcPts val="0"/>
              </a:spcBef>
              <a:spcAft>
                <a:spcPts val="0"/>
              </a:spcAft>
              <a:buClr>
                <a:schemeClr val="dk2"/>
              </a:buClr>
              <a:buSzPts val="1800"/>
              <a:buFont typeface="Muli"/>
              <a:buChar char="■"/>
              <a:defRPr sz="1800">
                <a:latin typeface="Muli"/>
                <a:ea typeface="Muli"/>
                <a:cs typeface="Muli"/>
                <a:sym typeface="Muli"/>
              </a:defRPr>
            </a:lvl6pPr>
            <a:lvl7pPr indent="-342900" lvl="6" marL="3200400">
              <a:lnSpc>
                <a:spcPct val="115000"/>
              </a:lnSpc>
              <a:spcBef>
                <a:spcPts val="0"/>
              </a:spcBef>
              <a:spcAft>
                <a:spcPts val="0"/>
              </a:spcAft>
              <a:buClr>
                <a:schemeClr val="dk2"/>
              </a:buClr>
              <a:buSzPts val="1800"/>
              <a:buFont typeface="Muli"/>
              <a:buChar char="■"/>
              <a:defRPr sz="1800">
                <a:latin typeface="Muli"/>
                <a:ea typeface="Muli"/>
                <a:cs typeface="Muli"/>
                <a:sym typeface="Muli"/>
              </a:defRPr>
            </a:lvl7pPr>
            <a:lvl8pPr indent="-342900" lvl="7" marL="3657600">
              <a:lnSpc>
                <a:spcPct val="115000"/>
              </a:lnSpc>
              <a:spcBef>
                <a:spcPts val="0"/>
              </a:spcBef>
              <a:spcAft>
                <a:spcPts val="0"/>
              </a:spcAft>
              <a:buClr>
                <a:schemeClr val="dk2"/>
              </a:buClr>
              <a:buSzPts val="1800"/>
              <a:buFont typeface="Muli"/>
              <a:buChar char="□"/>
              <a:defRPr sz="1800">
                <a:latin typeface="Muli"/>
                <a:ea typeface="Muli"/>
                <a:cs typeface="Muli"/>
                <a:sym typeface="Muli"/>
              </a:defRPr>
            </a:lvl8pPr>
            <a:lvl9pPr indent="-342900" lvl="8" marL="4114800">
              <a:lnSpc>
                <a:spcPct val="115000"/>
              </a:lnSpc>
              <a:spcBef>
                <a:spcPts val="0"/>
              </a:spcBef>
              <a:spcAft>
                <a:spcPts val="0"/>
              </a:spcAft>
              <a:buClr>
                <a:schemeClr val="dk2"/>
              </a:buClr>
              <a:buSzPts val="1800"/>
              <a:buFont typeface="Muli"/>
              <a:buChar char="■"/>
              <a:defRPr sz="1800">
                <a:latin typeface="Muli"/>
                <a:ea typeface="Muli"/>
                <a:cs typeface="Muli"/>
                <a:sym typeface="Muli"/>
              </a:defRPr>
            </a:lvl9pPr>
          </a:lstStyle>
          <a:p/>
        </p:txBody>
      </p:sp>
    </p:spTree>
  </p:cSld>
  <p:clrMap accent1="accent1" accent2="accent2" accent3="accent3" accent4="accent4" accent5="accent5" accent6="accent6" bg1="lt1" bg2="dk2" tx1="dk1" tx2="lt2" folHlink="folHlink" hlink="hlink"/>
  <p:sldLayoutIdLst>
    <p:sldLayoutId id="2147483764" r:id="rId1"/>
    <p:sldLayoutId id="2147483765" r:id="rId2"/>
    <p:sldLayoutId id="2147483766" r:id="rId3"/>
    <p:sldLayoutId id="2147483767" r:id="rId4"/>
    <p:sldLayoutId id="2147483768" r:id="rId5"/>
    <p:sldLayoutId id="2147483769" r:id="rId6"/>
    <p:sldLayoutId id="2147483770" r:id="rId7"/>
    <p:sldLayoutId id="2147483771" r:id="rId8"/>
    <p:sldLayoutId id="2147483772" r:id="rId9"/>
    <p:sldLayoutId id="2147483773" r:id="rId10"/>
    <p:sldLayoutId id="2147483774" r:id="rId11"/>
    <p:sldLayoutId id="2147483775" r:id="rId12"/>
    <p:sldLayoutId id="2147483776" r:id="rId13"/>
    <p:sldLayoutId id="2147483777" r:id="rId14"/>
    <p:sldLayoutId id="2147483778" r:id="rId15"/>
    <p:sldLayoutId id="2147483779" r:id="rId16"/>
    <p:sldLayoutId id="2147483780" r:id="rId17"/>
    <p:sldLayoutId id="2147483781" r:id="rId18"/>
    <p:sldLayoutId id="2147483782" r:id="rId19"/>
    <p:sldLayoutId id="2147483783" r:id="rId20"/>
    <p:sldLayoutId id="2147483784" r:id="rId21"/>
    <p:sldLayoutId id="2147483785" r:id="rId22"/>
    <p:sldLayoutId id="2147483786" r:id="rId23"/>
    <p:sldLayoutId id="2147483787" r:id="rId24"/>
    <p:sldLayoutId id="2147483788" r:id="rId25"/>
    <p:sldLayoutId id="2147483789" r:id="rId26"/>
    <p:sldLayoutId id="2147483790" r:id="rId27"/>
    <p:sldLayoutId id="2147483791" r:id="rId28"/>
    <p:sldLayoutId id="2147483792" r:id="rId29"/>
    <p:sldLayoutId id="2147483793" r:id="rId30"/>
    <p:sldLayoutId id="2147483794" r:id="rId31"/>
    <p:sldLayoutId id="2147483795" r:id="rId32"/>
    <p:sldLayoutId id="2147483796" r:id="rId33"/>
    <p:sldLayoutId id="2147483797" r:id="rId34"/>
    <p:sldLayoutId id="2147483798" r:id="rId35"/>
    <p:sldLayoutId id="2147483799" r:id="rId36"/>
    <p:sldLayoutId id="2147483800" r:id="rId37"/>
    <p:sldLayoutId id="2147483801" r:id="rId38"/>
    <p:sldLayoutId id="2147483802" r:id="rId39"/>
    <p:sldLayoutId id="2147483803" r:id="rId40"/>
    <p:sldLayoutId id="2147483804" r:id="rId41"/>
    <p:sldLayoutId id="2147483805" r:id="rId42"/>
    <p:sldLayoutId id="2147483806" r:id="rId43"/>
    <p:sldLayoutId id="2147483807" r:id="rId44"/>
    <p:sldLayoutId id="2147483808" r:id="rId45"/>
    <p:sldLayoutId id="2147483809" r:id="rId46"/>
    <p:sldLayoutId id="2147483810" r:id="rId47"/>
    <p:sldLayoutId id="2147483811" r:id="rId48"/>
    <p:sldLayoutId id="2147483812" r:id="rId49"/>
    <p:sldLayoutId id="2147483813" r:id="rId50"/>
    <p:sldLayoutId id="2147483814" r:id="rId51"/>
    <p:sldLayoutId id="2147483815" r:id="rId5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2160">
          <p15:clr>
            <a:srgbClr val="EA4335"/>
          </p15:clr>
        </p15:guide>
        <p15:guide id="2" pos="3840">
          <p15:clr>
            <a:srgbClr val="EA4335"/>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00.xml"/><Relationship Id="rId2" Type="http://schemas.openxmlformats.org/officeDocument/2006/relationships/notesSlide" Target="../notesSlides/notesSlide1.xml"/><Relationship Id="rId3" Type="http://schemas.openxmlformats.org/officeDocument/2006/relationships/image" Target="../media/image7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01.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8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5.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00.xml"/><Relationship Id="rId2" Type="http://schemas.openxmlformats.org/officeDocument/2006/relationships/notesSlide" Target="../notesSlides/notesSlide5.xml"/><Relationship Id="rId3" Type="http://schemas.openxmlformats.org/officeDocument/2006/relationships/image" Target="../media/image69.png"/><Relationship Id="rId4" Type="http://schemas.openxmlformats.org/officeDocument/2006/relationships/image" Target="../media/image72.png"/><Relationship Id="rId5" Type="http://schemas.openxmlformats.org/officeDocument/2006/relationships/image" Target="../media/image73.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00.xml"/><Relationship Id="rId2" Type="http://schemas.openxmlformats.org/officeDocument/2006/relationships/notesSlide" Target="../notesSlides/notesSlide6.xml"/><Relationship Id="rId3" Type="http://schemas.openxmlformats.org/officeDocument/2006/relationships/image" Target="../media/image69.png"/><Relationship Id="rId4" Type="http://schemas.openxmlformats.org/officeDocument/2006/relationships/image" Target="../media/image72.png"/><Relationship Id="rId5" Type="http://schemas.openxmlformats.org/officeDocument/2006/relationships/image" Target="../media/image73.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00.xml"/><Relationship Id="rId2" Type="http://schemas.openxmlformats.org/officeDocument/2006/relationships/notesSlide" Target="../notesSlides/notesSlide7.xml"/><Relationship Id="rId3" Type="http://schemas.openxmlformats.org/officeDocument/2006/relationships/image" Target="../media/image69.png"/><Relationship Id="rId4" Type="http://schemas.openxmlformats.org/officeDocument/2006/relationships/image" Target="../media/image72.png"/><Relationship Id="rId5" Type="http://schemas.openxmlformats.org/officeDocument/2006/relationships/image" Target="../media/image73.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00.xml"/><Relationship Id="rId2" Type="http://schemas.openxmlformats.org/officeDocument/2006/relationships/notesSlide" Target="../notesSlides/notesSlide8.xml"/><Relationship Id="rId3" Type="http://schemas.openxmlformats.org/officeDocument/2006/relationships/image" Target="../media/image69.png"/><Relationship Id="rId4" Type="http://schemas.openxmlformats.org/officeDocument/2006/relationships/image" Target="../media/image72.png"/><Relationship Id="rId5" Type="http://schemas.openxmlformats.org/officeDocument/2006/relationships/image" Target="../media/image73.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00.xml"/><Relationship Id="rId2" Type="http://schemas.openxmlformats.org/officeDocument/2006/relationships/notesSlide" Target="../notesSlides/notesSlide9.xml"/><Relationship Id="rId3" Type="http://schemas.openxmlformats.org/officeDocument/2006/relationships/image" Target="../media/image69.png"/><Relationship Id="rId4" Type="http://schemas.openxmlformats.org/officeDocument/2006/relationships/image" Target="../media/image72.png"/><Relationship Id="rId5" Type="http://schemas.openxmlformats.org/officeDocument/2006/relationships/image" Target="../media/image73.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50.xml"/><Relationship Id="rId2" Type="http://schemas.openxmlformats.org/officeDocument/2006/relationships/notesSlide" Target="../notesSlides/notesSlide10.xml"/><Relationship Id="rId3" Type="http://schemas.openxmlformats.org/officeDocument/2006/relationships/image" Target="../media/image79.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0.xml"/><Relationship Id="rId2" Type="http://schemas.openxmlformats.org/officeDocument/2006/relationships/notesSlide" Target="../notesSlides/notesSlide11.xml"/><Relationship Id="rId3" Type="http://schemas.openxmlformats.org/officeDocument/2006/relationships/image" Target="../media/image69.png"/><Relationship Id="rId4" Type="http://schemas.openxmlformats.org/officeDocument/2006/relationships/image" Target="../media/image72.png"/><Relationship Id="rId5" Type="http://schemas.openxmlformats.org/officeDocument/2006/relationships/image" Target="../media/image73.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0.xml"/><Relationship Id="rId2" Type="http://schemas.openxmlformats.org/officeDocument/2006/relationships/notesSlide" Target="../notesSlides/notesSlide12.xml"/><Relationship Id="rId3" Type="http://schemas.openxmlformats.org/officeDocument/2006/relationships/image" Target="../media/image69.png"/><Relationship Id="rId4" Type="http://schemas.openxmlformats.org/officeDocument/2006/relationships/image" Target="../media/image72.png"/><Relationship Id="rId5" Type="http://schemas.openxmlformats.org/officeDocument/2006/relationships/image" Target="../media/image73.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98.xml"/><Relationship Id="rId2" Type="http://schemas.openxmlformats.org/officeDocument/2006/relationships/notesSlide" Target="../notesSlides/notesSlide13.xml"/><Relationship Id="rId3" Type="http://schemas.openxmlformats.org/officeDocument/2006/relationships/image" Target="../media/image93.png"/><Relationship Id="rId4" Type="http://schemas.openxmlformats.org/officeDocument/2006/relationships/image" Target="../media/image92.png"/><Relationship Id="rId5" Type="http://schemas.openxmlformats.org/officeDocument/2006/relationships/image" Target="../media/image88.png"/><Relationship Id="rId6" Type="http://schemas.openxmlformats.org/officeDocument/2006/relationships/image" Target="../media/image77.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1.xml"/><Relationship Id="rId2" Type="http://schemas.openxmlformats.org/officeDocument/2006/relationships/notesSlide" Target="../notesSlides/notesSlide14.xml"/><Relationship Id="rId3" Type="http://schemas.openxmlformats.org/officeDocument/2006/relationships/image" Target="../media/image81.png"/><Relationship Id="rId4" Type="http://schemas.openxmlformats.org/officeDocument/2006/relationships/image" Target="../media/image78.png"/><Relationship Id="rId5" Type="http://schemas.openxmlformats.org/officeDocument/2006/relationships/image" Target="../media/image85.png"/><Relationship Id="rId6" Type="http://schemas.openxmlformats.org/officeDocument/2006/relationships/image" Target="../media/image84.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00.xml"/><Relationship Id="rId2" Type="http://schemas.openxmlformats.org/officeDocument/2006/relationships/notesSlide" Target="../notesSlides/notesSlide15.xml"/><Relationship Id="rId3" Type="http://schemas.openxmlformats.org/officeDocument/2006/relationships/image" Target="../media/image69.png"/><Relationship Id="rId4" Type="http://schemas.openxmlformats.org/officeDocument/2006/relationships/image" Target="../media/image72.png"/><Relationship Id="rId5" Type="http://schemas.openxmlformats.org/officeDocument/2006/relationships/image" Target="../media/image73.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0.xml"/><Relationship Id="rId2" Type="http://schemas.openxmlformats.org/officeDocument/2006/relationships/notesSlide" Target="../notesSlides/notesSlide16.xml"/><Relationship Id="rId3" Type="http://schemas.openxmlformats.org/officeDocument/2006/relationships/image" Target="../media/image69.png"/><Relationship Id="rId4" Type="http://schemas.openxmlformats.org/officeDocument/2006/relationships/image" Target="../media/image72.png"/><Relationship Id="rId5" Type="http://schemas.openxmlformats.org/officeDocument/2006/relationships/image" Target="../media/image73.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00.xml"/><Relationship Id="rId2" Type="http://schemas.openxmlformats.org/officeDocument/2006/relationships/notesSlide" Target="../notesSlides/notesSlide17.xml"/><Relationship Id="rId3" Type="http://schemas.openxmlformats.org/officeDocument/2006/relationships/image" Target="../media/image69.png"/><Relationship Id="rId4" Type="http://schemas.openxmlformats.org/officeDocument/2006/relationships/image" Target="../media/image72.png"/><Relationship Id="rId5" Type="http://schemas.openxmlformats.org/officeDocument/2006/relationships/image" Target="../media/image73.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97.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1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4" name="Shape 1564"/>
        <p:cNvGrpSpPr/>
        <p:nvPr/>
      </p:nvGrpSpPr>
      <p:grpSpPr>
        <a:xfrm>
          <a:off x="0" y="0"/>
          <a:ext cx="0" cy="0"/>
          <a:chOff x="0" y="0"/>
          <a:chExt cx="0" cy="0"/>
        </a:xfrm>
      </p:grpSpPr>
      <p:grpSp>
        <p:nvGrpSpPr>
          <p:cNvPr id="1565" name="Google Shape;1565;p172"/>
          <p:cNvGrpSpPr/>
          <p:nvPr/>
        </p:nvGrpSpPr>
        <p:grpSpPr>
          <a:xfrm>
            <a:off x="0" y="0"/>
            <a:ext cx="12191485" cy="5790023"/>
            <a:chOff x="0" y="0"/>
            <a:chExt cx="20104692" cy="9549765"/>
          </a:xfrm>
        </p:grpSpPr>
        <p:sp>
          <p:nvSpPr>
            <p:cNvPr id="1566" name="Google Shape;1566;p172"/>
            <p:cNvSpPr/>
            <p:nvPr/>
          </p:nvSpPr>
          <p:spPr>
            <a:xfrm>
              <a:off x="0" y="0"/>
              <a:ext cx="20104100" cy="9549765"/>
            </a:xfrm>
            <a:custGeom>
              <a:rect b="b" l="l" r="r" t="t"/>
              <a:pathLst>
                <a:path extrusionOk="0" h="9549765" w="20104100">
                  <a:moveTo>
                    <a:pt x="20104099" y="0"/>
                  </a:moveTo>
                  <a:lnTo>
                    <a:pt x="0" y="0"/>
                  </a:lnTo>
                  <a:lnTo>
                    <a:pt x="0" y="9549436"/>
                  </a:lnTo>
                  <a:lnTo>
                    <a:pt x="20104099" y="9549436"/>
                  </a:lnTo>
                  <a:lnTo>
                    <a:pt x="20104099"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67" name="Google Shape;1567;p172"/>
            <p:cNvSpPr/>
            <p:nvPr/>
          </p:nvSpPr>
          <p:spPr>
            <a:xfrm>
              <a:off x="9280454" y="3836153"/>
              <a:ext cx="1543684" cy="189229"/>
            </a:xfrm>
            <a:custGeom>
              <a:rect b="b" l="l" r="r" t="t"/>
              <a:pathLst>
                <a:path extrusionOk="0" h="189229" w="1543684">
                  <a:moveTo>
                    <a:pt x="1517493" y="0"/>
                  </a:moveTo>
                  <a:lnTo>
                    <a:pt x="25695" y="0"/>
                  </a:lnTo>
                  <a:lnTo>
                    <a:pt x="15189" y="41506"/>
                  </a:lnTo>
                  <a:lnTo>
                    <a:pt x="7374" y="83687"/>
                  </a:lnTo>
                  <a:lnTo>
                    <a:pt x="2295" y="126415"/>
                  </a:lnTo>
                  <a:lnTo>
                    <a:pt x="0" y="169565"/>
                  </a:lnTo>
                  <a:lnTo>
                    <a:pt x="251" y="189051"/>
                  </a:lnTo>
                  <a:lnTo>
                    <a:pt x="1542947" y="189051"/>
                  </a:lnTo>
                  <a:lnTo>
                    <a:pt x="1543188" y="169565"/>
                  </a:lnTo>
                  <a:lnTo>
                    <a:pt x="1540893" y="126415"/>
                  </a:lnTo>
                  <a:lnTo>
                    <a:pt x="1535814" y="83687"/>
                  </a:lnTo>
                  <a:lnTo>
                    <a:pt x="1527998" y="41506"/>
                  </a:lnTo>
                  <a:lnTo>
                    <a:pt x="1517493"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68" name="Google Shape;1568;p172"/>
            <p:cNvSpPr/>
            <p:nvPr/>
          </p:nvSpPr>
          <p:spPr>
            <a:xfrm>
              <a:off x="9287012" y="4106537"/>
              <a:ext cx="1530350" cy="189864"/>
            </a:xfrm>
            <a:custGeom>
              <a:rect b="b" l="l" r="r" t="t"/>
              <a:pathLst>
                <a:path extrusionOk="0" h="189864" w="1530350">
                  <a:moveTo>
                    <a:pt x="1530079" y="0"/>
                  </a:moveTo>
                  <a:lnTo>
                    <a:pt x="0" y="0"/>
                  </a:lnTo>
                  <a:lnTo>
                    <a:pt x="8023" y="49049"/>
                  </a:lnTo>
                  <a:lnTo>
                    <a:pt x="19083" y="97008"/>
                  </a:lnTo>
                  <a:lnTo>
                    <a:pt x="33071" y="143776"/>
                  </a:lnTo>
                  <a:lnTo>
                    <a:pt x="49883" y="189250"/>
                  </a:lnTo>
                  <a:lnTo>
                    <a:pt x="1480195" y="189250"/>
                  </a:lnTo>
                  <a:lnTo>
                    <a:pt x="1497007" y="143776"/>
                  </a:lnTo>
                  <a:lnTo>
                    <a:pt x="1510995" y="97008"/>
                  </a:lnTo>
                  <a:lnTo>
                    <a:pt x="1522055" y="49049"/>
                  </a:lnTo>
                  <a:lnTo>
                    <a:pt x="1530079"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69" name="Google Shape;1569;p172"/>
            <p:cNvSpPr/>
            <p:nvPr/>
          </p:nvSpPr>
          <p:spPr>
            <a:xfrm>
              <a:off x="9363379" y="4366494"/>
              <a:ext cx="1377950" cy="423545"/>
            </a:xfrm>
            <a:custGeom>
              <a:rect b="b" l="l" r="r" t="t"/>
              <a:pathLst>
                <a:path extrusionOk="0" h="423545" w="1377950">
                  <a:moveTo>
                    <a:pt x="1377340" y="0"/>
                  </a:moveTo>
                  <a:lnTo>
                    <a:pt x="0" y="0"/>
                  </a:lnTo>
                  <a:lnTo>
                    <a:pt x="22429" y="41113"/>
                  </a:lnTo>
                  <a:lnTo>
                    <a:pt x="47231" y="80667"/>
                  </a:lnTo>
                  <a:lnTo>
                    <a:pt x="74311" y="118567"/>
                  </a:lnTo>
                  <a:lnTo>
                    <a:pt x="103572" y="154716"/>
                  </a:lnTo>
                  <a:lnTo>
                    <a:pt x="134919" y="189019"/>
                  </a:lnTo>
                  <a:lnTo>
                    <a:pt x="168257" y="221380"/>
                  </a:lnTo>
                  <a:lnTo>
                    <a:pt x="203488" y="251703"/>
                  </a:lnTo>
                  <a:lnTo>
                    <a:pt x="240518" y="279891"/>
                  </a:lnTo>
                  <a:lnTo>
                    <a:pt x="279251" y="305850"/>
                  </a:lnTo>
                  <a:lnTo>
                    <a:pt x="319591" y="329483"/>
                  </a:lnTo>
                  <a:lnTo>
                    <a:pt x="361443" y="350695"/>
                  </a:lnTo>
                  <a:lnTo>
                    <a:pt x="404709" y="369390"/>
                  </a:lnTo>
                  <a:lnTo>
                    <a:pt x="449296" y="385471"/>
                  </a:lnTo>
                  <a:lnTo>
                    <a:pt x="495106" y="398844"/>
                  </a:lnTo>
                  <a:lnTo>
                    <a:pt x="542044" y="409411"/>
                  </a:lnTo>
                  <a:lnTo>
                    <a:pt x="590015" y="417078"/>
                  </a:lnTo>
                  <a:lnTo>
                    <a:pt x="638922" y="421749"/>
                  </a:lnTo>
                  <a:lnTo>
                    <a:pt x="688670" y="423327"/>
                  </a:lnTo>
                  <a:lnTo>
                    <a:pt x="738418" y="421749"/>
                  </a:lnTo>
                  <a:lnTo>
                    <a:pt x="787325" y="417078"/>
                  </a:lnTo>
                  <a:lnTo>
                    <a:pt x="835295" y="409411"/>
                  </a:lnTo>
                  <a:lnTo>
                    <a:pt x="882233" y="398844"/>
                  </a:lnTo>
                  <a:lnTo>
                    <a:pt x="928044" y="385471"/>
                  </a:lnTo>
                  <a:lnTo>
                    <a:pt x="972630" y="369390"/>
                  </a:lnTo>
                  <a:lnTo>
                    <a:pt x="1015897" y="350695"/>
                  </a:lnTo>
                  <a:lnTo>
                    <a:pt x="1057748" y="329483"/>
                  </a:lnTo>
                  <a:lnTo>
                    <a:pt x="1098088" y="305850"/>
                  </a:lnTo>
                  <a:lnTo>
                    <a:pt x="1136821" y="279891"/>
                  </a:lnTo>
                  <a:lnTo>
                    <a:pt x="1173851" y="251703"/>
                  </a:lnTo>
                  <a:lnTo>
                    <a:pt x="1209083" y="221380"/>
                  </a:lnTo>
                  <a:lnTo>
                    <a:pt x="1242420" y="189019"/>
                  </a:lnTo>
                  <a:lnTo>
                    <a:pt x="1273767" y="154716"/>
                  </a:lnTo>
                  <a:lnTo>
                    <a:pt x="1303029" y="118567"/>
                  </a:lnTo>
                  <a:lnTo>
                    <a:pt x="1330108" y="80667"/>
                  </a:lnTo>
                  <a:lnTo>
                    <a:pt x="1354911" y="41113"/>
                  </a:lnTo>
                  <a:lnTo>
                    <a:pt x="1377340"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70" name="Google Shape;1570;p172"/>
            <p:cNvSpPr/>
            <p:nvPr/>
          </p:nvSpPr>
          <p:spPr>
            <a:xfrm>
              <a:off x="9377833" y="2786017"/>
              <a:ext cx="1348740" cy="887729"/>
            </a:xfrm>
            <a:custGeom>
              <a:rect b="b" l="l" r="r" t="t"/>
              <a:pathLst>
                <a:path extrusionOk="0" h="887729" w="1348740">
                  <a:moveTo>
                    <a:pt x="545007" y="887463"/>
                  </a:moveTo>
                  <a:lnTo>
                    <a:pt x="244106" y="586549"/>
                  </a:lnTo>
                  <a:lnTo>
                    <a:pt x="41719" y="827087"/>
                  </a:lnTo>
                  <a:lnTo>
                    <a:pt x="30632" y="841781"/>
                  </a:lnTo>
                  <a:lnTo>
                    <a:pt x="19989" y="856742"/>
                  </a:lnTo>
                  <a:lnTo>
                    <a:pt x="9779" y="871982"/>
                  </a:lnTo>
                  <a:lnTo>
                    <a:pt x="0" y="887463"/>
                  </a:lnTo>
                  <a:lnTo>
                    <a:pt x="545007" y="887463"/>
                  </a:lnTo>
                  <a:close/>
                </a:path>
                <a:path extrusionOk="0" h="887729" w="1348740">
                  <a:moveTo>
                    <a:pt x="999197" y="461606"/>
                  </a:moveTo>
                  <a:lnTo>
                    <a:pt x="715187" y="124066"/>
                  </a:lnTo>
                  <a:lnTo>
                    <a:pt x="692696" y="107467"/>
                  </a:lnTo>
                  <a:lnTo>
                    <a:pt x="776478" y="8102"/>
                  </a:lnTo>
                  <a:lnTo>
                    <a:pt x="772693" y="0"/>
                  </a:lnTo>
                  <a:lnTo>
                    <a:pt x="575716" y="0"/>
                  </a:lnTo>
                  <a:lnTo>
                    <a:pt x="571944" y="8102"/>
                  </a:lnTo>
                  <a:lnTo>
                    <a:pt x="655713" y="107467"/>
                  </a:lnTo>
                  <a:lnTo>
                    <a:pt x="649465" y="110312"/>
                  </a:lnTo>
                  <a:lnTo>
                    <a:pt x="643572" y="114033"/>
                  </a:lnTo>
                  <a:lnTo>
                    <a:pt x="638136" y="118605"/>
                  </a:lnTo>
                  <a:lnTo>
                    <a:pt x="633234" y="124066"/>
                  </a:lnTo>
                  <a:lnTo>
                    <a:pt x="349224" y="461606"/>
                  </a:lnTo>
                  <a:lnTo>
                    <a:pt x="674204" y="786599"/>
                  </a:lnTo>
                  <a:lnTo>
                    <a:pt x="999197" y="461606"/>
                  </a:lnTo>
                  <a:close/>
                </a:path>
                <a:path extrusionOk="0" h="887729" w="1348740">
                  <a:moveTo>
                    <a:pt x="1348422" y="887463"/>
                  </a:moveTo>
                  <a:lnTo>
                    <a:pt x="1317790" y="841781"/>
                  </a:lnTo>
                  <a:lnTo>
                    <a:pt x="1104315" y="586549"/>
                  </a:lnTo>
                  <a:lnTo>
                    <a:pt x="803414" y="887463"/>
                  </a:lnTo>
                  <a:lnTo>
                    <a:pt x="1348422" y="887463"/>
                  </a:lnTo>
                  <a:close/>
                </a:path>
              </a:pathLst>
            </a:custGeom>
            <a:solidFill>
              <a:srgbClr val="489BC9"/>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71" name="Google Shape;1571;p172"/>
            <p:cNvSpPr/>
            <p:nvPr/>
          </p:nvSpPr>
          <p:spPr>
            <a:xfrm>
              <a:off x="6994779" y="5299855"/>
              <a:ext cx="6115050" cy="781050"/>
            </a:xfrm>
            <a:custGeom>
              <a:rect b="b" l="l" r="r" t="t"/>
              <a:pathLst>
                <a:path extrusionOk="0" h="781050" w="6115050">
                  <a:moveTo>
                    <a:pt x="568337" y="17081"/>
                  </a:moveTo>
                  <a:lnTo>
                    <a:pt x="485673" y="17081"/>
                  </a:lnTo>
                  <a:lnTo>
                    <a:pt x="433044" y="19723"/>
                  </a:lnTo>
                  <a:lnTo>
                    <a:pt x="384365" y="27597"/>
                  </a:lnTo>
                  <a:lnTo>
                    <a:pt x="339750" y="40652"/>
                  </a:lnTo>
                  <a:lnTo>
                    <a:pt x="299262" y="58813"/>
                  </a:lnTo>
                  <a:lnTo>
                    <a:pt x="263004" y="82042"/>
                  </a:lnTo>
                  <a:lnTo>
                    <a:pt x="231063" y="110261"/>
                  </a:lnTo>
                  <a:lnTo>
                    <a:pt x="203504" y="143421"/>
                  </a:lnTo>
                  <a:lnTo>
                    <a:pt x="180441" y="181457"/>
                  </a:lnTo>
                  <a:lnTo>
                    <a:pt x="161937" y="224320"/>
                  </a:lnTo>
                  <a:lnTo>
                    <a:pt x="144907" y="22085"/>
                  </a:lnTo>
                  <a:lnTo>
                    <a:pt x="0" y="22085"/>
                  </a:lnTo>
                  <a:lnTo>
                    <a:pt x="0" y="746899"/>
                  </a:lnTo>
                  <a:lnTo>
                    <a:pt x="167843" y="746899"/>
                  </a:lnTo>
                  <a:lnTo>
                    <a:pt x="167843" y="501523"/>
                  </a:lnTo>
                  <a:lnTo>
                    <a:pt x="170167" y="437896"/>
                  </a:lnTo>
                  <a:lnTo>
                    <a:pt x="177279" y="382663"/>
                  </a:lnTo>
                  <a:lnTo>
                    <a:pt x="189420" y="335318"/>
                  </a:lnTo>
                  <a:lnTo>
                    <a:pt x="206806" y="295351"/>
                  </a:lnTo>
                  <a:lnTo>
                    <a:pt x="229666" y="262216"/>
                  </a:lnTo>
                  <a:lnTo>
                    <a:pt x="258216" y="235432"/>
                  </a:lnTo>
                  <a:lnTo>
                    <a:pt x="292684" y="214452"/>
                  </a:lnTo>
                  <a:lnTo>
                    <a:pt x="330403" y="199250"/>
                  </a:lnTo>
                  <a:lnTo>
                    <a:pt x="374078" y="188468"/>
                  </a:lnTo>
                  <a:lnTo>
                    <a:pt x="424065" y="182041"/>
                  </a:lnTo>
                  <a:lnTo>
                    <a:pt x="480669" y="179920"/>
                  </a:lnTo>
                  <a:lnTo>
                    <a:pt x="568337" y="179920"/>
                  </a:lnTo>
                  <a:lnTo>
                    <a:pt x="568337" y="17081"/>
                  </a:lnTo>
                  <a:close/>
                </a:path>
                <a:path extrusionOk="0" h="781050" w="6115050">
                  <a:moveTo>
                    <a:pt x="1668056" y="386537"/>
                  </a:moveTo>
                  <a:lnTo>
                    <a:pt x="1665274" y="335457"/>
                  </a:lnTo>
                  <a:lnTo>
                    <a:pt x="1656969" y="287477"/>
                  </a:lnTo>
                  <a:lnTo>
                    <a:pt x="1643202" y="242684"/>
                  </a:lnTo>
                  <a:lnTo>
                    <a:pt x="1624050" y="201206"/>
                  </a:lnTo>
                  <a:lnTo>
                    <a:pt x="1599577" y="163144"/>
                  </a:lnTo>
                  <a:lnTo>
                    <a:pt x="1572133" y="131254"/>
                  </a:lnTo>
                  <a:lnTo>
                    <a:pt x="1569847" y="128587"/>
                  </a:lnTo>
                  <a:lnTo>
                    <a:pt x="1534922" y="97650"/>
                  </a:lnTo>
                  <a:lnTo>
                    <a:pt x="1504543" y="77012"/>
                  </a:lnTo>
                  <a:lnTo>
                    <a:pt x="1504543" y="330365"/>
                  </a:lnTo>
                  <a:lnTo>
                    <a:pt x="873391" y="330365"/>
                  </a:lnTo>
                  <a:lnTo>
                    <a:pt x="885761" y="289217"/>
                  </a:lnTo>
                  <a:lnTo>
                    <a:pt x="904328" y="252691"/>
                  </a:lnTo>
                  <a:lnTo>
                    <a:pt x="928992" y="220840"/>
                  </a:lnTo>
                  <a:lnTo>
                    <a:pt x="959650" y="193713"/>
                  </a:lnTo>
                  <a:lnTo>
                    <a:pt x="996213" y="171386"/>
                  </a:lnTo>
                  <a:lnTo>
                    <a:pt x="1038580" y="153924"/>
                  </a:lnTo>
                  <a:lnTo>
                    <a:pt x="1086662" y="141363"/>
                  </a:lnTo>
                  <a:lnTo>
                    <a:pt x="1140345" y="133781"/>
                  </a:lnTo>
                  <a:lnTo>
                    <a:pt x="1199553" y="131254"/>
                  </a:lnTo>
                  <a:lnTo>
                    <a:pt x="1257668" y="133667"/>
                  </a:lnTo>
                  <a:lnTo>
                    <a:pt x="1309624" y="140944"/>
                  </a:lnTo>
                  <a:lnTo>
                    <a:pt x="1355458" y="153098"/>
                  </a:lnTo>
                  <a:lnTo>
                    <a:pt x="1395222" y="170180"/>
                  </a:lnTo>
                  <a:lnTo>
                    <a:pt x="1428965" y="192201"/>
                  </a:lnTo>
                  <a:lnTo>
                    <a:pt x="1456715" y="219202"/>
                  </a:lnTo>
                  <a:lnTo>
                    <a:pt x="1478534" y="251206"/>
                  </a:lnTo>
                  <a:lnTo>
                    <a:pt x="1494459" y="288251"/>
                  </a:lnTo>
                  <a:lnTo>
                    <a:pt x="1504543" y="330365"/>
                  </a:lnTo>
                  <a:lnTo>
                    <a:pt x="1504543" y="77012"/>
                  </a:lnTo>
                  <a:lnTo>
                    <a:pt x="1449781" y="47053"/>
                  </a:lnTo>
                  <a:lnTo>
                    <a:pt x="1405750" y="29997"/>
                  </a:lnTo>
                  <a:lnTo>
                    <a:pt x="1358557" y="16814"/>
                  </a:lnTo>
                  <a:lnTo>
                    <a:pt x="1307985" y="7442"/>
                  </a:lnTo>
                  <a:lnTo>
                    <a:pt x="1253794" y="1854"/>
                  </a:lnTo>
                  <a:lnTo>
                    <a:pt x="1195768" y="0"/>
                  </a:lnTo>
                  <a:lnTo>
                    <a:pt x="1138364" y="2044"/>
                  </a:lnTo>
                  <a:lnTo>
                    <a:pt x="1083792" y="8153"/>
                  </a:lnTo>
                  <a:lnTo>
                    <a:pt x="1032230" y="18237"/>
                  </a:lnTo>
                  <a:lnTo>
                    <a:pt x="983843" y="32219"/>
                  </a:lnTo>
                  <a:lnTo>
                    <a:pt x="938796" y="50025"/>
                  </a:lnTo>
                  <a:lnTo>
                    <a:pt x="897267" y="71589"/>
                  </a:lnTo>
                  <a:lnTo>
                    <a:pt x="859396" y="96812"/>
                  </a:lnTo>
                  <a:lnTo>
                    <a:pt x="825385" y="125653"/>
                  </a:lnTo>
                  <a:lnTo>
                    <a:pt x="795375" y="158013"/>
                  </a:lnTo>
                  <a:lnTo>
                    <a:pt x="769531" y="193814"/>
                  </a:lnTo>
                  <a:lnTo>
                    <a:pt x="744283" y="242582"/>
                  </a:lnTo>
                  <a:lnTo>
                    <a:pt x="726363" y="293243"/>
                  </a:lnTo>
                  <a:lnTo>
                    <a:pt x="715683" y="346151"/>
                  </a:lnTo>
                  <a:lnTo>
                    <a:pt x="712152" y="401662"/>
                  </a:lnTo>
                  <a:lnTo>
                    <a:pt x="714616" y="453720"/>
                  </a:lnTo>
                  <a:lnTo>
                    <a:pt x="722033" y="501904"/>
                  </a:lnTo>
                  <a:lnTo>
                    <a:pt x="734441" y="546265"/>
                  </a:lnTo>
                  <a:lnTo>
                    <a:pt x="751865" y="586841"/>
                  </a:lnTo>
                  <a:lnTo>
                    <a:pt x="774331" y="623697"/>
                  </a:lnTo>
                  <a:lnTo>
                    <a:pt x="801878" y="656869"/>
                  </a:lnTo>
                  <a:lnTo>
                    <a:pt x="834542" y="686422"/>
                  </a:lnTo>
                  <a:lnTo>
                    <a:pt x="872350" y="712406"/>
                  </a:lnTo>
                  <a:lnTo>
                    <a:pt x="915327" y="734872"/>
                  </a:lnTo>
                  <a:lnTo>
                    <a:pt x="959751" y="751459"/>
                  </a:lnTo>
                  <a:lnTo>
                    <a:pt x="1008507" y="764286"/>
                  </a:lnTo>
                  <a:lnTo>
                    <a:pt x="1061821" y="773391"/>
                  </a:lnTo>
                  <a:lnTo>
                    <a:pt x="1119962" y="778827"/>
                  </a:lnTo>
                  <a:lnTo>
                    <a:pt x="1183157" y="780630"/>
                  </a:lnTo>
                  <a:lnTo>
                    <a:pt x="1244066" y="779145"/>
                  </a:lnTo>
                  <a:lnTo>
                    <a:pt x="1300657" y="774623"/>
                  </a:lnTo>
                  <a:lnTo>
                    <a:pt x="1353019" y="767016"/>
                  </a:lnTo>
                  <a:lnTo>
                    <a:pt x="1401305" y="756259"/>
                  </a:lnTo>
                  <a:lnTo>
                    <a:pt x="1445615" y="742302"/>
                  </a:lnTo>
                  <a:lnTo>
                    <a:pt x="1486090" y="725081"/>
                  </a:lnTo>
                  <a:lnTo>
                    <a:pt x="1522831" y="704532"/>
                  </a:lnTo>
                  <a:lnTo>
                    <a:pt x="1555991" y="680605"/>
                  </a:lnTo>
                  <a:lnTo>
                    <a:pt x="1585658" y="653224"/>
                  </a:lnTo>
                  <a:lnTo>
                    <a:pt x="1590014" y="648106"/>
                  </a:lnTo>
                  <a:lnTo>
                    <a:pt x="1611985" y="622338"/>
                  </a:lnTo>
                  <a:lnTo>
                    <a:pt x="1635061" y="587883"/>
                  </a:lnTo>
                  <a:lnTo>
                    <a:pt x="1655051" y="549808"/>
                  </a:lnTo>
                  <a:lnTo>
                    <a:pt x="1657985" y="543471"/>
                  </a:lnTo>
                  <a:lnTo>
                    <a:pt x="1474495" y="543471"/>
                  </a:lnTo>
                  <a:lnTo>
                    <a:pt x="1473187" y="545566"/>
                  </a:lnTo>
                  <a:lnTo>
                    <a:pt x="1447495" y="577786"/>
                  </a:lnTo>
                  <a:lnTo>
                    <a:pt x="1414348" y="603669"/>
                  </a:lnTo>
                  <a:lnTo>
                    <a:pt x="1373174" y="623430"/>
                  </a:lnTo>
                  <a:lnTo>
                    <a:pt x="1323416" y="637286"/>
                  </a:lnTo>
                  <a:lnTo>
                    <a:pt x="1264475" y="645439"/>
                  </a:lnTo>
                  <a:lnTo>
                    <a:pt x="1195768" y="648106"/>
                  </a:lnTo>
                  <a:lnTo>
                    <a:pt x="1133538" y="645756"/>
                  </a:lnTo>
                  <a:lnTo>
                    <a:pt x="1077937" y="638670"/>
                  </a:lnTo>
                  <a:lnTo>
                    <a:pt x="1028928" y="626821"/>
                  </a:lnTo>
                  <a:lnTo>
                    <a:pt x="986472" y="610171"/>
                  </a:lnTo>
                  <a:lnTo>
                    <a:pt x="950506" y="588708"/>
                  </a:lnTo>
                  <a:lnTo>
                    <a:pt x="920991" y="562394"/>
                  </a:lnTo>
                  <a:lnTo>
                    <a:pt x="897864" y="531202"/>
                  </a:lnTo>
                  <a:lnTo>
                    <a:pt x="881100" y="495096"/>
                  </a:lnTo>
                  <a:lnTo>
                    <a:pt x="870635" y="454050"/>
                  </a:lnTo>
                  <a:lnTo>
                    <a:pt x="1668056" y="454050"/>
                  </a:lnTo>
                  <a:lnTo>
                    <a:pt x="1668056" y="386537"/>
                  </a:lnTo>
                  <a:close/>
                </a:path>
                <a:path extrusionOk="0" h="781050" w="6115050">
                  <a:moveTo>
                    <a:pt x="2798711" y="23393"/>
                  </a:moveTo>
                  <a:lnTo>
                    <a:pt x="2635326" y="23393"/>
                  </a:lnTo>
                  <a:lnTo>
                    <a:pt x="2635326" y="552653"/>
                  </a:lnTo>
                  <a:lnTo>
                    <a:pt x="2044877" y="23393"/>
                  </a:lnTo>
                  <a:lnTo>
                    <a:pt x="1874405" y="23393"/>
                  </a:lnTo>
                  <a:lnTo>
                    <a:pt x="1874405" y="746912"/>
                  </a:lnTo>
                  <a:lnTo>
                    <a:pt x="2038794" y="746912"/>
                  </a:lnTo>
                  <a:lnTo>
                    <a:pt x="2038794" y="211556"/>
                  </a:lnTo>
                  <a:lnTo>
                    <a:pt x="2635326" y="746912"/>
                  </a:lnTo>
                  <a:lnTo>
                    <a:pt x="2798711" y="746912"/>
                  </a:lnTo>
                  <a:lnTo>
                    <a:pt x="2798711" y="23393"/>
                  </a:lnTo>
                  <a:close/>
                </a:path>
                <a:path extrusionOk="0" h="781050" w="6115050">
                  <a:moveTo>
                    <a:pt x="3971721" y="396709"/>
                  </a:moveTo>
                  <a:lnTo>
                    <a:pt x="3968762" y="343471"/>
                  </a:lnTo>
                  <a:lnTo>
                    <a:pt x="3959961" y="293598"/>
                  </a:lnTo>
                  <a:lnTo>
                    <a:pt x="3945369" y="247230"/>
                  </a:lnTo>
                  <a:lnTo>
                    <a:pt x="3925062" y="204457"/>
                  </a:lnTo>
                  <a:lnTo>
                    <a:pt x="3899103" y="165392"/>
                  </a:lnTo>
                  <a:lnTo>
                    <a:pt x="3874960" y="138391"/>
                  </a:lnTo>
                  <a:lnTo>
                    <a:pt x="3867581" y="130136"/>
                  </a:lnTo>
                  <a:lnTo>
                    <a:pt x="3830561" y="98806"/>
                  </a:lnTo>
                  <a:lnTo>
                    <a:pt x="3803408" y="81343"/>
                  </a:lnTo>
                  <a:lnTo>
                    <a:pt x="3803408" y="396709"/>
                  </a:lnTo>
                  <a:lnTo>
                    <a:pt x="3800297" y="443547"/>
                  </a:lnTo>
                  <a:lnTo>
                    <a:pt x="3790950" y="485330"/>
                  </a:lnTo>
                  <a:lnTo>
                    <a:pt x="3775329" y="522097"/>
                  </a:lnTo>
                  <a:lnTo>
                    <a:pt x="3753396" y="553872"/>
                  </a:lnTo>
                  <a:lnTo>
                    <a:pt x="3725113" y="580682"/>
                  </a:lnTo>
                  <a:lnTo>
                    <a:pt x="3690442" y="602551"/>
                  </a:lnTo>
                  <a:lnTo>
                    <a:pt x="3649357" y="619518"/>
                  </a:lnTo>
                  <a:lnTo>
                    <a:pt x="3601821" y="631596"/>
                  </a:lnTo>
                  <a:lnTo>
                    <a:pt x="3547808" y="638822"/>
                  </a:lnTo>
                  <a:lnTo>
                    <a:pt x="3487255" y="641235"/>
                  </a:lnTo>
                  <a:lnTo>
                    <a:pt x="3427679" y="638822"/>
                  </a:lnTo>
                  <a:lnTo>
                    <a:pt x="3374517" y="631596"/>
                  </a:lnTo>
                  <a:lnTo>
                    <a:pt x="3327743" y="619518"/>
                  </a:lnTo>
                  <a:lnTo>
                    <a:pt x="3287306" y="602551"/>
                  </a:lnTo>
                  <a:lnTo>
                    <a:pt x="3253194" y="580682"/>
                  </a:lnTo>
                  <a:lnTo>
                    <a:pt x="3225368" y="553872"/>
                  </a:lnTo>
                  <a:lnTo>
                    <a:pt x="3203778" y="522097"/>
                  </a:lnTo>
                  <a:lnTo>
                    <a:pt x="3188398" y="485330"/>
                  </a:lnTo>
                  <a:lnTo>
                    <a:pt x="3179203" y="443547"/>
                  </a:lnTo>
                  <a:lnTo>
                    <a:pt x="3176143" y="396709"/>
                  </a:lnTo>
                  <a:lnTo>
                    <a:pt x="3179470" y="348996"/>
                  </a:lnTo>
                  <a:lnTo>
                    <a:pt x="3189389" y="305879"/>
                  </a:lnTo>
                  <a:lnTo>
                    <a:pt x="3205772" y="267449"/>
                  </a:lnTo>
                  <a:lnTo>
                    <a:pt x="3228492" y="233819"/>
                  </a:lnTo>
                  <a:lnTo>
                    <a:pt x="3257435" y="205079"/>
                  </a:lnTo>
                  <a:lnTo>
                    <a:pt x="3292462" y="181343"/>
                  </a:lnTo>
                  <a:lnTo>
                    <a:pt x="3333458" y="162699"/>
                  </a:lnTo>
                  <a:lnTo>
                    <a:pt x="3380295" y="149263"/>
                  </a:lnTo>
                  <a:lnTo>
                    <a:pt x="3432860" y="141122"/>
                  </a:lnTo>
                  <a:lnTo>
                    <a:pt x="3491014" y="138391"/>
                  </a:lnTo>
                  <a:lnTo>
                    <a:pt x="3548723" y="141122"/>
                  </a:lnTo>
                  <a:lnTo>
                    <a:pt x="3600869" y="149263"/>
                  </a:lnTo>
                  <a:lnTo>
                    <a:pt x="3647338" y="162699"/>
                  </a:lnTo>
                  <a:lnTo>
                    <a:pt x="3688003" y="181343"/>
                  </a:lnTo>
                  <a:lnTo>
                    <a:pt x="3722763" y="205079"/>
                  </a:lnTo>
                  <a:lnTo>
                    <a:pt x="3751465" y="233819"/>
                  </a:lnTo>
                  <a:lnTo>
                    <a:pt x="3774008" y="267449"/>
                  </a:lnTo>
                  <a:lnTo>
                    <a:pt x="3790264" y="305879"/>
                  </a:lnTo>
                  <a:lnTo>
                    <a:pt x="3800106" y="348996"/>
                  </a:lnTo>
                  <a:lnTo>
                    <a:pt x="3803408" y="396709"/>
                  </a:lnTo>
                  <a:lnTo>
                    <a:pt x="3803408" y="81343"/>
                  </a:lnTo>
                  <a:lnTo>
                    <a:pt x="3740289" y="48323"/>
                  </a:lnTo>
                  <a:lnTo>
                    <a:pt x="3694785" y="31813"/>
                  </a:lnTo>
                  <a:lnTo>
                    <a:pt x="3647084" y="19037"/>
                  </a:lnTo>
                  <a:lnTo>
                    <a:pt x="3596957" y="9956"/>
                  </a:lnTo>
                  <a:lnTo>
                    <a:pt x="3544176" y="4546"/>
                  </a:lnTo>
                  <a:lnTo>
                    <a:pt x="3488512" y="2743"/>
                  </a:lnTo>
                  <a:lnTo>
                    <a:pt x="3432594" y="4622"/>
                  </a:lnTo>
                  <a:lnTo>
                    <a:pt x="3379520" y="10236"/>
                  </a:lnTo>
                  <a:lnTo>
                    <a:pt x="3329394" y="19519"/>
                  </a:lnTo>
                  <a:lnTo>
                    <a:pt x="3282315" y="32461"/>
                  </a:lnTo>
                  <a:lnTo>
                    <a:pt x="3238360" y="48996"/>
                  </a:lnTo>
                  <a:lnTo>
                    <a:pt x="3197644" y="69100"/>
                  </a:lnTo>
                  <a:lnTo>
                    <a:pt x="3160255" y="92722"/>
                  </a:lnTo>
                  <a:lnTo>
                    <a:pt x="3126270" y="119837"/>
                  </a:lnTo>
                  <a:lnTo>
                    <a:pt x="3095815" y="150393"/>
                  </a:lnTo>
                  <a:lnTo>
                    <a:pt x="3068955" y="184340"/>
                  </a:lnTo>
                  <a:lnTo>
                    <a:pt x="3042043" y="230682"/>
                  </a:lnTo>
                  <a:lnTo>
                    <a:pt x="3022955" y="281279"/>
                  </a:lnTo>
                  <a:lnTo>
                    <a:pt x="3011589" y="336499"/>
                  </a:lnTo>
                  <a:lnTo>
                    <a:pt x="3007817" y="396709"/>
                  </a:lnTo>
                  <a:lnTo>
                    <a:pt x="3009950" y="445985"/>
                  </a:lnTo>
                  <a:lnTo>
                    <a:pt x="3016351" y="491909"/>
                  </a:lnTo>
                  <a:lnTo>
                    <a:pt x="3026994" y="534466"/>
                  </a:lnTo>
                  <a:lnTo>
                    <a:pt x="3041878" y="573659"/>
                  </a:lnTo>
                  <a:lnTo>
                    <a:pt x="3061004" y="609473"/>
                  </a:lnTo>
                  <a:lnTo>
                    <a:pt x="3084360" y="641908"/>
                  </a:lnTo>
                  <a:lnTo>
                    <a:pt x="3111931" y="670953"/>
                  </a:lnTo>
                  <a:lnTo>
                    <a:pt x="3143720" y="696607"/>
                  </a:lnTo>
                  <a:lnTo>
                    <a:pt x="3179711" y="718858"/>
                  </a:lnTo>
                  <a:lnTo>
                    <a:pt x="3219894" y="737704"/>
                  </a:lnTo>
                  <a:lnTo>
                    <a:pt x="3264268" y="753148"/>
                  </a:lnTo>
                  <a:lnTo>
                    <a:pt x="3312820" y="765162"/>
                  </a:lnTo>
                  <a:lnTo>
                    <a:pt x="3365550" y="773747"/>
                  </a:lnTo>
                  <a:lnTo>
                    <a:pt x="3422446" y="778903"/>
                  </a:lnTo>
                  <a:lnTo>
                    <a:pt x="3483495" y="780630"/>
                  </a:lnTo>
                  <a:lnTo>
                    <a:pt x="3544570" y="778814"/>
                  </a:lnTo>
                  <a:lnTo>
                    <a:pt x="3601809" y="773417"/>
                  </a:lnTo>
                  <a:lnTo>
                    <a:pt x="3655161" y="764476"/>
                  </a:lnTo>
                  <a:lnTo>
                    <a:pt x="3704577" y="752017"/>
                  </a:lnTo>
                  <a:lnTo>
                    <a:pt x="3749992" y="736117"/>
                  </a:lnTo>
                  <a:lnTo>
                    <a:pt x="3791356" y="716788"/>
                  </a:lnTo>
                  <a:lnTo>
                    <a:pt x="3828605" y="694105"/>
                  </a:lnTo>
                  <a:lnTo>
                    <a:pt x="3861689" y="668096"/>
                  </a:lnTo>
                  <a:lnTo>
                    <a:pt x="3890530" y="638810"/>
                  </a:lnTo>
                  <a:lnTo>
                    <a:pt x="3915105" y="606285"/>
                  </a:lnTo>
                  <a:lnTo>
                    <a:pt x="3935336" y="570572"/>
                  </a:lnTo>
                  <a:lnTo>
                    <a:pt x="3951160" y="531710"/>
                  </a:lnTo>
                  <a:lnTo>
                    <a:pt x="3962539" y="489750"/>
                  </a:lnTo>
                  <a:lnTo>
                    <a:pt x="3969410" y="444741"/>
                  </a:lnTo>
                  <a:lnTo>
                    <a:pt x="3971721" y="396709"/>
                  </a:lnTo>
                  <a:close/>
                </a:path>
                <a:path extrusionOk="0" h="781050" w="6115050">
                  <a:moveTo>
                    <a:pt x="5094998" y="746175"/>
                  </a:moveTo>
                  <a:lnTo>
                    <a:pt x="4722266" y="308775"/>
                  </a:lnTo>
                  <a:lnTo>
                    <a:pt x="5076418" y="20878"/>
                  </a:lnTo>
                  <a:lnTo>
                    <a:pt x="4848974" y="20878"/>
                  </a:lnTo>
                  <a:lnTo>
                    <a:pt x="4343362" y="436003"/>
                  </a:lnTo>
                  <a:lnTo>
                    <a:pt x="4343362" y="20878"/>
                  </a:lnTo>
                  <a:lnTo>
                    <a:pt x="4182580" y="20878"/>
                  </a:lnTo>
                  <a:lnTo>
                    <a:pt x="4182580" y="746175"/>
                  </a:lnTo>
                  <a:lnTo>
                    <a:pt x="4343362" y="746175"/>
                  </a:lnTo>
                  <a:lnTo>
                    <a:pt x="4343362" y="594372"/>
                  </a:lnTo>
                  <a:lnTo>
                    <a:pt x="4596066" y="394665"/>
                  </a:lnTo>
                  <a:lnTo>
                    <a:pt x="4893780" y="746175"/>
                  </a:lnTo>
                  <a:lnTo>
                    <a:pt x="5094998" y="746175"/>
                  </a:lnTo>
                  <a:close/>
                </a:path>
                <a:path extrusionOk="0" h="781050" w="6115050">
                  <a:moveTo>
                    <a:pt x="6114529" y="279831"/>
                  </a:moveTo>
                  <a:lnTo>
                    <a:pt x="6111862" y="234124"/>
                  </a:lnTo>
                  <a:lnTo>
                    <a:pt x="6103772" y="192773"/>
                  </a:lnTo>
                  <a:lnTo>
                    <a:pt x="6090170" y="155702"/>
                  </a:lnTo>
                  <a:lnTo>
                    <a:pt x="6045987" y="94094"/>
                  </a:lnTo>
                  <a:lnTo>
                    <a:pt x="6015177" y="69430"/>
                  </a:lnTo>
                  <a:lnTo>
                    <a:pt x="5978436" y="48755"/>
                  </a:lnTo>
                  <a:lnTo>
                    <a:pt x="5958789" y="41071"/>
                  </a:lnTo>
                  <a:lnTo>
                    <a:pt x="5958789" y="379095"/>
                  </a:lnTo>
                  <a:lnTo>
                    <a:pt x="5958789" y="397992"/>
                  </a:lnTo>
                  <a:lnTo>
                    <a:pt x="5951906" y="444373"/>
                  </a:lnTo>
                  <a:lnTo>
                    <a:pt x="5931649" y="489927"/>
                  </a:lnTo>
                  <a:lnTo>
                    <a:pt x="5898693" y="533577"/>
                  </a:lnTo>
                  <a:lnTo>
                    <a:pt x="5853671" y="574243"/>
                  </a:lnTo>
                  <a:lnTo>
                    <a:pt x="5815381" y="599719"/>
                  </a:lnTo>
                  <a:lnTo>
                    <a:pt x="5773178" y="620763"/>
                  </a:lnTo>
                  <a:lnTo>
                    <a:pt x="5727344" y="637286"/>
                  </a:lnTo>
                  <a:lnTo>
                    <a:pt x="5678170" y="649198"/>
                  </a:lnTo>
                  <a:lnTo>
                    <a:pt x="5625960" y="656399"/>
                  </a:lnTo>
                  <a:lnTo>
                    <a:pt x="5571007" y="658825"/>
                  </a:lnTo>
                  <a:lnTo>
                    <a:pt x="5509272" y="655091"/>
                  </a:lnTo>
                  <a:lnTo>
                    <a:pt x="5461520" y="643801"/>
                  </a:lnTo>
                  <a:lnTo>
                    <a:pt x="5427599" y="624903"/>
                  </a:lnTo>
                  <a:lnTo>
                    <a:pt x="5407368" y="598297"/>
                  </a:lnTo>
                  <a:lnTo>
                    <a:pt x="5400649" y="563892"/>
                  </a:lnTo>
                  <a:lnTo>
                    <a:pt x="5400649" y="562622"/>
                  </a:lnTo>
                  <a:lnTo>
                    <a:pt x="5412765" y="516559"/>
                  </a:lnTo>
                  <a:lnTo>
                    <a:pt x="5448960" y="482053"/>
                  </a:lnTo>
                  <a:lnTo>
                    <a:pt x="5505247" y="458228"/>
                  </a:lnTo>
                  <a:lnTo>
                    <a:pt x="5545467" y="449287"/>
                  </a:lnTo>
                  <a:lnTo>
                    <a:pt x="5595721" y="441985"/>
                  </a:lnTo>
                  <a:lnTo>
                    <a:pt x="5657443" y="436054"/>
                  </a:lnTo>
                  <a:lnTo>
                    <a:pt x="5732145" y="431228"/>
                  </a:lnTo>
                  <a:lnTo>
                    <a:pt x="5801880" y="425665"/>
                  </a:lnTo>
                  <a:lnTo>
                    <a:pt x="5858294" y="417957"/>
                  </a:lnTo>
                  <a:lnTo>
                    <a:pt x="5902503" y="407822"/>
                  </a:lnTo>
                  <a:lnTo>
                    <a:pt x="5935624" y="394970"/>
                  </a:lnTo>
                  <a:lnTo>
                    <a:pt x="5958789" y="379095"/>
                  </a:lnTo>
                  <a:lnTo>
                    <a:pt x="5958789" y="41071"/>
                  </a:lnTo>
                  <a:lnTo>
                    <a:pt x="5886666" y="19100"/>
                  </a:lnTo>
                  <a:lnTo>
                    <a:pt x="5831421" y="9969"/>
                  </a:lnTo>
                  <a:lnTo>
                    <a:pt x="5769813" y="4546"/>
                  </a:lnTo>
                  <a:lnTo>
                    <a:pt x="5701716" y="2755"/>
                  </a:lnTo>
                  <a:lnTo>
                    <a:pt x="5638241" y="4419"/>
                  </a:lnTo>
                  <a:lnTo>
                    <a:pt x="5579554" y="9423"/>
                  </a:lnTo>
                  <a:lnTo>
                    <a:pt x="5525605" y="17792"/>
                  </a:lnTo>
                  <a:lnTo>
                    <a:pt x="5476392" y="29540"/>
                  </a:lnTo>
                  <a:lnTo>
                    <a:pt x="5431891" y="44665"/>
                  </a:lnTo>
                  <a:lnTo>
                    <a:pt x="5392064" y="63195"/>
                  </a:lnTo>
                  <a:lnTo>
                    <a:pt x="5356898" y="85140"/>
                  </a:lnTo>
                  <a:lnTo>
                    <a:pt x="5326367" y="110515"/>
                  </a:lnTo>
                  <a:lnTo>
                    <a:pt x="5300446" y="139331"/>
                  </a:lnTo>
                  <a:lnTo>
                    <a:pt x="5279110" y="171615"/>
                  </a:lnTo>
                  <a:lnTo>
                    <a:pt x="5262346" y="207378"/>
                  </a:lnTo>
                  <a:lnTo>
                    <a:pt x="5250129" y="246621"/>
                  </a:lnTo>
                  <a:lnTo>
                    <a:pt x="5242420" y="289369"/>
                  </a:lnTo>
                  <a:lnTo>
                    <a:pt x="5241836" y="294246"/>
                  </a:lnTo>
                  <a:lnTo>
                    <a:pt x="5411432" y="294246"/>
                  </a:lnTo>
                  <a:lnTo>
                    <a:pt x="5411927" y="290461"/>
                  </a:lnTo>
                  <a:lnTo>
                    <a:pt x="5421084" y="249682"/>
                  </a:lnTo>
                  <a:lnTo>
                    <a:pt x="5461139" y="187109"/>
                  </a:lnTo>
                  <a:lnTo>
                    <a:pt x="5493143" y="164693"/>
                  </a:lnTo>
                  <a:lnTo>
                    <a:pt x="5533910" y="147789"/>
                  </a:lnTo>
                  <a:lnTo>
                    <a:pt x="5583974" y="136093"/>
                  </a:lnTo>
                  <a:lnTo>
                    <a:pt x="5643905" y="129298"/>
                  </a:lnTo>
                  <a:lnTo>
                    <a:pt x="5714276" y="127088"/>
                  </a:lnTo>
                  <a:lnTo>
                    <a:pt x="5789219" y="130860"/>
                  </a:lnTo>
                  <a:lnTo>
                    <a:pt x="5846292" y="140868"/>
                  </a:lnTo>
                  <a:lnTo>
                    <a:pt x="5887923" y="155257"/>
                  </a:lnTo>
                  <a:lnTo>
                    <a:pt x="5934595" y="189547"/>
                  </a:lnTo>
                  <a:lnTo>
                    <a:pt x="5954941" y="230670"/>
                  </a:lnTo>
                  <a:lnTo>
                    <a:pt x="5956287" y="244652"/>
                  </a:lnTo>
                  <a:lnTo>
                    <a:pt x="5956287" y="245897"/>
                  </a:lnTo>
                  <a:lnTo>
                    <a:pt x="5934875" y="289598"/>
                  </a:lnTo>
                  <a:lnTo>
                    <a:pt x="5863247" y="311988"/>
                  </a:lnTo>
                  <a:lnTo>
                    <a:pt x="5796292" y="319798"/>
                  </a:lnTo>
                  <a:lnTo>
                    <a:pt x="5647283" y="330403"/>
                  </a:lnTo>
                  <a:lnTo>
                    <a:pt x="5585396" y="335775"/>
                  </a:lnTo>
                  <a:lnTo>
                    <a:pt x="5531497" y="341947"/>
                  </a:lnTo>
                  <a:lnTo>
                    <a:pt x="5484965" y="349021"/>
                  </a:lnTo>
                  <a:lnTo>
                    <a:pt x="5445150" y="357060"/>
                  </a:lnTo>
                  <a:lnTo>
                    <a:pt x="5389537" y="373202"/>
                  </a:lnTo>
                  <a:lnTo>
                    <a:pt x="5349024" y="390283"/>
                  </a:lnTo>
                  <a:lnTo>
                    <a:pt x="5284736" y="432295"/>
                  </a:lnTo>
                  <a:lnTo>
                    <a:pt x="5252199" y="472147"/>
                  </a:lnTo>
                  <a:lnTo>
                    <a:pt x="5232603" y="519823"/>
                  </a:lnTo>
                  <a:lnTo>
                    <a:pt x="5226164" y="574243"/>
                  </a:lnTo>
                  <a:lnTo>
                    <a:pt x="5226050" y="576440"/>
                  </a:lnTo>
                  <a:lnTo>
                    <a:pt x="5229809" y="619125"/>
                  </a:lnTo>
                  <a:lnTo>
                    <a:pt x="5241087" y="656856"/>
                  </a:lnTo>
                  <a:lnTo>
                    <a:pt x="5286057" y="717346"/>
                  </a:lnTo>
                  <a:lnTo>
                    <a:pt x="5319712" y="740092"/>
                  </a:lnTo>
                  <a:lnTo>
                    <a:pt x="5360784" y="757809"/>
                  </a:lnTo>
                  <a:lnTo>
                    <a:pt x="5409247" y="770483"/>
                  </a:lnTo>
                  <a:lnTo>
                    <a:pt x="5465076" y="778090"/>
                  </a:lnTo>
                  <a:lnTo>
                    <a:pt x="5528259" y="780630"/>
                  </a:lnTo>
                  <a:lnTo>
                    <a:pt x="5582755" y="778891"/>
                  </a:lnTo>
                  <a:lnTo>
                    <a:pt x="5634380" y="773684"/>
                  </a:lnTo>
                  <a:lnTo>
                    <a:pt x="5683097" y="765022"/>
                  </a:lnTo>
                  <a:lnTo>
                    <a:pt x="5728868" y="752906"/>
                  </a:lnTo>
                  <a:lnTo>
                    <a:pt x="5771667" y="737362"/>
                  </a:lnTo>
                  <a:lnTo>
                    <a:pt x="5811444" y="718388"/>
                  </a:lnTo>
                  <a:lnTo>
                    <a:pt x="5848147" y="696010"/>
                  </a:lnTo>
                  <a:lnTo>
                    <a:pt x="5881802" y="670217"/>
                  </a:lnTo>
                  <a:lnTo>
                    <a:pt x="5928626" y="622465"/>
                  </a:lnTo>
                  <a:lnTo>
                    <a:pt x="5963742" y="570725"/>
                  </a:lnTo>
                  <a:lnTo>
                    <a:pt x="5977941" y="756754"/>
                  </a:lnTo>
                  <a:lnTo>
                    <a:pt x="6114529" y="756754"/>
                  </a:lnTo>
                  <a:lnTo>
                    <a:pt x="6114529" y="570725"/>
                  </a:lnTo>
                  <a:lnTo>
                    <a:pt x="6114529" y="379095"/>
                  </a:lnTo>
                  <a:lnTo>
                    <a:pt x="6114529" y="279831"/>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72" name="Google Shape;1572;p172"/>
            <p:cNvSpPr/>
            <p:nvPr/>
          </p:nvSpPr>
          <p:spPr>
            <a:xfrm>
              <a:off x="7756385" y="6499777"/>
              <a:ext cx="4353559" cy="577850"/>
            </a:xfrm>
            <a:custGeom>
              <a:rect b="b" l="l" r="r" t="t"/>
              <a:pathLst>
                <a:path extrusionOk="0" h="577850" w="4353559">
                  <a:moveTo>
                    <a:pt x="619112" y="82664"/>
                  </a:moveTo>
                  <a:lnTo>
                    <a:pt x="616419" y="76377"/>
                  </a:lnTo>
                  <a:lnTo>
                    <a:pt x="609231" y="72783"/>
                  </a:lnTo>
                  <a:lnTo>
                    <a:pt x="604735" y="71894"/>
                  </a:lnTo>
                  <a:lnTo>
                    <a:pt x="603834" y="70993"/>
                  </a:lnTo>
                  <a:lnTo>
                    <a:pt x="601141" y="70993"/>
                  </a:lnTo>
                  <a:lnTo>
                    <a:pt x="584327" y="75882"/>
                  </a:lnTo>
                  <a:lnTo>
                    <a:pt x="566991" y="89865"/>
                  </a:lnTo>
                  <a:lnTo>
                    <a:pt x="550341" y="111925"/>
                  </a:lnTo>
                  <a:lnTo>
                    <a:pt x="534631" y="142836"/>
                  </a:lnTo>
                  <a:lnTo>
                    <a:pt x="515315" y="180479"/>
                  </a:lnTo>
                  <a:lnTo>
                    <a:pt x="493725" y="221170"/>
                  </a:lnTo>
                  <a:lnTo>
                    <a:pt x="470547" y="263563"/>
                  </a:lnTo>
                  <a:lnTo>
                    <a:pt x="445503" y="308051"/>
                  </a:lnTo>
                  <a:lnTo>
                    <a:pt x="418350" y="355066"/>
                  </a:lnTo>
                  <a:lnTo>
                    <a:pt x="388848" y="405003"/>
                  </a:lnTo>
                  <a:lnTo>
                    <a:pt x="356730" y="458266"/>
                  </a:lnTo>
                  <a:lnTo>
                    <a:pt x="350443" y="466356"/>
                  </a:lnTo>
                  <a:lnTo>
                    <a:pt x="346849" y="466356"/>
                  </a:lnTo>
                  <a:lnTo>
                    <a:pt x="341388" y="413639"/>
                  </a:lnTo>
                  <a:lnTo>
                    <a:pt x="340550" y="396278"/>
                  </a:lnTo>
                  <a:lnTo>
                    <a:pt x="339369" y="375526"/>
                  </a:lnTo>
                  <a:lnTo>
                    <a:pt x="338429" y="349542"/>
                  </a:lnTo>
                  <a:lnTo>
                    <a:pt x="337654" y="318173"/>
                  </a:lnTo>
                  <a:lnTo>
                    <a:pt x="336677" y="266877"/>
                  </a:lnTo>
                  <a:lnTo>
                    <a:pt x="336283" y="246989"/>
                  </a:lnTo>
                  <a:lnTo>
                    <a:pt x="335610" y="222846"/>
                  </a:lnTo>
                  <a:lnTo>
                    <a:pt x="334937" y="205435"/>
                  </a:lnTo>
                  <a:lnTo>
                    <a:pt x="334264" y="191389"/>
                  </a:lnTo>
                  <a:lnTo>
                    <a:pt x="337146" y="184010"/>
                  </a:lnTo>
                  <a:lnTo>
                    <a:pt x="339090" y="176796"/>
                  </a:lnTo>
                  <a:lnTo>
                    <a:pt x="340207" y="169913"/>
                  </a:lnTo>
                  <a:lnTo>
                    <a:pt x="340550" y="163537"/>
                  </a:lnTo>
                  <a:lnTo>
                    <a:pt x="336702" y="144068"/>
                  </a:lnTo>
                  <a:lnTo>
                    <a:pt x="326631" y="128384"/>
                  </a:lnTo>
                  <a:lnTo>
                    <a:pt x="312508" y="117932"/>
                  </a:lnTo>
                  <a:lnTo>
                    <a:pt x="296519" y="114122"/>
                  </a:lnTo>
                  <a:lnTo>
                    <a:pt x="295617" y="114122"/>
                  </a:lnTo>
                  <a:lnTo>
                    <a:pt x="283171" y="117576"/>
                  </a:lnTo>
                  <a:lnTo>
                    <a:pt x="274167" y="126936"/>
                  </a:lnTo>
                  <a:lnTo>
                    <a:pt x="268706" y="142684"/>
                  </a:lnTo>
                  <a:lnTo>
                    <a:pt x="266865" y="165341"/>
                  </a:lnTo>
                  <a:lnTo>
                    <a:pt x="266865" y="172529"/>
                  </a:lnTo>
                  <a:lnTo>
                    <a:pt x="243090" y="209092"/>
                  </a:lnTo>
                  <a:lnTo>
                    <a:pt x="216103" y="250024"/>
                  </a:lnTo>
                  <a:lnTo>
                    <a:pt x="185750" y="295351"/>
                  </a:lnTo>
                  <a:lnTo>
                    <a:pt x="151853" y="345046"/>
                  </a:lnTo>
                  <a:lnTo>
                    <a:pt x="75336" y="456476"/>
                  </a:lnTo>
                  <a:lnTo>
                    <a:pt x="63792" y="473544"/>
                  </a:lnTo>
                  <a:lnTo>
                    <a:pt x="70396" y="403948"/>
                  </a:lnTo>
                  <a:lnTo>
                    <a:pt x="75476" y="347408"/>
                  </a:lnTo>
                  <a:lnTo>
                    <a:pt x="79222" y="303847"/>
                  </a:lnTo>
                  <a:lnTo>
                    <a:pt x="82956" y="250253"/>
                  </a:lnTo>
                  <a:lnTo>
                    <a:pt x="84277" y="209092"/>
                  </a:lnTo>
                  <a:lnTo>
                    <a:pt x="84340" y="203073"/>
                  </a:lnTo>
                  <a:lnTo>
                    <a:pt x="84264" y="167259"/>
                  </a:lnTo>
                  <a:lnTo>
                    <a:pt x="79971" y="118605"/>
                  </a:lnTo>
                  <a:lnTo>
                    <a:pt x="56210" y="75145"/>
                  </a:lnTo>
                  <a:lnTo>
                    <a:pt x="44932" y="71894"/>
                  </a:lnTo>
                  <a:lnTo>
                    <a:pt x="39535" y="71894"/>
                  </a:lnTo>
                  <a:lnTo>
                    <a:pt x="38633" y="72783"/>
                  </a:lnTo>
                  <a:lnTo>
                    <a:pt x="23914" y="79908"/>
                  </a:lnTo>
                  <a:lnTo>
                    <a:pt x="12573" y="93332"/>
                  </a:lnTo>
                  <a:lnTo>
                    <a:pt x="5270" y="111315"/>
                  </a:lnTo>
                  <a:lnTo>
                    <a:pt x="2692" y="132080"/>
                  </a:lnTo>
                  <a:lnTo>
                    <a:pt x="3505" y="142836"/>
                  </a:lnTo>
                  <a:lnTo>
                    <a:pt x="5842" y="152082"/>
                  </a:lnTo>
                  <a:lnTo>
                    <a:pt x="9525" y="159639"/>
                  </a:lnTo>
                  <a:lnTo>
                    <a:pt x="14376" y="165341"/>
                  </a:lnTo>
                  <a:lnTo>
                    <a:pt x="15125" y="176796"/>
                  </a:lnTo>
                  <a:lnTo>
                    <a:pt x="15608" y="184873"/>
                  </a:lnTo>
                  <a:lnTo>
                    <a:pt x="16027" y="194144"/>
                  </a:lnTo>
                  <a:lnTo>
                    <a:pt x="16103" y="221170"/>
                  </a:lnTo>
                  <a:lnTo>
                    <a:pt x="16002" y="230136"/>
                  </a:lnTo>
                  <a:lnTo>
                    <a:pt x="14274" y="272910"/>
                  </a:lnTo>
                  <a:lnTo>
                    <a:pt x="10591" y="322160"/>
                  </a:lnTo>
                  <a:lnTo>
                    <a:pt x="8001" y="355066"/>
                  </a:lnTo>
                  <a:lnTo>
                    <a:pt x="5715" y="385902"/>
                  </a:lnTo>
                  <a:lnTo>
                    <a:pt x="2654" y="435165"/>
                  </a:lnTo>
                  <a:lnTo>
                    <a:pt x="558" y="481291"/>
                  </a:lnTo>
                  <a:lnTo>
                    <a:pt x="0" y="504710"/>
                  </a:lnTo>
                  <a:lnTo>
                    <a:pt x="0" y="515785"/>
                  </a:lnTo>
                  <a:lnTo>
                    <a:pt x="4597" y="541769"/>
                  </a:lnTo>
                  <a:lnTo>
                    <a:pt x="13919" y="561263"/>
                  </a:lnTo>
                  <a:lnTo>
                    <a:pt x="27292" y="573519"/>
                  </a:lnTo>
                  <a:lnTo>
                    <a:pt x="44030" y="577773"/>
                  </a:lnTo>
                  <a:lnTo>
                    <a:pt x="44932" y="577773"/>
                  </a:lnTo>
                  <a:lnTo>
                    <a:pt x="79070" y="555320"/>
                  </a:lnTo>
                  <a:lnTo>
                    <a:pt x="106362" y="515213"/>
                  </a:lnTo>
                  <a:lnTo>
                    <a:pt x="134467" y="473544"/>
                  </a:lnTo>
                  <a:lnTo>
                    <a:pt x="167017" y="424903"/>
                  </a:lnTo>
                  <a:lnTo>
                    <a:pt x="252945" y="295173"/>
                  </a:lnTo>
                  <a:lnTo>
                    <a:pt x="266344" y="275132"/>
                  </a:lnTo>
                  <a:lnTo>
                    <a:pt x="272262" y="266877"/>
                  </a:lnTo>
                  <a:lnTo>
                    <a:pt x="272796" y="277177"/>
                  </a:lnTo>
                  <a:lnTo>
                    <a:pt x="273164" y="290690"/>
                  </a:lnTo>
                  <a:lnTo>
                    <a:pt x="273545" y="308051"/>
                  </a:lnTo>
                  <a:lnTo>
                    <a:pt x="274599" y="349034"/>
                  </a:lnTo>
                  <a:lnTo>
                    <a:pt x="275856" y="397167"/>
                  </a:lnTo>
                  <a:lnTo>
                    <a:pt x="278079" y="440766"/>
                  </a:lnTo>
                  <a:lnTo>
                    <a:pt x="284200" y="504710"/>
                  </a:lnTo>
                  <a:lnTo>
                    <a:pt x="295884" y="546519"/>
                  </a:lnTo>
                  <a:lnTo>
                    <a:pt x="336067" y="574192"/>
                  </a:lnTo>
                  <a:lnTo>
                    <a:pt x="345795" y="572884"/>
                  </a:lnTo>
                  <a:lnTo>
                    <a:pt x="396570" y="513524"/>
                  </a:lnTo>
                  <a:lnTo>
                    <a:pt x="425805" y="467588"/>
                  </a:lnTo>
                  <a:lnTo>
                    <a:pt x="456234" y="417449"/>
                  </a:lnTo>
                  <a:lnTo>
                    <a:pt x="487921" y="363016"/>
                  </a:lnTo>
                  <a:lnTo>
                    <a:pt x="512940" y="318173"/>
                  </a:lnTo>
                  <a:lnTo>
                    <a:pt x="536816" y="274066"/>
                  </a:lnTo>
                  <a:lnTo>
                    <a:pt x="559866" y="230136"/>
                  </a:lnTo>
                  <a:lnTo>
                    <a:pt x="581926" y="186677"/>
                  </a:lnTo>
                  <a:lnTo>
                    <a:pt x="602945" y="143776"/>
                  </a:lnTo>
                  <a:lnTo>
                    <a:pt x="618096" y="102577"/>
                  </a:lnTo>
                  <a:lnTo>
                    <a:pt x="619036" y="93332"/>
                  </a:lnTo>
                  <a:lnTo>
                    <a:pt x="619112" y="82664"/>
                  </a:lnTo>
                  <a:close/>
                </a:path>
                <a:path extrusionOk="0" h="577850" w="4353559">
                  <a:moveTo>
                    <a:pt x="889342" y="240817"/>
                  </a:moveTo>
                  <a:lnTo>
                    <a:pt x="884174" y="212039"/>
                  </a:lnTo>
                  <a:lnTo>
                    <a:pt x="869581" y="187807"/>
                  </a:lnTo>
                  <a:lnTo>
                    <a:pt x="846886" y="170307"/>
                  </a:lnTo>
                  <a:lnTo>
                    <a:pt x="817460" y="161734"/>
                  </a:lnTo>
                  <a:lnTo>
                    <a:pt x="808482" y="161734"/>
                  </a:lnTo>
                  <a:lnTo>
                    <a:pt x="766991" y="168884"/>
                  </a:lnTo>
                  <a:lnTo>
                    <a:pt x="723900" y="189255"/>
                  </a:lnTo>
                  <a:lnTo>
                    <a:pt x="681990" y="221259"/>
                  </a:lnTo>
                  <a:lnTo>
                    <a:pt x="644042" y="263271"/>
                  </a:lnTo>
                  <a:lnTo>
                    <a:pt x="615315" y="307251"/>
                  </a:lnTo>
                  <a:lnTo>
                    <a:pt x="594169" y="353580"/>
                  </a:lnTo>
                  <a:lnTo>
                    <a:pt x="581113" y="401269"/>
                  </a:lnTo>
                  <a:lnTo>
                    <a:pt x="576643" y="449275"/>
                  </a:lnTo>
                  <a:lnTo>
                    <a:pt x="583615" y="498348"/>
                  </a:lnTo>
                  <a:lnTo>
                    <a:pt x="603491" y="536562"/>
                  </a:lnTo>
                  <a:lnTo>
                    <a:pt x="634644" y="562127"/>
                  </a:lnTo>
                  <a:lnTo>
                    <a:pt x="675487" y="573290"/>
                  </a:lnTo>
                  <a:lnTo>
                    <a:pt x="684466" y="573290"/>
                  </a:lnTo>
                  <a:lnTo>
                    <a:pt x="724916" y="567220"/>
                  </a:lnTo>
                  <a:lnTo>
                    <a:pt x="768045" y="549021"/>
                  </a:lnTo>
                  <a:lnTo>
                    <a:pt x="806564" y="523417"/>
                  </a:lnTo>
                  <a:lnTo>
                    <a:pt x="833640" y="495109"/>
                  </a:lnTo>
                  <a:lnTo>
                    <a:pt x="843076" y="484466"/>
                  </a:lnTo>
                  <a:lnTo>
                    <a:pt x="849807" y="473989"/>
                  </a:lnTo>
                  <a:lnTo>
                    <a:pt x="853859" y="463524"/>
                  </a:lnTo>
                  <a:lnTo>
                    <a:pt x="855205" y="452882"/>
                  </a:lnTo>
                  <a:lnTo>
                    <a:pt x="855205" y="442099"/>
                  </a:lnTo>
                  <a:lnTo>
                    <a:pt x="850709" y="436702"/>
                  </a:lnTo>
                  <a:lnTo>
                    <a:pt x="837234" y="436702"/>
                  </a:lnTo>
                  <a:lnTo>
                    <a:pt x="831837" y="439407"/>
                  </a:lnTo>
                  <a:lnTo>
                    <a:pt x="824661" y="445693"/>
                  </a:lnTo>
                  <a:lnTo>
                    <a:pt x="792314" y="472859"/>
                  </a:lnTo>
                  <a:lnTo>
                    <a:pt x="759396" y="493204"/>
                  </a:lnTo>
                  <a:lnTo>
                    <a:pt x="726973" y="505968"/>
                  </a:lnTo>
                  <a:lnTo>
                    <a:pt x="696163" y="510387"/>
                  </a:lnTo>
                  <a:lnTo>
                    <a:pt x="685368" y="510387"/>
                  </a:lnTo>
                  <a:lnTo>
                    <a:pt x="684466" y="509485"/>
                  </a:lnTo>
                  <a:lnTo>
                    <a:pt x="666127" y="501726"/>
                  </a:lnTo>
                  <a:lnTo>
                    <a:pt x="652919" y="487807"/>
                  </a:lnTo>
                  <a:lnTo>
                    <a:pt x="644931" y="467664"/>
                  </a:lnTo>
                  <a:lnTo>
                    <a:pt x="642239" y="441198"/>
                  </a:lnTo>
                  <a:lnTo>
                    <a:pt x="645261" y="407339"/>
                  </a:lnTo>
                  <a:lnTo>
                    <a:pt x="669163" y="337959"/>
                  </a:lnTo>
                  <a:lnTo>
                    <a:pt x="689864" y="304609"/>
                  </a:lnTo>
                  <a:lnTo>
                    <a:pt x="717804" y="270840"/>
                  </a:lnTo>
                  <a:lnTo>
                    <a:pt x="747598" y="244741"/>
                  </a:lnTo>
                  <a:lnTo>
                    <a:pt x="803986" y="221945"/>
                  </a:lnTo>
                  <a:lnTo>
                    <a:pt x="805776" y="221945"/>
                  </a:lnTo>
                  <a:lnTo>
                    <a:pt x="816013" y="224066"/>
                  </a:lnTo>
                  <a:lnTo>
                    <a:pt x="823633" y="230136"/>
                  </a:lnTo>
                  <a:lnTo>
                    <a:pt x="828395" y="239763"/>
                  </a:lnTo>
                  <a:lnTo>
                    <a:pt x="830033" y="252501"/>
                  </a:lnTo>
                  <a:lnTo>
                    <a:pt x="830033" y="257886"/>
                  </a:lnTo>
                  <a:lnTo>
                    <a:pt x="789381" y="312928"/>
                  </a:lnTo>
                  <a:lnTo>
                    <a:pt x="749681" y="336486"/>
                  </a:lnTo>
                  <a:lnTo>
                    <a:pt x="698855" y="355841"/>
                  </a:lnTo>
                  <a:lnTo>
                    <a:pt x="697052" y="355841"/>
                  </a:lnTo>
                  <a:lnTo>
                    <a:pt x="680123" y="357746"/>
                  </a:lnTo>
                  <a:lnTo>
                    <a:pt x="667397" y="363016"/>
                  </a:lnTo>
                  <a:lnTo>
                    <a:pt x="659396" y="370992"/>
                  </a:lnTo>
                  <a:lnTo>
                    <a:pt x="656615" y="380987"/>
                  </a:lnTo>
                  <a:lnTo>
                    <a:pt x="656615" y="385495"/>
                  </a:lnTo>
                  <a:lnTo>
                    <a:pt x="659307" y="389966"/>
                  </a:lnTo>
                  <a:lnTo>
                    <a:pt x="662914" y="392671"/>
                  </a:lnTo>
                  <a:lnTo>
                    <a:pt x="666457" y="395693"/>
                  </a:lnTo>
                  <a:lnTo>
                    <a:pt x="671779" y="397954"/>
                  </a:lnTo>
                  <a:lnTo>
                    <a:pt x="678954" y="399376"/>
                  </a:lnTo>
                  <a:lnTo>
                    <a:pt x="688073" y="399872"/>
                  </a:lnTo>
                  <a:lnTo>
                    <a:pt x="710463" y="397802"/>
                  </a:lnTo>
                  <a:lnTo>
                    <a:pt x="763003" y="383565"/>
                  </a:lnTo>
                  <a:lnTo>
                    <a:pt x="830211" y="346303"/>
                  </a:lnTo>
                  <a:lnTo>
                    <a:pt x="861720" y="316407"/>
                  </a:lnTo>
                  <a:lnTo>
                    <a:pt x="881430" y="283311"/>
                  </a:lnTo>
                  <a:lnTo>
                    <a:pt x="889342" y="247103"/>
                  </a:lnTo>
                  <a:lnTo>
                    <a:pt x="889342" y="240817"/>
                  </a:lnTo>
                  <a:close/>
                </a:path>
                <a:path extrusionOk="0" h="577850" w="4353559">
                  <a:moveTo>
                    <a:pt x="1438402" y="234518"/>
                  </a:moveTo>
                  <a:lnTo>
                    <a:pt x="1437068" y="226504"/>
                  </a:lnTo>
                  <a:lnTo>
                    <a:pt x="1435887" y="224650"/>
                  </a:lnTo>
                  <a:lnTo>
                    <a:pt x="1433118" y="220256"/>
                  </a:lnTo>
                  <a:lnTo>
                    <a:pt x="1430070" y="218351"/>
                  </a:lnTo>
                  <a:lnTo>
                    <a:pt x="1426654" y="216204"/>
                  </a:lnTo>
                  <a:lnTo>
                    <a:pt x="1417739" y="214757"/>
                  </a:lnTo>
                  <a:lnTo>
                    <a:pt x="1414132" y="214757"/>
                  </a:lnTo>
                  <a:lnTo>
                    <a:pt x="1409649" y="215658"/>
                  </a:lnTo>
                  <a:lnTo>
                    <a:pt x="1401559" y="218351"/>
                  </a:lnTo>
                  <a:lnTo>
                    <a:pt x="1380197" y="194716"/>
                  </a:lnTo>
                  <a:lnTo>
                    <a:pt x="1365618" y="184531"/>
                  </a:lnTo>
                  <a:lnTo>
                    <a:pt x="1365618" y="254292"/>
                  </a:lnTo>
                  <a:lnTo>
                    <a:pt x="1359598" y="269176"/>
                  </a:lnTo>
                  <a:lnTo>
                    <a:pt x="1352473" y="287769"/>
                  </a:lnTo>
                  <a:lnTo>
                    <a:pt x="1344510" y="309384"/>
                  </a:lnTo>
                  <a:lnTo>
                    <a:pt x="1335951" y="333362"/>
                  </a:lnTo>
                  <a:lnTo>
                    <a:pt x="1331087" y="335927"/>
                  </a:lnTo>
                  <a:lnTo>
                    <a:pt x="1325968" y="339661"/>
                  </a:lnTo>
                  <a:lnTo>
                    <a:pt x="1320673" y="344741"/>
                  </a:lnTo>
                  <a:lnTo>
                    <a:pt x="1315300" y="351345"/>
                  </a:lnTo>
                  <a:lnTo>
                    <a:pt x="1296606" y="382333"/>
                  </a:lnTo>
                  <a:lnTo>
                    <a:pt x="1276985" y="410540"/>
                  </a:lnTo>
                  <a:lnTo>
                    <a:pt x="1235316" y="458266"/>
                  </a:lnTo>
                  <a:lnTo>
                    <a:pt x="1195666" y="489953"/>
                  </a:lnTo>
                  <a:lnTo>
                    <a:pt x="1163421" y="501408"/>
                  </a:lnTo>
                  <a:lnTo>
                    <a:pt x="1150835" y="498081"/>
                  </a:lnTo>
                  <a:lnTo>
                    <a:pt x="1141526" y="488264"/>
                  </a:lnTo>
                  <a:lnTo>
                    <a:pt x="1135761" y="472211"/>
                  </a:lnTo>
                  <a:lnTo>
                    <a:pt x="1133779" y="450189"/>
                  </a:lnTo>
                  <a:lnTo>
                    <a:pt x="1134249" y="438302"/>
                  </a:lnTo>
                  <a:lnTo>
                    <a:pt x="1150670" y="367118"/>
                  </a:lnTo>
                  <a:lnTo>
                    <a:pt x="1182649" y="305117"/>
                  </a:lnTo>
                  <a:lnTo>
                    <a:pt x="1226439" y="254584"/>
                  </a:lnTo>
                  <a:lnTo>
                    <a:pt x="1273619" y="228003"/>
                  </a:lnTo>
                  <a:lnTo>
                    <a:pt x="1298219" y="224650"/>
                  </a:lnTo>
                  <a:lnTo>
                    <a:pt x="1312672" y="226618"/>
                  </a:lnTo>
                  <a:lnTo>
                    <a:pt x="1328204" y="231724"/>
                  </a:lnTo>
                  <a:lnTo>
                    <a:pt x="1345603" y="240690"/>
                  </a:lnTo>
                  <a:lnTo>
                    <a:pt x="1365618" y="254292"/>
                  </a:lnTo>
                  <a:lnTo>
                    <a:pt x="1365618" y="184531"/>
                  </a:lnTo>
                  <a:lnTo>
                    <a:pt x="1354721" y="176898"/>
                  </a:lnTo>
                  <a:lnTo>
                    <a:pt x="1326362" y="165658"/>
                  </a:lnTo>
                  <a:lnTo>
                    <a:pt x="1296416" y="161734"/>
                  </a:lnTo>
                  <a:lnTo>
                    <a:pt x="1295527" y="161734"/>
                  </a:lnTo>
                  <a:lnTo>
                    <a:pt x="1228026" y="179260"/>
                  </a:lnTo>
                  <a:lnTo>
                    <a:pt x="1195070" y="201168"/>
                  </a:lnTo>
                  <a:lnTo>
                    <a:pt x="1162532" y="231825"/>
                  </a:lnTo>
                  <a:lnTo>
                    <a:pt x="1132725" y="268541"/>
                  </a:lnTo>
                  <a:lnTo>
                    <a:pt x="1108049" y="308546"/>
                  </a:lnTo>
                  <a:lnTo>
                    <a:pt x="1088605" y="351739"/>
                  </a:lnTo>
                  <a:lnTo>
                    <a:pt x="1074483" y="398068"/>
                  </a:lnTo>
                  <a:lnTo>
                    <a:pt x="1067015" y="446341"/>
                  </a:lnTo>
                  <a:lnTo>
                    <a:pt x="1066380" y="461860"/>
                  </a:lnTo>
                  <a:lnTo>
                    <a:pt x="1071587" y="506666"/>
                  </a:lnTo>
                  <a:lnTo>
                    <a:pt x="1086485" y="541274"/>
                  </a:lnTo>
                  <a:lnTo>
                    <a:pt x="1109980" y="563587"/>
                  </a:lnTo>
                  <a:lnTo>
                    <a:pt x="1140968" y="571487"/>
                  </a:lnTo>
                  <a:lnTo>
                    <a:pt x="1172324" y="565467"/>
                  </a:lnTo>
                  <a:lnTo>
                    <a:pt x="1239507" y="519468"/>
                  </a:lnTo>
                  <a:lnTo>
                    <a:pt x="1273695" y="480974"/>
                  </a:lnTo>
                  <a:lnTo>
                    <a:pt x="1307198" y="433108"/>
                  </a:lnTo>
                  <a:lnTo>
                    <a:pt x="1301813" y="461137"/>
                  </a:lnTo>
                  <a:lnTo>
                    <a:pt x="1297774" y="486130"/>
                  </a:lnTo>
                  <a:lnTo>
                    <a:pt x="1295082" y="508431"/>
                  </a:lnTo>
                  <a:lnTo>
                    <a:pt x="1293723" y="528358"/>
                  </a:lnTo>
                  <a:lnTo>
                    <a:pt x="1295679" y="545160"/>
                  </a:lnTo>
                  <a:lnTo>
                    <a:pt x="1301254" y="557568"/>
                  </a:lnTo>
                  <a:lnTo>
                    <a:pt x="1310030" y="565264"/>
                  </a:lnTo>
                  <a:lnTo>
                    <a:pt x="1321574" y="567905"/>
                  </a:lnTo>
                  <a:lnTo>
                    <a:pt x="1337741" y="563257"/>
                  </a:lnTo>
                  <a:lnTo>
                    <a:pt x="1353146" y="551611"/>
                  </a:lnTo>
                  <a:lnTo>
                    <a:pt x="1364665" y="536435"/>
                  </a:lnTo>
                  <a:lnTo>
                    <a:pt x="1369199" y="521169"/>
                  </a:lnTo>
                  <a:lnTo>
                    <a:pt x="1369199" y="513981"/>
                  </a:lnTo>
                  <a:lnTo>
                    <a:pt x="1366507" y="510387"/>
                  </a:lnTo>
                  <a:lnTo>
                    <a:pt x="1362024" y="506793"/>
                  </a:lnTo>
                  <a:lnTo>
                    <a:pt x="1364221" y="491642"/>
                  </a:lnTo>
                  <a:lnTo>
                    <a:pt x="1373708" y="443001"/>
                  </a:lnTo>
                  <a:lnTo>
                    <a:pt x="1385150" y="397624"/>
                  </a:lnTo>
                  <a:lnTo>
                    <a:pt x="1406055" y="327977"/>
                  </a:lnTo>
                  <a:lnTo>
                    <a:pt x="1423619" y="279958"/>
                  </a:lnTo>
                  <a:lnTo>
                    <a:pt x="1437500" y="244411"/>
                  </a:lnTo>
                  <a:lnTo>
                    <a:pt x="1438402" y="238125"/>
                  </a:lnTo>
                  <a:lnTo>
                    <a:pt x="1438402" y="234518"/>
                  </a:lnTo>
                  <a:close/>
                </a:path>
                <a:path extrusionOk="0" h="577850" w="4353559">
                  <a:moveTo>
                    <a:pt x="1806562" y="191389"/>
                  </a:moveTo>
                  <a:lnTo>
                    <a:pt x="1804555" y="177482"/>
                  </a:lnTo>
                  <a:lnTo>
                    <a:pt x="1798599" y="167030"/>
                  </a:lnTo>
                  <a:lnTo>
                    <a:pt x="1788744" y="160439"/>
                  </a:lnTo>
                  <a:lnTo>
                    <a:pt x="1775117" y="158153"/>
                  </a:lnTo>
                  <a:lnTo>
                    <a:pt x="1762721" y="159651"/>
                  </a:lnTo>
                  <a:lnTo>
                    <a:pt x="1717598" y="181521"/>
                  </a:lnTo>
                  <a:lnTo>
                    <a:pt x="1669084" y="217906"/>
                  </a:lnTo>
                  <a:lnTo>
                    <a:pt x="1609775" y="267779"/>
                  </a:lnTo>
                  <a:lnTo>
                    <a:pt x="1611693" y="262369"/>
                  </a:lnTo>
                  <a:lnTo>
                    <a:pt x="1615846" y="248183"/>
                  </a:lnTo>
                  <a:lnTo>
                    <a:pt x="1621459" y="226441"/>
                  </a:lnTo>
                  <a:lnTo>
                    <a:pt x="1623263" y="222846"/>
                  </a:lnTo>
                  <a:lnTo>
                    <a:pt x="1624152" y="218351"/>
                  </a:lnTo>
                  <a:lnTo>
                    <a:pt x="1625053" y="211175"/>
                  </a:lnTo>
                  <a:lnTo>
                    <a:pt x="1625955" y="207568"/>
                  </a:lnTo>
                  <a:lnTo>
                    <a:pt x="1625955" y="203962"/>
                  </a:lnTo>
                  <a:lnTo>
                    <a:pt x="1623288" y="188315"/>
                  </a:lnTo>
                  <a:lnTo>
                    <a:pt x="1616062" y="175780"/>
                  </a:lnTo>
                  <a:lnTo>
                    <a:pt x="1605483" y="167462"/>
                  </a:lnTo>
                  <a:lnTo>
                    <a:pt x="1592707" y="164439"/>
                  </a:lnTo>
                  <a:lnTo>
                    <a:pt x="1580946" y="166560"/>
                  </a:lnTo>
                  <a:lnTo>
                    <a:pt x="1571472" y="172631"/>
                  </a:lnTo>
                  <a:lnTo>
                    <a:pt x="1564525" y="182257"/>
                  </a:lnTo>
                  <a:lnTo>
                    <a:pt x="1560347" y="194995"/>
                  </a:lnTo>
                  <a:lnTo>
                    <a:pt x="1548879" y="233159"/>
                  </a:lnTo>
                  <a:lnTo>
                    <a:pt x="1535303" y="275869"/>
                  </a:lnTo>
                  <a:lnTo>
                    <a:pt x="1518526" y="326656"/>
                  </a:lnTo>
                  <a:lnTo>
                    <a:pt x="1497457" y="389077"/>
                  </a:lnTo>
                  <a:lnTo>
                    <a:pt x="1490383" y="401434"/>
                  </a:lnTo>
                  <a:lnTo>
                    <a:pt x="1486966" y="408038"/>
                  </a:lnTo>
                  <a:lnTo>
                    <a:pt x="1483982" y="415137"/>
                  </a:lnTo>
                  <a:lnTo>
                    <a:pt x="1483982" y="416039"/>
                  </a:lnTo>
                  <a:lnTo>
                    <a:pt x="1483080" y="420522"/>
                  </a:lnTo>
                  <a:lnTo>
                    <a:pt x="1483080" y="424129"/>
                  </a:lnTo>
                  <a:lnTo>
                    <a:pt x="1483982" y="428625"/>
                  </a:lnTo>
                  <a:lnTo>
                    <a:pt x="1483982" y="429514"/>
                  </a:lnTo>
                  <a:lnTo>
                    <a:pt x="1475917" y="455498"/>
                  </a:lnTo>
                  <a:lnTo>
                    <a:pt x="1469377" y="475564"/>
                  </a:lnTo>
                  <a:lnTo>
                    <a:pt x="1461503" y="498716"/>
                  </a:lnTo>
                  <a:lnTo>
                    <a:pt x="1458493" y="509816"/>
                  </a:lnTo>
                  <a:lnTo>
                    <a:pt x="1456232" y="520166"/>
                  </a:lnTo>
                  <a:lnTo>
                    <a:pt x="1454823" y="529666"/>
                  </a:lnTo>
                  <a:lnTo>
                    <a:pt x="1454327" y="538238"/>
                  </a:lnTo>
                  <a:lnTo>
                    <a:pt x="1455331" y="549706"/>
                  </a:lnTo>
                  <a:lnTo>
                    <a:pt x="1458366" y="558571"/>
                  </a:lnTo>
                  <a:lnTo>
                    <a:pt x="1463421" y="564908"/>
                  </a:lnTo>
                  <a:lnTo>
                    <a:pt x="1470507" y="568794"/>
                  </a:lnTo>
                  <a:lnTo>
                    <a:pt x="1474089" y="569696"/>
                  </a:lnTo>
                  <a:lnTo>
                    <a:pt x="1476781" y="570598"/>
                  </a:lnTo>
                  <a:lnTo>
                    <a:pt x="1483080" y="570598"/>
                  </a:lnTo>
                  <a:lnTo>
                    <a:pt x="1495564" y="568223"/>
                  </a:lnTo>
                  <a:lnTo>
                    <a:pt x="1521714" y="531952"/>
                  </a:lnTo>
                  <a:lnTo>
                    <a:pt x="1538960" y="482193"/>
                  </a:lnTo>
                  <a:lnTo>
                    <a:pt x="1581924" y="355841"/>
                  </a:lnTo>
                  <a:lnTo>
                    <a:pt x="1614690" y="324510"/>
                  </a:lnTo>
                  <a:lnTo>
                    <a:pt x="1648637" y="294614"/>
                  </a:lnTo>
                  <a:lnTo>
                    <a:pt x="1682254" y="267258"/>
                  </a:lnTo>
                  <a:lnTo>
                    <a:pt x="1714017" y="243509"/>
                  </a:lnTo>
                  <a:lnTo>
                    <a:pt x="1714017" y="247992"/>
                  </a:lnTo>
                  <a:lnTo>
                    <a:pt x="1717636" y="255219"/>
                  </a:lnTo>
                  <a:lnTo>
                    <a:pt x="1724126" y="260578"/>
                  </a:lnTo>
                  <a:lnTo>
                    <a:pt x="1732965" y="263918"/>
                  </a:lnTo>
                  <a:lnTo>
                    <a:pt x="1743671" y="265074"/>
                  </a:lnTo>
                  <a:lnTo>
                    <a:pt x="1746351" y="265074"/>
                  </a:lnTo>
                  <a:lnTo>
                    <a:pt x="1789823" y="237782"/>
                  </a:lnTo>
                  <a:lnTo>
                    <a:pt x="1806092" y="197243"/>
                  </a:lnTo>
                  <a:lnTo>
                    <a:pt x="1806562" y="191389"/>
                  </a:lnTo>
                  <a:close/>
                </a:path>
                <a:path extrusionOk="0" h="577850" w="4353559">
                  <a:moveTo>
                    <a:pt x="2089708" y="240817"/>
                  </a:moveTo>
                  <a:lnTo>
                    <a:pt x="2084552" y="212039"/>
                  </a:lnTo>
                  <a:lnTo>
                    <a:pt x="2069947" y="187807"/>
                  </a:lnTo>
                  <a:lnTo>
                    <a:pt x="2047265" y="170307"/>
                  </a:lnTo>
                  <a:lnTo>
                    <a:pt x="2017826" y="161734"/>
                  </a:lnTo>
                  <a:lnTo>
                    <a:pt x="2008847" y="161734"/>
                  </a:lnTo>
                  <a:lnTo>
                    <a:pt x="1967357" y="168884"/>
                  </a:lnTo>
                  <a:lnTo>
                    <a:pt x="1924265" y="189255"/>
                  </a:lnTo>
                  <a:lnTo>
                    <a:pt x="1882355" y="221259"/>
                  </a:lnTo>
                  <a:lnTo>
                    <a:pt x="1844408" y="263271"/>
                  </a:lnTo>
                  <a:lnTo>
                    <a:pt x="1815680" y="307251"/>
                  </a:lnTo>
                  <a:lnTo>
                    <a:pt x="1794535" y="353580"/>
                  </a:lnTo>
                  <a:lnTo>
                    <a:pt x="1781479" y="401269"/>
                  </a:lnTo>
                  <a:lnTo>
                    <a:pt x="1777009" y="449275"/>
                  </a:lnTo>
                  <a:lnTo>
                    <a:pt x="1783994" y="498348"/>
                  </a:lnTo>
                  <a:lnTo>
                    <a:pt x="1803857" y="536562"/>
                  </a:lnTo>
                  <a:lnTo>
                    <a:pt x="1835010" y="562127"/>
                  </a:lnTo>
                  <a:lnTo>
                    <a:pt x="1875853" y="573290"/>
                  </a:lnTo>
                  <a:lnTo>
                    <a:pt x="1884845" y="573290"/>
                  </a:lnTo>
                  <a:lnTo>
                    <a:pt x="1925281" y="567220"/>
                  </a:lnTo>
                  <a:lnTo>
                    <a:pt x="1968411" y="549021"/>
                  </a:lnTo>
                  <a:lnTo>
                    <a:pt x="2006942" y="523417"/>
                  </a:lnTo>
                  <a:lnTo>
                    <a:pt x="2034006" y="495109"/>
                  </a:lnTo>
                  <a:lnTo>
                    <a:pt x="2043442" y="484466"/>
                  </a:lnTo>
                  <a:lnTo>
                    <a:pt x="2050186" y="473989"/>
                  </a:lnTo>
                  <a:lnTo>
                    <a:pt x="2054225" y="463524"/>
                  </a:lnTo>
                  <a:lnTo>
                    <a:pt x="2055571" y="452882"/>
                  </a:lnTo>
                  <a:lnTo>
                    <a:pt x="2055571" y="442099"/>
                  </a:lnTo>
                  <a:lnTo>
                    <a:pt x="2051088" y="436702"/>
                  </a:lnTo>
                  <a:lnTo>
                    <a:pt x="2037600" y="436702"/>
                  </a:lnTo>
                  <a:lnTo>
                    <a:pt x="2032203" y="439407"/>
                  </a:lnTo>
                  <a:lnTo>
                    <a:pt x="2025027" y="445693"/>
                  </a:lnTo>
                  <a:lnTo>
                    <a:pt x="1992693" y="472859"/>
                  </a:lnTo>
                  <a:lnTo>
                    <a:pt x="1959762" y="493204"/>
                  </a:lnTo>
                  <a:lnTo>
                    <a:pt x="1927339" y="505968"/>
                  </a:lnTo>
                  <a:lnTo>
                    <a:pt x="1896529" y="510387"/>
                  </a:lnTo>
                  <a:lnTo>
                    <a:pt x="1885746" y="510387"/>
                  </a:lnTo>
                  <a:lnTo>
                    <a:pt x="1884845" y="509485"/>
                  </a:lnTo>
                  <a:lnTo>
                    <a:pt x="1866493" y="501726"/>
                  </a:lnTo>
                  <a:lnTo>
                    <a:pt x="1853285" y="487807"/>
                  </a:lnTo>
                  <a:lnTo>
                    <a:pt x="1845297" y="467664"/>
                  </a:lnTo>
                  <a:lnTo>
                    <a:pt x="1842617" y="441198"/>
                  </a:lnTo>
                  <a:lnTo>
                    <a:pt x="1845627" y="407339"/>
                  </a:lnTo>
                  <a:lnTo>
                    <a:pt x="1869528" y="337959"/>
                  </a:lnTo>
                  <a:lnTo>
                    <a:pt x="1890229" y="304609"/>
                  </a:lnTo>
                  <a:lnTo>
                    <a:pt x="1918169" y="270840"/>
                  </a:lnTo>
                  <a:lnTo>
                    <a:pt x="1947976" y="244741"/>
                  </a:lnTo>
                  <a:lnTo>
                    <a:pt x="2004352" y="221945"/>
                  </a:lnTo>
                  <a:lnTo>
                    <a:pt x="2006155" y="221945"/>
                  </a:lnTo>
                  <a:lnTo>
                    <a:pt x="2016391" y="224066"/>
                  </a:lnTo>
                  <a:lnTo>
                    <a:pt x="2024011" y="230136"/>
                  </a:lnTo>
                  <a:lnTo>
                    <a:pt x="2028761" y="239763"/>
                  </a:lnTo>
                  <a:lnTo>
                    <a:pt x="2030412" y="252501"/>
                  </a:lnTo>
                  <a:lnTo>
                    <a:pt x="2030412" y="257886"/>
                  </a:lnTo>
                  <a:lnTo>
                    <a:pt x="1989747" y="312928"/>
                  </a:lnTo>
                  <a:lnTo>
                    <a:pt x="1950046" y="336486"/>
                  </a:lnTo>
                  <a:lnTo>
                    <a:pt x="1899221" y="355841"/>
                  </a:lnTo>
                  <a:lnTo>
                    <a:pt x="1897430" y="355841"/>
                  </a:lnTo>
                  <a:lnTo>
                    <a:pt x="1880489" y="357746"/>
                  </a:lnTo>
                  <a:lnTo>
                    <a:pt x="1867776" y="363016"/>
                  </a:lnTo>
                  <a:lnTo>
                    <a:pt x="1859775" y="370992"/>
                  </a:lnTo>
                  <a:lnTo>
                    <a:pt x="1856994" y="380987"/>
                  </a:lnTo>
                  <a:lnTo>
                    <a:pt x="1856994" y="385495"/>
                  </a:lnTo>
                  <a:lnTo>
                    <a:pt x="1859673" y="389966"/>
                  </a:lnTo>
                  <a:lnTo>
                    <a:pt x="1863280" y="392671"/>
                  </a:lnTo>
                  <a:lnTo>
                    <a:pt x="1866836" y="395693"/>
                  </a:lnTo>
                  <a:lnTo>
                    <a:pt x="1872157" y="397954"/>
                  </a:lnTo>
                  <a:lnTo>
                    <a:pt x="1879333" y="399376"/>
                  </a:lnTo>
                  <a:lnTo>
                    <a:pt x="1888439" y="399872"/>
                  </a:lnTo>
                  <a:lnTo>
                    <a:pt x="1910829" y="397802"/>
                  </a:lnTo>
                  <a:lnTo>
                    <a:pt x="1963369" y="383565"/>
                  </a:lnTo>
                  <a:lnTo>
                    <a:pt x="2030577" y="346303"/>
                  </a:lnTo>
                  <a:lnTo>
                    <a:pt x="2062086" y="316407"/>
                  </a:lnTo>
                  <a:lnTo>
                    <a:pt x="2081796" y="283311"/>
                  </a:lnTo>
                  <a:lnTo>
                    <a:pt x="2089708" y="247103"/>
                  </a:lnTo>
                  <a:lnTo>
                    <a:pt x="2089708" y="240817"/>
                  </a:lnTo>
                  <a:close/>
                </a:path>
                <a:path extrusionOk="0" h="577850" w="4353559">
                  <a:moveTo>
                    <a:pt x="2638768" y="234518"/>
                  </a:moveTo>
                  <a:lnTo>
                    <a:pt x="2637434" y="226504"/>
                  </a:lnTo>
                  <a:lnTo>
                    <a:pt x="2636266" y="224650"/>
                  </a:lnTo>
                  <a:lnTo>
                    <a:pt x="2633497" y="220256"/>
                  </a:lnTo>
                  <a:lnTo>
                    <a:pt x="2630449" y="218351"/>
                  </a:lnTo>
                  <a:lnTo>
                    <a:pt x="2627020" y="216204"/>
                  </a:lnTo>
                  <a:lnTo>
                    <a:pt x="2618105" y="214757"/>
                  </a:lnTo>
                  <a:lnTo>
                    <a:pt x="2614498" y="214757"/>
                  </a:lnTo>
                  <a:lnTo>
                    <a:pt x="2610015" y="215658"/>
                  </a:lnTo>
                  <a:lnTo>
                    <a:pt x="2601925" y="218351"/>
                  </a:lnTo>
                  <a:lnTo>
                    <a:pt x="2580563" y="194716"/>
                  </a:lnTo>
                  <a:lnTo>
                    <a:pt x="2565984" y="184531"/>
                  </a:lnTo>
                  <a:lnTo>
                    <a:pt x="2565984" y="254292"/>
                  </a:lnTo>
                  <a:lnTo>
                    <a:pt x="2559964" y="269176"/>
                  </a:lnTo>
                  <a:lnTo>
                    <a:pt x="2552839" y="287769"/>
                  </a:lnTo>
                  <a:lnTo>
                    <a:pt x="2544876" y="309384"/>
                  </a:lnTo>
                  <a:lnTo>
                    <a:pt x="2536329" y="333362"/>
                  </a:lnTo>
                  <a:lnTo>
                    <a:pt x="2531453" y="335927"/>
                  </a:lnTo>
                  <a:lnTo>
                    <a:pt x="2526334" y="339661"/>
                  </a:lnTo>
                  <a:lnTo>
                    <a:pt x="2521039" y="344741"/>
                  </a:lnTo>
                  <a:lnTo>
                    <a:pt x="2515666" y="351345"/>
                  </a:lnTo>
                  <a:lnTo>
                    <a:pt x="2496972" y="382333"/>
                  </a:lnTo>
                  <a:lnTo>
                    <a:pt x="2477363" y="410540"/>
                  </a:lnTo>
                  <a:lnTo>
                    <a:pt x="2435695" y="458266"/>
                  </a:lnTo>
                  <a:lnTo>
                    <a:pt x="2396045" y="489953"/>
                  </a:lnTo>
                  <a:lnTo>
                    <a:pt x="2363813" y="501408"/>
                  </a:lnTo>
                  <a:lnTo>
                    <a:pt x="2351214" y="498081"/>
                  </a:lnTo>
                  <a:lnTo>
                    <a:pt x="2341905" y="488264"/>
                  </a:lnTo>
                  <a:lnTo>
                    <a:pt x="2336139" y="472211"/>
                  </a:lnTo>
                  <a:lnTo>
                    <a:pt x="2334158" y="450189"/>
                  </a:lnTo>
                  <a:lnTo>
                    <a:pt x="2334628" y="438302"/>
                  </a:lnTo>
                  <a:lnTo>
                    <a:pt x="2351036" y="367118"/>
                  </a:lnTo>
                  <a:lnTo>
                    <a:pt x="2383028" y="305117"/>
                  </a:lnTo>
                  <a:lnTo>
                    <a:pt x="2426817" y="254584"/>
                  </a:lnTo>
                  <a:lnTo>
                    <a:pt x="2473985" y="228003"/>
                  </a:lnTo>
                  <a:lnTo>
                    <a:pt x="2498585" y="224650"/>
                  </a:lnTo>
                  <a:lnTo>
                    <a:pt x="2513038" y="226618"/>
                  </a:lnTo>
                  <a:lnTo>
                    <a:pt x="2528582" y="231724"/>
                  </a:lnTo>
                  <a:lnTo>
                    <a:pt x="2545981" y="240690"/>
                  </a:lnTo>
                  <a:lnTo>
                    <a:pt x="2565984" y="254292"/>
                  </a:lnTo>
                  <a:lnTo>
                    <a:pt x="2565984" y="184531"/>
                  </a:lnTo>
                  <a:lnTo>
                    <a:pt x="2555087" y="176898"/>
                  </a:lnTo>
                  <a:lnTo>
                    <a:pt x="2526741" y="165658"/>
                  </a:lnTo>
                  <a:lnTo>
                    <a:pt x="2496794" y="161734"/>
                  </a:lnTo>
                  <a:lnTo>
                    <a:pt x="2495893" y="161734"/>
                  </a:lnTo>
                  <a:lnTo>
                    <a:pt x="2428392" y="179260"/>
                  </a:lnTo>
                  <a:lnTo>
                    <a:pt x="2395436" y="201168"/>
                  </a:lnTo>
                  <a:lnTo>
                    <a:pt x="2362911" y="231825"/>
                  </a:lnTo>
                  <a:lnTo>
                    <a:pt x="2333104" y="268541"/>
                  </a:lnTo>
                  <a:lnTo>
                    <a:pt x="2308428" y="308546"/>
                  </a:lnTo>
                  <a:lnTo>
                    <a:pt x="2288984" y="351739"/>
                  </a:lnTo>
                  <a:lnTo>
                    <a:pt x="2274849" y="398068"/>
                  </a:lnTo>
                  <a:lnTo>
                    <a:pt x="2267394" y="446341"/>
                  </a:lnTo>
                  <a:lnTo>
                    <a:pt x="2266759" y="461860"/>
                  </a:lnTo>
                  <a:lnTo>
                    <a:pt x="2271966" y="506666"/>
                  </a:lnTo>
                  <a:lnTo>
                    <a:pt x="2286863" y="541274"/>
                  </a:lnTo>
                  <a:lnTo>
                    <a:pt x="2310358" y="563587"/>
                  </a:lnTo>
                  <a:lnTo>
                    <a:pt x="2341334" y="571487"/>
                  </a:lnTo>
                  <a:lnTo>
                    <a:pt x="2372690" y="565467"/>
                  </a:lnTo>
                  <a:lnTo>
                    <a:pt x="2405811" y="547878"/>
                  </a:lnTo>
                  <a:lnTo>
                    <a:pt x="2439873" y="519468"/>
                  </a:lnTo>
                  <a:lnTo>
                    <a:pt x="2455913" y="501408"/>
                  </a:lnTo>
                  <a:lnTo>
                    <a:pt x="2474074" y="480974"/>
                  </a:lnTo>
                  <a:lnTo>
                    <a:pt x="2507577" y="433108"/>
                  </a:lnTo>
                  <a:lnTo>
                    <a:pt x="2502179" y="461137"/>
                  </a:lnTo>
                  <a:lnTo>
                    <a:pt x="2498140" y="486130"/>
                  </a:lnTo>
                  <a:lnTo>
                    <a:pt x="2495448" y="508431"/>
                  </a:lnTo>
                  <a:lnTo>
                    <a:pt x="2494102" y="528358"/>
                  </a:lnTo>
                  <a:lnTo>
                    <a:pt x="2496045" y="545160"/>
                  </a:lnTo>
                  <a:lnTo>
                    <a:pt x="2501620" y="557568"/>
                  </a:lnTo>
                  <a:lnTo>
                    <a:pt x="2510396" y="565264"/>
                  </a:lnTo>
                  <a:lnTo>
                    <a:pt x="2521953" y="567905"/>
                  </a:lnTo>
                  <a:lnTo>
                    <a:pt x="2538107" y="563257"/>
                  </a:lnTo>
                  <a:lnTo>
                    <a:pt x="2553512" y="551611"/>
                  </a:lnTo>
                  <a:lnTo>
                    <a:pt x="2565031" y="536435"/>
                  </a:lnTo>
                  <a:lnTo>
                    <a:pt x="2569565" y="521169"/>
                  </a:lnTo>
                  <a:lnTo>
                    <a:pt x="2569565" y="513981"/>
                  </a:lnTo>
                  <a:lnTo>
                    <a:pt x="2566873" y="510387"/>
                  </a:lnTo>
                  <a:lnTo>
                    <a:pt x="2562390" y="506793"/>
                  </a:lnTo>
                  <a:lnTo>
                    <a:pt x="2564600" y="491642"/>
                  </a:lnTo>
                  <a:lnTo>
                    <a:pt x="2574074" y="443001"/>
                  </a:lnTo>
                  <a:lnTo>
                    <a:pt x="2585529" y="397624"/>
                  </a:lnTo>
                  <a:lnTo>
                    <a:pt x="2606421" y="327977"/>
                  </a:lnTo>
                  <a:lnTo>
                    <a:pt x="2623985" y="279958"/>
                  </a:lnTo>
                  <a:lnTo>
                    <a:pt x="2637866" y="244411"/>
                  </a:lnTo>
                  <a:lnTo>
                    <a:pt x="2638768" y="238125"/>
                  </a:lnTo>
                  <a:lnTo>
                    <a:pt x="2638768" y="234518"/>
                  </a:lnTo>
                  <a:close/>
                </a:path>
                <a:path extrusionOk="0" h="577850" w="4353559">
                  <a:moveTo>
                    <a:pt x="3171647" y="191389"/>
                  </a:moveTo>
                  <a:lnTo>
                    <a:pt x="3169640" y="177482"/>
                  </a:lnTo>
                  <a:lnTo>
                    <a:pt x="3163671" y="167030"/>
                  </a:lnTo>
                  <a:lnTo>
                    <a:pt x="3153829" y="160439"/>
                  </a:lnTo>
                  <a:lnTo>
                    <a:pt x="3140202" y="158153"/>
                  </a:lnTo>
                  <a:lnTo>
                    <a:pt x="3127806" y="159651"/>
                  </a:lnTo>
                  <a:lnTo>
                    <a:pt x="3082696" y="181521"/>
                  </a:lnTo>
                  <a:lnTo>
                    <a:pt x="3034169" y="217906"/>
                  </a:lnTo>
                  <a:lnTo>
                    <a:pt x="2974860" y="267779"/>
                  </a:lnTo>
                  <a:lnTo>
                    <a:pt x="2976765" y="262369"/>
                  </a:lnTo>
                  <a:lnTo>
                    <a:pt x="2980931" y="248183"/>
                  </a:lnTo>
                  <a:lnTo>
                    <a:pt x="2986544" y="226441"/>
                  </a:lnTo>
                  <a:lnTo>
                    <a:pt x="2988348" y="222846"/>
                  </a:lnTo>
                  <a:lnTo>
                    <a:pt x="2989237" y="218351"/>
                  </a:lnTo>
                  <a:lnTo>
                    <a:pt x="2990138" y="211175"/>
                  </a:lnTo>
                  <a:lnTo>
                    <a:pt x="2991027" y="207568"/>
                  </a:lnTo>
                  <a:lnTo>
                    <a:pt x="2991027" y="203962"/>
                  </a:lnTo>
                  <a:lnTo>
                    <a:pt x="2988360" y="188315"/>
                  </a:lnTo>
                  <a:lnTo>
                    <a:pt x="2981147" y="175780"/>
                  </a:lnTo>
                  <a:lnTo>
                    <a:pt x="2970568" y="167462"/>
                  </a:lnTo>
                  <a:lnTo>
                    <a:pt x="2957792" y="164439"/>
                  </a:lnTo>
                  <a:lnTo>
                    <a:pt x="2946031" y="166560"/>
                  </a:lnTo>
                  <a:lnTo>
                    <a:pt x="2936557" y="172631"/>
                  </a:lnTo>
                  <a:lnTo>
                    <a:pt x="2929610" y="182257"/>
                  </a:lnTo>
                  <a:lnTo>
                    <a:pt x="2925445" y="194995"/>
                  </a:lnTo>
                  <a:lnTo>
                    <a:pt x="2913977" y="233159"/>
                  </a:lnTo>
                  <a:lnTo>
                    <a:pt x="2900388" y="275869"/>
                  </a:lnTo>
                  <a:lnTo>
                    <a:pt x="2883611" y="326656"/>
                  </a:lnTo>
                  <a:lnTo>
                    <a:pt x="2862529" y="389077"/>
                  </a:lnTo>
                  <a:lnTo>
                    <a:pt x="2855468" y="401434"/>
                  </a:lnTo>
                  <a:lnTo>
                    <a:pt x="2852051" y="408038"/>
                  </a:lnTo>
                  <a:lnTo>
                    <a:pt x="2849054" y="415137"/>
                  </a:lnTo>
                  <a:lnTo>
                    <a:pt x="2849054" y="416039"/>
                  </a:lnTo>
                  <a:lnTo>
                    <a:pt x="2848152" y="420522"/>
                  </a:lnTo>
                  <a:lnTo>
                    <a:pt x="2848152" y="424129"/>
                  </a:lnTo>
                  <a:lnTo>
                    <a:pt x="2849054" y="428625"/>
                  </a:lnTo>
                  <a:lnTo>
                    <a:pt x="2849054" y="429514"/>
                  </a:lnTo>
                  <a:lnTo>
                    <a:pt x="2841002" y="455498"/>
                  </a:lnTo>
                  <a:lnTo>
                    <a:pt x="2834462" y="475564"/>
                  </a:lnTo>
                  <a:lnTo>
                    <a:pt x="2826601" y="498716"/>
                  </a:lnTo>
                  <a:lnTo>
                    <a:pt x="2823578" y="509816"/>
                  </a:lnTo>
                  <a:lnTo>
                    <a:pt x="2821317" y="520166"/>
                  </a:lnTo>
                  <a:lnTo>
                    <a:pt x="2819895" y="529666"/>
                  </a:lnTo>
                  <a:lnTo>
                    <a:pt x="2819400" y="538238"/>
                  </a:lnTo>
                  <a:lnTo>
                    <a:pt x="2820416" y="549706"/>
                  </a:lnTo>
                  <a:lnTo>
                    <a:pt x="2823451" y="558571"/>
                  </a:lnTo>
                  <a:lnTo>
                    <a:pt x="2828506" y="564908"/>
                  </a:lnTo>
                  <a:lnTo>
                    <a:pt x="2835579" y="568794"/>
                  </a:lnTo>
                  <a:lnTo>
                    <a:pt x="2839174" y="569696"/>
                  </a:lnTo>
                  <a:lnTo>
                    <a:pt x="2841879" y="570598"/>
                  </a:lnTo>
                  <a:lnTo>
                    <a:pt x="2848152" y="570598"/>
                  </a:lnTo>
                  <a:lnTo>
                    <a:pt x="2860637" y="568223"/>
                  </a:lnTo>
                  <a:lnTo>
                    <a:pt x="2886811" y="531952"/>
                  </a:lnTo>
                  <a:lnTo>
                    <a:pt x="2904045" y="482193"/>
                  </a:lnTo>
                  <a:lnTo>
                    <a:pt x="2946997" y="355841"/>
                  </a:lnTo>
                  <a:lnTo>
                    <a:pt x="2979775" y="324510"/>
                  </a:lnTo>
                  <a:lnTo>
                    <a:pt x="3013722" y="294614"/>
                  </a:lnTo>
                  <a:lnTo>
                    <a:pt x="3047339" y="267258"/>
                  </a:lnTo>
                  <a:lnTo>
                    <a:pt x="3079089" y="243509"/>
                  </a:lnTo>
                  <a:lnTo>
                    <a:pt x="3079089" y="247992"/>
                  </a:lnTo>
                  <a:lnTo>
                    <a:pt x="3082721" y="255219"/>
                  </a:lnTo>
                  <a:lnTo>
                    <a:pt x="3089198" y="260578"/>
                  </a:lnTo>
                  <a:lnTo>
                    <a:pt x="3098050" y="263918"/>
                  </a:lnTo>
                  <a:lnTo>
                    <a:pt x="3108744" y="265074"/>
                  </a:lnTo>
                  <a:lnTo>
                    <a:pt x="3111449" y="265074"/>
                  </a:lnTo>
                  <a:lnTo>
                    <a:pt x="3154908" y="237782"/>
                  </a:lnTo>
                  <a:lnTo>
                    <a:pt x="3171164" y="197243"/>
                  </a:lnTo>
                  <a:lnTo>
                    <a:pt x="3171647" y="191389"/>
                  </a:lnTo>
                  <a:close/>
                </a:path>
                <a:path extrusionOk="0" h="577850" w="4353559">
                  <a:moveTo>
                    <a:pt x="3305543" y="210261"/>
                  </a:moveTo>
                  <a:lnTo>
                    <a:pt x="3303308" y="194614"/>
                  </a:lnTo>
                  <a:lnTo>
                    <a:pt x="3297123" y="182079"/>
                  </a:lnTo>
                  <a:lnTo>
                    <a:pt x="3287725" y="173748"/>
                  </a:lnTo>
                  <a:lnTo>
                    <a:pt x="3275888" y="170726"/>
                  </a:lnTo>
                  <a:lnTo>
                    <a:pt x="3271405" y="170726"/>
                  </a:lnTo>
                  <a:lnTo>
                    <a:pt x="3258248" y="176339"/>
                  </a:lnTo>
                  <a:lnTo>
                    <a:pt x="3246348" y="188696"/>
                  </a:lnTo>
                  <a:lnTo>
                    <a:pt x="3236645" y="207111"/>
                  </a:lnTo>
                  <a:lnTo>
                    <a:pt x="3230067" y="230924"/>
                  </a:lnTo>
                  <a:lnTo>
                    <a:pt x="3226498" y="241706"/>
                  </a:lnTo>
                  <a:lnTo>
                    <a:pt x="3221418" y="256095"/>
                  </a:lnTo>
                  <a:lnTo>
                    <a:pt x="3214776" y="274650"/>
                  </a:lnTo>
                  <a:lnTo>
                    <a:pt x="3206712" y="297421"/>
                  </a:lnTo>
                  <a:lnTo>
                    <a:pt x="3198304" y="320878"/>
                  </a:lnTo>
                  <a:lnTo>
                    <a:pt x="3184207" y="359346"/>
                  </a:lnTo>
                  <a:lnTo>
                    <a:pt x="3178848" y="374700"/>
                  </a:lnTo>
                  <a:lnTo>
                    <a:pt x="3161957" y="426554"/>
                  </a:lnTo>
                  <a:lnTo>
                    <a:pt x="3150209" y="468045"/>
                  </a:lnTo>
                  <a:lnTo>
                    <a:pt x="3143339" y="499922"/>
                  </a:lnTo>
                  <a:lnTo>
                    <a:pt x="3141103" y="522973"/>
                  </a:lnTo>
                  <a:lnTo>
                    <a:pt x="3141103" y="523875"/>
                  </a:lnTo>
                  <a:lnTo>
                    <a:pt x="3144113" y="543585"/>
                  </a:lnTo>
                  <a:lnTo>
                    <a:pt x="3152343" y="558914"/>
                  </a:lnTo>
                  <a:lnTo>
                    <a:pt x="3164611" y="568858"/>
                  </a:lnTo>
                  <a:lnTo>
                    <a:pt x="3179749" y="572389"/>
                  </a:lnTo>
                  <a:lnTo>
                    <a:pt x="3191446" y="569988"/>
                  </a:lnTo>
                  <a:lnTo>
                    <a:pt x="3200527" y="563295"/>
                  </a:lnTo>
                  <a:lnTo>
                    <a:pt x="3206407" y="553059"/>
                  </a:lnTo>
                  <a:lnTo>
                    <a:pt x="3208502" y="540042"/>
                  </a:lnTo>
                  <a:lnTo>
                    <a:pt x="3211233" y="513918"/>
                  </a:lnTo>
                  <a:lnTo>
                    <a:pt x="3218269" y="480060"/>
                  </a:lnTo>
                  <a:lnTo>
                    <a:pt x="3229864" y="438454"/>
                  </a:lnTo>
                  <a:lnTo>
                    <a:pt x="3246247" y="389089"/>
                  </a:lnTo>
                  <a:lnTo>
                    <a:pt x="3252152" y="371208"/>
                  </a:lnTo>
                  <a:lnTo>
                    <a:pt x="3259163" y="351231"/>
                  </a:lnTo>
                  <a:lnTo>
                    <a:pt x="3267341" y="329057"/>
                  </a:lnTo>
                  <a:lnTo>
                    <a:pt x="3276790" y="304609"/>
                  </a:lnTo>
                  <a:lnTo>
                    <a:pt x="3285236" y="281520"/>
                  </a:lnTo>
                  <a:lnTo>
                    <a:pt x="3291725" y="263385"/>
                  </a:lnTo>
                  <a:lnTo>
                    <a:pt x="3296374" y="250151"/>
                  </a:lnTo>
                  <a:lnTo>
                    <a:pt x="3299307" y="241566"/>
                  </a:lnTo>
                  <a:lnTo>
                    <a:pt x="3302139" y="233768"/>
                  </a:lnTo>
                  <a:lnTo>
                    <a:pt x="3304082" y="225983"/>
                  </a:lnTo>
                  <a:lnTo>
                    <a:pt x="3305187" y="218211"/>
                  </a:lnTo>
                  <a:lnTo>
                    <a:pt x="3305543" y="210261"/>
                  </a:lnTo>
                  <a:close/>
                </a:path>
                <a:path extrusionOk="0" h="577850" w="4353559">
                  <a:moveTo>
                    <a:pt x="3386417" y="29641"/>
                  </a:moveTo>
                  <a:lnTo>
                    <a:pt x="3384410" y="17056"/>
                  </a:lnTo>
                  <a:lnTo>
                    <a:pt x="3378441" y="7747"/>
                  </a:lnTo>
                  <a:lnTo>
                    <a:pt x="3368598" y="1981"/>
                  </a:lnTo>
                  <a:lnTo>
                    <a:pt x="3354971" y="0"/>
                  </a:lnTo>
                  <a:lnTo>
                    <a:pt x="3353181" y="0"/>
                  </a:lnTo>
                  <a:lnTo>
                    <a:pt x="3329990" y="3835"/>
                  </a:lnTo>
                  <a:lnTo>
                    <a:pt x="3312630" y="15836"/>
                  </a:lnTo>
                  <a:lnTo>
                    <a:pt x="3300476" y="36766"/>
                  </a:lnTo>
                  <a:lnTo>
                    <a:pt x="3292970" y="67386"/>
                  </a:lnTo>
                  <a:lnTo>
                    <a:pt x="3292970" y="68287"/>
                  </a:lnTo>
                  <a:lnTo>
                    <a:pt x="3292068" y="73672"/>
                  </a:lnTo>
                  <a:lnTo>
                    <a:pt x="3292068" y="76377"/>
                  </a:lnTo>
                  <a:lnTo>
                    <a:pt x="3293834" y="89712"/>
                  </a:lnTo>
                  <a:lnTo>
                    <a:pt x="3298812" y="100863"/>
                  </a:lnTo>
                  <a:lnTo>
                    <a:pt x="3306470" y="108978"/>
                  </a:lnTo>
                  <a:lnTo>
                    <a:pt x="3316325" y="113220"/>
                  </a:lnTo>
                  <a:lnTo>
                    <a:pt x="3318129" y="113220"/>
                  </a:lnTo>
                  <a:lnTo>
                    <a:pt x="3364382" y="81749"/>
                  </a:lnTo>
                  <a:lnTo>
                    <a:pt x="3384067" y="44030"/>
                  </a:lnTo>
                  <a:lnTo>
                    <a:pt x="3385794" y="36918"/>
                  </a:lnTo>
                  <a:lnTo>
                    <a:pt x="3386417" y="29641"/>
                  </a:lnTo>
                  <a:close/>
                </a:path>
                <a:path extrusionOk="0" h="577850" w="4353559">
                  <a:moveTo>
                    <a:pt x="3685832" y="193192"/>
                  </a:moveTo>
                  <a:lnTo>
                    <a:pt x="3684016" y="180454"/>
                  </a:lnTo>
                  <a:lnTo>
                    <a:pt x="3678758" y="170827"/>
                  </a:lnTo>
                  <a:lnTo>
                    <a:pt x="3670287" y="164757"/>
                  </a:lnTo>
                  <a:lnTo>
                    <a:pt x="3658882" y="162636"/>
                  </a:lnTo>
                  <a:lnTo>
                    <a:pt x="3657981" y="162636"/>
                  </a:lnTo>
                  <a:lnTo>
                    <a:pt x="3653485" y="163537"/>
                  </a:lnTo>
                  <a:lnTo>
                    <a:pt x="3652583" y="163537"/>
                  </a:lnTo>
                  <a:lnTo>
                    <a:pt x="3615309" y="195122"/>
                  </a:lnTo>
                  <a:lnTo>
                    <a:pt x="3606762" y="219252"/>
                  </a:lnTo>
                  <a:lnTo>
                    <a:pt x="3605860" y="222834"/>
                  </a:lnTo>
                  <a:lnTo>
                    <a:pt x="3605860" y="230035"/>
                  </a:lnTo>
                  <a:lnTo>
                    <a:pt x="3607663" y="234530"/>
                  </a:lnTo>
                  <a:lnTo>
                    <a:pt x="3611245" y="242620"/>
                  </a:lnTo>
                  <a:lnTo>
                    <a:pt x="3591064" y="275323"/>
                  </a:lnTo>
                  <a:lnTo>
                    <a:pt x="3565995" y="311645"/>
                  </a:lnTo>
                  <a:lnTo>
                    <a:pt x="3536670" y="350558"/>
                  </a:lnTo>
                  <a:lnTo>
                    <a:pt x="3503752" y="391045"/>
                  </a:lnTo>
                  <a:lnTo>
                    <a:pt x="3467887" y="432092"/>
                  </a:lnTo>
                  <a:lnTo>
                    <a:pt x="3429736" y="472655"/>
                  </a:lnTo>
                  <a:lnTo>
                    <a:pt x="3436150" y="426224"/>
                  </a:lnTo>
                  <a:lnTo>
                    <a:pt x="3440633" y="379526"/>
                  </a:lnTo>
                  <a:lnTo>
                    <a:pt x="3443249" y="334022"/>
                  </a:lnTo>
                  <a:lnTo>
                    <a:pt x="3444113" y="291134"/>
                  </a:lnTo>
                  <a:lnTo>
                    <a:pt x="3443922" y="274447"/>
                  </a:lnTo>
                  <a:lnTo>
                    <a:pt x="3440531" y="226441"/>
                  </a:lnTo>
                  <a:lnTo>
                    <a:pt x="3424682" y="187007"/>
                  </a:lnTo>
                  <a:lnTo>
                    <a:pt x="3397389" y="172529"/>
                  </a:lnTo>
                  <a:lnTo>
                    <a:pt x="3388398" y="172529"/>
                  </a:lnTo>
                  <a:lnTo>
                    <a:pt x="3376549" y="179666"/>
                  </a:lnTo>
                  <a:lnTo>
                    <a:pt x="3370884" y="187236"/>
                  </a:lnTo>
                  <a:lnTo>
                    <a:pt x="3367240" y="197332"/>
                  </a:lnTo>
                  <a:lnTo>
                    <a:pt x="3365944" y="209359"/>
                  </a:lnTo>
                  <a:lnTo>
                    <a:pt x="3366465" y="217436"/>
                  </a:lnTo>
                  <a:lnTo>
                    <a:pt x="3368078" y="225425"/>
                  </a:lnTo>
                  <a:lnTo>
                    <a:pt x="3370872" y="233248"/>
                  </a:lnTo>
                  <a:lnTo>
                    <a:pt x="3374923" y="240817"/>
                  </a:lnTo>
                  <a:lnTo>
                    <a:pt x="3376625" y="259181"/>
                  </a:lnTo>
                  <a:lnTo>
                    <a:pt x="3377730" y="277876"/>
                  </a:lnTo>
                  <a:lnTo>
                    <a:pt x="3378339" y="296926"/>
                  </a:lnTo>
                  <a:lnTo>
                    <a:pt x="3378517" y="316306"/>
                  </a:lnTo>
                  <a:lnTo>
                    <a:pt x="3377666" y="365975"/>
                  </a:lnTo>
                  <a:lnTo>
                    <a:pt x="3375037" y="417830"/>
                  </a:lnTo>
                  <a:lnTo>
                    <a:pt x="3370554" y="469696"/>
                  </a:lnTo>
                  <a:lnTo>
                    <a:pt x="3364141" y="519366"/>
                  </a:lnTo>
                  <a:lnTo>
                    <a:pt x="3361779" y="526465"/>
                  </a:lnTo>
                  <a:lnTo>
                    <a:pt x="3360102" y="532968"/>
                  </a:lnTo>
                  <a:lnTo>
                    <a:pt x="3359086" y="538962"/>
                  </a:lnTo>
                  <a:lnTo>
                    <a:pt x="3358743" y="544537"/>
                  </a:lnTo>
                  <a:lnTo>
                    <a:pt x="3360991" y="557263"/>
                  </a:lnTo>
                  <a:lnTo>
                    <a:pt x="3367290" y="566889"/>
                  </a:lnTo>
                  <a:lnTo>
                    <a:pt x="3376942" y="572973"/>
                  </a:lnTo>
                  <a:lnTo>
                    <a:pt x="3389299" y="575094"/>
                  </a:lnTo>
                  <a:lnTo>
                    <a:pt x="3402457" y="572935"/>
                  </a:lnTo>
                  <a:lnTo>
                    <a:pt x="3415703" y="565988"/>
                  </a:lnTo>
                  <a:lnTo>
                    <a:pt x="3430117" y="553466"/>
                  </a:lnTo>
                  <a:lnTo>
                    <a:pt x="3446805" y="534644"/>
                  </a:lnTo>
                  <a:lnTo>
                    <a:pt x="3483483" y="497344"/>
                  </a:lnTo>
                  <a:lnTo>
                    <a:pt x="3518027" y="459879"/>
                  </a:lnTo>
                  <a:lnTo>
                    <a:pt x="3550513" y="422275"/>
                  </a:lnTo>
                  <a:lnTo>
                    <a:pt x="3580981" y="384581"/>
                  </a:lnTo>
                  <a:lnTo>
                    <a:pt x="3609454" y="346849"/>
                  </a:lnTo>
                  <a:lnTo>
                    <a:pt x="3639426" y="302869"/>
                  </a:lnTo>
                  <a:lnTo>
                    <a:pt x="3661905" y="265303"/>
                  </a:lnTo>
                  <a:lnTo>
                    <a:pt x="3684028" y="209359"/>
                  </a:lnTo>
                  <a:lnTo>
                    <a:pt x="3684930" y="201282"/>
                  </a:lnTo>
                  <a:lnTo>
                    <a:pt x="3685832" y="195884"/>
                  </a:lnTo>
                  <a:lnTo>
                    <a:pt x="3685832" y="193192"/>
                  </a:lnTo>
                  <a:close/>
                </a:path>
                <a:path extrusionOk="0" h="577850" w="4353559">
                  <a:moveTo>
                    <a:pt x="3983177" y="240817"/>
                  </a:moveTo>
                  <a:lnTo>
                    <a:pt x="3978008" y="212039"/>
                  </a:lnTo>
                  <a:lnTo>
                    <a:pt x="3963403" y="187807"/>
                  </a:lnTo>
                  <a:lnTo>
                    <a:pt x="3940721" y="170307"/>
                  </a:lnTo>
                  <a:lnTo>
                    <a:pt x="3911295" y="161734"/>
                  </a:lnTo>
                  <a:lnTo>
                    <a:pt x="3902316" y="161734"/>
                  </a:lnTo>
                  <a:lnTo>
                    <a:pt x="3860825" y="168884"/>
                  </a:lnTo>
                  <a:lnTo>
                    <a:pt x="3817734" y="189255"/>
                  </a:lnTo>
                  <a:lnTo>
                    <a:pt x="3775824" y="221259"/>
                  </a:lnTo>
                  <a:lnTo>
                    <a:pt x="3737876" y="263271"/>
                  </a:lnTo>
                  <a:lnTo>
                    <a:pt x="3709149" y="307251"/>
                  </a:lnTo>
                  <a:lnTo>
                    <a:pt x="3687991" y="353580"/>
                  </a:lnTo>
                  <a:lnTo>
                    <a:pt x="3674935" y="401269"/>
                  </a:lnTo>
                  <a:lnTo>
                    <a:pt x="3670477" y="449275"/>
                  </a:lnTo>
                  <a:lnTo>
                    <a:pt x="3677450" y="498348"/>
                  </a:lnTo>
                  <a:lnTo>
                    <a:pt x="3697313" y="536562"/>
                  </a:lnTo>
                  <a:lnTo>
                    <a:pt x="3728478" y="562127"/>
                  </a:lnTo>
                  <a:lnTo>
                    <a:pt x="3769322" y="573290"/>
                  </a:lnTo>
                  <a:lnTo>
                    <a:pt x="3778313" y="573290"/>
                  </a:lnTo>
                  <a:lnTo>
                    <a:pt x="3818737" y="567220"/>
                  </a:lnTo>
                  <a:lnTo>
                    <a:pt x="3861866" y="549021"/>
                  </a:lnTo>
                  <a:lnTo>
                    <a:pt x="3900398" y="523417"/>
                  </a:lnTo>
                  <a:lnTo>
                    <a:pt x="3927475" y="495109"/>
                  </a:lnTo>
                  <a:lnTo>
                    <a:pt x="3936911" y="484466"/>
                  </a:lnTo>
                  <a:lnTo>
                    <a:pt x="3943642" y="473989"/>
                  </a:lnTo>
                  <a:lnTo>
                    <a:pt x="3947680" y="463524"/>
                  </a:lnTo>
                  <a:lnTo>
                    <a:pt x="3949027" y="452882"/>
                  </a:lnTo>
                  <a:lnTo>
                    <a:pt x="3949027" y="442099"/>
                  </a:lnTo>
                  <a:lnTo>
                    <a:pt x="3944543" y="436702"/>
                  </a:lnTo>
                  <a:lnTo>
                    <a:pt x="3931069" y="436702"/>
                  </a:lnTo>
                  <a:lnTo>
                    <a:pt x="3925671" y="439407"/>
                  </a:lnTo>
                  <a:lnTo>
                    <a:pt x="3918483" y="445693"/>
                  </a:lnTo>
                  <a:lnTo>
                    <a:pt x="3886149" y="472859"/>
                  </a:lnTo>
                  <a:lnTo>
                    <a:pt x="3853230" y="493204"/>
                  </a:lnTo>
                  <a:lnTo>
                    <a:pt x="3820807" y="505968"/>
                  </a:lnTo>
                  <a:lnTo>
                    <a:pt x="3789984" y="510387"/>
                  </a:lnTo>
                  <a:lnTo>
                    <a:pt x="3779202" y="510387"/>
                  </a:lnTo>
                  <a:lnTo>
                    <a:pt x="3778313" y="509485"/>
                  </a:lnTo>
                  <a:lnTo>
                    <a:pt x="3759962" y="501726"/>
                  </a:lnTo>
                  <a:lnTo>
                    <a:pt x="3746741" y="487807"/>
                  </a:lnTo>
                  <a:lnTo>
                    <a:pt x="3738753" y="467664"/>
                  </a:lnTo>
                  <a:lnTo>
                    <a:pt x="3736073" y="441198"/>
                  </a:lnTo>
                  <a:lnTo>
                    <a:pt x="3739096" y="407339"/>
                  </a:lnTo>
                  <a:lnTo>
                    <a:pt x="3762984" y="337959"/>
                  </a:lnTo>
                  <a:lnTo>
                    <a:pt x="3783698" y="304609"/>
                  </a:lnTo>
                  <a:lnTo>
                    <a:pt x="3811638" y="270840"/>
                  </a:lnTo>
                  <a:lnTo>
                    <a:pt x="3841432" y="244741"/>
                  </a:lnTo>
                  <a:lnTo>
                    <a:pt x="3897820" y="221945"/>
                  </a:lnTo>
                  <a:lnTo>
                    <a:pt x="3899624" y="221945"/>
                  </a:lnTo>
                  <a:lnTo>
                    <a:pt x="3909860" y="224066"/>
                  </a:lnTo>
                  <a:lnTo>
                    <a:pt x="3917480" y="230136"/>
                  </a:lnTo>
                  <a:lnTo>
                    <a:pt x="3922242" y="239763"/>
                  </a:lnTo>
                  <a:lnTo>
                    <a:pt x="3923881" y="252501"/>
                  </a:lnTo>
                  <a:lnTo>
                    <a:pt x="3923881" y="257886"/>
                  </a:lnTo>
                  <a:lnTo>
                    <a:pt x="3883215" y="312928"/>
                  </a:lnTo>
                  <a:lnTo>
                    <a:pt x="3843515" y="336486"/>
                  </a:lnTo>
                  <a:lnTo>
                    <a:pt x="3792690" y="355841"/>
                  </a:lnTo>
                  <a:lnTo>
                    <a:pt x="3790886" y="355841"/>
                  </a:lnTo>
                  <a:lnTo>
                    <a:pt x="3773957" y="357746"/>
                  </a:lnTo>
                  <a:lnTo>
                    <a:pt x="3761232" y="363016"/>
                  </a:lnTo>
                  <a:lnTo>
                    <a:pt x="3753231" y="370992"/>
                  </a:lnTo>
                  <a:lnTo>
                    <a:pt x="3750449" y="380987"/>
                  </a:lnTo>
                  <a:lnTo>
                    <a:pt x="3750449" y="385495"/>
                  </a:lnTo>
                  <a:lnTo>
                    <a:pt x="3753142" y="389966"/>
                  </a:lnTo>
                  <a:lnTo>
                    <a:pt x="3756749" y="392671"/>
                  </a:lnTo>
                  <a:lnTo>
                    <a:pt x="3760292" y="395693"/>
                  </a:lnTo>
                  <a:lnTo>
                    <a:pt x="3765613" y="397954"/>
                  </a:lnTo>
                  <a:lnTo>
                    <a:pt x="3772789" y="399376"/>
                  </a:lnTo>
                  <a:lnTo>
                    <a:pt x="3781907" y="399872"/>
                  </a:lnTo>
                  <a:lnTo>
                    <a:pt x="3804297" y="397802"/>
                  </a:lnTo>
                  <a:lnTo>
                    <a:pt x="3856825" y="383565"/>
                  </a:lnTo>
                  <a:lnTo>
                    <a:pt x="3924046" y="346303"/>
                  </a:lnTo>
                  <a:lnTo>
                    <a:pt x="3955554" y="316407"/>
                  </a:lnTo>
                  <a:lnTo>
                    <a:pt x="3975265" y="283311"/>
                  </a:lnTo>
                  <a:lnTo>
                    <a:pt x="3983177" y="247103"/>
                  </a:lnTo>
                  <a:lnTo>
                    <a:pt x="3983177" y="240817"/>
                  </a:lnTo>
                  <a:close/>
                </a:path>
                <a:path extrusionOk="0" h="577850" w="4353559">
                  <a:moveTo>
                    <a:pt x="4353306" y="191389"/>
                  </a:moveTo>
                  <a:lnTo>
                    <a:pt x="4351299" y="177482"/>
                  </a:lnTo>
                  <a:lnTo>
                    <a:pt x="4345343" y="167030"/>
                  </a:lnTo>
                  <a:lnTo>
                    <a:pt x="4335500" y="160439"/>
                  </a:lnTo>
                  <a:lnTo>
                    <a:pt x="4321873" y="158153"/>
                  </a:lnTo>
                  <a:lnTo>
                    <a:pt x="4309465" y="159651"/>
                  </a:lnTo>
                  <a:lnTo>
                    <a:pt x="4264368" y="181521"/>
                  </a:lnTo>
                  <a:lnTo>
                    <a:pt x="4215828" y="217906"/>
                  </a:lnTo>
                  <a:lnTo>
                    <a:pt x="4156519" y="267779"/>
                  </a:lnTo>
                  <a:lnTo>
                    <a:pt x="4158437" y="262369"/>
                  </a:lnTo>
                  <a:lnTo>
                    <a:pt x="4162590" y="248183"/>
                  </a:lnTo>
                  <a:lnTo>
                    <a:pt x="4168203" y="226441"/>
                  </a:lnTo>
                  <a:lnTo>
                    <a:pt x="4170007" y="222846"/>
                  </a:lnTo>
                  <a:lnTo>
                    <a:pt x="4170896" y="218351"/>
                  </a:lnTo>
                  <a:lnTo>
                    <a:pt x="4171797" y="211175"/>
                  </a:lnTo>
                  <a:lnTo>
                    <a:pt x="4172699" y="207568"/>
                  </a:lnTo>
                  <a:lnTo>
                    <a:pt x="4172699" y="203962"/>
                  </a:lnTo>
                  <a:lnTo>
                    <a:pt x="4170032" y="188315"/>
                  </a:lnTo>
                  <a:lnTo>
                    <a:pt x="4162818" y="175780"/>
                  </a:lnTo>
                  <a:lnTo>
                    <a:pt x="4152227" y="167462"/>
                  </a:lnTo>
                  <a:lnTo>
                    <a:pt x="4139450" y="164439"/>
                  </a:lnTo>
                  <a:lnTo>
                    <a:pt x="4127703" y="166560"/>
                  </a:lnTo>
                  <a:lnTo>
                    <a:pt x="4118229" y="172631"/>
                  </a:lnTo>
                  <a:lnTo>
                    <a:pt x="4111269" y="182257"/>
                  </a:lnTo>
                  <a:lnTo>
                    <a:pt x="4107103" y="194995"/>
                  </a:lnTo>
                  <a:lnTo>
                    <a:pt x="4095635" y="233159"/>
                  </a:lnTo>
                  <a:lnTo>
                    <a:pt x="4082059" y="275869"/>
                  </a:lnTo>
                  <a:lnTo>
                    <a:pt x="4065282" y="326656"/>
                  </a:lnTo>
                  <a:lnTo>
                    <a:pt x="4044200" y="389077"/>
                  </a:lnTo>
                  <a:lnTo>
                    <a:pt x="4037126" y="401434"/>
                  </a:lnTo>
                  <a:lnTo>
                    <a:pt x="4033723" y="408038"/>
                  </a:lnTo>
                  <a:lnTo>
                    <a:pt x="4030726" y="415137"/>
                  </a:lnTo>
                  <a:lnTo>
                    <a:pt x="4030726" y="416039"/>
                  </a:lnTo>
                  <a:lnTo>
                    <a:pt x="4029824" y="420522"/>
                  </a:lnTo>
                  <a:lnTo>
                    <a:pt x="4029824" y="424129"/>
                  </a:lnTo>
                  <a:lnTo>
                    <a:pt x="4030726" y="428625"/>
                  </a:lnTo>
                  <a:lnTo>
                    <a:pt x="4030726" y="429514"/>
                  </a:lnTo>
                  <a:lnTo>
                    <a:pt x="4022674" y="455498"/>
                  </a:lnTo>
                  <a:lnTo>
                    <a:pt x="4016133" y="475564"/>
                  </a:lnTo>
                  <a:lnTo>
                    <a:pt x="4008259" y="498716"/>
                  </a:lnTo>
                  <a:lnTo>
                    <a:pt x="4005249" y="509816"/>
                  </a:lnTo>
                  <a:lnTo>
                    <a:pt x="4002989" y="520166"/>
                  </a:lnTo>
                  <a:lnTo>
                    <a:pt x="4001566" y="529666"/>
                  </a:lnTo>
                  <a:lnTo>
                    <a:pt x="4001071" y="538238"/>
                  </a:lnTo>
                  <a:lnTo>
                    <a:pt x="4002087" y="549706"/>
                  </a:lnTo>
                  <a:lnTo>
                    <a:pt x="4005110" y="558571"/>
                  </a:lnTo>
                  <a:lnTo>
                    <a:pt x="4010177" y="564908"/>
                  </a:lnTo>
                  <a:lnTo>
                    <a:pt x="4017251" y="568794"/>
                  </a:lnTo>
                  <a:lnTo>
                    <a:pt x="4020845" y="569696"/>
                  </a:lnTo>
                  <a:lnTo>
                    <a:pt x="4023537" y="570598"/>
                  </a:lnTo>
                  <a:lnTo>
                    <a:pt x="4029824" y="570598"/>
                  </a:lnTo>
                  <a:lnTo>
                    <a:pt x="4042308" y="568223"/>
                  </a:lnTo>
                  <a:lnTo>
                    <a:pt x="4068470" y="531952"/>
                  </a:lnTo>
                  <a:lnTo>
                    <a:pt x="4085704" y="482193"/>
                  </a:lnTo>
                  <a:lnTo>
                    <a:pt x="4128668" y="355841"/>
                  </a:lnTo>
                  <a:lnTo>
                    <a:pt x="4161434" y="324510"/>
                  </a:lnTo>
                  <a:lnTo>
                    <a:pt x="4195394" y="294614"/>
                  </a:lnTo>
                  <a:lnTo>
                    <a:pt x="4228998" y="267258"/>
                  </a:lnTo>
                  <a:lnTo>
                    <a:pt x="4260761" y="243509"/>
                  </a:lnTo>
                  <a:lnTo>
                    <a:pt x="4260761" y="247992"/>
                  </a:lnTo>
                  <a:lnTo>
                    <a:pt x="4264380" y="255219"/>
                  </a:lnTo>
                  <a:lnTo>
                    <a:pt x="4270870" y="260578"/>
                  </a:lnTo>
                  <a:lnTo>
                    <a:pt x="4279709" y="263918"/>
                  </a:lnTo>
                  <a:lnTo>
                    <a:pt x="4290415" y="265074"/>
                  </a:lnTo>
                  <a:lnTo>
                    <a:pt x="4293120" y="265074"/>
                  </a:lnTo>
                  <a:lnTo>
                    <a:pt x="4336580" y="237782"/>
                  </a:lnTo>
                  <a:lnTo>
                    <a:pt x="4352836" y="197243"/>
                  </a:lnTo>
                  <a:lnTo>
                    <a:pt x="4353306" y="191389"/>
                  </a:lnTo>
                  <a:close/>
                </a:path>
              </a:pathLst>
            </a:custGeom>
            <a:solidFill>
              <a:srgbClr val="489BC9"/>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73" name="Google Shape;1573;p172"/>
            <p:cNvSpPr/>
            <p:nvPr/>
          </p:nvSpPr>
          <p:spPr>
            <a:xfrm>
              <a:off x="9568137" y="9340019"/>
              <a:ext cx="10536555" cy="209550"/>
            </a:xfrm>
            <a:custGeom>
              <a:rect b="b" l="l" r="r" t="t"/>
              <a:pathLst>
                <a:path extrusionOk="0" h="209550" w="10536555">
                  <a:moveTo>
                    <a:pt x="10535961" y="0"/>
                  </a:moveTo>
                  <a:lnTo>
                    <a:pt x="0" y="0"/>
                  </a:lnTo>
                  <a:lnTo>
                    <a:pt x="0" y="209417"/>
                  </a:lnTo>
                  <a:lnTo>
                    <a:pt x="10535961" y="209417"/>
                  </a:lnTo>
                  <a:lnTo>
                    <a:pt x="10535961"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74" name="Google Shape;1574;p172"/>
            <p:cNvSpPr/>
            <p:nvPr/>
          </p:nvSpPr>
          <p:spPr>
            <a:xfrm>
              <a:off x="6861916" y="9340019"/>
              <a:ext cx="2706370" cy="209550"/>
            </a:xfrm>
            <a:custGeom>
              <a:rect b="b" l="l" r="r" t="t"/>
              <a:pathLst>
                <a:path extrusionOk="0" h="209550" w="2706370">
                  <a:moveTo>
                    <a:pt x="2706221" y="0"/>
                  </a:moveTo>
                  <a:lnTo>
                    <a:pt x="0" y="0"/>
                  </a:lnTo>
                  <a:lnTo>
                    <a:pt x="0" y="209417"/>
                  </a:lnTo>
                  <a:lnTo>
                    <a:pt x="2706221" y="209417"/>
                  </a:lnTo>
                  <a:lnTo>
                    <a:pt x="2706221"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75" name="Google Shape;1575;p172"/>
            <p:cNvSpPr/>
            <p:nvPr/>
          </p:nvSpPr>
          <p:spPr>
            <a:xfrm>
              <a:off x="0" y="9340019"/>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76" name="Google Shape;1576;p172"/>
            <p:cNvSpPr/>
            <p:nvPr/>
          </p:nvSpPr>
          <p:spPr>
            <a:xfrm>
              <a:off x="4956634" y="9340019"/>
              <a:ext cx="1905634" cy="209550"/>
            </a:xfrm>
            <a:custGeom>
              <a:rect b="b" l="l" r="r" t="t"/>
              <a:pathLst>
                <a:path extrusionOk="0" h="209550" w="1905634">
                  <a:moveTo>
                    <a:pt x="1905282" y="0"/>
                  </a:moveTo>
                  <a:lnTo>
                    <a:pt x="0" y="0"/>
                  </a:lnTo>
                  <a:lnTo>
                    <a:pt x="0" y="209417"/>
                  </a:lnTo>
                  <a:lnTo>
                    <a:pt x="1905282" y="209417"/>
                  </a:lnTo>
                  <a:lnTo>
                    <a:pt x="190528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577" name="Google Shape;1577;p172"/>
          <p:cNvPicPr preferRelativeResize="0"/>
          <p:nvPr/>
        </p:nvPicPr>
        <p:blipFill rotWithShape="1">
          <a:blip r:embed="rId3">
            <a:alphaModFix/>
          </a:blip>
          <a:srcRect b="0" l="0" r="0" t="0"/>
          <a:stretch/>
        </p:blipFill>
        <p:spPr>
          <a:xfrm>
            <a:off x="3591176" y="6045957"/>
            <a:ext cx="5164368" cy="581436"/>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1" name="Shape 1581"/>
        <p:cNvGrpSpPr/>
        <p:nvPr/>
      </p:nvGrpSpPr>
      <p:grpSpPr>
        <a:xfrm>
          <a:off x="0" y="0"/>
          <a:ext cx="0" cy="0"/>
          <a:chOff x="0" y="0"/>
          <a:chExt cx="0" cy="0"/>
        </a:xfrm>
      </p:grpSpPr>
      <p:sp>
        <p:nvSpPr>
          <p:cNvPr id="1582" name="Google Shape;1582;p173"/>
          <p:cNvSpPr txBox="1"/>
          <p:nvPr/>
        </p:nvSpPr>
        <p:spPr>
          <a:xfrm>
            <a:off x="1197910" y="1289258"/>
            <a:ext cx="421200" cy="193200"/>
          </a:xfrm>
          <a:prstGeom prst="rect">
            <a:avLst/>
          </a:prstGeom>
          <a:noFill/>
          <a:ln>
            <a:noFill/>
          </a:ln>
        </p:spPr>
        <p:txBody>
          <a:bodyPr anchorCtr="0" anchor="t" bIns="0" lIns="0" spcFirstLastPara="1" rIns="0" wrap="square" tIns="8475">
            <a:spAutoFit/>
          </a:bodyPr>
          <a:lstStyle/>
          <a:p>
            <a:pPr indent="0" lvl="0" marL="0" marR="0" rtl="0" algn="l">
              <a:lnSpc>
                <a:spcPct val="100000"/>
              </a:lnSpc>
              <a:spcBef>
                <a:spcPts val="0"/>
              </a:spcBef>
              <a:spcAft>
                <a:spcPts val="0"/>
              </a:spcAft>
              <a:buNone/>
            </a:pPr>
            <a:r>
              <a:rPr b="1" lang="en-US" sz="1200">
                <a:solidFill>
                  <a:srgbClr val="078070"/>
                </a:solidFill>
                <a:latin typeface="Arial"/>
                <a:ea typeface="Arial"/>
                <a:cs typeface="Arial"/>
                <a:sym typeface="Arial"/>
              </a:rPr>
              <a:t>Date:</a:t>
            </a:r>
            <a:endParaRPr sz="1200">
              <a:solidFill>
                <a:schemeClr val="dk1"/>
              </a:solidFill>
              <a:latin typeface="Arial"/>
              <a:ea typeface="Arial"/>
              <a:cs typeface="Arial"/>
              <a:sym typeface="Arial"/>
            </a:endParaRPr>
          </a:p>
        </p:txBody>
      </p:sp>
      <p:sp>
        <p:nvSpPr>
          <p:cNvPr id="1583" name="Google Shape;1583;p173"/>
          <p:cNvSpPr txBox="1"/>
          <p:nvPr/>
        </p:nvSpPr>
        <p:spPr>
          <a:xfrm>
            <a:off x="1176974" y="1657625"/>
            <a:ext cx="3052800" cy="362700"/>
          </a:xfrm>
          <a:prstGeom prst="rect">
            <a:avLst/>
          </a:prstGeom>
          <a:noFill/>
          <a:ln>
            <a:noFill/>
          </a:ln>
        </p:spPr>
        <p:txBody>
          <a:bodyPr anchorCtr="0" anchor="ctr" bIns="0" lIns="0" spcFirstLastPara="1" rIns="0" wrap="square" tIns="8475">
            <a:spAutoFit/>
          </a:bodyPr>
          <a:lstStyle/>
          <a:p>
            <a:pPr indent="0" lvl="0" marL="0" marR="0" rtl="0" algn="l">
              <a:lnSpc>
                <a:spcPct val="100000"/>
              </a:lnSpc>
              <a:spcBef>
                <a:spcPts val="0"/>
              </a:spcBef>
              <a:spcAft>
                <a:spcPts val="0"/>
              </a:spcAft>
              <a:buClr>
                <a:srgbClr val="FFFFFF"/>
              </a:buClr>
              <a:buSzPts val="2300"/>
              <a:buFont typeface="Arial"/>
              <a:buNone/>
            </a:pPr>
            <a:r>
              <a:rPr b="1" lang="en-US" sz="2300">
                <a:solidFill>
                  <a:srgbClr val="FFFFFF"/>
                </a:solidFill>
              </a:rPr>
              <a:t>November 13th</a:t>
            </a:r>
            <a:r>
              <a:rPr b="1" lang="en-US" sz="2300">
                <a:solidFill>
                  <a:srgbClr val="FFFFFF"/>
                </a:solidFill>
              </a:rPr>
              <a:t>, </a:t>
            </a:r>
            <a:r>
              <a:rPr b="1" i="0" lang="en-US" sz="2300">
                <a:solidFill>
                  <a:srgbClr val="FFFFFF"/>
                </a:solidFill>
                <a:latin typeface="Arial"/>
                <a:ea typeface="Arial"/>
                <a:cs typeface="Arial"/>
                <a:sym typeface="Arial"/>
              </a:rPr>
              <a:t>202</a:t>
            </a:r>
            <a:r>
              <a:rPr b="1" lang="en-US" sz="2300">
                <a:solidFill>
                  <a:srgbClr val="FFFFFF"/>
                </a:solidFill>
              </a:rPr>
              <a:t>4</a:t>
            </a:r>
            <a:endParaRPr b="1" i="0" sz="2300">
              <a:solidFill>
                <a:schemeClr val="lt1"/>
              </a:solidFill>
              <a:latin typeface="Arial"/>
              <a:ea typeface="Arial"/>
              <a:cs typeface="Arial"/>
              <a:sym typeface="Arial"/>
            </a:endParaRPr>
          </a:p>
        </p:txBody>
      </p:sp>
      <p:sp>
        <p:nvSpPr>
          <p:cNvPr id="1584" name="Google Shape;1584;p173"/>
          <p:cNvSpPr txBox="1"/>
          <p:nvPr/>
        </p:nvSpPr>
        <p:spPr>
          <a:xfrm>
            <a:off x="1176964" y="2181141"/>
            <a:ext cx="10404900" cy="3197400"/>
          </a:xfrm>
          <a:prstGeom prst="rect">
            <a:avLst/>
          </a:prstGeom>
          <a:noFill/>
          <a:ln>
            <a:noFill/>
          </a:ln>
        </p:spPr>
        <p:txBody>
          <a:bodyPr anchorCtr="0" anchor="t" bIns="0" lIns="0" spcFirstLastPara="1" rIns="0" wrap="square" tIns="8475">
            <a:spAutoFit/>
          </a:bodyPr>
          <a:lstStyle/>
          <a:p>
            <a:pPr indent="0" lvl="0" marL="38100" marR="0" rtl="0" algn="l">
              <a:lnSpc>
                <a:spcPct val="89512"/>
              </a:lnSpc>
              <a:spcBef>
                <a:spcPts val="0"/>
              </a:spcBef>
              <a:spcAft>
                <a:spcPts val="0"/>
              </a:spcAft>
              <a:buNone/>
            </a:pPr>
            <a:r>
              <a:rPr b="1" lang="en-US" sz="1200">
                <a:solidFill>
                  <a:srgbClr val="078070"/>
                </a:solidFill>
                <a:latin typeface="Arial"/>
                <a:ea typeface="Arial"/>
                <a:cs typeface="Arial"/>
                <a:sym typeface="Arial"/>
              </a:rPr>
              <a:t>Presentation </a:t>
            </a:r>
            <a:r>
              <a:rPr b="1" lang="en-US" sz="1200">
                <a:solidFill>
                  <a:srgbClr val="078070"/>
                </a:solidFill>
              </a:rPr>
              <a:t>on:</a:t>
            </a:r>
            <a:endParaRPr sz="1200">
              <a:solidFill>
                <a:schemeClr val="dk1"/>
              </a:solidFill>
              <a:latin typeface="Arial"/>
              <a:ea typeface="Arial"/>
              <a:cs typeface="Arial"/>
              <a:sym typeface="Arial"/>
            </a:endParaRPr>
          </a:p>
          <a:p>
            <a:pPr indent="0" lvl="0" marL="0" marR="0" rtl="0" algn="l">
              <a:lnSpc>
                <a:spcPct val="113686"/>
              </a:lnSpc>
              <a:spcBef>
                <a:spcPts val="0"/>
              </a:spcBef>
              <a:spcAft>
                <a:spcPts val="0"/>
              </a:spcAft>
              <a:buNone/>
            </a:pPr>
            <a:r>
              <a:rPr b="1" lang="en-US" sz="6000">
                <a:solidFill>
                  <a:srgbClr val="FFFFFF"/>
                </a:solidFill>
              </a:rPr>
              <a:t>Behavior Change Communication </a:t>
            </a:r>
            <a:r>
              <a:rPr b="1" lang="en-US" sz="6000">
                <a:solidFill>
                  <a:srgbClr val="FFFFFF"/>
                </a:solidFill>
              </a:rPr>
              <a:t>Journey Maps</a:t>
            </a:r>
            <a:endParaRPr b="1" sz="6000">
              <a:solidFill>
                <a:schemeClr val="lt1"/>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8" name="Shape 1588"/>
        <p:cNvGrpSpPr/>
        <p:nvPr/>
      </p:nvGrpSpPr>
      <p:grpSpPr>
        <a:xfrm>
          <a:off x="0" y="0"/>
          <a:ext cx="0" cy="0"/>
          <a:chOff x="0" y="0"/>
          <a:chExt cx="0" cy="0"/>
        </a:xfrm>
      </p:grpSpPr>
      <p:sp>
        <p:nvSpPr>
          <p:cNvPr id="1589" name="Google Shape;1589;p174"/>
          <p:cNvSpPr txBox="1"/>
          <p:nvPr>
            <p:ph type="title"/>
          </p:nvPr>
        </p:nvSpPr>
        <p:spPr>
          <a:xfrm>
            <a:off x="1367550" y="1898100"/>
            <a:ext cx="9456900" cy="30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sz="3600"/>
              <a:t>In this session, we will develop a </a:t>
            </a:r>
            <a:r>
              <a:rPr lang="en-US" sz="3600">
                <a:solidFill>
                  <a:schemeClr val="lt2"/>
                </a:solidFill>
              </a:rPr>
              <a:t>communication campaign</a:t>
            </a:r>
            <a:r>
              <a:rPr lang="en-US" sz="3600"/>
              <a:t> together to address socio-cultural issues affecting our programmes.</a:t>
            </a:r>
            <a:endParaRPr sz="3600"/>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3" name="Shape 1593"/>
        <p:cNvGrpSpPr/>
        <p:nvPr/>
      </p:nvGrpSpPr>
      <p:grpSpPr>
        <a:xfrm>
          <a:off x="0" y="0"/>
          <a:ext cx="0" cy="0"/>
          <a:chOff x="0" y="0"/>
          <a:chExt cx="0" cy="0"/>
        </a:xfrm>
      </p:grpSpPr>
      <p:sp>
        <p:nvSpPr>
          <p:cNvPr id="1594" name="Google Shape;1594;p175"/>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a:t>Session Overview</a:t>
            </a:r>
            <a:endParaRPr/>
          </a:p>
        </p:txBody>
      </p:sp>
      <p:sp>
        <p:nvSpPr>
          <p:cNvPr id="1595" name="Google Shape;1595;p175"/>
          <p:cNvSpPr txBox="1"/>
          <p:nvPr>
            <p:ph idx="1" type="body"/>
          </p:nvPr>
        </p:nvSpPr>
        <p:spPr>
          <a:xfrm>
            <a:off x="685800" y="1264824"/>
            <a:ext cx="10820400" cy="4587600"/>
          </a:xfrm>
          <a:prstGeom prst="rect">
            <a:avLst/>
          </a:prstGeom>
        </p:spPr>
        <p:txBody>
          <a:bodyPr anchorCtr="0" anchor="t" bIns="91425" lIns="91425" spcFirstLastPara="1" rIns="91425" wrap="square" tIns="91425">
            <a:noAutofit/>
          </a:bodyPr>
          <a:lstStyle/>
          <a:p>
            <a:pPr indent="-355600" lvl="0" marL="457200" rtl="0" algn="l">
              <a:lnSpc>
                <a:spcPct val="150000"/>
              </a:lnSpc>
              <a:spcBef>
                <a:spcPts val="0"/>
              </a:spcBef>
              <a:spcAft>
                <a:spcPts val="0"/>
              </a:spcAft>
              <a:buSzPts val="2000"/>
              <a:buChar char="■"/>
            </a:pPr>
            <a:r>
              <a:rPr lang="en-US" sz="2000"/>
              <a:t>You have been provided with an </a:t>
            </a:r>
            <a:r>
              <a:rPr b="1" lang="en-US" sz="2000">
                <a:latin typeface="Muli"/>
                <a:ea typeface="Muli"/>
                <a:cs typeface="Muli"/>
                <a:sym typeface="Muli"/>
              </a:rPr>
              <a:t>LCMT Toolkit</a:t>
            </a:r>
            <a:r>
              <a:rPr lang="en-US" sz="2000"/>
              <a:t>, and a </a:t>
            </a:r>
            <a:r>
              <a:rPr b="1" lang="en-US" sz="2000">
                <a:latin typeface="Muli"/>
                <a:ea typeface="Muli"/>
                <a:cs typeface="Muli"/>
                <a:sym typeface="Muli"/>
              </a:rPr>
              <a:t>worksheet</a:t>
            </a:r>
            <a:r>
              <a:rPr lang="en-US" sz="2000"/>
              <a:t>.</a:t>
            </a:r>
            <a:r>
              <a:rPr lang="en-US" sz="2000"/>
              <a:t>.</a:t>
            </a:r>
            <a:endParaRPr sz="2000"/>
          </a:p>
          <a:p>
            <a:pPr indent="-355600" lvl="0" marL="457200" rtl="0" algn="l">
              <a:lnSpc>
                <a:spcPct val="150000"/>
              </a:lnSpc>
              <a:spcBef>
                <a:spcPts val="0"/>
              </a:spcBef>
              <a:spcAft>
                <a:spcPts val="0"/>
              </a:spcAft>
              <a:buSzPts val="2000"/>
              <a:buChar char="■"/>
            </a:pPr>
            <a:r>
              <a:rPr lang="en-US" sz="2000"/>
              <a:t>We will work in groups of to develop 2-3 communication messages to </a:t>
            </a:r>
            <a:r>
              <a:rPr b="1" lang="en-US" sz="2000">
                <a:latin typeface="Muli"/>
                <a:ea typeface="Muli"/>
                <a:cs typeface="Muli"/>
                <a:sym typeface="Muli"/>
              </a:rPr>
              <a:t>address the behavioral issue</a:t>
            </a:r>
            <a:r>
              <a:rPr lang="en-US" sz="2000"/>
              <a:t> we have been working on..</a:t>
            </a:r>
            <a:endParaRPr sz="2000"/>
          </a:p>
          <a:p>
            <a:pPr indent="-355600" lvl="0" marL="457200" rtl="0" algn="l">
              <a:lnSpc>
                <a:spcPct val="150000"/>
              </a:lnSpc>
              <a:spcBef>
                <a:spcPts val="0"/>
              </a:spcBef>
              <a:spcAft>
                <a:spcPts val="0"/>
              </a:spcAft>
              <a:buSzPts val="2000"/>
              <a:buChar char="■"/>
            </a:pPr>
            <a:r>
              <a:rPr lang="en-US" sz="2000"/>
              <a:t>Each group will address a particular behavioral issue.</a:t>
            </a:r>
            <a:endParaRPr sz="2000"/>
          </a:p>
          <a:p>
            <a:pPr indent="-355600" lvl="0" marL="457200" rtl="0" algn="l">
              <a:lnSpc>
                <a:spcPct val="150000"/>
              </a:lnSpc>
              <a:spcBef>
                <a:spcPts val="0"/>
              </a:spcBef>
              <a:spcAft>
                <a:spcPts val="0"/>
              </a:spcAft>
              <a:buSzPts val="2000"/>
              <a:buChar char="■"/>
            </a:pPr>
            <a:r>
              <a:rPr lang="en-US" sz="2000"/>
              <a:t>The worksheets outlines </a:t>
            </a:r>
            <a:r>
              <a:rPr b="1" lang="en-US" sz="2000">
                <a:latin typeface="Muli"/>
                <a:ea typeface="Muli"/>
                <a:cs typeface="Muli"/>
                <a:sym typeface="Muli"/>
              </a:rPr>
              <a:t>10-steps in developing a communication message</a:t>
            </a:r>
            <a:r>
              <a:rPr lang="en-US" sz="2000"/>
              <a:t>. We will fill out the worksheets in our groups by designing communication messages by populating each step in the worksheet.</a:t>
            </a:r>
            <a:endParaRPr sz="2000"/>
          </a:p>
          <a:p>
            <a:pPr indent="-355600" lvl="0" marL="457200" rtl="0" algn="l">
              <a:lnSpc>
                <a:spcPct val="150000"/>
              </a:lnSpc>
              <a:spcBef>
                <a:spcPts val="0"/>
              </a:spcBef>
              <a:spcAft>
                <a:spcPts val="0"/>
              </a:spcAft>
              <a:buSzPts val="2000"/>
              <a:buChar char="■"/>
            </a:pPr>
            <a:r>
              <a:rPr lang="en-US" sz="2000"/>
              <a:t>You can use the LCMT toolkit as a </a:t>
            </a:r>
            <a:r>
              <a:rPr b="1" lang="en-US" sz="2000">
                <a:latin typeface="Muli"/>
                <a:ea typeface="Muli"/>
                <a:cs typeface="Muli"/>
                <a:sym typeface="Muli"/>
              </a:rPr>
              <a:t>reference and learning tool</a:t>
            </a:r>
            <a:r>
              <a:rPr lang="en-US" sz="2000"/>
              <a:t> to learn more about specific steps in the worksheets.</a:t>
            </a:r>
            <a:endParaRPr sz="2000"/>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9" name="Shape 1599"/>
        <p:cNvGrpSpPr/>
        <p:nvPr/>
      </p:nvGrpSpPr>
      <p:grpSpPr>
        <a:xfrm>
          <a:off x="0" y="0"/>
          <a:ext cx="0" cy="0"/>
          <a:chOff x="0" y="0"/>
          <a:chExt cx="0" cy="0"/>
        </a:xfrm>
      </p:grpSpPr>
      <p:sp>
        <p:nvSpPr>
          <p:cNvPr id="1600" name="Google Shape;1600;p176"/>
          <p:cNvSpPr txBox="1"/>
          <p:nvPr>
            <p:ph idx="12" type="sldNum"/>
          </p:nvPr>
        </p:nvSpPr>
        <p:spPr>
          <a:xfrm>
            <a:off x="8610605" y="6356358"/>
            <a:ext cx="2743200" cy="365100"/>
          </a:xfrm>
          <a:prstGeom prst="rect">
            <a:avLst/>
          </a:prstGeom>
        </p:spPr>
        <p:txBody>
          <a:bodyPr anchorCtr="0" anchor="ctr" bIns="27700" lIns="55425" spcFirstLastPara="1" rIns="55425" wrap="square" tIns="27700">
            <a:noAutofit/>
          </a:bodyPr>
          <a:lstStyle/>
          <a:p>
            <a:pPr indent="0" lvl="0" marL="0" rtl="0" algn="r">
              <a:spcBef>
                <a:spcPts val="0"/>
              </a:spcBef>
              <a:spcAft>
                <a:spcPts val="0"/>
              </a:spcAft>
              <a:buClr>
                <a:srgbClr val="000000"/>
              </a:buClr>
              <a:buFont typeface="Arial"/>
              <a:buNone/>
            </a:pPr>
            <a:fld id="{00000000-1234-1234-1234-123412341234}" type="slidenum">
              <a:rPr lang="en-US"/>
              <a:t>‹#›</a:t>
            </a:fld>
            <a:endParaRPr/>
          </a:p>
        </p:txBody>
      </p:sp>
      <p:pic>
        <p:nvPicPr>
          <p:cNvPr id="1601" name="Google Shape;1601;p176"/>
          <p:cNvPicPr preferRelativeResize="0"/>
          <p:nvPr/>
        </p:nvPicPr>
        <p:blipFill rotWithShape="1">
          <a:blip r:embed="rId3">
            <a:alphaModFix/>
          </a:blip>
          <a:srcRect b="25815" l="0" r="902" t="41921"/>
          <a:stretch/>
        </p:blipFill>
        <p:spPr>
          <a:xfrm>
            <a:off x="0" y="5650075"/>
            <a:ext cx="12191999" cy="139950"/>
          </a:xfrm>
          <a:prstGeom prst="rect">
            <a:avLst/>
          </a:prstGeom>
          <a:noFill/>
          <a:ln>
            <a:noFill/>
          </a:ln>
        </p:spPr>
      </p:pic>
      <p:pic>
        <p:nvPicPr>
          <p:cNvPr id="1602" name="Google Shape;1602;p176"/>
          <p:cNvPicPr preferRelativeResize="0"/>
          <p:nvPr/>
        </p:nvPicPr>
        <p:blipFill>
          <a:blip r:embed="rId4">
            <a:alphaModFix/>
          </a:blip>
          <a:stretch>
            <a:fillRect/>
          </a:stretch>
        </p:blipFill>
        <p:spPr>
          <a:xfrm>
            <a:off x="9766700" y="5952150"/>
            <a:ext cx="2121750" cy="757800"/>
          </a:xfrm>
          <a:prstGeom prst="rect">
            <a:avLst/>
          </a:prstGeom>
          <a:noFill/>
          <a:ln>
            <a:noFill/>
          </a:ln>
        </p:spPr>
      </p:pic>
      <p:pic>
        <p:nvPicPr>
          <p:cNvPr id="1603" name="Google Shape;1603;p176"/>
          <p:cNvPicPr preferRelativeResize="0"/>
          <p:nvPr/>
        </p:nvPicPr>
        <p:blipFill rotWithShape="1">
          <a:blip r:embed="rId5">
            <a:alphaModFix/>
          </a:blip>
          <a:srcRect b="1127" l="4750" r="1932" t="0"/>
          <a:stretch/>
        </p:blipFill>
        <p:spPr>
          <a:xfrm>
            <a:off x="5836300" y="-22825"/>
            <a:ext cx="6355700" cy="5686000"/>
          </a:xfrm>
          <a:prstGeom prst="rect">
            <a:avLst/>
          </a:prstGeom>
          <a:noFill/>
          <a:ln>
            <a:noFill/>
          </a:ln>
        </p:spPr>
      </p:pic>
      <p:sp>
        <p:nvSpPr>
          <p:cNvPr id="1604" name="Google Shape;1604;p176"/>
          <p:cNvSpPr txBox="1"/>
          <p:nvPr/>
        </p:nvSpPr>
        <p:spPr>
          <a:xfrm>
            <a:off x="685800" y="1579600"/>
            <a:ext cx="4531500" cy="3971400"/>
          </a:xfrm>
          <a:prstGeom prst="rect">
            <a:avLst/>
          </a:prstGeom>
          <a:noFill/>
          <a:ln>
            <a:noFill/>
          </a:ln>
        </p:spPr>
        <p:txBody>
          <a:bodyPr anchorCtr="0" anchor="t" bIns="0" lIns="0" spcFirstLastPara="1" rIns="0" wrap="square" tIns="7800">
            <a:spAutoFit/>
          </a:bodyPr>
          <a:lstStyle/>
          <a:p>
            <a:pPr indent="-419100" lvl="0" marL="457200" rtl="0" algn="l">
              <a:lnSpc>
                <a:spcPct val="115000"/>
              </a:lnSpc>
              <a:spcBef>
                <a:spcPts val="0"/>
              </a:spcBef>
              <a:spcAft>
                <a:spcPts val="0"/>
              </a:spcAft>
              <a:buClr>
                <a:schemeClr val="dk1"/>
              </a:buClr>
              <a:buSzPts val="3000"/>
              <a:buFont typeface="Muli"/>
              <a:buAutoNum type="arabicPeriod"/>
            </a:pPr>
            <a:r>
              <a:rPr lang="en-US" sz="3000">
                <a:latin typeface="Muli"/>
                <a:ea typeface="Muli"/>
                <a:cs typeface="Muli"/>
                <a:sym typeface="Muli"/>
              </a:rPr>
              <a:t>What problem are we trying to solve?</a:t>
            </a:r>
            <a:endParaRPr sz="3000">
              <a:latin typeface="Muli"/>
              <a:ea typeface="Muli"/>
              <a:cs typeface="Muli"/>
              <a:sym typeface="Muli"/>
            </a:endParaRPr>
          </a:p>
          <a:p>
            <a:pPr indent="-419100" lvl="0" marL="457200" rtl="0" algn="l">
              <a:lnSpc>
                <a:spcPct val="115000"/>
              </a:lnSpc>
              <a:spcBef>
                <a:spcPts val="0"/>
              </a:spcBef>
              <a:spcAft>
                <a:spcPts val="0"/>
              </a:spcAft>
              <a:buClr>
                <a:schemeClr val="dk1"/>
              </a:buClr>
              <a:buSzPts val="3000"/>
              <a:buFont typeface="Muli"/>
              <a:buAutoNum type="arabicPeriod"/>
            </a:pPr>
            <a:r>
              <a:rPr lang="en-US" sz="3000">
                <a:latin typeface="Muli"/>
                <a:ea typeface="Muli"/>
                <a:cs typeface="Muli"/>
                <a:sym typeface="Muli"/>
              </a:rPr>
              <a:t>What are the underlying causes of the problem?</a:t>
            </a:r>
            <a:endParaRPr sz="3000">
              <a:latin typeface="Muli"/>
              <a:ea typeface="Muli"/>
              <a:cs typeface="Muli"/>
              <a:sym typeface="Muli"/>
            </a:endParaRPr>
          </a:p>
          <a:p>
            <a:pPr indent="-419100" lvl="0" marL="457200" rtl="0" algn="l">
              <a:lnSpc>
                <a:spcPct val="115000"/>
              </a:lnSpc>
              <a:spcBef>
                <a:spcPts val="0"/>
              </a:spcBef>
              <a:spcAft>
                <a:spcPts val="0"/>
              </a:spcAft>
              <a:buClr>
                <a:schemeClr val="dk1"/>
              </a:buClr>
              <a:buSzPts val="3000"/>
              <a:buFont typeface="Muli"/>
              <a:buAutoNum type="arabicPeriod"/>
            </a:pPr>
            <a:r>
              <a:rPr lang="en-US" sz="3000">
                <a:latin typeface="Muli"/>
                <a:ea typeface="Muli"/>
                <a:cs typeface="Muli"/>
                <a:sym typeface="Muli"/>
              </a:rPr>
              <a:t>Who are the key stakeholders?</a:t>
            </a:r>
            <a:endParaRPr b="1" sz="4800">
              <a:solidFill>
                <a:schemeClr val="dk2"/>
              </a:solidFill>
              <a:latin typeface="Muli"/>
              <a:ea typeface="Muli"/>
              <a:cs typeface="Muli"/>
              <a:sym typeface="Muli"/>
            </a:endParaRPr>
          </a:p>
          <a:p>
            <a:pPr indent="0" lvl="0" marL="203766" marR="0" rtl="0" algn="l">
              <a:spcBef>
                <a:spcPts val="0"/>
              </a:spcBef>
              <a:spcAft>
                <a:spcPts val="0"/>
              </a:spcAft>
              <a:buNone/>
            </a:pPr>
            <a:r>
              <a:t/>
            </a:r>
            <a:endParaRPr b="1" sz="1600">
              <a:solidFill>
                <a:schemeClr val="dk1"/>
              </a:solidFill>
            </a:endParaRPr>
          </a:p>
        </p:txBody>
      </p:sp>
      <p:sp>
        <p:nvSpPr>
          <p:cNvPr id="1605" name="Google Shape;1605;p176"/>
          <p:cNvSpPr txBox="1"/>
          <p:nvPr/>
        </p:nvSpPr>
        <p:spPr>
          <a:xfrm>
            <a:off x="685800" y="457200"/>
            <a:ext cx="5410200" cy="530400"/>
          </a:xfrm>
          <a:prstGeom prst="rect">
            <a:avLst/>
          </a:prstGeom>
          <a:noFill/>
          <a:ln>
            <a:noFill/>
          </a:ln>
        </p:spPr>
        <p:txBody>
          <a:bodyPr anchorCtr="0" anchor="ctr" bIns="0" lIns="0" spcFirstLastPara="1" rIns="0" wrap="square" tIns="6925">
            <a:spAutoFit/>
          </a:bodyPr>
          <a:lstStyle/>
          <a:p>
            <a:pPr indent="-444500" lvl="0" marL="457200" rtl="0" algn="l">
              <a:spcBef>
                <a:spcPts val="0"/>
              </a:spcBef>
              <a:spcAft>
                <a:spcPts val="0"/>
              </a:spcAft>
              <a:buClr>
                <a:schemeClr val="dk1"/>
              </a:buClr>
              <a:buSzPts val="3400"/>
              <a:buAutoNum type="arabicPeriod"/>
            </a:pPr>
            <a:r>
              <a:rPr b="1" lang="en-US" sz="3400">
                <a:solidFill>
                  <a:schemeClr val="dk1"/>
                </a:solidFill>
              </a:rPr>
              <a:t>Problem Identification</a:t>
            </a:r>
            <a:endParaRPr b="1" sz="3400">
              <a:solidFill>
                <a:schemeClr val="dk1"/>
              </a:solidFill>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9" name="Shape 1609"/>
        <p:cNvGrpSpPr/>
        <p:nvPr/>
      </p:nvGrpSpPr>
      <p:grpSpPr>
        <a:xfrm>
          <a:off x="0" y="0"/>
          <a:ext cx="0" cy="0"/>
          <a:chOff x="0" y="0"/>
          <a:chExt cx="0" cy="0"/>
        </a:xfrm>
      </p:grpSpPr>
      <p:sp>
        <p:nvSpPr>
          <p:cNvPr id="1610" name="Google Shape;1610;p177"/>
          <p:cNvSpPr txBox="1"/>
          <p:nvPr>
            <p:ph idx="12" type="sldNum"/>
          </p:nvPr>
        </p:nvSpPr>
        <p:spPr>
          <a:xfrm>
            <a:off x="8610605" y="6356358"/>
            <a:ext cx="2743200" cy="365100"/>
          </a:xfrm>
          <a:prstGeom prst="rect">
            <a:avLst/>
          </a:prstGeom>
        </p:spPr>
        <p:txBody>
          <a:bodyPr anchorCtr="0" anchor="ctr" bIns="27700" lIns="55425" spcFirstLastPara="1" rIns="55425" wrap="square" tIns="27700">
            <a:noAutofit/>
          </a:bodyPr>
          <a:lstStyle/>
          <a:p>
            <a:pPr indent="0" lvl="0" marL="0" rtl="0" algn="r">
              <a:spcBef>
                <a:spcPts val="0"/>
              </a:spcBef>
              <a:spcAft>
                <a:spcPts val="0"/>
              </a:spcAft>
              <a:buNone/>
            </a:pPr>
            <a:fld id="{00000000-1234-1234-1234-123412341234}" type="slidenum">
              <a:rPr lang="en-US"/>
              <a:t>‹#›</a:t>
            </a:fld>
            <a:endParaRPr/>
          </a:p>
        </p:txBody>
      </p:sp>
      <p:pic>
        <p:nvPicPr>
          <p:cNvPr id="1611" name="Google Shape;1611;p177"/>
          <p:cNvPicPr preferRelativeResize="0"/>
          <p:nvPr/>
        </p:nvPicPr>
        <p:blipFill rotWithShape="1">
          <a:blip r:embed="rId3">
            <a:alphaModFix/>
          </a:blip>
          <a:srcRect b="25815" l="0" r="902" t="41921"/>
          <a:stretch/>
        </p:blipFill>
        <p:spPr>
          <a:xfrm>
            <a:off x="0" y="5650075"/>
            <a:ext cx="12191999" cy="139950"/>
          </a:xfrm>
          <a:prstGeom prst="rect">
            <a:avLst/>
          </a:prstGeom>
          <a:noFill/>
          <a:ln>
            <a:noFill/>
          </a:ln>
        </p:spPr>
      </p:pic>
      <p:pic>
        <p:nvPicPr>
          <p:cNvPr id="1612" name="Google Shape;1612;p177"/>
          <p:cNvPicPr preferRelativeResize="0"/>
          <p:nvPr/>
        </p:nvPicPr>
        <p:blipFill>
          <a:blip r:embed="rId4">
            <a:alphaModFix/>
          </a:blip>
          <a:stretch>
            <a:fillRect/>
          </a:stretch>
        </p:blipFill>
        <p:spPr>
          <a:xfrm>
            <a:off x="9766700" y="5952150"/>
            <a:ext cx="2121750" cy="757800"/>
          </a:xfrm>
          <a:prstGeom prst="rect">
            <a:avLst/>
          </a:prstGeom>
          <a:noFill/>
          <a:ln>
            <a:noFill/>
          </a:ln>
        </p:spPr>
      </p:pic>
      <p:pic>
        <p:nvPicPr>
          <p:cNvPr id="1613" name="Google Shape;1613;p177"/>
          <p:cNvPicPr preferRelativeResize="0"/>
          <p:nvPr/>
        </p:nvPicPr>
        <p:blipFill rotWithShape="1">
          <a:blip r:embed="rId5">
            <a:alphaModFix/>
          </a:blip>
          <a:srcRect b="1127" l="4750" r="1932" t="0"/>
          <a:stretch/>
        </p:blipFill>
        <p:spPr>
          <a:xfrm>
            <a:off x="5836300" y="-22825"/>
            <a:ext cx="6355700" cy="5686000"/>
          </a:xfrm>
          <a:prstGeom prst="rect">
            <a:avLst/>
          </a:prstGeom>
          <a:noFill/>
          <a:ln>
            <a:noFill/>
          </a:ln>
        </p:spPr>
      </p:pic>
      <p:sp>
        <p:nvSpPr>
          <p:cNvPr id="1614" name="Google Shape;1614;p177"/>
          <p:cNvSpPr txBox="1"/>
          <p:nvPr/>
        </p:nvSpPr>
        <p:spPr>
          <a:xfrm>
            <a:off x="685800" y="1579600"/>
            <a:ext cx="4531500" cy="2593800"/>
          </a:xfrm>
          <a:prstGeom prst="rect">
            <a:avLst/>
          </a:prstGeom>
          <a:noFill/>
          <a:ln>
            <a:noFill/>
          </a:ln>
        </p:spPr>
        <p:txBody>
          <a:bodyPr anchorCtr="0" anchor="t" bIns="0" lIns="0" spcFirstLastPara="1" rIns="0" wrap="square" tIns="7800">
            <a:spAutoFit/>
          </a:bodyPr>
          <a:lstStyle/>
          <a:p>
            <a:pPr indent="-419100" lvl="0" marL="457200" rtl="0" algn="l">
              <a:lnSpc>
                <a:spcPct val="115000"/>
              </a:lnSpc>
              <a:spcBef>
                <a:spcPts val="0"/>
              </a:spcBef>
              <a:spcAft>
                <a:spcPts val="0"/>
              </a:spcAft>
              <a:buSzPts val="3000"/>
              <a:buFont typeface="Muli"/>
              <a:buAutoNum type="arabicPeriod"/>
            </a:pPr>
            <a:r>
              <a:rPr lang="en-US" sz="3000">
                <a:latin typeface="Muli"/>
                <a:ea typeface="Muli"/>
                <a:cs typeface="Muli"/>
                <a:sym typeface="Muli"/>
              </a:rPr>
              <a:t>What are the objectives of the campaign?</a:t>
            </a:r>
            <a:endParaRPr sz="3000">
              <a:latin typeface="Muli"/>
              <a:ea typeface="Muli"/>
              <a:cs typeface="Muli"/>
              <a:sym typeface="Muli"/>
            </a:endParaRPr>
          </a:p>
          <a:p>
            <a:pPr indent="-419100" lvl="0" marL="457200" rtl="0" algn="l">
              <a:lnSpc>
                <a:spcPct val="115000"/>
              </a:lnSpc>
              <a:spcBef>
                <a:spcPts val="0"/>
              </a:spcBef>
              <a:spcAft>
                <a:spcPts val="0"/>
              </a:spcAft>
              <a:buSzPts val="3000"/>
              <a:buFont typeface="Muli"/>
              <a:buAutoNum type="arabicPeriod"/>
            </a:pPr>
            <a:r>
              <a:rPr lang="en-US" sz="3000">
                <a:latin typeface="Muli"/>
                <a:ea typeface="Muli"/>
                <a:cs typeface="Muli"/>
                <a:sym typeface="Muli"/>
              </a:rPr>
              <a:t>What will success of the campaign look like?</a:t>
            </a:r>
            <a:endParaRPr sz="3000">
              <a:latin typeface="Muli"/>
              <a:ea typeface="Muli"/>
              <a:cs typeface="Muli"/>
              <a:sym typeface="Muli"/>
            </a:endParaRPr>
          </a:p>
        </p:txBody>
      </p:sp>
      <p:sp>
        <p:nvSpPr>
          <p:cNvPr id="1615" name="Google Shape;1615;p177"/>
          <p:cNvSpPr txBox="1"/>
          <p:nvPr/>
        </p:nvSpPr>
        <p:spPr>
          <a:xfrm>
            <a:off x="685800" y="457200"/>
            <a:ext cx="5410200" cy="1053600"/>
          </a:xfrm>
          <a:prstGeom prst="rect">
            <a:avLst/>
          </a:prstGeom>
          <a:noFill/>
          <a:ln>
            <a:noFill/>
          </a:ln>
        </p:spPr>
        <p:txBody>
          <a:bodyPr anchorCtr="0" anchor="ctr" bIns="0" lIns="0" spcFirstLastPara="1" rIns="0" wrap="square" tIns="6925">
            <a:spAutoFit/>
          </a:bodyPr>
          <a:lstStyle/>
          <a:p>
            <a:pPr indent="0" lvl="0" marL="0" rtl="0" algn="l">
              <a:spcBef>
                <a:spcPts val="0"/>
              </a:spcBef>
              <a:spcAft>
                <a:spcPts val="0"/>
              </a:spcAft>
              <a:buNone/>
            </a:pPr>
            <a:r>
              <a:rPr b="1" lang="en-US" sz="3400">
                <a:solidFill>
                  <a:schemeClr val="dk1"/>
                </a:solidFill>
              </a:rPr>
              <a:t>2. Campaign Goal &amp; Audience</a:t>
            </a:r>
            <a:endParaRPr b="1" sz="3400">
              <a:solidFill>
                <a:schemeClr val="dk1"/>
              </a:solidFill>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9" name="Shape 1619"/>
        <p:cNvGrpSpPr/>
        <p:nvPr/>
      </p:nvGrpSpPr>
      <p:grpSpPr>
        <a:xfrm>
          <a:off x="0" y="0"/>
          <a:ext cx="0" cy="0"/>
          <a:chOff x="0" y="0"/>
          <a:chExt cx="0" cy="0"/>
        </a:xfrm>
      </p:grpSpPr>
      <p:sp>
        <p:nvSpPr>
          <p:cNvPr id="1620" name="Google Shape;1620;p178"/>
          <p:cNvSpPr txBox="1"/>
          <p:nvPr>
            <p:ph idx="12" type="sldNum"/>
          </p:nvPr>
        </p:nvSpPr>
        <p:spPr>
          <a:xfrm>
            <a:off x="8610605" y="6356358"/>
            <a:ext cx="2743200" cy="365100"/>
          </a:xfrm>
          <a:prstGeom prst="rect">
            <a:avLst/>
          </a:prstGeom>
        </p:spPr>
        <p:txBody>
          <a:bodyPr anchorCtr="0" anchor="ctr" bIns="27700" lIns="55425" spcFirstLastPara="1" rIns="55425" wrap="square" tIns="27700">
            <a:noAutofit/>
          </a:bodyPr>
          <a:lstStyle/>
          <a:p>
            <a:pPr indent="0" lvl="0" marL="0" rtl="0" algn="r">
              <a:spcBef>
                <a:spcPts val="0"/>
              </a:spcBef>
              <a:spcAft>
                <a:spcPts val="0"/>
              </a:spcAft>
              <a:buNone/>
            </a:pPr>
            <a:fld id="{00000000-1234-1234-1234-123412341234}" type="slidenum">
              <a:rPr lang="en-US"/>
              <a:t>‹#›</a:t>
            </a:fld>
            <a:endParaRPr/>
          </a:p>
        </p:txBody>
      </p:sp>
      <p:pic>
        <p:nvPicPr>
          <p:cNvPr id="1621" name="Google Shape;1621;p178"/>
          <p:cNvPicPr preferRelativeResize="0"/>
          <p:nvPr/>
        </p:nvPicPr>
        <p:blipFill rotWithShape="1">
          <a:blip r:embed="rId3">
            <a:alphaModFix/>
          </a:blip>
          <a:srcRect b="25815" l="0" r="902" t="41921"/>
          <a:stretch/>
        </p:blipFill>
        <p:spPr>
          <a:xfrm>
            <a:off x="0" y="5650075"/>
            <a:ext cx="12191999" cy="139950"/>
          </a:xfrm>
          <a:prstGeom prst="rect">
            <a:avLst/>
          </a:prstGeom>
          <a:noFill/>
          <a:ln>
            <a:noFill/>
          </a:ln>
        </p:spPr>
      </p:pic>
      <p:pic>
        <p:nvPicPr>
          <p:cNvPr id="1622" name="Google Shape;1622;p178"/>
          <p:cNvPicPr preferRelativeResize="0"/>
          <p:nvPr/>
        </p:nvPicPr>
        <p:blipFill>
          <a:blip r:embed="rId4">
            <a:alphaModFix/>
          </a:blip>
          <a:stretch>
            <a:fillRect/>
          </a:stretch>
        </p:blipFill>
        <p:spPr>
          <a:xfrm>
            <a:off x="9766700" y="5952150"/>
            <a:ext cx="2121750" cy="757800"/>
          </a:xfrm>
          <a:prstGeom prst="rect">
            <a:avLst/>
          </a:prstGeom>
          <a:noFill/>
          <a:ln>
            <a:noFill/>
          </a:ln>
        </p:spPr>
      </p:pic>
      <p:pic>
        <p:nvPicPr>
          <p:cNvPr id="1623" name="Google Shape;1623;p178"/>
          <p:cNvPicPr preferRelativeResize="0"/>
          <p:nvPr/>
        </p:nvPicPr>
        <p:blipFill rotWithShape="1">
          <a:blip r:embed="rId5">
            <a:alphaModFix/>
          </a:blip>
          <a:srcRect b="1127" l="4750" r="1932" t="0"/>
          <a:stretch/>
        </p:blipFill>
        <p:spPr>
          <a:xfrm>
            <a:off x="5836300" y="-22825"/>
            <a:ext cx="6355700" cy="5686000"/>
          </a:xfrm>
          <a:prstGeom prst="rect">
            <a:avLst/>
          </a:prstGeom>
          <a:noFill/>
          <a:ln>
            <a:noFill/>
          </a:ln>
        </p:spPr>
      </p:pic>
      <p:sp>
        <p:nvSpPr>
          <p:cNvPr id="1624" name="Google Shape;1624;p178"/>
          <p:cNvSpPr txBox="1"/>
          <p:nvPr/>
        </p:nvSpPr>
        <p:spPr>
          <a:xfrm>
            <a:off x="685800" y="1579600"/>
            <a:ext cx="4531500" cy="3048000"/>
          </a:xfrm>
          <a:prstGeom prst="rect">
            <a:avLst/>
          </a:prstGeom>
          <a:noFill/>
          <a:ln>
            <a:noFill/>
          </a:ln>
        </p:spPr>
        <p:txBody>
          <a:bodyPr anchorCtr="0" anchor="t" bIns="0" lIns="0" spcFirstLastPara="1" rIns="0" wrap="square" tIns="7800">
            <a:spAutoFit/>
          </a:bodyPr>
          <a:lstStyle/>
          <a:p>
            <a:pPr indent="-387350" lvl="0" marL="457200" rtl="0" algn="l">
              <a:lnSpc>
                <a:spcPct val="115000"/>
              </a:lnSpc>
              <a:spcBef>
                <a:spcPts val="0"/>
              </a:spcBef>
              <a:spcAft>
                <a:spcPts val="0"/>
              </a:spcAft>
              <a:buSzPts val="2500"/>
              <a:buFont typeface="Muli"/>
              <a:buAutoNum type="arabicPeriod"/>
            </a:pPr>
            <a:r>
              <a:rPr lang="en-US" sz="2500">
                <a:latin typeface="Muli"/>
                <a:ea typeface="Muli"/>
                <a:cs typeface="Muli"/>
                <a:sym typeface="Muli"/>
              </a:rPr>
              <a:t>Who is the target audience of the campaign?</a:t>
            </a:r>
            <a:endParaRPr sz="2500">
              <a:latin typeface="Muli"/>
              <a:ea typeface="Muli"/>
              <a:cs typeface="Muli"/>
              <a:sym typeface="Muli"/>
            </a:endParaRPr>
          </a:p>
          <a:p>
            <a:pPr indent="-387350" lvl="0" marL="457200" rtl="0" algn="l">
              <a:lnSpc>
                <a:spcPct val="115000"/>
              </a:lnSpc>
              <a:spcBef>
                <a:spcPts val="0"/>
              </a:spcBef>
              <a:spcAft>
                <a:spcPts val="0"/>
              </a:spcAft>
              <a:buSzPts val="2500"/>
              <a:buFont typeface="Muli"/>
              <a:buAutoNum type="arabicPeriod"/>
            </a:pPr>
            <a:r>
              <a:rPr lang="en-US" sz="2500">
                <a:latin typeface="Muli"/>
                <a:ea typeface="Muli"/>
                <a:cs typeface="Muli"/>
                <a:sym typeface="Muli"/>
              </a:rPr>
              <a:t>What action do you want them to take/ what behavior do you want to change?</a:t>
            </a:r>
            <a:endParaRPr sz="2500">
              <a:latin typeface="Muli"/>
              <a:ea typeface="Muli"/>
              <a:cs typeface="Muli"/>
              <a:sym typeface="Muli"/>
            </a:endParaRPr>
          </a:p>
          <a:p>
            <a:pPr indent="-387350" lvl="0" marL="457200" rtl="0" algn="l">
              <a:lnSpc>
                <a:spcPct val="115000"/>
              </a:lnSpc>
              <a:spcBef>
                <a:spcPts val="0"/>
              </a:spcBef>
              <a:spcAft>
                <a:spcPts val="0"/>
              </a:spcAft>
              <a:buSzPts val="2500"/>
              <a:buFont typeface="Muli"/>
              <a:buAutoNum type="arabicPeriod"/>
            </a:pPr>
            <a:r>
              <a:rPr lang="en-US" sz="2500">
                <a:latin typeface="Muli"/>
                <a:ea typeface="Muli"/>
                <a:cs typeface="Muli"/>
                <a:sym typeface="Muli"/>
              </a:rPr>
              <a:t>How can you reach this audience?</a:t>
            </a:r>
            <a:endParaRPr sz="2500">
              <a:latin typeface="Muli"/>
              <a:ea typeface="Muli"/>
              <a:cs typeface="Muli"/>
              <a:sym typeface="Muli"/>
            </a:endParaRPr>
          </a:p>
        </p:txBody>
      </p:sp>
      <p:sp>
        <p:nvSpPr>
          <p:cNvPr id="1625" name="Google Shape;1625;p178"/>
          <p:cNvSpPr txBox="1"/>
          <p:nvPr/>
        </p:nvSpPr>
        <p:spPr>
          <a:xfrm>
            <a:off x="457200" y="457200"/>
            <a:ext cx="5410200" cy="1053600"/>
          </a:xfrm>
          <a:prstGeom prst="rect">
            <a:avLst/>
          </a:prstGeom>
          <a:noFill/>
          <a:ln>
            <a:noFill/>
          </a:ln>
        </p:spPr>
        <p:txBody>
          <a:bodyPr anchorCtr="0" anchor="ctr" bIns="0" lIns="0" spcFirstLastPara="1" rIns="0" wrap="square" tIns="6925">
            <a:spAutoFit/>
          </a:bodyPr>
          <a:lstStyle/>
          <a:p>
            <a:pPr indent="0" lvl="0" marL="0" rtl="0" algn="l">
              <a:spcBef>
                <a:spcPts val="0"/>
              </a:spcBef>
              <a:spcAft>
                <a:spcPts val="0"/>
              </a:spcAft>
              <a:buNone/>
            </a:pPr>
            <a:r>
              <a:rPr b="1" lang="en-US" sz="3400">
                <a:solidFill>
                  <a:schemeClr val="dk1"/>
                </a:solidFill>
              </a:rPr>
              <a:t>3. Target Audience and Communication Channels</a:t>
            </a:r>
            <a:endParaRPr b="1" sz="3400">
              <a:solidFill>
                <a:schemeClr val="dk1"/>
              </a:solidFill>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29" name="Shape 1629"/>
        <p:cNvGrpSpPr/>
        <p:nvPr/>
      </p:nvGrpSpPr>
      <p:grpSpPr>
        <a:xfrm>
          <a:off x="0" y="0"/>
          <a:ext cx="0" cy="0"/>
          <a:chOff x="0" y="0"/>
          <a:chExt cx="0" cy="0"/>
        </a:xfrm>
      </p:grpSpPr>
      <p:sp>
        <p:nvSpPr>
          <p:cNvPr id="1630" name="Google Shape;1630;p179"/>
          <p:cNvSpPr txBox="1"/>
          <p:nvPr>
            <p:ph idx="12" type="sldNum"/>
          </p:nvPr>
        </p:nvSpPr>
        <p:spPr>
          <a:xfrm>
            <a:off x="8610605" y="6356358"/>
            <a:ext cx="2743200" cy="365100"/>
          </a:xfrm>
          <a:prstGeom prst="rect">
            <a:avLst/>
          </a:prstGeom>
        </p:spPr>
        <p:txBody>
          <a:bodyPr anchorCtr="0" anchor="ctr" bIns="27700" lIns="55425" spcFirstLastPara="1" rIns="55425" wrap="square" tIns="27700">
            <a:noAutofit/>
          </a:bodyPr>
          <a:lstStyle/>
          <a:p>
            <a:pPr indent="0" lvl="0" marL="0" rtl="0" algn="r">
              <a:spcBef>
                <a:spcPts val="0"/>
              </a:spcBef>
              <a:spcAft>
                <a:spcPts val="0"/>
              </a:spcAft>
              <a:buNone/>
            </a:pPr>
            <a:fld id="{00000000-1234-1234-1234-123412341234}" type="slidenum">
              <a:rPr lang="en-US"/>
              <a:t>‹#›</a:t>
            </a:fld>
            <a:endParaRPr/>
          </a:p>
        </p:txBody>
      </p:sp>
      <p:pic>
        <p:nvPicPr>
          <p:cNvPr id="1631" name="Google Shape;1631;p179"/>
          <p:cNvPicPr preferRelativeResize="0"/>
          <p:nvPr/>
        </p:nvPicPr>
        <p:blipFill rotWithShape="1">
          <a:blip r:embed="rId3">
            <a:alphaModFix/>
          </a:blip>
          <a:srcRect b="25815" l="0" r="902" t="41921"/>
          <a:stretch/>
        </p:blipFill>
        <p:spPr>
          <a:xfrm>
            <a:off x="0" y="5650075"/>
            <a:ext cx="12191999" cy="139950"/>
          </a:xfrm>
          <a:prstGeom prst="rect">
            <a:avLst/>
          </a:prstGeom>
          <a:noFill/>
          <a:ln>
            <a:noFill/>
          </a:ln>
        </p:spPr>
      </p:pic>
      <p:pic>
        <p:nvPicPr>
          <p:cNvPr id="1632" name="Google Shape;1632;p179"/>
          <p:cNvPicPr preferRelativeResize="0"/>
          <p:nvPr/>
        </p:nvPicPr>
        <p:blipFill>
          <a:blip r:embed="rId4">
            <a:alphaModFix/>
          </a:blip>
          <a:stretch>
            <a:fillRect/>
          </a:stretch>
        </p:blipFill>
        <p:spPr>
          <a:xfrm>
            <a:off x="9766700" y="5952150"/>
            <a:ext cx="2121750" cy="757800"/>
          </a:xfrm>
          <a:prstGeom prst="rect">
            <a:avLst/>
          </a:prstGeom>
          <a:noFill/>
          <a:ln>
            <a:noFill/>
          </a:ln>
        </p:spPr>
      </p:pic>
      <p:pic>
        <p:nvPicPr>
          <p:cNvPr id="1633" name="Google Shape;1633;p179"/>
          <p:cNvPicPr preferRelativeResize="0"/>
          <p:nvPr/>
        </p:nvPicPr>
        <p:blipFill rotWithShape="1">
          <a:blip r:embed="rId5">
            <a:alphaModFix/>
          </a:blip>
          <a:srcRect b="1127" l="4750" r="1932" t="0"/>
          <a:stretch/>
        </p:blipFill>
        <p:spPr>
          <a:xfrm>
            <a:off x="5836300" y="-22825"/>
            <a:ext cx="6355700" cy="5686000"/>
          </a:xfrm>
          <a:prstGeom prst="rect">
            <a:avLst/>
          </a:prstGeom>
          <a:noFill/>
          <a:ln>
            <a:noFill/>
          </a:ln>
        </p:spPr>
      </p:pic>
      <p:sp>
        <p:nvSpPr>
          <p:cNvPr id="1634" name="Google Shape;1634;p179"/>
          <p:cNvSpPr txBox="1"/>
          <p:nvPr/>
        </p:nvSpPr>
        <p:spPr>
          <a:xfrm>
            <a:off x="685800" y="1579600"/>
            <a:ext cx="4531500" cy="2062800"/>
          </a:xfrm>
          <a:prstGeom prst="rect">
            <a:avLst/>
          </a:prstGeom>
          <a:noFill/>
          <a:ln>
            <a:noFill/>
          </a:ln>
        </p:spPr>
        <p:txBody>
          <a:bodyPr anchorCtr="0" anchor="t" bIns="0" lIns="0" spcFirstLastPara="1" rIns="0" wrap="square" tIns="7800">
            <a:spAutoFit/>
          </a:bodyPr>
          <a:lstStyle/>
          <a:p>
            <a:pPr indent="-387350" lvl="0" marL="457200" rtl="0" algn="l">
              <a:lnSpc>
                <a:spcPct val="115000"/>
              </a:lnSpc>
              <a:spcBef>
                <a:spcPts val="0"/>
              </a:spcBef>
              <a:spcAft>
                <a:spcPts val="0"/>
              </a:spcAft>
              <a:buSzPts val="2500"/>
              <a:buFont typeface="Muli"/>
              <a:buAutoNum type="arabicPeriod"/>
            </a:pPr>
            <a:r>
              <a:rPr lang="en-US" sz="3000">
                <a:latin typeface="Muli"/>
                <a:ea typeface="Muli"/>
                <a:cs typeface="Muli"/>
                <a:sym typeface="Muli"/>
              </a:rPr>
              <a:t>Which message/s are most likely to achieve the objectives of the campaign?</a:t>
            </a:r>
            <a:endParaRPr sz="2500">
              <a:latin typeface="Muli"/>
              <a:ea typeface="Muli"/>
              <a:cs typeface="Muli"/>
              <a:sym typeface="Muli"/>
            </a:endParaRPr>
          </a:p>
        </p:txBody>
      </p:sp>
      <p:sp>
        <p:nvSpPr>
          <p:cNvPr id="1635" name="Google Shape;1635;p179"/>
          <p:cNvSpPr txBox="1"/>
          <p:nvPr/>
        </p:nvSpPr>
        <p:spPr>
          <a:xfrm>
            <a:off x="457200" y="457200"/>
            <a:ext cx="5410200" cy="530400"/>
          </a:xfrm>
          <a:prstGeom prst="rect">
            <a:avLst/>
          </a:prstGeom>
          <a:noFill/>
          <a:ln>
            <a:noFill/>
          </a:ln>
        </p:spPr>
        <p:txBody>
          <a:bodyPr anchorCtr="0" anchor="ctr" bIns="0" lIns="0" spcFirstLastPara="1" rIns="0" wrap="square" tIns="6925">
            <a:spAutoFit/>
          </a:bodyPr>
          <a:lstStyle/>
          <a:p>
            <a:pPr indent="0" lvl="0" marL="0" rtl="0" algn="l">
              <a:spcBef>
                <a:spcPts val="0"/>
              </a:spcBef>
              <a:spcAft>
                <a:spcPts val="0"/>
              </a:spcAft>
              <a:buNone/>
            </a:pPr>
            <a:r>
              <a:rPr b="1" lang="en-US" sz="3400">
                <a:solidFill>
                  <a:schemeClr val="dk1"/>
                </a:solidFill>
              </a:rPr>
              <a:t>4. Message Development</a:t>
            </a:r>
            <a:endParaRPr b="1" sz="3400">
              <a:solidFill>
                <a:schemeClr val="dk1"/>
              </a:solidFill>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9" name="Shape 1639"/>
        <p:cNvGrpSpPr/>
        <p:nvPr/>
      </p:nvGrpSpPr>
      <p:grpSpPr>
        <a:xfrm>
          <a:off x="0" y="0"/>
          <a:ext cx="0" cy="0"/>
          <a:chOff x="0" y="0"/>
          <a:chExt cx="0" cy="0"/>
        </a:xfrm>
      </p:grpSpPr>
      <p:sp>
        <p:nvSpPr>
          <p:cNvPr id="1640" name="Google Shape;1640;p180"/>
          <p:cNvSpPr txBox="1"/>
          <p:nvPr>
            <p:ph idx="12" type="sldNum"/>
          </p:nvPr>
        </p:nvSpPr>
        <p:spPr>
          <a:xfrm>
            <a:off x="8610605" y="6356358"/>
            <a:ext cx="2743200" cy="365100"/>
          </a:xfrm>
          <a:prstGeom prst="rect">
            <a:avLst/>
          </a:prstGeom>
        </p:spPr>
        <p:txBody>
          <a:bodyPr anchorCtr="0" anchor="ctr" bIns="27700" lIns="55425" spcFirstLastPara="1" rIns="55425" wrap="square" tIns="27700">
            <a:noAutofit/>
          </a:bodyPr>
          <a:lstStyle/>
          <a:p>
            <a:pPr indent="0" lvl="0" marL="0" rtl="0" algn="r">
              <a:spcBef>
                <a:spcPts val="0"/>
              </a:spcBef>
              <a:spcAft>
                <a:spcPts val="0"/>
              </a:spcAft>
              <a:buNone/>
            </a:pPr>
            <a:fld id="{00000000-1234-1234-1234-123412341234}" type="slidenum">
              <a:rPr lang="en-US"/>
              <a:t>‹#›</a:t>
            </a:fld>
            <a:endParaRPr/>
          </a:p>
        </p:txBody>
      </p:sp>
      <p:pic>
        <p:nvPicPr>
          <p:cNvPr id="1641" name="Google Shape;1641;p180"/>
          <p:cNvPicPr preferRelativeResize="0"/>
          <p:nvPr/>
        </p:nvPicPr>
        <p:blipFill rotWithShape="1">
          <a:blip r:embed="rId3">
            <a:alphaModFix/>
          </a:blip>
          <a:srcRect b="25815" l="0" r="902" t="41921"/>
          <a:stretch/>
        </p:blipFill>
        <p:spPr>
          <a:xfrm>
            <a:off x="0" y="5650075"/>
            <a:ext cx="12191999" cy="139950"/>
          </a:xfrm>
          <a:prstGeom prst="rect">
            <a:avLst/>
          </a:prstGeom>
          <a:noFill/>
          <a:ln>
            <a:noFill/>
          </a:ln>
        </p:spPr>
      </p:pic>
      <p:pic>
        <p:nvPicPr>
          <p:cNvPr id="1642" name="Google Shape;1642;p180"/>
          <p:cNvPicPr preferRelativeResize="0"/>
          <p:nvPr/>
        </p:nvPicPr>
        <p:blipFill>
          <a:blip r:embed="rId4">
            <a:alphaModFix/>
          </a:blip>
          <a:stretch>
            <a:fillRect/>
          </a:stretch>
        </p:blipFill>
        <p:spPr>
          <a:xfrm>
            <a:off x="9766700" y="5952150"/>
            <a:ext cx="2121750" cy="757800"/>
          </a:xfrm>
          <a:prstGeom prst="rect">
            <a:avLst/>
          </a:prstGeom>
          <a:noFill/>
          <a:ln>
            <a:noFill/>
          </a:ln>
        </p:spPr>
      </p:pic>
      <p:pic>
        <p:nvPicPr>
          <p:cNvPr id="1643" name="Google Shape;1643;p180"/>
          <p:cNvPicPr preferRelativeResize="0"/>
          <p:nvPr/>
        </p:nvPicPr>
        <p:blipFill rotWithShape="1">
          <a:blip r:embed="rId5">
            <a:alphaModFix/>
          </a:blip>
          <a:srcRect b="1127" l="4750" r="1932" t="0"/>
          <a:stretch/>
        </p:blipFill>
        <p:spPr>
          <a:xfrm>
            <a:off x="5836300" y="-22825"/>
            <a:ext cx="6355700" cy="5686000"/>
          </a:xfrm>
          <a:prstGeom prst="rect">
            <a:avLst/>
          </a:prstGeom>
          <a:noFill/>
          <a:ln>
            <a:noFill/>
          </a:ln>
        </p:spPr>
      </p:pic>
      <p:sp>
        <p:nvSpPr>
          <p:cNvPr id="1644" name="Google Shape;1644;p180"/>
          <p:cNvSpPr txBox="1"/>
          <p:nvPr/>
        </p:nvSpPr>
        <p:spPr>
          <a:xfrm>
            <a:off x="685800" y="1579600"/>
            <a:ext cx="4531500" cy="3663600"/>
          </a:xfrm>
          <a:prstGeom prst="rect">
            <a:avLst/>
          </a:prstGeom>
          <a:noFill/>
          <a:ln>
            <a:noFill/>
          </a:ln>
        </p:spPr>
        <p:txBody>
          <a:bodyPr anchorCtr="0" anchor="t" bIns="0" lIns="0" spcFirstLastPara="1" rIns="0" wrap="square" tIns="7800">
            <a:spAutoFit/>
          </a:bodyPr>
          <a:lstStyle/>
          <a:p>
            <a:pPr indent="-349250" lvl="0" marL="457200" rtl="0" algn="l">
              <a:lnSpc>
                <a:spcPct val="115000"/>
              </a:lnSpc>
              <a:spcBef>
                <a:spcPts val="0"/>
              </a:spcBef>
              <a:spcAft>
                <a:spcPts val="0"/>
              </a:spcAft>
              <a:buClr>
                <a:schemeClr val="dk1"/>
              </a:buClr>
              <a:buSzPts val="1900"/>
              <a:buFont typeface="Muli"/>
              <a:buAutoNum type="arabicPeriod"/>
            </a:pPr>
            <a:r>
              <a:rPr lang="en-US" sz="1900">
                <a:latin typeface="Muli"/>
                <a:ea typeface="Muli"/>
                <a:cs typeface="Muli"/>
                <a:sym typeface="Muli"/>
              </a:rPr>
              <a:t>Which emotions should our message evoke to be more impactful? (E.g. fear, hope, urgency, patriotism) </a:t>
            </a:r>
            <a:endParaRPr sz="1900">
              <a:latin typeface="Muli"/>
              <a:ea typeface="Muli"/>
              <a:cs typeface="Muli"/>
              <a:sym typeface="Muli"/>
            </a:endParaRPr>
          </a:p>
          <a:p>
            <a:pPr indent="-349250" lvl="0" marL="457200" rtl="0" algn="l">
              <a:lnSpc>
                <a:spcPct val="115000"/>
              </a:lnSpc>
              <a:spcBef>
                <a:spcPts val="0"/>
              </a:spcBef>
              <a:spcAft>
                <a:spcPts val="0"/>
              </a:spcAft>
              <a:buClr>
                <a:schemeClr val="dk1"/>
              </a:buClr>
              <a:buSzPts val="1900"/>
              <a:buFont typeface="Muli"/>
              <a:buAutoNum type="arabicPeriod"/>
            </a:pPr>
            <a:r>
              <a:rPr lang="en-US" sz="1900">
                <a:latin typeface="Muli"/>
                <a:ea typeface="Muli"/>
                <a:cs typeface="Muli"/>
                <a:sym typeface="Muli"/>
              </a:rPr>
              <a:t>Can the message be framed positively or negatively to have more impact? </a:t>
            </a:r>
            <a:endParaRPr sz="1900">
              <a:latin typeface="Muli"/>
              <a:ea typeface="Muli"/>
              <a:cs typeface="Muli"/>
              <a:sym typeface="Muli"/>
            </a:endParaRPr>
          </a:p>
          <a:p>
            <a:pPr indent="-349250" lvl="0" marL="457200" rtl="0" algn="l">
              <a:lnSpc>
                <a:spcPct val="115000"/>
              </a:lnSpc>
              <a:spcBef>
                <a:spcPts val="0"/>
              </a:spcBef>
              <a:spcAft>
                <a:spcPts val="0"/>
              </a:spcAft>
              <a:buClr>
                <a:schemeClr val="dk1"/>
              </a:buClr>
              <a:buSzPts val="1900"/>
              <a:buFont typeface="Muli"/>
              <a:buAutoNum type="arabicPeriod"/>
            </a:pPr>
            <a:r>
              <a:rPr lang="en-US" sz="1900">
                <a:latin typeface="Muli"/>
                <a:ea typeface="Muli"/>
                <a:cs typeface="Muli"/>
                <a:sym typeface="Muli"/>
              </a:rPr>
              <a:t>How can we time or place messages to coincide with moments when people are most likely to take action?</a:t>
            </a:r>
            <a:endParaRPr sz="1900">
              <a:latin typeface="Muli"/>
              <a:ea typeface="Muli"/>
              <a:cs typeface="Muli"/>
              <a:sym typeface="Muli"/>
            </a:endParaRPr>
          </a:p>
          <a:p>
            <a:pPr indent="-349250" lvl="0" marL="457200" rtl="0" algn="l">
              <a:lnSpc>
                <a:spcPct val="115000"/>
              </a:lnSpc>
              <a:spcBef>
                <a:spcPts val="0"/>
              </a:spcBef>
              <a:spcAft>
                <a:spcPts val="0"/>
              </a:spcAft>
              <a:buClr>
                <a:schemeClr val="dk1"/>
              </a:buClr>
              <a:buSzPts val="1900"/>
              <a:buFont typeface="Muli"/>
              <a:buAutoNum type="arabicPeriod"/>
            </a:pPr>
            <a:r>
              <a:rPr lang="en-US" sz="1900">
                <a:latin typeface="Muli"/>
                <a:ea typeface="Muli"/>
                <a:cs typeface="Muli"/>
                <a:sym typeface="Muli"/>
              </a:rPr>
              <a:t>Is our message manipulating people in harmful ways?</a:t>
            </a:r>
            <a:endParaRPr sz="1900">
              <a:latin typeface="Muli"/>
              <a:ea typeface="Muli"/>
              <a:cs typeface="Muli"/>
              <a:sym typeface="Muli"/>
            </a:endParaRPr>
          </a:p>
        </p:txBody>
      </p:sp>
      <p:sp>
        <p:nvSpPr>
          <p:cNvPr id="1645" name="Google Shape;1645;p180"/>
          <p:cNvSpPr txBox="1"/>
          <p:nvPr/>
        </p:nvSpPr>
        <p:spPr>
          <a:xfrm>
            <a:off x="457200" y="457200"/>
            <a:ext cx="5410200" cy="530400"/>
          </a:xfrm>
          <a:prstGeom prst="rect">
            <a:avLst/>
          </a:prstGeom>
          <a:noFill/>
          <a:ln>
            <a:noFill/>
          </a:ln>
        </p:spPr>
        <p:txBody>
          <a:bodyPr anchorCtr="0" anchor="ctr" bIns="0" lIns="0" spcFirstLastPara="1" rIns="0" wrap="square" tIns="6925">
            <a:spAutoFit/>
          </a:bodyPr>
          <a:lstStyle/>
          <a:p>
            <a:pPr indent="0" lvl="0" marL="0" rtl="0" algn="l">
              <a:spcBef>
                <a:spcPts val="0"/>
              </a:spcBef>
              <a:spcAft>
                <a:spcPts val="0"/>
              </a:spcAft>
              <a:buNone/>
            </a:pPr>
            <a:r>
              <a:rPr b="1" lang="en-US" sz="3400">
                <a:solidFill>
                  <a:schemeClr val="dk1"/>
                </a:solidFill>
              </a:rPr>
              <a:t>5. Applying B.Science</a:t>
            </a:r>
            <a:endParaRPr b="1" sz="3400">
              <a:solidFill>
                <a:schemeClr val="dk1"/>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49" name="Shape 1649"/>
        <p:cNvGrpSpPr/>
        <p:nvPr/>
      </p:nvGrpSpPr>
      <p:grpSpPr>
        <a:xfrm>
          <a:off x="0" y="0"/>
          <a:ext cx="0" cy="0"/>
          <a:chOff x="0" y="0"/>
          <a:chExt cx="0" cy="0"/>
        </a:xfrm>
      </p:grpSpPr>
      <p:sp>
        <p:nvSpPr>
          <p:cNvPr id="1650" name="Google Shape;1650;p181"/>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a:t>Messaging strategies for behavior change</a:t>
            </a:r>
            <a:endParaRPr/>
          </a:p>
        </p:txBody>
      </p:sp>
      <p:sp>
        <p:nvSpPr>
          <p:cNvPr id="1651" name="Google Shape;1651;p181"/>
          <p:cNvSpPr txBox="1"/>
          <p:nvPr>
            <p:ph idx="4294967295" type="sldNum"/>
          </p:nvPr>
        </p:nvSpPr>
        <p:spPr>
          <a:xfrm>
            <a:off x="10668000" y="6295225"/>
            <a:ext cx="762000" cy="28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US"/>
              <a:t>‹#›</a:t>
            </a:fld>
            <a:endParaRPr/>
          </a:p>
        </p:txBody>
      </p:sp>
      <p:sp>
        <p:nvSpPr>
          <p:cNvPr id="1652" name="Google Shape;1652;p181"/>
          <p:cNvSpPr txBox="1"/>
          <p:nvPr/>
        </p:nvSpPr>
        <p:spPr>
          <a:xfrm>
            <a:off x="8962175" y="2906925"/>
            <a:ext cx="2670000" cy="7542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rPr b="1" lang="en-US" sz="1300">
                <a:solidFill>
                  <a:schemeClr val="dk2"/>
                </a:solidFill>
                <a:latin typeface="Muli"/>
                <a:ea typeface="Muli"/>
                <a:cs typeface="Muli"/>
                <a:sym typeface="Muli"/>
              </a:rPr>
              <a:t>Clear call to action (CTA)</a:t>
            </a:r>
            <a:endParaRPr i="0" sz="1400" u="none" cap="none" strike="noStrike">
              <a:solidFill>
                <a:schemeClr val="dk1"/>
              </a:solidFill>
              <a:latin typeface="Muli"/>
              <a:ea typeface="Muli"/>
              <a:cs typeface="Muli"/>
              <a:sym typeface="Muli"/>
            </a:endParaRPr>
          </a:p>
          <a:p>
            <a:pPr indent="0" lvl="0" marL="0" marR="0" rtl="0" algn="l">
              <a:lnSpc>
                <a:spcPct val="100000"/>
              </a:lnSpc>
              <a:spcBef>
                <a:spcPts val="0"/>
              </a:spcBef>
              <a:spcAft>
                <a:spcPts val="0"/>
              </a:spcAft>
              <a:buNone/>
            </a:pPr>
            <a:r>
              <a:rPr i="0" lang="en-US" sz="1200" u="none" cap="none" strike="noStrike">
                <a:solidFill>
                  <a:schemeClr val="dk1"/>
                </a:solidFill>
                <a:latin typeface="Muli"/>
                <a:ea typeface="Muli"/>
                <a:cs typeface="Muli"/>
                <a:sym typeface="Muli"/>
              </a:rPr>
              <a:t>Clear and specific calls to action are essential for motivating individuals to take concrete steps.</a:t>
            </a:r>
            <a:endParaRPr sz="1200">
              <a:solidFill>
                <a:schemeClr val="dk1"/>
              </a:solidFill>
              <a:latin typeface="Muli"/>
              <a:ea typeface="Muli"/>
              <a:cs typeface="Muli"/>
              <a:sym typeface="Muli"/>
            </a:endParaRPr>
          </a:p>
          <a:p>
            <a:pPr indent="0" lvl="0" marL="0" marR="0" rtl="0" algn="l">
              <a:lnSpc>
                <a:spcPct val="100000"/>
              </a:lnSpc>
              <a:spcBef>
                <a:spcPts val="0"/>
              </a:spcBef>
              <a:spcAft>
                <a:spcPts val="0"/>
              </a:spcAft>
              <a:buNone/>
            </a:pPr>
            <a:r>
              <a:t/>
            </a:r>
            <a:endParaRPr i="0" sz="1000" u="none" cap="none" strike="noStrike">
              <a:solidFill>
                <a:schemeClr val="dk1"/>
              </a:solidFill>
              <a:latin typeface="Muli"/>
              <a:ea typeface="Muli"/>
              <a:cs typeface="Muli"/>
              <a:sym typeface="Muli"/>
            </a:endParaRPr>
          </a:p>
          <a:p>
            <a:pPr indent="0" lvl="0" marL="0" marR="0" rtl="0" algn="l">
              <a:lnSpc>
                <a:spcPct val="100000"/>
              </a:lnSpc>
              <a:spcBef>
                <a:spcPts val="0"/>
              </a:spcBef>
              <a:spcAft>
                <a:spcPts val="0"/>
              </a:spcAft>
              <a:buNone/>
            </a:pPr>
            <a:r>
              <a:t/>
            </a:r>
            <a:endParaRPr i="0" sz="1000" u="none" cap="none" strike="noStrike">
              <a:solidFill>
                <a:schemeClr val="dk1"/>
              </a:solidFill>
              <a:latin typeface="Muli"/>
              <a:ea typeface="Muli"/>
              <a:cs typeface="Muli"/>
              <a:sym typeface="Muli"/>
            </a:endParaRPr>
          </a:p>
        </p:txBody>
      </p:sp>
      <p:sp>
        <p:nvSpPr>
          <p:cNvPr id="1653" name="Google Shape;1653;p181"/>
          <p:cNvSpPr txBox="1"/>
          <p:nvPr/>
        </p:nvSpPr>
        <p:spPr>
          <a:xfrm>
            <a:off x="8962175" y="4159975"/>
            <a:ext cx="2670000" cy="7542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rPr b="1" lang="en-US" sz="1300">
                <a:solidFill>
                  <a:schemeClr val="dk2"/>
                </a:solidFill>
                <a:latin typeface="Muli"/>
                <a:ea typeface="Muli"/>
                <a:cs typeface="Muli"/>
                <a:sym typeface="Muli"/>
              </a:rPr>
              <a:t>Simplification</a:t>
            </a:r>
            <a:endParaRPr i="0" sz="1400" u="none" cap="none" strike="noStrike">
              <a:solidFill>
                <a:schemeClr val="dk1"/>
              </a:solidFill>
              <a:latin typeface="Muli"/>
              <a:ea typeface="Muli"/>
              <a:cs typeface="Muli"/>
              <a:sym typeface="Muli"/>
            </a:endParaRPr>
          </a:p>
          <a:p>
            <a:pPr indent="0" lvl="0" marL="0" marR="0" rtl="0" algn="l">
              <a:lnSpc>
                <a:spcPct val="100000"/>
              </a:lnSpc>
              <a:spcBef>
                <a:spcPts val="0"/>
              </a:spcBef>
              <a:spcAft>
                <a:spcPts val="0"/>
              </a:spcAft>
              <a:buNone/>
            </a:pPr>
            <a:r>
              <a:rPr lang="en-US" sz="1200">
                <a:solidFill>
                  <a:schemeClr val="dk1"/>
                </a:solidFill>
                <a:latin typeface="Muli"/>
                <a:ea typeface="Muli"/>
                <a:cs typeface="Muli"/>
                <a:sym typeface="Muli"/>
              </a:rPr>
              <a:t>Behavioral change messages should be simple, easy to understand, and actionable. Overcomplicated or technical language can alienate the audience. </a:t>
            </a:r>
            <a:endParaRPr i="0" sz="1600" u="none" cap="none" strike="noStrike">
              <a:solidFill>
                <a:schemeClr val="dk1"/>
              </a:solidFill>
              <a:latin typeface="Muli"/>
              <a:ea typeface="Muli"/>
              <a:cs typeface="Muli"/>
              <a:sym typeface="Muli"/>
            </a:endParaRPr>
          </a:p>
          <a:p>
            <a:pPr indent="0" lvl="0" marL="0" marR="0" rtl="0" algn="l">
              <a:lnSpc>
                <a:spcPct val="100000"/>
              </a:lnSpc>
              <a:spcBef>
                <a:spcPts val="0"/>
              </a:spcBef>
              <a:spcAft>
                <a:spcPts val="0"/>
              </a:spcAft>
              <a:buNone/>
            </a:pPr>
            <a:r>
              <a:t/>
            </a:r>
            <a:endParaRPr i="0" sz="1000" u="none" cap="none" strike="noStrike">
              <a:solidFill>
                <a:schemeClr val="dk1"/>
              </a:solidFill>
              <a:latin typeface="Muli"/>
              <a:ea typeface="Muli"/>
              <a:cs typeface="Muli"/>
              <a:sym typeface="Muli"/>
            </a:endParaRPr>
          </a:p>
          <a:p>
            <a:pPr indent="0" lvl="0" marL="0" marR="0" rtl="0" algn="l">
              <a:lnSpc>
                <a:spcPct val="100000"/>
              </a:lnSpc>
              <a:spcBef>
                <a:spcPts val="0"/>
              </a:spcBef>
              <a:spcAft>
                <a:spcPts val="0"/>
              </a:spcAft>
              <a:buNone/>
            </a:pPr>
            <a:r>
              <a:t/>
            </a:r>
            <a:endParaRPr i="0" sz="1000" u="none" cap="none" strike="noStrike">
              <a:solidFill>
                <a:schemeClr val="dk1"/>
              </a:solidFill>
              <a:latin typeface="Muli"/>
              <a:ea typeface="Muli"/>
              <a:cs typeface="Muli"/>
              <a:sym typeface="Muli"/>
            </a:endParaRPr>
          </a:p>
        </p:txBody>
      </p:sp>
      <p:sp>
        <p:nvSpPr>
          <p:cNvPr id="1654" name="Google Shape;1654;p181"/>
          <p:cNvSpPr txBox="1"/>
          <p:nvPr/>
        </p:nvSpPr>
        <p:spPr>
          <a:xfrm>
            <a:off x="1391850" y="4464775"/>
            <a:ext cx="3050100" cy="7542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rPr b="1" lang="en-US" sz="1300">
                <a:solidFill>
                  <a:schemeClr val="dk2"/>
                </a:solidFill>
                <a:latin typeface="Muli"/>
                <a:ea typeface="Muli"/>
                <a:cs typeface="Muli"/>
                <a:sym typeface="Muli"/>
              </a:rPr>
              <a:t>Incentives and rewards</a:t>
            </a:r>
            <a:endParaRPr i="0" sz="1400" u="none" cap="none" strike="noStrike">
              <a:solidFill>
                <a:schemeClr val="dk1"/>
              </a:solidFill>
              <a:latin typeface="Muli"/>
              <a:ea typeface="Muli"/>
              <a:cs typeface="Muli"/>
              <a:sym typeface="Muli"/>
            </a:endParaRPr>
          </a:p>
          <a:p>
            <a:pPr indent="0" lvl="0" marL="0" marR="0" rtl="0" algn="l">
              <a:lnSpc>
                <a:spcPct val="100000"/>
              </a:lnSpc>
              <a:spcBef>
                <a:spcPts val="0"/>
              </a:spcBef>
              <a:spcAft>
                <a:spcPts val="0"/>
              </a:spcAft>
              <a:buNone/>
            </a:pPr>
            <a:r>
              <a:rPr lang="en-US" sz="1200">
                <a:solidFill>
                  <a:schemeClr val="dk1"/>
                </a:solidFill>
                <a:latin typeface="Muli"/>
                <a:ea typeface="Muli"/>
                <a:cs typeface="Muli"/>
                <a:sym typeface="Muli"/>
              </a:rPr>
              <a:t>Offering incentives, whether they are tangible (e.g., discounts or prizes) or intangible (e.g., recognition, social rewards), can drive behavior change. </a:t>
            </a:r>
            <a:endParaRPr i="0" sz="1600" u="none" cap="none" strike="noStrike">
              <a:solidFill>
                <a:schemeClr val="dk1"/>
              </a:solidFill>
              <a:latin typeface="Muli"/>
              <a:ea typeface="Muli"/>
              <a:cs typeface="Muli"/>
              <a:sym typeface="Muli"/>
            </a:endParaRPr>
          </a:p>
        </p:txBody>
      </p:sp>
      <p:sp>
        <p:nvSpPr>
          <p:cNvPr id="1655" name="Google Shape;1655;p181"/>
          <p:cNvSpPr txBox="1"/>
          <p:nvPr/>
        </p:nvSpPr>
        <p:spPr>
          <a:xfrm>
            <a:off x="8962175" y="1505675"/>
            <a:ext cx="2670000" cy="9540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rPr b="1" lang="en-US" sz="1300">
                <a:solidFill>
                  <a:schemeClr val="dk2"/>
                </a:solidFill>
                <a:latin typeface="Muli"/>
                <a:ea typeface="Muli"/>
                <a:cs typeface="Muli"/>
                <a:sym typeface="Muli"/>
              </a:rPr>
              <a:t>Social Norms</a:t>
            </a:r>
            <a:endParaRPr i="0" sz="1400" u="none" cap="none" strike="noStrike">
              <a:solidFill>
                <a:schemeClr val="dk1"/>
              </a:solidFill>
              <a:latin typeface="Muli"/>
              <a:ea typeface="Muli"/>
              <a:cs typeface="Muli"/>
              <a:sym typeface="Muli"/>
            </a:endParaRPr>
          </a:p>
          <a:p>
            <a:pPr indent="0" lvl="0" marL="0" marR="0" rtl="0" algn="l">
              <a:lnSpc>
                <a:spcPct val="100000"/>
              </a:lnSpc>
              <a:spcBef>
                <a:spcPts val="0"/>
              </a:spcBef>
              <a:spcAft>
                <a:spcPts val="0"/>
              </a:spcAft>
              <a:buNone/>
            </a:pPr>
            <a:r>
              <a:rPr lang="en-US" sz="1200">
                <a:solidFill>
                  <a:schemeClr val="dk1"/>
                </a:solidFill>
                <a:latin typeface="Muli"/>
                <a:ea typeface="Muli"/>
                <a:cs typeface="Muli"/>
                <a:sym typeface="Muli"/>
              </a:rPr>
              <a:t>Highlighting behaviors as socially desirable can be a very effective strategy. If people believe others are engaging in a behavior, they are more likely to follow suit. </a:t>
            </a:r>
            <a:endParaRPr i="0" sz="1200" u="none" cap="none" strike="noStrike">
              <a:solidFill>
                <a:schemeClr val="dk1"/>
              </a:solidFill>
              <a:latin typeface="Muli"/>
              <a:ea typeface="Muli"/>
              <a:cs typeface="Muli"/>
              <a:sym typeface="Muli"/>
            </a:endParaRPr>
          </a:p>
        </p:txBody>
      </p:sp>
      <p:sp>
        <p:nvSpPr>
          <p:cNvPr id="1656" name="Google Shape;1656;p181"/>
          <p:cNvSpPr txBox="1"/>
          <p:nvPr/>
        </p:nvSpPr>
        <p:spPr>
          <a:xfrm>
            <a:off x="1391850" y="2906925"/>
            <a:ext cx="3050100" cy="9336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rPr b="1" lang="en-US" sz="1300">
                <a:solidFill>
                  <a:schemeClr val="dk2"/>
                </a:solidFill>
                <a:latin typeface="Muli"/>
                <a:ea typeface="Muli"/>
                <a:cs typeface="Muli"/>
                <a:sym typeface="Muli"/>
              </a:rPr>
              <a:t>Testimonials</a:t>
            </a:r>
            <a:endParaRPr i="0" sz="1400" u="none" cap="none" strike="noStrike">
              <a:solidFill>
                <a:schemeClr val="dk1"/>
              </a:solidFill>
              <a:latin typeface="Muli"/>
              <a:ea typeface="Muli"/>
              <a:cs typeface="Muli"/>
              <a:sym typeface="Muli"/>
            </a:endParaRPr>
          </a:p>
          <a:p>
            <a:pPr indent="0" lvl="0" marL="0" marR="0" rtl="0" algn="l">
              <a:lnSpc>
                <a:spcPct val="100000"/>
              </a:lnSpc>
              <a:spcBef>
                <a:spcPts val="0"/>
              </a:spcBef>
              <a:spcAft>
                <a:spcPts val="0"/>
              </a:spcAft>
              <a:buNone/>
            </a:pPr>
            <a:r>
              <a:rPr lang="en-US" sz="1200">
                <a:solidFill>
                  <a:schemeClr val="dk1"/>
                </a:solidFill>
                <a:latin typeface="Muli"/>
                <a:ea typeface="Muli"/>
                <a:cs typeface="Muli"/>
                <a:sym typeface="Muli"/>
              </a:rPr>
              <a:t>Real-life stories and endorsements from trusted figures, such as community leaders, celebrities, or people who have successfully made a behavior change, can lend credibility and relatability to the message. </a:t>
            </a:r>
            <a:endParaRPr i="0" sz="1600" u="none" cap="none" strike="noStrike">
              <a:solidFill>
                <a:schemeClr val="dk1"/>
              </a:solidFill>
              <a:latin typeface="Muli"/>
              <a:ea typeface="Muli"/>
              <a:cs typeface="Muli"/>
              <a:sym typeface="Muli"/>
            </a:endParaRPr>
          </a:p>
        </p:txBody>
      </p:sp>
      <p:sp>
        <p:nvSpPr>
          <p:cNvPr id="1657" name="Google Shape;1657;p181"/>
          <p:cNvSpPr txBox="1"/>
          <p:nvPr/>
        </p:nvSpPr>
        <p:spPr>
          <a:xfrm>
            <a:off x="5181297" y="2906925"/>
            <a:ext cx="3010800" cy="10215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rPr b="1" lang="en-US" sz="1300">
                <a:solidFill>
                  <a:schemeClr val="dk2"/>
                </a:solidFill>
                <a:latin typeface="Muli"/>
                <a:ea typeface="Muli"/>
                <a:cs typeface="Muli"/>
                <a:sym typeface="Muli"/>
              </a:rPr>
              <a:t>Personalization</a:t>
            </a:r>
            <a:endParaRPr>
              <a:solidFill>
                <a:schemeClr val="dk1"/>
              </a:solidFill>
              <a:latin typeface="Muli"/>
              <a:ea typeface="Muli"/>
              <a:cs typeface="Muli"/>
              <a:sym typeface="Muli"/>
            </a:endParaRPr>
          </a:p>
          <a:p>
            <a:pPr indent="0" lvl="0" marL="0" marR="0" rtl="0" algn="l">
              <a:lnSpc>
                <a:spcPct val="100000"/>
              </a:lnSpc>
              <a:spcBef>
                <a:spcPts val="0"/>
              </a:spcBef>
              <a:spcAft>
                <a:spcPts val="0"/>
              </a:spcAft>
              <a:buNone/>
            </a:pPr>
            <a:r>
              <a:rPr lang="en-US" sz="1200">
                <a:solidFill>
                  <a:schemeClr val="dk1"/>
                </a:solidFill>
                <a:latin typeface="Muli"/>
                <a:ea typeface="Muli"/>
                <a:cs typeface="Muli"/>
                <a:sym typeface="Muli"/>
              </a:rPr>
              <a:t>Tailoring messages to specific segments of the target audience enhances relevance and effectiveness. Messages that speak directly to an individual’s lifestyle, values, and needs are more likely to resonate and drive action. </a:t>
            </a:r>
            <a:endParaRPr sz="1200">
              <a:solidFill>
                <a:schemeClr val="dk1"/>
              </a:solidFill>
              <a:latin typeface="Muli"/>
              <a:ea typeface="Muli"/>
              <a:cs typeface="Muli"/>
              <a:sym typeface="Muli"/>
            </a:endParaRPr>
          </a:p>
          <a:p>
            <a:pPr indent="0" lvl="0" marL="0" marR="0" rtl="0" algn="l">
              <a:lnSpc>
                <a:spcPct val="100000"/>
              </a:lnSpc>
              <a:spcBef>
                <a:spcPts val="0"/>
              </a:spcBef>
              <a:spcAft>
                <a:spcPts val="0"/>
              </a:spcAft>
              <a:buNone/>
            </a:pPr>
            <a:r>
              <a:t/>
            </a:r>
            <a:endParaRPr i="0" sz="1000" u="none" cap="none" strike="noStrike">
              <a:solidFill>
                <a:schemeClr val="dk1"/>
              </a:solidFill>
              <a:latin typeface="Muli"/>
              <a:ea typeface="Muli"/>
              <a:cs typeface="Muli"/>
              <a:sym typeface="Muli"/>
            </a:endParaRPr>
          </a:p>
          <a:p>
            <a:pPr indent="0" lvl="0" marL="0" marR="0" rtl="0" algn="l">
              <a:lnSpc>
                <a:spcPct val="100000"/>
              </a:lnSpc>
              <a:spcBef>
                <a:spcPts val="0"/>
              </a:spcBef>
              <a:spcAft>
                <a:spcPts val="0"/>
              </a:spcAft>
              <a:buNone/>
            </a:pPr>
            <a:r>
              <a:rPr i="0" lang="en-US" sz="1000" u="none" cap="none" strike="noStrike">
                <a:solidFill>
                  <a:schemeClr val="dk1"/>
                </a:solidFill>
                <a:latin typeface="Muli"/>
                <a:ea typeface="Muli"/>
                <a:cs typeface="Muli"/>
                <a:sym typeface="Muli"/>
              </a:rPr>
              <a:t>.</a:t>
            </a:r>
            <a:endParaRPr i="0" sz="1400" u="none" cap="none" strike="noStrike">
              <a:solidFill>
                <a:schemeClr val="dk1"/>
              </a:solidFill>
              <a:latin typeface="Muli"/>
              <a:ea typeface="Muli"/>
              <a:cs typeface="Muli"/>
              <a:sym typeface="Muli"/>
            </a:endParaRPr>
          </a:p>
        </p:txBody>
      </p:sp>
      <p:sp>
        <p:nvSpPr>
          <p:cNvPr id="1658" name="Google Shape;1658;p181"/>
          <p:cNvSpPr txBox="1"/>
          <p:nvPr/>
        </p:nvSpPr>
        <p:spPr>
          <a:xfrm>
            <a:off x="1391850" y="1505675"/>
            <a:ext cx="2775900" cy="12462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rPr b="1" lang="en-US" sz="1300">
                <a:solidFill>
                  <a:schemeClr val="dk2"/>
                </a:solidFill>
                <a:latin typeface="Muli"/>
                <a:ea typeface="Muli"/>
                <a:cs typeface="Muli"/>
                <a:sym typeface="Muli"/>
              </a:rPr>
              <a:t>Message framing</a:t>
            </a:r>
            <a:endParaRPr b="1">
              <a:solidFill>
                <a:schemeClr val="dk2"/>
              </a:solidFill>
              <a:latin typeface="Muli"/>
              <a:ea typeface="Muli"/>
              <a:cs typeface="Muli"/>
              <a:sym typeface="Muli"/>
            </a:endParaRPr>
          </a:p>
          <a:p>
            <a:pPr indent="0" lvl="0" marL="0" marR="0" rtl="0" algn="l">
              <a:lnSpc>
                <a:spcPct val="100000"/>
              </a:lnSpc>
              <a:spcBef>
                <a:spcPts val="0"/>
              </a:spcBef>
              <a:spcAft>
                <a:spcPts val="0"/>
              </a:spcAft>
              <a:buNone/>
            </a:pPr>
            <a:r>
              <a:rPr i="0" lang="en-US" sz="1200" u="none" cap="none" strike="noStrike">
                <a:solidFill>
                  <a:schemeClr val="dk1"/>
                </a:solidFill>
                <a:latin typeface="Muli"/>
                <a:ea typeface="Muli"/>
                <a:cs typeface="Muli"/>
                <a:sym typeface="Muli"/>
              </a:rPr>
              <a:t>Emphasize the benefits of a behavior rather than the risks of not engaging in it. For example, "Get vaccinated to protect yourself and your loved ones"</a:t>
            </a:r>
            <a:endParaRPr sz="1200">
              <a:solidFill>
                <a:schemeClr val="dk1"/>
              </a:solidFill>
              <a:latin typeface="Muli"/>
              <a:ea typeface="Muli"/>
              <a:cs typeface="Muli"/>
              <a:sym typeface="Muli"/>
            </a:endParaRPr>
          </a:p>
          <a:p>
            <a:pPr indent="0" lvl="0" marL="0" marR="0" rtl="0" algn="l">
              <a:lnSpc>
                <a:spcPct val="100000"/>
              </a:lnSpc>
              <a:spcBef>
                <a:spcPts val="0"/>
              </a:spcBef>
              <a:spcAft>
                <a:spcPts val="0"/>
              </a:spcAft>
              <a:buNone/>
            </a:pPr>
            <a:r>
              <a:t/>
            </a:r>
            <a:endParaRPr i="0" sz="1000" u="none" cap="none" strike="noStrike">
              <a:solidFill>
                <a:schemeClr val="dk1"/>
              </a:solidFill>
              <a:latin typeface="Muli"/>
              <a:ea typeface="Muli"/>
              <a:cs typeface="Muli"/>
              <a:sym typeface="Muli"/>
            </a:endParaRPr>
          </a:p>
          <a:p>
            <a:pPr indent="0" lvl="0" marL="0" marR="0" rtl="0" algn="l">
              <a:lnSpc>
                <a:spcPct val="100000"/>
              </a:lnSpc>
              <a:spcBef>
                <a:spcPts val="0"/>
              </a:spcBef>
              <a:spcAft>
                <a:spcPts val="0"/>
              </a:spcAft>
              <a:buNone/>
            </a:pPr>
            <a:r>
              <a:rPr i="0" lang="en-US" sz="1000" u="none" cap="none" strike="noStrike">
                <a:solidFill>
                  <a:schemeClr val="dk1"/>
                </a:solidFill>
                <a:latin typeface="Muli"/>
                <a:ea typeface="Muli"/>
                <a:cs typeface="Muli"/>
                <a:sym typeface="Muli"/>
              </a:rPr>
              <a:t>.</a:t>
            </a:r>
            <a:endParaRPr i="0" sz="1400" u="none" cap="none" strike="noStrike">
              <a:solidFill>
                <a:schemeClr val="dk1"/>
              </a:solidFill>
              <a:latin typeface="Muli"/>
              <a:ea typeface="Muli"/>
              <a:cs typeface="Muli"/>
              <a:sym typeface="Muli"/>
            </a:endParaRPr>
          </a:p>
        </p:txBody>
      </p:sp>
      <p:sp>
        <p:nvSpPr>
          <p:cNvPr id="1659" name="Google Shape;1659;p181"/>
          <p:cNvSpPr txBox="1"/>
          <p:nvPr/>
        </p:nvSpPr>
        <p:spPr>
          <a:xfrm>
            <a:off x="5181303" y="1505675"/>
            <a:ext cx="3010800" cy="10593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rPr b="1" lang="en-US" sz="1300">
                <a:solidFill>
                  <a:schemeClr val="dk2"/>
                </a:solidFill>
                <a:latin typeface="Muli"/>
                <a:ea typeface="Muli"/>
                <a:cs typeface="Muli"/>
                <a:sym typeface="Muli"/>
              </a:rPr>
              <a:t>Emotional appeal</a:t>
            </a:r>
            <a:endParaRPr>
              <a:solidFill>
                <a:schemeClr val="dk1"/>
              </a:solidFill>
              <a:latin typeface="Muli"/>
              <a:ea typeface="Muli"/>
              <a:cs typeface="Muli"/>
              <a:sym typeface="Muli"/>
            </a:endParaRPr>
          </a:p>
          <a:p>
            <a:pPr indent="0" lvl="0" marL="0" marR="0" rtl="0" algn="l">
              <a:lnSpc>
                <a:spcPct val="100000"/>
              </a:lnSpc>
              <a:spcBef>
                <a:spcPts val="0"/>
              </a:spcBef>
              <a:spcAft>
                <a:spcPts val="0"/>
              </a:spcAft>
              <a:buNone/>
            </a:pPr>
            <a:r>
              <a:rPr i="0" lang="en-US" sz="1200" u="none" cap="none" strike="noStrike">
                <a:solidFill>
                  <a:schemeClr val="dk1"/>
                </a:solidFill>
                <a:latin typeface="Muli"/>
                <a:ea typeface="Muli"/>
                <a:cs typeface="Muli"/>
                <a:sym typeface="Muli"/>
              </a:rPr>
              <a:t>Emotional appeals can be powerful in motivating behavior change. Messages that evoke fear (e.g., health consequences of smoking) or empathy (e.g., the suffering of others) can inspire action.</a:t>
            </a:r>
            <a:endParaRPr i="0" sz="1200" u="none" cap="none" strike="noStrike">
              <a:solidFill>
                <a:schemeClr val="dk1"/>
              </a:solidFill>
              <a:latin typeface="Muli"/>
              <a:ea typeface="Muli"/>
              <a:cs typeface="Muli"/>
              <a:sym typeface="Muli"/>
            </a:endParaRPr>
          </a:p>
        </p:txBody>
      </p:sp>
      <p:sp>
        <p:nvSpPr>
          <p:cNvPr id="1660" name="Google Shape;1660;p181"/>
          <p:cNvSpPr txBox="1"/>
          <p:nvPr/>
        </p:nvSpPr>
        <p:spPr>
          <a:xfrm>
            <a:off x="5181272" y="4526975"/>
            <a:ext cx="2905200" cy="9336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rPr b="1" lang="en-US" sz="1300">
                <a:solidFill>
                  <a:schemeClr val="dk2"/>
                </a:solidFill>
                <a:latin typeface="Muli"/>
                <a:ea typeface="Muli"/>
                <a:cs typeface="Muli"/>
                <a:sym typeface="Muli"/>
              </a:rPr>
              <a:t>Timing and frequency</a:t>
            </a:r>
            <a:endParaRPr>
              <a:solidFill>
                <a:schemeClr val="dk1"/>
              </a:solidFill>
              <a:latin typeface="Muli"/>
              <a:ea typeface="Muli"/>
              <a:cs typeface="Muli"/>
              <a:sym typeface="Muli"/>
            </a:endParaRPr>
          </a:p>
          <a:p>
            <a:pPr indent="0" lvl="0" marL="0" marR="0" rtl="0" algn="l">
              <a:lnSpc>
                <a:spcPct val="100000"/>
              </a:lnSpc>
              <a:spcBef>
                <a:spcPts val="0"/>
              </a:spcBef>
              <a:spcAft>
                <a:spcPts val="0"/>
              </a:spcAft>
              <a:buNone/>
            </a:pPr>
            <a:r>
              <a:rPr lang="en-US" sz="1200">
                <a:solidFill>
                  <a:schemeClr val="dk1"/>
                </a:solidFill>
                <a:latin typeface="Muli"/>
                <a:ea typeface="Muli"/>
                <a:cs typeface="Muli"/>
                <a:sym typeface="Muli"/>
              </a:rPr>
              <a:t>The timing of a message matters. Similarly, frequency plays a key role in reinforcing behavior change, as people may need to hear a message multiple times before it leads to action.</a:t>
            </a:r>
            <a:endParaRPr i="0" sz="1600" u="none" cap="none" strike="noStrike">
              <a:solidFill>
                <a:schemeClr val="dk1"/>
              </a:solidFill>
              <a:latin typeface="Muli"/>
              <a:ea typeface="Muli"/>
              <a:cs typeface="Muli"/>
              <a:sym typeface="Muli"/>
            </a:endParaRPr>
          </a:p>
        </p:txBody>
      </p:sp>
      <p:sp>
        <p:nvSpPr>
          <p:cNvPr id="1661" name="Google Shape;1661;p181"/>
          <p:cNvSpPr/>
          <p:nvPr/>
        </p:nvSpPr>
        <p:spPr>
          <a:xfrm>
            <a:off x="8417327" y="1505675"/>
            <a:ext cx="399127" cy="394500"/>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2" name="Google Shape;1662;p181"/>
          <p:cNvGrpSpPr/>
          <p:nvPr/>
        </p:nvGrpSpPr>
        <p:grpSpPr>
          <a:xfrm>
            <a:off x="898436" y="2906925"/>
            <a:ext cx="346582" cy="414683"/>
            <a:chOff x="-39783425" y="2337925"/>
            <a:chExt cx="275700" cy="318350"/>
          </a:xfrm>
        </p:grpSpPr>
        <p:sp>
          <p:nvSpPr>
            <p:cNvPr id="1663" name="Google Shape;1663;p181"/>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181"/>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 name="Google Shape;1665;p181"/>
          <p:cNvGrpSpPr/>
          <p:nvPr/>
        </p:nvGrpSpPr>
        <p:grpSpPr>
          <a:xfrm>
            <a:off x="4614229" y="2906925"/>
            <a:ext cx="395935" cy="394466"/>
            <a:chOff x="-3852025" y="2764950"/>
            <a:chExt cx="291450" cy="293000"/>
          </a:xfrm>
        </p:grpSpPr>
        <p:sp>
          <p:nvSpPr>
            <p:cNvPr id="1666" name="Google Shape;1666;p181"/>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181"/>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668" name="Google Shape;1668;p181"/>
          <p:cNvPicPr preferRelativeResize="0"/>
          <p:nvPr/>
        </p:nvPicPr>
        <p:blipFill>
          <a:blip r:embed="rId3">
            <a:alphaModFix/>
          </a:blip>
          <a:stretch>
            <a:fillRect/>
          </a:stretch>
        </p:blipFill>
        <p:spPr>
          <a:xfrm>
            <a:off x="8418928" y="2906925"/>
            <a:ext cx="395925" cy="395904"/>
          </a:xfrm>
          <a:prstGeom prst="rect">
            <a:avLst/>
          </a:prstGeom>
          <a:noFill/>
          <a:ln>
            <a:noFill/>
          </a:ln>
        </p:spPr>
      </p:pic>
      <p:grpSp>
        <p:nvGrpSpPr>
          <p:cNvPr id="1669" name="Google Shape;1669;p181"/>
          <p:cNvGrpSpPr/>
          <p:nvPr/>
        </p:nvGrpSpPr>
        <p:grpSpPr>
          <a:xfrm>
            <a:off x="869564" y="4464775"/>
            <a:ext cx="404328" cy="387546"/>
            <a:chOff x="683125" y="1955275"/>
            <a:chExt cx="299325" cy="294600"/>
          </a:xfrm>
        </p:grpSpPr>
        <p:sp>
          <p:nvSpPr>
            <p:cNvPr id="1670" name="Google Shape;1670;p181"/>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181"/>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181"/>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181"/>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 name="Google Shape;1674;p181"/>
          <p:cNvGrpSpPr/>
          <p:nvPr/>
        </p:nvGrpSpPr>
        <p:grpSpPr>
          <a:xfrm>
            <a:off x="8416854" y="4159975"/>
            <a:ext cx="400073" cy="388599"/>
            <a:chOff x="3599700" y="1954475"/>
            <a:chExt cx="296175" cy="295400"/>
          </a:xfrm>
        </p:grpSpPr>
        <p:sp>
          <p:nvSpPr>
            <p:cNvPr id="1675" name="Google Shape;1675;p181"/>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181"/>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181"/>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8" name="Google Shape;1678;p181"/>
          <p:cNvSpPr/>
          <p:nvPr/>
        </p:nvSpPr>
        <p:spPr>
          <a:xfrm>
            <a:off x="916909" y="1505675"/>
            <a:ext cx="309637" cy="389585"/>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181"/>
          <p:cNvSpPr/>
          <p:nvPr/>
        </p:nvSpPr>
        <p:spPr>
          <a:xfrm>
            <a:off x="4609492" y="1505675"/>
            <a:ext cx="405409" cy="388566"/>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0" name="Google Shape;1680;p181"/>
          <p:cNvGrpSpPr/>
          <p:nvPr/>
        </p:nvGrpSpPr>
        <p:grpSpPr>
          <a:xfrm>
            <a:off x="4612089" y="4526975"/>
            <a:ext cx="400214" cy="395577"/>
            <a:chOff x="-4570325" y="2405775"/>
            <a:chExt cx="294600" cy="293825"/>
          </a:xfrm>
        </p:grpSpPr>
        <p:sp>
          <p:nvSpPr>
            <p:cNvPr id="1681" name="Google Shape;1681;p181"/>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181"/>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6" name="Shape 1686"/>
        <p:cNvGrpSpPr/>
        <p:nvPr/>
      </p:nvGrpSpPr>
      <p:grpSpPr>
        <a:xfrm>
          <a:off x="0" y="0"/>
          <a:ext cx="0" cy="0"/>
          <a:chOff x="0" y="0"/>
          <a:chExt cx="0" cy="0"/>
        </a:xfrm>
      </p:grpSpPr>
      <p:sp>
        <p:nvSpPr>
          <p:cNvPr id="1687" name="Google Shape;1687;p182"/>
          <p:cNvSpPr txBox="1"/>
          <p:nvPr>
            <p:ph idx="12" type="sldNum"/>
          </p:nvPr>
        </p:nvSpPr>
        <p:spPr>
          <a:xfrm>
            <a:off x="8610605" y="6356358"/>
            <a:ext cx="2743200" cy="365100"/>
          </a:xfrm>
          <a:prstGeom prst="rect">
            <a:avLst/>
          </a:prstGeom>
        </p:spPr>
        <p:txBody>
          <a:bodyPr anchorCtr="0" anchor="ctr" bIns="27700" lIns="55425" spcFirstLastPara="1" rIns="55425" wrap="square" tIns="27700">
            <a:noAutofit/>
          </a:bodyPr>
          <a:lstStyle/>
          <a:p>
            <a:pPr indent="0" lvl="0" marL="0" rtl="0" algn="r">
              <a:spcBef>
                <a:spcPts val="0"/>
              </a:spcBef>
              <a:spcAft>
                <a:spcPts val="0"/>
              </a:spcAft>
              <a:buNone/>
            </a:pPr>
            <a:fld id="{00000000-1234-1234-1234-123412341234}" type="slidenum">
              <a:rPr lang="en-US"/>
              <a:t>‹#›</a:t>
            </a:fld>
            <a:endParaRPr/>
          </a:p>
        </p:txBody>
      </p:sp>
      <p:pic>
        <p:nvPicPr>
          <p:cNvPr id="1688" name="Google Shape;1688;p182"/>
          <p:cNvPicPr preferRelativeResize="0"/>
          <p:nvPr/>
        </p:nvPicPr>
        <p:blipFill rotWithShape="1">
          <a:blip r:embed="rId3">
            <a:alphaModFix/>
          </a:blip>
          <a:srcRect b="25815" l="0" r="902" t="41921"/>
          <a:stretch/>
        </p:blipFill>
        <p:spPr>
          <a:xfrm>
            <a:off x="0" y="5650075"/>
            <a:ext cx="12191999" cy="139950"/>
          </a:xfrm>
          <a:prstGeom prst="rect">
            <a:avLst/>
          </a:prstGeom>
          <a:noFill/>
          <a:ln>
            <a:noFill/>
          </a:ln>
        </p:spPr>
      </p:pic>
      <p:pic>
        <p:nvPicPr>
          <p:cNvPr id="1689" name="Google Shape;1689;p182"/>
          <p:cNvPicPr preferRelativeResize="0"/>
          <p:nvPr/>
        </p:nvPicPr>
        <p:blipFill>
          <a:blip r:embed="rId4">
            <a:alphaModFix/>
          </a:blip>
          <a:stretch>
            <a:fillRect/>
          </a:stretch>
        </p:blipFill>
        <p:spPr>
          <a:xfrm>
            <a:off x="9766700" y="5952150"/>
            <a:ext cx="2121750" cy="757800"/>
          </a:xfrm>
          <a:prstGeom prst="rect">
            <a:avLst/>
          </a:prstGeom>
          <a:noFill/>
          <a:ln>
            <a:noFill/>
          </a:ln>
        </p:spPr>
      </p:pic>
      <p:pic>
        <p:nvPicPr>
          <p:cNvPr id="1690" name="Google Shape;1690;p182"/>
          <p:cNvPicPr preferRelativeResize="0"/>
          <p:nvPr/>
        </p:nvPicPr>
        <p:blipFill rotWithShape="1">
          <a:blip r:embed="rId5">
            <a:alphaModFix/>
          </a:blip>
          <a:srcRect b="1127" l="4750" r="1932" t="0"/>
          <a:stretch/>
        </p:blipFill>
        <p:spPr>
          <a:xfrm>
            <a:off x="5836300" y="-22825"/>
            <a:ext cx="6355700" cy="5686000"/>
          </a:xfrm>
          <a:prstGeom prst="rect">
            <a:avLst/>
          </a:prstGeom>
          <a:noFill/>
          <a:ln>
            <a:noFill/>
          </a:ln>
        </p:spPr>
      </p:pic>
      <p:sp>
        <p:nvSpPr>
          <p:cNvPr id="1691" name="Google Shape;1691;p182"/>
          <p:cNvSpPr txBox="1"/>
          <p:nvPr/>
        </p:nvSpPr>
        <p:spPr>
          <a:xfrm>
            <a:off x="685800" y="1579600"/>
            <a:ext cx="4531500" cy="3486600"/>
          </a:xfrm>
          <a:prstGeom prst="rect">
            <a:avLst/>
          </a:prstGeom>
          <a:noFill/>
          <a:ln>
            <a:noFill/>
          </a:ln>
        </p:spPr>
        <p:txBody>
          <a:bodyPr anchorCtr="0" anchor="t" bIns="0" lIns="0" spcFirstLastPara="1" rIns="0" wrap="square" tIns="7800">
            <a:spAutoFit/>
          </a:bodyPr>
          <a:lstStyle/>
          <a:p>
            <a:pPr indent="-419100" lvl="0" marL="457200" rtl="0" algn="l">
              <a:lnSpc>
                <a:spcPct val="115000"/>
              </a:lnSpc>
              <a:spcBef>
                <a:spcPts val="0"/>
              </a:spcBef>
              <a:spcAft>
                <a:spcPts val="0"/>
              </a:spcAft>
              <a:buClr>
                <a:schemeClr val="dk1"/>
              </a:buClr>
              <a:buSzPts val="3000"/>
              <a:buFont typeface="Muli"/>
              <a:buAutoNum type="arabicPeriod"/>
            </a:pPr>
            <a:r>
              <a:rPr lang="en-US" sz="3000">
                <a:latin typeface="Muli"/>
                <a:ea typeface="Muli"/>
                <a:cs typeface="Muli"/>
                <a:sym typeface="Muli"/>
              </a:rPr>
              <a:t>What are the main cost categories for the campaign?</a:t>
            </a:r>
            <a:endParaRPr sz="3000">
              <a:latin typeface="Muli"/>
              <a:ea typeface="Muli"/>
              <a:cs typeface="Muli"/>
              <a:sym typeface="Muli"/>
            </a:endParaRPr>
          </a:p>
          <a:p>
            <a:pPr indent="0" lvl="0" marL="457200" rtl="0" algn="l">
              <a:lnSpc>
                <a:spcPct val="115000"/>
              </a:lnSpc>
              <a:spcBef>
                <a:spcPts val="0"/>
              </a:spcBef>
              <a:spcAft>
                <a:spcPts val="0"/>
              </a:spcAft>
              <a:buNone/>
            </a:pPr>
            <a:r>
              <a:t/>
            </a:r>
            <a:endParaRPr sz="3000">
              <a:latin typeface="Muli"/>
              <a:ea typeface="Muli"/>
              <a:cs typeface="Muli"/>
              <a:sym typeface="Muli"/>
            </a:endParaRPr>
          </a:p>
          <a:p>
            <a:pPr indent="-419100" lvl="0" marL="457200" rtl="0" algn="l">
              <a:lnSpc>
                <a:spcPct val="115000"/>
              </a:lnSpc>
              <a:spcBef>
                <a:spcPts val="0"/>
              </a:spcBef>
              <a:spcAft>
                <a:spcPts val="0"/>
              </a:spcAft>
              <a:buClr>
                <a:schemeClr val="dk1"/>
              </a:buClr>
              <a:buSzPts val="3000"/>
              <a:buFont typeface="Muli"/>
              <a:buAutoNum type="arabicPeriod"/>
            </a:pPr>
            <a:r>
              <a:rPr lang="en-US" sz="3000">
                <a:latin typeface="Muli"/>
                <a:ea typeface="Muli"/>
                <a:cs typeface="Muli"/>
                <a:sym typeface="Muli"/>
              </a:rPr>
              <a:t>How much will each category cost?</a:t>
            </a:r>
            <a:endParaRPr sz="3000">
              <a:latin typeface="Muli"/>
              <a:ea typeface="Muli"/>
              <a:cs typeface="Muli"/>
              <a:sym typeface="Muli"/>
            </a:endParaRPr>
          </a:p>
          <a:p>
            <a:pPr indent="0" lvl="0" marL="0" rtl="0" algn="l">
              <a:lnSpc>
                <a:spcPct val="115000"/>
              </a:lnSpc>
              <a:spcBef>
                <a:spcPts val="0"/>
              </a:spcBef>
              <a:spcAft>
                <a:spcPts val="0"/>
              </a:spcAft>
              <a:buNone/>
            </a:pPr>
            <a:r>
              <a:t/>
            </a:r>
            <a:endParaRPr sz="1900">
              <a:latin typeface="Muli"/>
              <a:ea typeface="Muli"/>
              <a:cs typeface="Muli"/>
              <a:sym typeface="Muli"/>
            </a:endParaRPr>
          </a:p>
        </p:txBody>
      </p:sp>
      <p:sp>
        <p:nvSpPr>
          <p:cNvPr id="1692" name="Google Shape;1692;p182"/>
          <p:cNvSpPr txBox="1"/>
          <p:nvPr/>
        </p:nvSpPr>
        <p:spPr>
          <a:xfrm>
            <a:off x="457200" y="457200"/>
            <a:ext cx="5410200" cy="530400"/>
          </a:xfrm>
          <a:prstGeom prst="rect">
            <a:avLst/>
          </a:prstGeom>
          <a:noFill/>
          <a:ln>
            <a:noFill/>
          </a:ln>
        </p:spPr>
        <p:txBody>
          <a:bodyPr anchorCtr="0" anchor="ctr" bIns="0" lIns="0" spcFirstLastPara="1" rIns="0" wrap="square" tIns="6925">
            <a:spAutoFit/>
          </a:bodyPr>
          <a:lstStyle/>
          <a:p>
            <a:pPr indent="0" lvl="0" marL="0" rtl="0" algn="l">
              <a:spcBef>
                <a:spcPts val="0"/>
              </a:spcBef>
              <a:spcAft>
                <a:spcPts val="0"/>
              </a:spcAft>
              <a:buNone/>
            </a:pPr>
            <a:r>
              <a:rPr b="1" lang="en-US" sz="3400">
                <a:solidFill>
                  <a:schemeClr val="dk1"/>
                </a:solidFill>
              </a:rPr>
              <a:t>6. Budget Considerations</a:t>
            </a:r>
            <a:endParaRPr b="1" sz="3400">
              <a:solidFill>
                <a:schemeClr val="dk1"/>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6" name="Shape 1696"/>
        <p:cNvGrpSpPr/>
        <p:nvPr/>
      </p:nvGrpSpPr>
      <p:grpSpPr>
        <a:xfrm>
          <a:off x="0" y="0"/>
          <a:ext cx="0" cy="0"/>
          <a:chOff x="0" y="0"/>
          <a:chExt cx="0" cy="0"/>
        </a:xfrm>
      </p:grpSpPr>
      <p:sp>
        <p:nvSpPr>
          <p:cNvPr id="1697" name="Google Shape;1697;p183"/>
          <p:cNvSpPr txBox="1"/>
          <p:nvPr>
            <p:ph idx="12" type="sldNum"/>
          </p:nvPr>
        </p:nvSpPr>
        <p:spPr>
          <a:xfrm>
            <a:off x="8610605" y="6356358"/>
            <a:ext cx="2743200" cy="365100"/>
          </a:xfrm>
          <a:prstGeom prst="rect">
            <a:avLst/>
          </a:prstGeom>
        </p:spPr>
        <p:txBody>
          <a:bodyPr anchorCtr="0" anchor="ctr" bIns="27700" lIns="55425" spcFirstLastPara="1" rIns="55425" wrap="square" tIns="27700">
            <a:noAutofit/>
          </a:bodyPr>
          <a:lstStyle/>
          <a:p>
            <a:pPr indent="0" lvl="0" marL="0" rtl="0" algn="r">
              <a:spcBef>
                <a:spcPts val="0"/>
              </a:spcBef>
              <a:spcAft>
                <a:spcPts val="0"/>
              </a:spcAft>
              <a:buNone/>
            </a:pPr>
            <a:fld id="{00000000-1234-1234-1234-123412341234}" type="slidenum">
              <a:rPr lang="en-US"/>
              <a:t>‹#›</a:t>
            </a:fld>
            <a:endParaRPr/>
          </a:p>
        </p:txBody>
      </p:sp>
      <p:pic>
        <p:nvPicPr>
          <p:cNvPr id="1698" name="Google Shape;1698;p183"/>
          <p:cNvPicPr preferRelativeResize="0"/>
          <p:nvPr/>
        </p:nvPicPr>
        <p:blipFill rotWithShape="1">
          <a:blip r:embed="rId3">
            <a:alphaModFix/>
          </a:blip>
          <a:srcRect b="25815" l="0" r="902" t="41921"/>
          <a:stretch/>
        </p:blipFill>
        <p:spPr>
          <a:xfrm>
            <a:off x="0" y="5650075"/>
            <a:ext cx="12191999" cy="139950"/>
          </a:xfrm>
          <a:prstGeom prst="rect">
            <a:avLst/>
          </a:prstGeom>
          <a:noFill/>
          <a:ln>
            <a:noFill/>
          </a:ln>
        </p:spPr>
      </p:pic>
      <p:pic>
        <p:nvPicPr>
          <p:cNvPr id="1699" name="Google Shape;1699;p183"/>
          <p:cNvPicPr preferRelativeResize="0"/>
          <p:nvPr/>
        </p:nvPicPr>
        <p:blipFill>
          <a:blip r:embed="rId4">
            <a:alphaModFix/>
          </a:blip>
          <a:stretch>
            <a:fillRect/>
          </a:stretch>
        </p:blipFill>
        <p:spPr>
          <a:xfrm>
            <a:off x="9766700" y="5952150"/>
            <a:ext cx="2121750" cy="757800"/>
          </a:xfrm>
          <a:prstGeom prst="rect">
            <a:avLst/>
          </a:prstGeom>
          <a:noFill/>
          <a:ln>
            <a:noFill/>
          </a:ln>
        </p:spPr>
      </p:pic>
      <p:pic>
        <p:nvPicPr>
          <p:cNvPr id="1700" name="Google Shape;1700;p183"/>
          <p:cNvPicPr preferRelativeResize="0"/>
          <p:nvPr/>
        </p:nvPicPr>
        <p:blipFill rotWithShape="1">
          <a:blip r:embed="rId5">
            <a:alphaModFix/>
          </a:blip>
          <a:srcRect b="1127" l="4750" r="1932" t="0"/>
          <a:stretch/>
        </p:blipFill>
        <p:spPr>
          <a:xfrm>
            <a:off x="5836300" y="-22825"/>
            <a:ext cx="6355700" cy="5686000"/>
          </a:xfrm>
          <a:prstGeom prst="rect">
            <a:avLst/>
          </a:prstGeom>
          <a:noFill/>
          <a:ln>
            <a:noFill/>
          </a:ln>
        </p:spPr>
      </p:pic>
      <p:sp>
        <p:nvSpPr>
          <p:cNvPr id="1701" name="Google Shape;1701;p183"/>
          <p:cNvSpPr txBox="1"/>
          <p:nvPr/>
        </p:nvSpPr>
        <p:spPr>
          <a:xfrm>
            <a:off x="685800" y="1579600"/>
            <a:ext cx="4531500" cy="3655800"/>
          </a:xfrm>
          <a:prstGeom prst="rect">
            <a:avLst/>
          </a:prstGeom>
          <a:noFill/>
          <a:ln>
            <a:noFill/>
          </a:ln>
        </p:spPr>
        <p:txBody>
          <a:bodyPr anchorCtr="0" anchor="t" bIns="0" lIns="0" spcFirstLastPara="1" rIns="0" wrap="square" tIns="7800">
            <a:spAutoFit/>
          </a:bodyPr>
          <a:lstStyle/>
          <a:p>
            <a:pPr indent="-419100" lvl="0" marL="457200" rtl="0" algn="l">
              <a:lnSpc>
                <a:spcPct val="115000"/>
              </a:lnSpc>
              <a:spcBef>
                <a:spcPts val="0"/>
              </a:spcBef>
              <a:spcAft>
                <a:spcPts val="0"/>
              </a:spcAft>
              <a:buClr>
                <a:schemeClr val="dk1"/>
              </a:buClr>
              <a:buSzPts val="3000"/>
              <a:buFont typeface="Muli"/>
              <a:buAutoNum type="arabicPeriod"/>
            </a:pPr>
            <a:r>
              <a:rPr lang="en-US" sz="3000">
                <a:latin typeface="Muli"/>
                <a:ea typeface="Muli"/>
                <a:cs typeface="Muli"/>
                <a:sym typeface="Muli"/>
              </a:rPr>
              <a:t>Did you set aside a budget for testing? If no, Why?</a:t>
            </a:r>
            <a:endParaRPr sz="3000">
              <a:latin typeface="Muli"/>
              <a:ea typeface="Muli"/>
              <a:cs typeface="Muli"/>
              <a:sym typeface="Muli"/>
            </a:endParaRPr>
          </a:p>
          <a:p>
            <a:pPr indent="-419100" lvl="0" marL="457200" rtl="0" algn="l">
              <a:lnSpc>
                <a:spcPct val="115000"/>
              </a:lnSpc>
              <a:spcBef>
                <a:spcPts val="0"/>
              </a:spcBef>
              <a:spcAft>
                <a:spcPts val="0"/>
              </a:spcAft>
              <a:buClr>
                <a:schemeClr val="dk1"/>
              </a:buClr>
              <a:buSzPts val="3000"/>
              <a:buFont typeface="Muli"/>
              <a:buAutoNum type="arabicPeriod"/>
            </a:pPr>
            <a:r>
              <a:rPr lang="en-US" sz="3000">
                <a:latin typeface="Muli"/>
                <a:ea typeface="Muli"/>
                <a:cs typeface="Muli"/>
                <a:sym typeface="Muli"/>
              </a:rPr>
              <a:t>Group feedback</a:t>
            </a:r>
            <a:endParaRPr sz="3000">
              <a:latin typeface="Muli"/>
              <a:ea typeface="Muli"/>
              <a:cs typeface="Muli"/>
              <a:sym typeface="Muli"/>
            </a:endParaRPr>
          </a:p>
          <a:p>
            <a:pPr indent="0" lvl="0" marL="0" rtl="0" algn="l">
              <a:lnSpc>
                <a:spcPct val="115000"/>
              </a:lnSpc>
              <a:spcBef>
                <a:spcPts val="0"/>
              </a:spcBef>
              <a:spcAft>
                <a:spcPts val="0"/>
              </a:spcAft>
              <a:buNone/>
            </a:pPr>
            <a:r>
              <a:t/>
            </a:r>
            <a:endParaRPr sz="3000">
              <a:latin typeface="Muli"/>
              <a:ea typeface="Muli"/>
              <a:cs typeface="Muli"/>
              <a:sym typeface="Muli"/>
            </a:endParaRPr>
          </a:p>
          <a:p>
            <a:pPr indent="0" lvl="0" marL="0" rtl="0" algn="l">
              <a:lnSpc>
                <a:spcPct val="115000"/>
              </a:lnSpc>
              <a:spcBef>
                <a:spcPts val="0"/>
              </a:spcBef>
              <a:spcAft>
                <a:spcPts val="0"/>
              </a:spcAft>
              <a:buNone/>
            </a:pPr>
            <a:r>
              <a:t/>
            </a:r>
            <a:endParaRPr sz="3000">
              <a:latin typeface="Muli"/>
              <a:ea typeface="Muli"/>
              <a:cs typeface="Muli"/>
              <a:sym typeface="Muli"/>
            </a:endParaRPr>
          </a:p>
          <a:p>
            <a:pPr indent="0" lvl="0" marL="0" rtl="0" algn="l">
              <a:lnSpc>
                <a:spcPct val="115000"/>
              </a:lnSpc>
              <a:spcBef>
                <a:spcPts val="0"/>
              </a:spcBef>
              <a:spcAft>
                <a:spcPts val="0"/>
              </a:spcAft>
              <a:buNone/>
            </a:pPr>
            <a:r>
              <a:t/>
            </a:r>
            <a:endParaRPr sz="3000">
              <a:latin typeface="Muli"/>
              <a:ea typeface="Muli"/>
              <a:cs typeface="Muli"/>
              <a:sym typeface="Muli"/>
            </a:endParaRPr>
          </a:p>
        </p:txBody>
      </p:sp>
      <p:sp>
        <p:nvSpPr>
          <p:cNvPr id="1702" name="Google Shape;1702;p183"/>
          <p:cNvSpPr txBox="1"/>
          <p:nvPr/>
        </p:nvSpPr>
        <p:spPr>
          <a:xfrm>
            <a:off x="457200" y="457200"/>
            <a:ext cx="5410200" cy="530400"/>
          </a:xfrm>
          <a:prstGeom prst="rect">
            <a:avLst/>
          </a:prstGeom>
          <a:noFill/>
          <a:ln>
            <a:noFill/>
          </a:ln>
        </p:spPr>
        <p:txBody>
          <a:bodyPr anchorCtr="0" anchor="ctr" bIns="0" lIns="0" spcFirstLastPara="1" rIns="0" wrap="square" tIns="6925">
            <a:spAutoFit/>
          </a:bodyPr>
          <a:lstStyle/>
          <a:p>
            <a:pPr indent="0" lvl="0" marL="0" rtl="0" algn="l">
              <a:spcBef>
                <a:spcPts val="0"/>
              </a:spcBef>
              <a:spcAft>
                <a:spcPts val="0"/>
              </a:spcAft>
              <a:buNone/>
            </a:pPr>
            <a:r>
              <a:rPr b="1" lang="en-US" sz="3400">
                <a:solidFill>
                  <a:schemeClr val="dk1"/>
                </a:solidFill>
              </a:rPr>
              <a:t>7. Message Testing</a:t>
            </a:r>
            <a:endParaRPr b="1" sz="3400">
              <a:solidFill>
                <a:schemeClr val="dk1"/>
              </a:solidFill>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6" name="Shape 1706"/>
        <p:cNvGrpSpPr/>
        <p:nvPr/>
      </p:nvGrpSpPr>
      <p:grpSpPr>
        <a:xfrm>
          <a:off x="0" y="0"/>
          <a:ext cx="0" cy="0"/>
          <a:chOff x="0" y="0"/>
          <a:chExt cx="0" cy="0"/>
        </a:xfrm>
      </p:grpSpPr>
      <p:cxnSp>
        <p:nvCxnSpPr>
          <p:cNvPr id="1707" name="Google Shape;1707;p184"/>
          <p:cNvCxnSpPr/>
          <p:nvPr/>
        </p:nvCxnSpPr>
        <p:spPr>
          <a:xfrm>
            <a:off x="5920600" y="321750"/>
            <a:ext cx="0" cy="6198900"/>
          </a:xfrm>
          <a:prstGeom prst="straightConnector1">
            <a:avLst/>
          </a:prstGeom>
          <a:noFill/>
          <a:ln cap="flat" cmpd="sng" w="19050">
            <a:solidFill>
              <a:srgbClr val="666666"/>
            </a:solidFill>
            <a:prstDash val="solid"/>
            <a:round/>
            <a:headEnd len="med" w="med" type="none"/>
            <a:tailEnd len="med" w="med" type="none"/>
          </a:ln>
        </p:spPr>
      </p:cxnSp>
      <p:cxnSp>
        <p:nvCxnSpPr>
          <p:cNvPr id="1708" name="Google Shape;1708;p184"/>
          <p:cNvCxnSpPr/>
          <p:nvPr/>
        </p:nvCxnSpPr>
        <p:spPr>
          <a:xfrm flipH="1" rot="10800000">
            <a:off x="520425" y="3423375"/>
            <a:ext cx="10824900" cy="11400"/>
          </a:xfrm>
          <a:prstGeom prst="straightConnector1">
            <a:avLst/>
          </a:prstGeom>
          <a:noFill/>
          <a:ln cap="flat" cmpd="sng" w="9525">
            <a:solidFill>
              <a:srgbClr val="666666"/>
            </a:solidFill>
            <a:prstDash val="solid"/>
            <a:round/>
            <a:headEnd len="med" w="med" type="none"/>
            <a:tailEnd len="med" w="med" type="none"/>
          </a:ln>
        </p:spPr>
      </p:cxnSp>
      <p:pic>
        <p:nvPicPr>
          <p:cNvPr id="1709" name="Google Shape;1709;p184"/>
          <p:cNvPicPr preferRelativeResize="0"/>
          <p:nvPr/>
        </p:nvPicPr>
        <p:blipFill>
          <a:blip r:embed="rId3">
            <a:alphaModFix/>
          </a:blip>
          <a:stretch>
            <a:fillRect/>
          </a:stretch>
        </p:blipFill>
        <p:spPr>
          <a:xfrm>
            <a:off x="1051187" y="545300"/>
            <a:ext cx="3949825" cy="2598924"/>
          </a:xfrm>
          <a:prstGeom prst="rect">
            <a:avLst/>
          </a:prstGeom>
          <a:noFill/>
          <a:ln>
            <a:noFill/>
          </a:ln>
        </p:spPr>
      </p:pic>
      <p:pic>
        <p:nvPicPr>
          <p:cNvPr id="1710" name="Google Shape;1710;p184"/>
          <p:cNvPicPr preferRelativeResize="0"/>
          <p:nvPr/>
        </p:nvPicPr>
        <p:blipFill>
          <a:blip r:embed="rId4">
            <a:alphaModFix/>
          </a:blip>
          <a:stretch>
            <a:fillRect/>
          </a:stretch>
        </p:blipFill>
        <p:spPr>
          <a:xfrm>
            <a:off x="6609310" y="545300"/>
            <a:ext cx="4348090" cy="2839426"/>
          </a:xfrm>
          <a:prstGeom prst="rect">
            <a:avLst/>
          </a:prstGeom>
          <a:noFill/>
          <a:ln>
            <a:noFill/>
          </a:ln>
        </p:spPr>
      </p:pic>
      <p:sp>
        <p:nvSpPr>
          <p:cNvPr id="1711" name="Google Shape;1711;p184"/>
          <p:cNvSpPr txBox="1"/>
          <p:nvPr/>
        </p:nvSpPr>
        <p:spPr>
          <a:xfrm>
            <a:off x="1341525" y="208175"/>
            <a:ext cx="3284400" cy="446400"/>
          </a:xfrm>
          <a:prstGeom prst="rect">
            <a:avLst/>
          </a:prstGeom>
          <a:solidFill>
            <a:srgbClr val="FB9B6B"/>
          </a:solid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US" sz="1700">
                <a:latin typeface="Quattrocento"/>
                <a:ea typeface="Quattrocento"/>
                <a:cs typeface="Quattrocento"/>
                <a:sym typeface="Quattrocento"/>
              </a:rPr>
              <a:t>In-depth Interview</a:t>
            </a:r>
            <a:endParaRPr b="1" sz="1700">
              <a:latin typeface="Quattrocento"/>
              <a:ea typeface="Quattrocento"/>
              <a:cs typeface="Quattrocento"/>
              <a:sym typeface="Quattrocento"/>
            </a:endParaRPr>
          </a:p>
        </p:txBody>
      </p:sp>
      <p:sp>
        <p:nvSpPr>
          <p:cNvPr id="1712" name="Google Shape;1712;p184"/>
          <p:cNvSpPr txBox="1"/>
          <p:nvPr/>
        </p:nvSpPr>
        <p:spPr>
          <a:xfrm>
            <a:off x="7361325" y="208175"/>
            <a:ext cx="3284400" cy="446400"/>
          </a:xfrm>
          <a:prstGeom prst="rect">
            <a:avLst/>
          </a:prstGeom>
          <a:solidFill>
            <a:srgbClr val="B9C7E5"/>
          </a:solid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US" sz="1700">
                <a:latin typeface="Quattrocento"/>
                <a:ea typeface="Quattrocento"/>
                <a:cs typeface="Quattrocento"/>
                <a:sym typeface="Quattrocento"/>
              </a:rPr>
              <a:t>Focus Groups Discussions</a:t>
            </a:r>
            <a:endParaRPr b="1" sz="1700">
              <a:latin typeface="Quattrocento"/>
              <a:ea typeface="Quattrocento"/>
              <a:cs typeface="Quattrocento"/>
              <a:sym typeface="Quattrocento"/>
            </a:endParaRPr>
          </a:p>
        </p:txBody>
      </p:sp>
      <p:sp>
        <p:nvSpPr>
          <p:cNvPr id="1713" name="Google Shape;1713;p184"/>
          <p:cNvSpPr txBox="1"/>
          <p:nvPr/>
        </p:nvSpPr>
        <p:spPr>
          <a:xfrm>
            <a:off x="1341525" y="3560975"/>
            <a:ext cx="3284400" cy="446400"/>
          </a:xfrm>
          <a:prstGeom prst="rect">
            <a:avLst/>
          </a:prstGeom>
          <a:solidFill>
            <a:schemeClr val="accent2"/>
          </a:solid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US" sz="1700">
                <a:latin typeface="Quattrocento"/>
                <a:ea typeface="Quattrocento"/>
                <a:cs typeface="Quattrocento"/>
                <a:sym typeface="Quattrocento"/>
              </a:rPr>
              <a:t>Surveys</a:t>
            </a:r>
            <a:endParaRPr b="1" sz="1700">
              <a:latin typeface="Quattrocento"/>
              <a:ea typeface="Quattrocento"/>
              <a:cs typeface="Quattrocento"/>
              <a:sym typeface="Quattrocento"/>
            </a:endParaRPr>
          </a:p>
        </p:txBody>
      </p:sp>
      <p:sp>
        <p:nvSpPr>
          <p:cNvPr id="1714" name="Google Shape;1714;p184"/>
          <p:cNvSpPr txBox="1"/>
          <p:nvPr/>
        </p:nvSpPr>
        <p:spPr>
          <a:xfrm>
            <a:off x="7361325" y="3560975"/>
            <a:ext cx="3284400" cy="446400"/>
          </a:xfrm>
          <a:prstGeom prst="rect">
            <a:avLst/>
          </a:prstGeom>
          <a:solidFill>
            <a:srgbClr val="8FBFB3"/>
          </a:solid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US" sz="1700">
                <a:latin typeface="Quattrocento"/>
                <a:ea typeface="Quattrocento"/>
                <a:cs typeface="Quattrocento"/>
                <a:sym typeface="Quattrocento"/>
              </a:rPr>
              <a:t>A/B Testing</a:t>
            </a:r>
            <a:endParaRPr b="1" sz="1700">
              <a:latin typeface="Quattrocento"/>
              <a:ea typeface="Quattrocento"/>
              <a:cs typeface="Quattrocento"/>
              <a:sym typeface="Quattrocento"/>
            </a:endParaRPr>
          </a:p>
        </p:txBody>
      </p:sp>
      <p:pic>
        <p:nvPicPr>
          <p:cNvPr id="1715" name="Google Shape;1715;p184"/>
          <p:cNvPicPr preferRelativeResize="0"/>
          <p:nvPr/>
        </p:nvPicPr>
        <p:blipFill>
          <a:blip r:embed="rId5">
            <a:alphaModFix/>
          </a:blip>
          <a:stretch>
            <a:fillRect/>
          </a:stretch>
        </p:blipFill>
        <p:spPr>
          <a:xfrm>
            <a:off x="876300" y="3990511"/>
            <a:ext cx="4279501" cy="2410288"/>
          </a:xfrm>
          <a:prstGeom prst="rect">
            <a:avLst/>
          </a:prstGeom>
          <a:noFill/>
          <a:ln>
            <a:noFill/>
          </a:ln>
        </p:spPr>
      </p:pic>
      <p:pic>
        <p:nvPicPr>
          <p:cNvPr id="1716" name="Google Shape;1716;p184"/>
          <p:cNvPicPr preferRelativeResize="0"/>
          <p:nvPr/>
        </p:nvPicPr>
        <p:blipFill>
          <a:blip r:embed="rId6">
            <a:alphaModFix/>
          </a:blip>
          <a:stretch>
            <a:fillRect/>
          </a:stretch>
        </p:blipFill>
        <p:spPr>
          <a:xfrm>
            <a:off x="6575675" y="3981325"/>
            <a:ext cx="4483000" cy="2538300"/>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0" name="Shape 1720"/>
        <p:cNvGrpSpPr/>
        <p:nvPr/>
      </p:nvGrpSpPr>
      <p:grpSpPr>
        <a:xfrm>
          <a:off x="0" y="0"/>
          <a:ext cx="0" cy="0"/>
          <a:chOff x="0" y="0"/>
          <a:chExt cx="0" cy="0"/>
        </a:xfrm>
      </p:grpSpPr>
      <p:sp>
        <p:nvSpPr>
          <p:cNvPr id="1721" name="Google Shape;1721;p185"/>
          <p:cNvSpPr txBox="1"/>
          <p:nvPr>
            <p:ph idx="1" type="subTitle"/>
          </p:nvPr>
        </p:nvSpPr>
        <p:spPr>
          <a:xfrm>
            <a:off x="1551760" y="1710821"/>
            <a:ext cx="4170900" cy="40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a:latin typeface="Muli"/>
                <a:ea typeface="Muli"/>
                <a:cs typeface="Muli"/>
                <a:sym typeface="Muli"/>
              </a:rPr>
              <a:t>Comprehension</a:t>
            </a:r>
            <a:endParaRPr>
              <a:latin typeface="Muli"/>
              <a:ea typeface="Muli"/>
              <a:cs typeface="Muli"/>
              <a:sym typeface="Muli"/>
            </a:endParaRPr>
          </a:p>
        </p:txBody>
      </p:sp>
      <p:sp>
        <p:nvSpPr>
          <p:cNvPr id="1722" name="Google Shape;1722;p185"/>
          <p:cNvSpPr txBox="1"/>
          <p:nvPr>
            <p:ph idx="2" type="body"/>
          </p:nvPr>
        </p:nvSpPr>
        <p:spPr>
          <a:xfrm>
            <a:off x="1551751" y="2169825"/>
            <a:ext cx="3668400" cy="119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sz="2000">
                <a:solidFill>
                  <a:srgbClr val="353535"/>
                </a:solidFill>
                <a:latin typeface="Muli"/>
                <a:ea typeface="Muli"/>
                <a:cs typeface="Muli"/>
                <a:sym typeface="Muli"/>
              </a:rPr>
              <a:t>Will </a:t>
            </a:r>
            <a:r>
              <a:rPr lang="en-US" sz="2000"/>
              <a:t>the</a:t>
            </a:r>
            <a:r>
              <a:rPr lang="en-US" sz="2000">
                <a:solidFill>
                  <a:srgbClr val="353535"/>
                </a:solidFill>
                <a:latin typeface="Muli"/>
                <a:ea typeface="Muli"/>
                <a:cs typeface="Muli"/>
                <a:sym typeface="Muli"/>
              </a:rPr>
              <a:t> intended audience </a:t>
            </a:r>
            <a:r>
              <a:rPr b="1" lang="en-US" sz="2000">
                <a:solidFill>
                  <a:srgbClr val="353535"/>
                </a:solidFill>
                <a:latin typeface="Muli"/>
                <a:ea typeface="Muli"/>
                <a:cs typeface="Muli"/>
                <a:sym typeface="Muli"/>
              </a:rPr>
              <a:t>understand the message</a:t>
            </a:r>
            <a:r>
              <a:rPr lang="en-US" sz="2000">
                <a:solidFill>
                  <a:srgbClr val="353535"/>
                </a:solidFill>
                <a:latin typeface="Muli"/>
                <a:ea typeface="Muli"/>
                <a:cs typeface="Muli"/>
                <a:sym typeface="Muli"/>
              </a:rPr>
              <a:t>?</a:t>
            </a:r>
            <a:r>
              <a:rPr lang="en-US" sz="1000">
                <a:solidFill>
                  <a:srgbClr val="000000"/>
                </a:solidFill>
                <a:latin typeface="Arial"/>
                <a:ea typeface="Arial"/>
                <a:cs typeface="Arial"/>
                <a:sym typeface="Arial"/>
              </a:rPr>
              <a:t> </a:t>
            </a:r>
            <a:endParaRPr sz="1000">
              <a:solidFill>
                <a:srgbClr val="000000"/>
              </a:solidFill>
              <a:latin typeface="Arial"/>
              <a:ea typeface="Arial"/>
              <a:cs typeface="Arial"/>
              <a:sym typeface="Arial"/>
            </a:endParaRPr>
          </a:p>
          <a:p>
            <a:pPr indent="0" lvl="0" marL="0" rtl="0" algn="l">
              <a:spcBef>
                <a:spcPts val="0"/>
              </a:spcBef>
              <a:spcAft>
                <a:spcPts val="0"/>
              </a:spcAft>
              <a:buNone/>
            </a:pPr>
            <a:r>
              <a:rPr lang="en-US"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l">
              <a:spcBef>
                <a:spcPts val="0"/>
              </a:spcBef>
              <a:spcAft>
                <a:spcPts val="0"/>
              </a:spcAft>
              <a:buNone/>
            </a:pPr>
            <a:r>
              <a:rPr lang="en-US"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l">
              <a:spcBef>
                <a:spcPts val="0"/>
              </a:spcBef>
              <a:spcAft>
                <a:spcPts val="0"/>
              </a:spcAft>
              <a:buNone/>
            </a:pPr>
            <a:r>
              <a:rPr lang="en-US"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l">
              <a:spcBef>
                <a:spcPts val="0"/>
              </a:spcBef>
              <a:spcAft>
                <a:spcPts val="0"/>
              </a:spcAft>
              <a:buNone/>
            </a:pPr>
            <a:r>
              <a:t/>
            </a:r>
            <a:endParaRPr/>
          </a:p>
        </p:txBody>
      </p:sp>
      <p:sp>
        <p:nvSpPr>
          <p:cNvPr id="1723" name="Google Shape;1723;p185"/>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a:t>Things to test for</a:t>
            </a:r>
            <a:endParaRPr/>
          </a:p>
        </p:txBody>
      </p:sp>
      <p:pic>
        <p:nvPicPr>
          <p:cNvPr id="1724" name="Google Shape;1724;p185"/>
          <p:cNvPicPr preferRelativeResize="0"/>
          <p:nvPr/>
        </p:nvPicPr>
        <p:blipFill rotWithShape="1">
          <a:blip r:embed="rId3">
            <a:alphaModFix/>
          </a:blip>
          <a:srcRect b="18631" l="16582" r="17355" t="3675"/>
          <a:stretch/>
        </p:blipFill>
        <p:spPr>
          <a:xfrm>
            <a:off x="288250" y="1710836"/>
            <a:ext cx="762001" cy="896089"/>
          </a:xfrm>
          <a:prstGeom prst="rect">
            <a:avLst/>
          </a:prstGeom>
          <a:noFill/>
          <a:ln>
            <a:noFill/>
          </a:ln>
        </p:spPr>
      </p:pic>
      <p:sp>
        <p:nvSpPr>
          <p:cNvPr id="1725" name="Google Shape;1725;p185"/>
          <p:cNvSpPr txBox="1"/>
          <p:nvPr>
            <p:ph idx="1" type="subTitle"/>
          </p:nvPr>
        </p:nvSpPr>
        <p:spPr>
          <a:xfrm>
            <a:off x="1574235" y="3746396"/>
            <a:ext cx="4170900" cy="40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a:latin typeface="Muli"/>
                <a:ea typeface="Muli"/>
                <a:cs typeface="Muli"/>
                <a:sym typeface="Muli"/>
              </a:rPr>
              <a:t>Attractiveness</a:t>
            </a:r>
            <a:endParaRPr>
              <a:latin typeface="Muli"/>
              <a:ea typeface="Muli"/>
              <a:cs typeface="Muli"/>
              <a:sym typeface="Muli"/>
            </a:endParaRPr>
          </a:p>
        </p:txBody>
      </p:sp>
      <p:sp>
        <p:nvSpPr>
          <p:cNvPr id="1726" name="Google Shape;1726;p185"/>
          <p:cNvSpPr txBox="1"/>
          <p:nvPr>
            <p:ph idx="3" type="subTitle"/>
          </p:nvPr>
        </p:nvSpPr>
        <p:spPr>
          <a:xfrm>
            <a:off x="1574226" y="4205400"/>
            <a:ext cx="3668400" cy="119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sz="2000">
                <a:solidFill>
                  <a:srgbClr val="353535"/>
                </a:solidFill>
                <a:latin typeface="Muli"/>
                <a:ea typeface="Muli"/>
                <a:cs typeface="Muli"/>
                <a:sym typeface="Muli"/>
              </a:rPr>
              <a:t>Does the message </a:t>
            </a:r>
            <a:r>
              <a:rPr b="1" lang="en-US" sz="2000">
                <a:solidFill>
                  <a:srgbClr val="353535"/>
                </a:solidFill>
                <a:latin typeface="Muli"/>
                <a:ea typeface="Muli"/>
                <a:cs typeface="Muli"/>
                <a:sym typeface="Muli"/>
              </a:rPr>
              <a:t>capture the attention </a:t>
            </a:r>
            <a:r>
              <a:rPr lang="en-US" sz="2000">
                <a:solidFill>
                  <a:srgbClr val="353535"/>
                </a:solidFill>
                <a:latin typeface="Muli"/>
                <a:ea typeface="Muli"/>
                <a:cs typeface="Muli"/>
                <a:sym typeface="Muli"/>
              </a:rPr>
              <a:t>of the intended audience?</a:t>
            </a:r>
            <a:endParaRPr sz="1000">
              <a:solidFill>
                <a:srgbClr val="000000"/>
              </a:solidFill>
              <a:latin typeface="Arial"/>
              <a:ea typeface="Arial"/>
              <a:cs typeface="Arial"/>
              <a:sym typeface="Arial"/>
            </a:endParaRPr>
          </a:p>
          <a:p>
            <a:pPr indent="0" lvl="0" marL="0" rtl="0" algn="l">
              <a:spcBef>
                <a:spcPts val="0"/>
              </a:spcBef>
              <a:spcAft>
                <a:spcPts val="0"/>
              </a:spcAft>
              <a:buNone/>
            </a:pPr>
            <a:r>
              <a:rPr lang="en-US"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l">
              <a:spcBef>
                <a:spcPts val="0"/>
              </a:spcBef>
              <a:spcAft>
                <a:spcPts val="0"/>
              </a:spcAft>
              <a:buNone/>
            </a:pPr>
            <a:r>
              <a:rPr lang="en-US"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l">
              <a:spcBef>
                <a:spcPts val="0"/>
              </a:spcBef>
              <a:spcAft>
                <a:spcPts val="0"/>
              </a:spcAft>
              <a:buNone/>
            </a:pPr>
            <a:r>
              <a:rPr lang="en-US"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l">
              <a:spcBef>
                <a:spcPts val="0"/>
              </a:spcBef>
              <a:spcAft>
                <a:spcPts val="0"/>
              </a:spcAft>
              <a:buNone/>
            </a:pPr>
            <a:r>
              <a:t/>
            </a:r>
            <a:endParaRPr/>
          </a:p>
        </p:txBody>
      </p:sp>
      <p:pic>
        <p:nvPicPr>
          <p:cNvPr id="1727" name="Google Shape;1727;p185"/>
          <p:cNvPicPr preferRelativeResize="0"/>
          <p:nvPr/>
        </p:nvPicPr>
        <p:blipFill rotWithShape="1">
          <a:blip r:embed="rId4">
            <a:alphaModFix/>
          </a:blip>
          <a:srcRect b="17934" l="13941" r="14421" t="2745"/>
          <a:stretch/>
        </p:blipFill>
        <p:spPr>
          <a:xfrm>
            <a:off x="368263" y="3908350"/>
            <a:ext cx="681987" cy="755100"/>
          </a:xfrm>
          <a:prstGeom prst="rect">
            <a:avLst/>
          </a:prstGeom>
          <a:noFill/>
          <a:ln>
            <a:noFill/>
          </a:ln>
        </p:spPr>
      </p:pic>
      <p:sp>
        <p:nvSpPr>
          <p:cNvPr id="1728" name="Google Shape;1728;p185"/>
          <p:cNvSpPr txBox="1"/>
          <p:nvPr>
            <p:ph idx="1" type="subTitle"/>
          </p:nvPr>
        </p:nvSpPr>
        <p:spPr>
          <a:xfrm>
            <a:off x="7306135" y="1619096"/>
            <a:ext cx="4170900" cy="40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a:latin typeface="Muli"/>
                <a:ea typeface="Muli"/>
                <a:cs typeface="Muli"/>
                <a:sym typeface="Muli"/>
              </a:rPr>
              <a:t>Acceptance</a:t>
            </a:r>
            <a:endParaRPr>
              <a:latin typeface="Muli"/>
              <a:ea typeface="Muli"/>
              <a:cs typeface="Muli"/>
              <a:sym typeface="Muli"/>
            </a:endParaRPr>
          </a:p>
        </p:txBody>
      </p:sp>
      <p:sp>
        <p:nvSpPr>
          <p:cNvPr id="1729" name="Google Shape;1729;p185"/>
          <p:cNvSpPr txBox="1"/>
          <p:nvPr>
            <p:ph idx="5" type="subTitle"/>
          </p:nvPr>
        </p:nvSpPr>
        <p:spPr>
          <a:xfrm>
            <a:off x="7306125" y="2078100"/>
            <a:ext cx="4170900" cy="119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sz="2000">
                <a:solidFill>
                  <a:srgbClr val="353535"/>
                </a:solidFill>
                <a:latin typeface="Muli"/>
                <a:ea typeface="Muli"/>
                <a:cs typeface="Muli"/>
                <a:sym typeface="Muli"/>
              </a:rPr>
              <a:t>Is there anything about</a:t>
            </a:r>
            <a:endParaRPr sz="2000">
              <a:solidFill>
                <a:srgbClr val="353535"/>
              </a:solidFill>
              <a:latin typeface="Muli"/>
              <a:ea typeface="Muli"/>
              <a:cs typeface="Muli"/>
              <a:sym typeface="Muli"/>
            </a:endParaRPr>
          </a:p>
          <a:p>
            <a:pPr indent="0" lvl="0" marL="0" rtl="0" algn="l">
              <a:spcBef>
                <a:spcPts val="0"/>
              </a:spcBef>
              <a:spcAft>
                <a:spcPts val="0"/>
              </a:spcAft>
              <a:buNone/>
            </a:pPr>
            <a:r>
              <a:rPr lang="en-US" sz="2000">
                <a:solidFill>
                  <a:srgbClr val="353535"/>
                </a:solidFill>
                <a:latin typeface="Muli"/>
                <a:ea typeface="Muli"/>
                <a:cs typeface="Muli"/>
                <a:sym typeface="Muli"/>
              </a:rPr>
              <a:t>the message that is </a:t>
            </a:r>
            <a:r>
              <a:rPr b="1" lang="en-US" sz="2000">
                <a:solidFill>
                  <a:srgbClr val="353535"/>
                </a:solidFill>
                <a:latin typeface="Muli"/>
                <a:ea typeface="Muli"/>
                <a:cs typeface="Muli"/>
                <a:sym typeface="Muli"/>
              </a:rPr>
              <a:t>offensive or inappropriate</a:t>
            </a:r>
            <a:r>
              <a:rPr lang="en-US" sz="2000">
                <a:solidFill>
                  <a:srgbClr val="353535"/>
                </a:solidFill>
                <a:latin typeface="Muli"/>
                <a:ea typeface="Muli"/>
                <a:cs typeface="Muli"/>
                <a:sym typeface="Muli"/>
              </a:rPr>
              <a:t>? Is this the </a:t>
            </a:r>
            <a:r>
              <a:rPr b="1" lang="en-US" sz="2000">
                <a:solidFill>
                  <a:srgbClr val="353535"/>
                </a:solidFill>
                <a:latin typeface="Muli"/>
                <a:ea typeface="Muli"/>
                <a:cs typeface="Muli"/>
                <a:sym typeface="Muli"/>
              </a:rPr>
              <a:t>right message</a:t>
            </a:r>
            <a:r>
              <a:rPr lang="en-US" sz="2000">
                <a:solidFill>
                  <a:srgbClr val="353535"/>
                </a:solidFill>
                <a:latin typeface="Muli"/>
                <a:ea typeface="Muli"/>
                <a:cs typeface="Muli"/>
                <a:sym typeface="Muli"/>
              </a:rPr>
              <a:t> for </a:t>
            </a:r>
            <a:r>
              <a:rPr lang="en-US">
                <a:latin typeface="Muli"/>
                <a:ea typeface="Muli"/>
                <a:cs typeface="Muli"/>
                <a:sym typeface="Muli"/>
              </a:rPr>
              <a:t>the</a:t>
            </a:r>
            <a:r>
              <a:rPr lang="en-US" sz="2000">
                <a:solidFill>
                  <a:srgbClr val="353535"/>
                </a:solidFill>
                <a:latin typeface="Muli"/>
                <a:ea typeface="Muli"/>
                <a:cs typeface="Muli"/>
                <a:sym typeface="Muli"/>
              </a:rPr>
              <a:t> audience?</a:t>
            </a:r>
            <a:r>
              <a:rPr lang="en-US"/>
              <a:t> </a:t>
            </a:r>
            <a:endParaRPr sz="1000">
              <a:solidFill>
                <a:srgbClr val="000000"/>
              </a:solidFill>
              <a:latin typeface="Arial"/>
              <a:ea typeface="Arial"/>
              <a:cs typeface="Arial"/>
              <a:sym typeface="Arial"/>
            </a:endParaRPr>
          </a:p>
          <a:p>
            <a:pPr indent="0" lvl="0" marL="0" rtl="0" algn="l">
              <a:spcBef>
                <a:spcPts val="0"/>
              </a:spcBef>
              <a:spcAft>
                <a:spcPts val="0"/>
              </a:spcAft>
              <a:buNone/>
            </a:pPr>
            <a:r>
              <a:rPr lang="en-US"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l">
              <a:spcBef>
                <a:spcPts val="0"/>
              </a:spcBef>
              <a:spcAft>
                <a:spcPts val="0"/>
              </a:spcAft>
              <a:buNone/>
            </a:pPr>
            <a:r>
              <a:rPr lang="en-US"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l">
              <a:spcBef>
                <a:spcPts val="0"/>
              </a:spcBef>
              <a:spcAft>
                <a:spcPts val="0"/>
              </a:spcAft>
              <a:buNone/>
            </a:pPr>
            <a:r>
              <a:rPr lang="en-US"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l">
              <a:spcBef>
                <a:spcPts val="0"/>
              </a:spcBef>
              <a:spcAft>
                <a:spcPts val="0"/>
              </a:spcAft>
              <a:buNone/>
            </a:pPr>
            <a:r>
              <a:t/>
            </a:r>
            <a:endParaRPr sz="2000">
              <a:solidFill>
                <a:srgbClr val="353535"/>
              </a:solidFill>
              <a:latin typeface="Muli"/>
              <a:ea typeface="Muli"/>
              <a:cs typeface="Muli"/>
              <a:sym typeface="Muli"/>
            </a:endParaRPr>
          </a:p>
          <a:p>
            <a:pPr indent="0" lvl="0" marL="0" rtl="0" algn="l">
              <a:spcBef>
                <a:spcPts val="0"/>
              </a:spcBef>
              <a:spcAft>
                <a:spcPts val="0"/>
              </a:spcAft>
              <a:buNone/>
            </a:pPr>
            <a:r>
              <a:rPr lang="en-US"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l">
              <a:spcBef>
                <a:spcPts val="0"/>
              </a:spcBef>
              <a:spcAft>
                <a:spcPts val="0"/>
              </a:spcAft>
              <a:buNone/>
            </a:pPr>
            <a:r>
              <a:rPr lang="en-US"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l">
              <a:spcBef>
                <a:spcPts val="0"/>
              </a:spcBef>
              <a:spcAft>
                <a:spcPts val="0"/>
              </a:spcAft>
              <a:buNone/>
            </a:pPr>
            <a:r>
              <a:rPr lang="en-US"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l">
              <a:spcBef>
                <a:spcPts val="0"/>
              </a:spcBef>
              <a:spcAft>
                <a:spcPts val="0"/>
              </a:spcAft>
              <a:buNone/>
            </a:pPr>
            <a:r>
              <a:t/>
            </a:r>
            <a:endParaRPr/>
          </a:p>
        </p:txBody>
      </p:sp>
      <p:pic>
        <p:nvPicPr>
          <p:cNvPr id="1730" name="Google Shape;1730;p185"/>
          <p:cNvPicPr preferRelativeResize="0"/>
          <p:nvPr/>
        </p:nvPicPr>
        <p:blipFill rotWithShape="1">
          <a:blip r:embed="rId5">
            <a:alphaModFix/>
          </a:blip>
          <a:srcRect b="18178" l="20136" r="19866" t="3740"/>
          <a:stretch/>
        </p:blipFill>
        <p:spPr>
          <a:xfrm>
            <a:off x="6493650" y="1842213"/>
            <a:ext cx="681975" cy="887574"/>
          </a:xfrm>
          <a:prstGeom prst="rect">
            <a:avLst/>
          </a:prstGeom>
          <a:noFill/>
          <a:ln>
            <a:noFill/>
          </a:ln>
        </p:spPr>
      </p:pic>
      <p:sp>
        <p:nvSpPr>
          <p:cNvPr id="1731" name="Google Shape;1731;p185"/>
          <p:cNvSpPr txBox="1"/>
          <p:nvPr>
            <p:ph idx="4" type="body"/>
          </p:nvPr>
        </p:nvSpPr>
        <p:spPr>
          <a:xfrm>
            <a:off x="7319385" y="3832146"/>
            <a:ext cx="4170900" cy="40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a:latin typeface="Muli"/>
                <a:ea typeface="Muli"/>
                <a:cs typeface="Muli"/>
                <a:sym typeface="Muli"/>
              </a:rPr>
              <a:t>Believability</a:t>
            </a:r>
            <a:endParaRPr>
              <a:latin typeface="Muli"/>
              <a:ea typeface="Muli"/>
              <a:cs typeface="Muli"/>
              <a:sym typeface="Muli"/>
            </a:endParaRPr>
          </a:p>
        </p:txBody>
      </p:sp>
      <p:sp>
        <p:nvSpPr>
          <p:cNvPr id="1732" name="Google Shape;1732;p185"/>
          <p:cNvSpPr txBox="1"/>
          <p:nvPr>
            <p:ph idx="2" type="body"/>
          </p:nvPr>
        </p:nvSpPr>
        <p:spPr>
          <a:xfrm>
            <a:off x="7319375" y="4291150"/>
            <a:ext cx="3889800" cy="119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sz="2000">
                <a:solidFill>
                  <a:srgbClr val="353535"/>
                </a:solidFill>
                <a:latin typeface="Muli"/>
                <a:ea typeface="Muli"/>
                <a:cs typeface="Muli"/>
                <a:sym typeface="Muli"/>
              </a:rPr>
              <a:t>Is the message </a:t>
            </a:r>
            <a:r>
              <a:rPr b="1" lang="en-US" sz="2000">
                <a:solidFill>
                  <a:srgbClr val="353535"/>
                </a:solidFill>
                <a:latin typeface="Muli"/>
                <a:ea typeface="Muli"/>
                <a:cs typeface="Muli"/>
                <a:sym typeface="Muli"/>
              </a:rPr>
              <a:t>believable and realistic</a:t>
            </a:r>
            <a:r>
              <a:rPr lang="en-US" sz="2000">
                <a:solidFill>
                  <a:srgbClr val="353535"/>
                </a:solidFill>
                <a:latin typeface="Muli"/>
                <a:ea typeface="Muli"/>
                <a:cs typeface="Muli"/>
                <a:sym typeface="Muli"/>
              </a:rPr>
              <a:t> to the</a:t>
            </a:r>
            <a:r>
              <a:rPr lang="en-US" sz="2000"/>
              <a:t> intended audience</a:t>
            </a:r>
            <a:r>
              <a:rPr lang="en-US" sz="2000">
                <a:solidFill>
                  <a:srgbClr val="353535"/>
                </a:solidFill>
                <a:latin typeface="Muli"/>
                <a:ea typeface="Muli"/>
                <a:cs typeface="Muli"/>
                <a:sym typeface="Muli"/>
              </a:rPr>
              <a:t>?</a:t>
            </a:r>
            <a:r>
              <a:rPr lang="en-US"/>
              <a:t> </a:t>
            </a:r>
            <a:endParaRPr sz="1000">
              <a:solidFill>
                <a:srgbClr val="000000"/>
              </a:solidFill>
              <a:latin typeface="Arial"/>
              <a:ea typeface="Arial"/>
              <a:cs typeface="Arial"/>
              <a:sym typeface="Arial"/>
            </a:endParaRPr>
          </a:p>
          <a:p>
            <a:pPr indent="0" lvl="0" marL="0" rtl="0" algn="l">
              <a:spcBef>
                <a:spcPts val="0"/>
              </a:spcBef>
              <a:spcAft>
                <a:spcPts val="0"/>
              </a:spcAft>
              <a:buNone/>
            </a:pPr>
            <a:r>
              <a:rPr lang="en-US"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l">
              <a:spcBef>
                <a:spcPts val="0"/>
              </a:spcBef>
              <a:spcAft>
                <a:spcPts val="0"/>
              </a:spcAft>
              <a:buNone/>
            </a:pPr>
            <a:r>
              <a:rPr lang="en-US"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l">
              <a:spcBef>
                <a:spcPts val="0"/>
              </a:spcBef>
              <a:spcAft>
                <a:spcPts val="0"/>
              </a:spcAft>
              <a:buNone/>
            </a:pPr>
            <a:r>
              <a:rPr lang="en-US"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l">
              <a:spcBef>
                <a:spcPts val="0"/>
              </a:spcBef>
              <a:spcAft>
                <a:spcPts val="0"/>
              </a:spcAft>
              <a:buNone/>
            </a:pPr>
            <a:r>
              <a:t/>
            </a:r>
            <a:endParaRPr sz="2000">
              <a:solidFill>
                <a:srgbClr val="353535"/>
              </a:solidFill>
              <a:latin typeface="Muli"/>
              <a:ea typeface="Muli"/>
              <a:cs typeface="Muli"/>
              <a:sym typeface="Muli"/>
            </a:endParaRPr>
          </a:p>
          <a:p>
            <a:pPr indent="0" lvl="0" marL="0" rtl="0" algn="l">
              <a:spcBef>
                <a:spcPts val="0"/>
              </a:spcBef>
              <a:spcAft>
                <a:spcPts val="0"/>
              </a:spcAft>
              <a:buNone/>
            </a:pPr>
            <a:r>
              <a:rPr lang="en-US"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l">
              <a:spcBef>
                <a:spcPts val="0"/>
              </a:spcBef>
              <a:spcAft>
                <a:spcPts val="0"/>
              </a:spcAft>
              <a:buNone/>
            </a:pPr>
            <a:r>
              <a:rPr lang="en-US"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l">
              <a:spcBef>
                <a:spcPts val="0"/>
              </a:spcBef>
              <a:spcAft>
                <a:spcPts val="0"/>
              </a:spcAft>
              <a:buNone/>
            </a:pPr>
            <a:r>
              <a:rPr lang="en-US" sz="1100">
                <a:solidFill>
                  <a:srgbClr val="000000"/>
                </a:solidFill>
                <a:latin typeface="Arial"/>
                <a:ea typeface="Arial"/>
                <a:cs typeface="Arial"/>
                <a:sym typeface="Arial"/>
              </a:rPr>
              <a:t>		</a:t>
            </a:r>
            <a:endParaRPr sz="1100">
              <a:solidFill>
                <a:srgbClr val="000000"/>
              </a:solidFill>
              <a:latin typeface="Arial"/>
              <a:ea typeface="Arial"/>
              <a:cs typeface="Arial"/>
              <a:sym typeface="Arial"/>
            </a:endParaRPr>
          </a:p>
          <a:p>
            <a:pPr indent="0" lvl="0" marL="0" rtl="0" algn="l">
              <a:spcBef>
                <a:spcPts val="0"/>
              </a:spcBef>
              <a:spcAft>
                <a:spcPts val="0"/>
              </a:spcAft>
              <a:buNone/>
            </a:pPr>
            <a:r>
              <a:t/>
            </a:r>
            <a:endParaRPr/>
          </a:p>
        </p:txBody>
      </p:sp>
      <p:pic>
        <p:nvPicPr>
          <p:cNvPr id="1733" name="Google Shape;1733;p185"/>
          <p:cNvPicPr preferRelativeResize="0"/>
          <p:nvPr/>
        </p:nvPicPr>
        <p:blipFill rotWithShape="1">
          <a:blip r:embed="rId6">
            <a:alphaModFix/>
          </a:blip>
          <a:srcRect b="17472" l="7033" r="6566" t="5929"/>
          <a:stretch/>
        </p:blipFill>
        <p:spPr>
          <a:xfrm>
            <a:off x="6363150" y="3908350"/>
            <a:ext cx="851688" cy="755100"/>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7" name="Shape 1737"/>
        <p:cNvGrpSpPr/>
        <p:nvPr/>
      </p:nvGrpSpPr>
      <p:grpSpPr>
        <a:xfrm>
          <a:off x="0" y="0"/>
          <a:ext cx="0" cy="0"/>
          <a:chOff x="0" y="0"/>
          <a:chExt cx="0" cy="0"/>
        </a:xfrm>
      </p:grpSpPr>
      <p:sp>
        <p:nvSpPr>
          <p:cNvPr id="1738" name="Google Shape;1738;p186"/>
          <p:cNvSpPr txBox="1"/>
          <p:nvPr>
            <p:ph idx="12" type="sldNum"/>
          </p:nvPr>
        </p:nvSpPr>
        <p:spPr>
          <a:xfrm>
            <a:off x="8610605" y="6356358"/>
            <a:ext cx="2743200" cy="365100"/>
          </a:xfrm>
          <a:prstGeom prst="rect">
            <a:avLst/>
          </a:prstGeom>
        </p:spPr>
        <p:txBody>
          <a:bodyPr anchorCtr="0" anchor="ctr" bIns="27700" lIns="55425" spcFirstLastPara="1" rIns="55425" wrap="square" tIns="27700">
            <a:noAutofit/>
          </a:bodyPr>
          <a:lstStyle/>
          <a:p>
            <a:pPr indent="0" lvl="0" marL="0" rtl="0" algn="r">
              <a:spcBef>
                <a:spcPts val="0"/>
              </a:spcBef>
              <a:spcAft>
                <a:spcPts val="0"/>
              </a:spcAft>
              <a:buNone/>
            </a:pPr>
            <a:fld id="{00000000-1234-1234-1234-123412341234}" type="slidenum">
              <a:rPr lang="en-US"/>
              <a:t>‹#›</a:t>
            </a:fld>
            <a:endParaRPr/>
          </a:p>
        </p:txBody>
      </p:sp>
      <p:pic>
        <p:nvPicPr>
          <p:cNvPr id="1739" name="Google Shape;1739;p186"/>
          <p:cNvPicPr preferRelativeResize="0"/>
          <p:nvPr/>
        </p:nvPicPr>
        <p:blipFill rotWithShape="1">
          <a:blip r:embed="rId3">
            <a:alphaModFix/>
          </a:blip>
          <a:srcRect b="25815" l="0" r="902" t="41921"/>
          <a:stretch/>
        </p:blipFill>
        <p:spPr>
          <a:xfrm>
            <a:off x="0" y="5650075"/>
            <a:ext cx="12191999" cy="139950"/>
          </a:xfrm>
          <a:prstGeom prst="rect">
            <a:avLst/>
          </a:prstGeom>
          <a:noFill/>
          <a:ln>
            <a:noFill/>
          </a:ln>
        </p:spPr>
      </p:pic>
      <p:pic>
        <p:nvPicPr>
          <p:cNvPr id="1740" name="Google Shape;1740;p186"/>
          <p:cNvPicPr preferRelativeResize="0"/>
          <p:nvPr/>
        </p:nvPicPr>
        <p:blipFill>
          <a:blip r:embed="rId4">
            <a:alphaModFix/>
          </a:blip>
          <a:stretch>
            <a:fillRect/>
          </a:stretch>
        </p:blipFill>
        <p:spPr>
          <a:xfrm>
            <a:off x="9766700" y="5952150"/>
            <a:ext cx="2121750" cy="757800"/>
          </a:xfrm>
          <a:prstGeom prst="rect">
            <a:avLst/>
          </a:prstGeom>
          <a:noFill/>
          <a:ln>
            <a:noFill/>
          </a:ln>
        </p:spPr>
      </p:pic>
      <p:pic>
        <p:nvPicPr>
          <p:cNvPr id="1741" name="Google Shape;1741;p186"/>
          <p:cNvPicPr preferRelativeResize="0"/>
          <p:nvPr/>
        </p:nvPicPr>
        <p:blipFill rotWithShape="1">
          <a:blip r:embed="rId5">
            <a:alphaModFix/>
          </a:blip>
          <a:srcRect b="1127" l="4750" r="1932" t="0"/>
          <a:stretch/>
        </p:blipFill>
        <p:spPr>
          <a:xfrm>
            <a:off x="5836300" y="-22825"/>
            <a:ext cx="6355700" cy="5686000"/>
          </a:xfrm>
          <a:prstGeom prst="rect">
            <a:avLst/>
          </a:prstGeom>
          <a:noFill/>
          <a:ln>
            <a:noFill/>
          </a:ln>
        </p:spPr>
      </p:pic>
      <p:sp>
        <p:nvSpPr>
          <p:cNvPr id="1742" name="Google Shape;1742;p186"/>
          <p:cNvSpPr txBox="1"/>
          <p:nvPr/>
        </p:nvSpPr>
        <p:spPr>
          <a:xfrm>
            <a:off x="685800" y="1198600"/>
            <a:ext cx="4531500" cy="4718100"/>
          </a:xfrm>
          <a:prstGeom prst="rect">
            <a:avLst/>
          </a:prstGeom>
          <a:noFill/>
          <a:ln>
            <a:noFill/>
          </a:ln>
        </p:spPr>
        <p:txBody>
          <a:bodyPr anchorCtr="0" anchor="t" bIns="0" lIns="0" spcFirstLastPara="1" rIns="0" wrap="square" tIns="7800">
            <a:spAutoFit/>
          </a:bodyPr>
          <a:lstStyle/>
          <a:p>
            <a:pPr indent="0" lvl="0" marL="0" rtl="0" algn="l">
              <a:lnSpc>
                <a:spcPct val="115000"/>
              </a:lnSpc>
              <a:spcBef>
                <a:spcPts val="0"/>
              </a:spcBef>
              <a:spcAft>
                <a:spcPts val="0"/>
              </a:spcAft>
              <a:buNone/>
            </a:pPr>
            <a:r>
              <a:rPr lang="en-US" sz="3000">
                <a:latin typeface="Muli"/>
                <a:ea typeface="Muli"/>
                <a:cs typeface="Muli"/>
                <a:sym typeface="Muli"/>
              </a:rPr>
              <a:t>Based on the feedback received:</a:t>
            </a:r>
            <a:endParaRPr sz="3000">
              <a:latin typeface="Muli"/>
              <a:ea typeface="Muli"/>
              <a:cs typeface="Muli"/>
              <a:sym typeface="Muli"/>
            </a:endParaRPr>
          </a:p>
          <a:p>
            <a:pPr indent="-419100" lvl="0" marL="457200" rtl="0" algn="l">
              <a:lnSpc>
                <a:spcPct val="115000"/>
              </a:lnSpc>
              <a:spcBef>
                <a:spcPts val="0"/>
              </a:spcBef>
              <a:spcAft>
                <a:spcPts val="0"/>
              </a:spcAft>
              <a:buSzPts val="3000"/>
              <a:buFont typeface="Muli"/>
              <a:buAutoNum type="arabicPeriod"/>
            </a:pPr>
            <a:r>
              <a:rPr lang="en-US" sz="3000">
                <a:latin typeface="Muli"/>
                <a:ea typeface="Muli"/>
                <a:cs typeface="Muli"/>
                <a:sym typeface="Muli"/>
              </a:rPr>
              <a:t>Is there anything that needs to be done to improve the message? </a:t>
            </a:r>
            <a:endParaRPr sz="3000">
              <a:latin typeface="Muli"/>
              <a:ea typeface="Muli"/>
              <a:cs typeface="Muli"/>
              <a:sym typeface="Muli"/>
            </a:endParaRPr>
          </a:p>
          <a:p>
            <a:pPr indent="-419100" lvl="0" marL="457200" rtl="0" algn="l">
              <a:lnSpc>
                <a:spcPct val="115000"/>
              </a:lnSpc>
              <a:spcBef>
                <a:spcPts val="0"/>
              </a:spcBef>
              <a:spcAft>
                <a:spcPts val="0"/>
              </a:spcAft>
              <a:buSzPts val="3000"/>
              <a:buFont typeface="Muli"/>
              <a:buAutoNum type="arabicPeriod"/>
            </a:pPr>
            <a:r>
              <a:rPr lang="en-US" sz="3000">
                <a:latin typeface="Muli"/>
                <a:ea typeface="Muli"/>
                <a:cs typeface="Muli"/>
                <a:sym typeface="Muli"/>
              </a:rPr>
              <a:t>How can the feedback be incorporated into the messages?</a:t>
            </a:r>
            <a:endParaRPr sz="3000">
              <a:latin typeface="Muli"/>
              <a:ea typeface="Muli"/>
              <a:cs typeface="Muli"/>
              <a:sym typeface="Muli"/>
            </a:endParaRPr>
          </a:p>
          <a:p>
            <a:pPr indent="0" lvl="0" marL="0" rtl="0" algn="l">
              <a:lnSpc>
                <a:spcPct val="115000"/>
              </a:lnSpc>
              <a:spcBef>
                <a:spcPts val="0"/>
              </a:spcBef>
              <a:spcAft>
                <a:spcPts val="0"/>
              </a:spcAft>
              <a:buNone/>
            </a:pPr>
            <a:r>
              <a:t/>
            </a:r>
            <a:endParaRPr sz="3000">
              <a:latin typeface="Muli"/>
              <a:ea typeface="Muli"/>
              <a:cs typeface="Muli"/>
              <a:sym typeface="Muli"/>
            </a:endParaRPr>
          </a:p>
        </p:txBody>
      </p:sp>
      <p:sp>
        <p:nvSpPr>
          <p:cNvPr id="1743" name="Google Shape;1743;p186"/>
          <p:cNvSpPr txBox="1"/>
          <p:nvPr/>
        </p:nvSpPr>
        <p:spPr>
          <a:xfrm>
            <a:off x="228600" y="457200"/>
            <a:ext cx="6089700" cy="530400"/>
          </a:xfrm>
          <a:prstGeom prst="rect">
            <a:avLst/>
          </a:prstGeom>
          <a:noFill/>
          <a:ln>
            <a:noFill/>
          </a:ln>
        </p:spPr>
        <p:txBody>
          <a:bodyPr anchorCtr="0" anchor="ctr" bIns="0" lIns="0" spcFirstLastPara="1" rIns="0" wrap="square" tIns="6925">
            <a:spAutoFit/>
          </a:bodyPr>
          <a:lstStyle/>
          <a:p>
            <a:pPr indent="0" lvl="0" marL="0" rtl="0" algn="l">
              <a:spcBef>
                <a:spcPts val="0"/>
              </a:spcBef>
              <a:spcAft>
                <a:spcPts val="0"/>
              </a:spcAft>
              <a:buNone/>
            </a:pPr>
            <a:r>
              <a:rPr b="1" lang="en-US" sz="3400">
                <a:solidFill>
                  <a:schemeClr val="dk1"/>
                </a:solidFill>
              </a:rPr>
              <a:t>Post-Testing Improvement</a:t>
            </a:r>
            <a:endParaRPr b="1" sz="3400">
              <a:solidFill>
                <a:schemeClr val="dk1"/>
              </a:solidFill>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7" name="Shape 1747"/>
        <p:cNvGrpSpPr/>
        <p:nvPr/>
      </p:nvGrpSpPr>
      <p:grpSpPr>
        <a:xfrm>
          <a:off x="0" y="0"/>
          <a:ext cx="0" cy="0"/>
          <a:chOff x="0" y="0"/>
          <a:chExt cx="0" cy="0"/>
        </a:xfrm>
      </p:grpSpPr>
      <p:sp>
        <p:nvSpPr>
          <p:cNvPr id="1748" name="Google Shape;1748;p187"/>
          <p:cNvSpPr txBox="1"/>
          <p:nvPr>
            <p:ph idx="12" type="sldNum"/>
          </p:nvPr>
        </p:nvSpPr>
        <p:spPr>
          <a:xfrm>
            <a:off x="8610605" y="6356358"/>
            <a:ext cx="2743200" cy="365100"/>
          </a:xfrm>
          <a:prstGeom prst="rect">
            <a:avLst/>
          </a:prstGeom>
        </p:spPr>
        <p:txBody>
          <a:bodyPr anchorCtr="0" anchor="ctr" bIns="27700" lIns="55425" spcFirstLastPara="1" rIns="55425" wrap="square" tIns="27700">
            <a:noAutofit/>
          </a:bodyPr>
          <a:lstStyle/>
          <a:p>
            <a:pPr indent="0" lvl="0" marL="0" rtl="0" algn="r">
              <a:spcBef>
                <a:spcPts val="0"/>
              </a:spcBef>
              <a:spcAft>
                <a:spcPts val="0"/>
              </a:spcAft>
              <a:buNone/>
            </a:pPr>
            <a:fld id="{00000000-1234-1234-1234-123412341234}" type="slidenum">
              <a:rPr lang="en-US"/>
              <a:t>‹#›</a:t>
            </a:fld>
            <a:endParaRPr/>
          </a:p>
        </p:txBody>
      </p:sp>
      <p:pic>
        <p:nvPicPr>
          <p:cNvPr id="1749" name="Google Shape;1749;p187"/>
          <p:cNvPicPr preferRelativeResize="0"/>
          <p:nvPr/>
        </p:nvPicPr>
        <p:blipFill rotWithShape="1">
          <a:blip r:embed="rId3">
            <a:alphaModFix/>
          </a:blip>
          <a:srcRect b="25815" l="0" r="902" t="41921"/>
          <a:stretch/>
        </p:blipFill>
        <p:spPr>
          <a:xfrm>
            <a:off x="0" y="5650075"/>
            <a:ext cx="12191999" cy="139950"/>
          </a:xfrm>
          <a:prstGeom prst="rect">
            <a:avLst/>
          </a:prstGeom>
          <a:noFill/>
          <a:ln>
            <a:noFill/>
          </a:ln>
        </p:spPr>
      </p:pic>
      <p:pic>
        <p:nvPicPr>
          <p:cNvPr id="1750" name="Google Shape;1750;p187"/>
          <p:cNvPicPr preferRelativeResize="0"/>
          <p:nvPr/>
        </p:nvPicPr>
        <p:blipFill>
          <a:blip r:embed="rId4">
            <a:alphaModFix/>
          </a:blip>
          <a:stretch>
            <a:fillRect/>
          </a:stretch>
        </p:blipFill>
        <p:spPr>
          <a:xfrm>
            <a:off x="9766700" y="5952150"/>
            <a:ext cx="2121750" cy="757800"/>
          </a:xfrm>
          <a:prstGeom prst="rect">
            <a:avLst/>
          </a:prstGeom>
          <a:noFill/>
          <a:ln>
            <a:noFill/>
          </a:ln>
        </p:spPr>
      </p:pic>
      <p:pic>
        <p:nvPicPr>
          <p:cNvPr id="1751" name="Google Shape;1751;p187"/>
          <p:cNvPicPr preferRelativeResize="0"/>
          <p:nvPr/>
        </p:nvPicPr>
        <p:blipFill rotWithShape="1">
          <a:blip r:embed="rId5">
            <a:alphaModFix/>
          </a:blip>
          <a:srcRect b="1127" l="4750" r="1932" t="0"/>
          <a:stretch/>
        </p:blipFill>
        <p:spPr>
          <a:xfrm>
            <a:off x="5836300" y="-22825"/>
            <a:ext cx="6355700" cy="5686000"/>
          </a:xfrm>
          <a:prstGeom prst="rect">
            <a:avLst/>
          </a:prstGeom>
          <a:noFill/>
          <a:ln>
            <a:noFill/>
          </a:ln>
        </p:spPr>
      </p:pic>
      <p:sp>
        <p:nvSpPr>
          <p:cNvPr id="1752" name="Google Shape;1752;p187"/>
          <p:cNvSpPr txBox="1"/>
          <p:nvPr/>
        </p:nvSpPr>
        <p:spPr>
          <a:xfrm>
            <a:off x="685800" y="1198600"/>
            <a:ext cx="4531500" cy="5202900"/>
          </a:xfrm>
          <a:prstGeom prst="rect">
            <a:avLst/>
          </a:prstGeom>
          <a:noFill/>
          <a:ln>
            <a:noFill/>
          </a:ln>
        </p:spPr>
        <p:txBody>
          <a:bodyPr anchorCtr="0" anchor="t" bIns="0" lIns="0" spcFirstLastPara="1" rIns="0" wrap="square" tIns="7800">
            <a:spAutoFit/>
          </a:bodyPr>
          <a:lstStyle/>
          <a:p>
            <a:pPr indent="-400050" lvl="0" marL="457200" rtl="0" algn="l">
              <a:lnSpc>
                <a:spcPct val="115000"/>
              </a:lnSpc>
              <a:spcBef>
                <a:spcPts val="0"/>
              </a:spcBef>
              <a:spcAft>
                <a:spcPts val="0"/>
              </a:spcAft>
              <a:buSzPts val="2700"/>
              <a:buFont typeface="Muli"/>
              <a:buAutoNum type="arabicPeriod"/>
            </a:pPr>
            <a:r>
              <a:rPr lang="en-US" sz="2700">
                <a:latin typeface="Muli"/>
                <a:ea typeface="Muli"/>
                <a:cs typeface="Muli"/>
                <a:sym typeface="Muli"/>
              </a:rPr>
              <a:t>What does success look like at scale?</a:t>
            </a:r>
            <a:endParaRPr sz="2700">
              <a:latin typeface="Muli"/>
              <a:ea typeface="Muli"/>
              <a:cs typeface="Muli"/>
              <a:sym typeface="Muli"/>
            </a:endParaRPr>
          </a:p>
          <a:p>
            <a:pPr indent="-400050" lvl="0" marL="457200" rtl="0" algn="l">
              <a:lnSpc>
                <a:spcPct val="115000"/>
              </a:lnSpc>
              <a:spcBef>
                <a:spcPts val="0"/>
              </a:spcBef>
              <a:spcAft>
                <a:spcPts val="0"/>
              </a:spcAft>
              <a:buSzPts val="2700"/>
              <a:buFont typeface="Muli"/>
              <a:buAutoNum type="arabicPeriod"/>
            </a:pPr>
            <a:r>
              <a:rPr lang="en-US" sz="2700">
                <a:latin typeface="Muli"/>
                <a:ea typeface="Muli"/>
                <a:cs typeface="Muli"/>
                <a:sym typeface="Muli"/>
              </a:rPr>
              <a:t>What actions can be taken to scale the campaign?</a:t>
            </a:r>
            <a:endParaRPr sz="2700">
              <a:latin typeface="Muli"/>
              <a:ea typeface="Muli"/>
              <a:cs typeface="Muli"/>
              <a:sym typeface="Muli"/>
            </a:endParaRPr>
          </a:p>
          <a:p>
            <a:pPr indent="-400050" lvl="0" marL="457200" rtl="0" algn="l">
              <a:lnSpc>
                <a:spcPct val="115000"/>
              </a:lnSpc>
              <a:spcBef>
                <a:spcPts val="0"/>
              </a:spcBef>
              <a:spcAft>
                <a:spcPts val="0"/>
              </a:spcAft>
              <a:buSzPts val="2700"/>
              <a:buFont typeface="Muli"/>
              <a:buAutoNum type="arabicPeriod"/>
            </a:pPr>
            <a:r>
              <a:rPr lang="en-US" sz="2700">
                <a:latin typeface="Muli"/>
                <a:ea typeface="Muli"/>
                <a:cs typeface="Muli"/>
                <a:sym typeface="Muli"/>
              </a:rPr>
              <a:t>What channels/ tools will be used to scale?</a:t>
            </a:r>
            <a:endParaRPr sz="2700">
              <a:latin typeface="Muli"/>
              <a:ea typeface="Muli"/>
              <a:cs typeface="Muli"/>
              <a:sym typeface="Muli"/>
            </a:endParaRPr>
          </a:p>
          <a:p>
            <a:pPr indent="-400050" lvl="0" marL="457200" rtl="0" algn="l">
              <a:lnSpc>
                <a:spcPct val="115000"/>
              </a:lnSpc>
              <a:spcBef>
                <a:spcPts val="0"/>
              </a:spcBef>
              <a:spcAft>
                <a:spcPts val="0"/>
              </a:spcAft>
              <a:buSzPts val="2700"/>
              <a:buFont typeface="Muli"/>
              <a:buAutoNum type="arabicPeriod"/>
            </a:pPr>
            <a:r>
              <a:rPr lang="en-US" sz="2700">
                <a:latin typeface="Muli"/>
                <a:ea typeface="Muli"/>
                <a:cs typeface="Muli"/>
                <a:sym typeface="Muli"/>
              </a:rPr>
              <a:t>What partnerships are needed to scale?</a:t>
            </a:r>
            <a:endParaRPr sz="2700">
              <a:latin typeface="Muli"/>
              <a:ea typeface="Muli"/>
              <a:cs typeface="Muli"/>
              <a:sym typeface="Muli"/>
            </a:endParaRPr>
          </a:p>
          <a:p>
            <a:pPr indent="0" lvl="0" marL="457200" rtl="0" algn="l">
              <a:lnSpc>
                <a:spcPct val="115000"/>
              </a:lnSpc>
              <a:spcBef>
                <a:spcPts val="0"/>
              </a:spcBef>
              <a:spcAft>
                <a:spcPts val="0"/>
              </a:spcAft>
              <a:buNone/>
            </a:pPr>
            <a:r>
              <a:t/>
            </a:r>
            <a:endParaRPr sz="2700">
              <a:latin typeface="Muli"/>
              <a:ea typeface="Muli"/>
              <a:cs typeface="Muli"/>
              <a:sym typeface="Muli"/>
            </a:endParaRPr>
          </a:p>
          <a:p>
            <a:pPr indent="0" lvl="0" marL="0" rtl="0" algn="l">
              <a:lnSpc>
                <a:spcPct val="115000"/>
              </a:lnSpc>
              <a:spcBef>
                <a:spcPts val="0"/>
              </a:spcBef>
              <a:spcAft>
                <a:spcPts val="0"/>
              </a:spcAft>
              <a:buNone/>
            </a:pPr>
            <a:r>
              <a:t/>
            </a:r>
            <a:endParaRPr sz="2700">
              <a:latin typeface="Muli"/>
              <a:ea typeface="Muli"/>
              <a:cs typeface="Muli"/>
              <a:sym typeface="Muli"/>
            </a:endParaRPr>
          </a:p>
        </p:txBody>
      </p:sp>
      <p:sp>
        <p:nvSpPr>
          <p:cNvPr id="1753" name="Google Shape;1753;p187"/>
          <p:cNvSpPr txBox="1"/>
          <p:nvPr/>
        </p:nvSpPr>
        <p:spPr>
          <a:xfrm>
            <a:off x="228600" y="457200"/>
            <a:ext cx="6089700" cy="530400"/>
          </a:xfrm>
          <a:prstGeom prst="rect">
            <a:avLst/>
          </a:prstGeom>
          <a:noFill/>
          <a:ln>
            <a:noFill/>
          </a:ln>
        </p:spPr>
        <p:txBody>
          <a:bodyPr anchorCtr="0" anchor="ctr" bIns="0" lIns="0" spcFirstLastPara="1" rIns="0" wrap="square" tIns="6925">
            <a:spAutoFit/>
          </a:bodyPr>
          <a:lstStyle/>
          <a:p>
            <a:pPr indent="0" lvl="0" marL="0" rtl="0" algn="l">
              <a:spcBef>
                <a:spcPts val="0"/>
              </a:spcBef>
              <a:spcAft>
                <a:spcPts val="0"/>
              </a:spcAft>
              <a:buNone/>
            </a:pPr>
            <a:r>
              <a:rPr b="1" lang="en-US" sz="3400">
                <a:solidFill>
                  <a:schemeClr val="dk1"/>
                </a:solidFill>
              </a:rPr>
              <a:t>Scaling</a:t>
            </a:r>
            <a:endParaRPr b="1" sz="3400">
              <a:solidFill>
                <a:schemeClr val="dk1"/>
              </a:solidFill>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7" name="Shape 1757"/>
        <p:cNvGrpSpPr/>
        <p:nvPr/>
      </p:nvGrpSpPr>
      <p:grpSpPr>
        <a:xfrm>
          <a:off x="0" y="0"/>
          <a:ext cx="0" cy="0"/>
          <a:chOff x="0" y="0"/>
          <a:chExt cx="0" cy="0"/>
        </a:xfrm>
      </p:grpSpPr>
      <p:sp>
        <p:nvSpPr>
          <p:cNvPr id="1758" name="Google Shape;1758;p188"/>
          <p:cNvSpPr txBox="1"/>
          <p:nvPr>
            <p:ph idx="12" type="sldNum"/>
          </p:nvPr>
        </p:nvSpPr>
        <p:spPr>
          <a:xfrm>
            <a:off x="8610605" y="6356358"/>
            <a:ext cx="2743200" cy="365100"/>
          </a:xfrm>
          <a:prstGeom prst="rect">
            <a:avLst/>
          </a:prstGeom>
        </p:spPr>
        <p:txBody>
          <a:bodyPr anchorCtr="0" anchor="ctr" bIns="27700" lIns="55425" spcFirstLastPara="1" rIns="55425" wrap="square" tIns="27700">
            <a:noAutofit/>
          </a:bodyPr>
          <a:lstStyle/>
          <a:p>
            <a:pPr indent="0" lvl="0" marL="0" rtl="0" algn="r">
              <a:spcBef>
                <a:spcPts val="0"/>
              </a:spcBef>
              <a:spcAft>
                <a:spcPts val="0"/>
              </a:spcAft>
              <a:buNone/>
            </a:pPr>
            <a:fld id="{00000000-1234-1234-1234-123412341234}" type="slidenum">
              <a:rPr lang="en-US"/>
              <a:t>‹#›</a:t>
            </a:fld>
            <a:endParaRPr/>
          </a:p>
        </p:txBody>
      </p:sp>
      <p:pic>
        <p:nvPicPr>
          <p:cNvPr id="1759" name="Google Shape;1759;p188"/>
          <p:cNvPicPr preferRelativeResize="0"/>
          <p:nvPr/>
        </p:nvPicPr>
        <p:blipFill rotWithShape="1">
          <a:blip r:embed="rId3">
            <a:alphaModFix/>
          </a:blip>
          <a:srcRect b="25815" l="0" r="902" t="41921"/>
          <a:stretch/>
        </p:blipFill>
        <p:spPr>
          <a:xfrm>
            <a:off x="0" y="5650075"/>
            <a:ext cx="12191999" cy="139950"/>
          </a:xfrm>
          <a:prstGeom prst="rect">
            <a:avLst/>
          </a:prstGeom>
          <a:noFill/>
          <a:ln>
            <a:noFill/>
          </a:ln>
        </p:spPr>
      </p:pic>
      <p:pic>
        <p:nvPicPr>
          <p:cNvPr id="1760" name="Google Shape;1760;p188"/>
          <p:cNvPicPr preferRelativeResize="0"/>
          <p:nvPr/>
        </p:nvPicPr>
        <p:blipFill>
          <a:blip r:embed="rId4">
            <a:alphaModFix/>
          </a:blip>
          <a:stretch>
            <a:fillRect/>
          </a:stretch>
        </p:blipFill>
        <p:spPr>
          <a:xfrm>
            <a:off x="9766700" y="5952150"/>
            <a:ext cx="2121750" cy="757800"/>
          </a:xfrm>
          <a:prstGeom prst="rect">
            <a:avLst/>
          </a:prstGeom>
          <a:noFill/>
          <a:ln>
            <a:noFill/>
          </a:ln>
        </p:spPr>
      </p:pic>
      <p:pic>
        <p:nvPicPr>
          <p:cNvPr id="1761" name="Google Shape;1761;p188"/>
          <p:cNvPicPr preferRelativeResize="0"/>
          <p:nvPr/>
        </p:nvPicPr>
        <p:blipFill rotWithShape="1">
          <a:blip r:embed="rId5">
            <a:alphaModFix/>
          </a:blip>
          <a:srcRect b="1127" l="4750" r="1932" t="0"/>
          <a:stretch/>
        </p:blipFill>
        <p:spPr>
          <a:xfrm>
            <a:off x="5836300" y="-22825"/>
            <a:ext cx="6355700" cy="5686000"/>
          </a:xfrm>
          <a:prstGeom prst="rect">
            <a:avLst/>
          </a:prstGeom>
          <a:noFill/>
          <a:ln>
            <a:noFill/>
          </a:ln>
        </p:spPr>
      </p:pic>
      <p:sp>
        <p:nvSpPr>
          <p:cNvPr id="1762" name="Google Shape;1762;p188"/>
          <p:cNvSpPr txBox="1"/>
          <p:nvPr/>
        </p:nvSpPr>
        <p:spPr>
          <a:xfrm>
            <a:off x="685800" y="1198600"/>
            <a:ext cx="4531500" cy="4625700"/>
          </a:xfrm>
          <a:prstGeom prst="rect">
            <a:avLst/>
          </a:prstGeom>
          <a:noFill/>
          <a:ln>
            <a:noFill/>
          </a:ln>
        </p:spPr>
        <p:txBody>
          <a:bodyPr anchorCtr="0" anchor="t" bIns="0" lIns="0" spcFirstLastPara="1" rIns="0" wrap="square" tIns="7800">
            <a:spAutoFit/>
          </a:bodyPr>
          <a:lstStyle/>
          <a:p>
            <a:pPr indent="-381000" lvl="0" marL="457200" rtl="0" algn="l">
              <a:lnSpc>
                <a:spcPct val="115000"/>
              </a:lnSpc>
              <a:spcBef>
                <a:spcPts val="0"/>
              </a:spcBef>
              <a:spcAft>
                <a:spcPts val="0"/>
              </a:spcAft>
              <a:buSzPts val="2400"/>
              <a:buFont typeface="Muli"/>
              <a:buAutoNum type="arabicPeriod"/>
            </a:pPr>
            <a:r>
              <a:rPr lang="en-US" sz="2400">
                <a:latin typeface="Muli"/>
                <a:ea typeface="Muli"/>
                <a:cs typeface="Muli"/>
                <a:sym typeface="Muli"/>
              </a:rPr>
              <a:t>What actions need to be taken to ensure the campaign continues to meet its objectives?</a:t>
            </a:r>
            <a:endParaRPr sz="2400">
              <a:latin typeface="Muli"/>
              <a:ea typeface="Muli"/>
              <a:cs typeface="Muli"/>
              <a:sym typeface="Muli"/>
            </a:endParaRPr>
          </a:p>
          <a:p>
            <a:pPr indent="-381000" lvl="0" marL="457200" rtl="0" algn="l">
              <a:lnSpc>
                <a:spcPct val="115000"/>
              </a:lnSpc>
              <a:spcBef>
                <a:spcPts val="0"/>
              </a:spcBef>
              <a:spcAft>
                <a:spcPts val="0"/>
              </a:spcAft>
              <a:buSzPts val="2400"/>
              <a:buFont typeface="Muli"/>
              <a:buAutoNum type="arabicPeriod"/>
            </a:pPr>
            <a:r>
              <a:rPr lang="en-US" sz="2400">
                <a:latin typeface="Muli"/>
                <a:ea typeface="Muli"/>
                <a:cs typeface="Muli"/>
                <a:sym typeface="Muli"/>
              </a:rPr>
              <a:t>Who will be responsible for taking these actions?</a:t>
            </a:r>
            <a:endParaRPr sz="2400">
              <a:latin typeface="Muli"/>
              <a:ea typeface="Muli"/>
              <a:cs typeface="Muli"/>
              <a:sym typeface="Muli"/>
            </a:endParaRPr>
          </a:p>
          <a:p>
            <a:pPr indent="-381000" lvl="0" marL="457200" rtl="0" algn="l">
              <a:lnSpc>
                <a:spcPct val="115000"/>
              </a:lnSpc>
              <a:spcBef>
                <a:spcPts val="0"/>
              </a:spcBef>
              <a:spcAft>
                <a:spcPts val="0"/>
              </a:spcAft>
              <a:buSzPts val="2400"/>
              <a:buFont typeface="Muli"/>
              <a:buAutoNum type="arabicPeriod"/>
            </a:pPr>
            <a:r>
              <a:rPr lang="en-US" sz="2400">
                <a:latin typeface="Muli"/>
                <a:ea typeface="Muli"/>
                <a:cs typeface="Muli"/>
                <a:sym typeface="Muli"/>
              </a:rPr>
              <a:t>How often do these actions need to be taken?</a:t>
            </a:r>
            <a:endParaRPr sz="2400">
              <a:latin typeface="Muli"/>
              <a:ea typeface="Muli"/>
              <a:cs typeface="Muli"/>
              <a:sym typeface="Muli"/>
            </a:endParaRPr>
          </a:p>
          <a:p>
            <a:pPr indent="-381000" lvl="0" marL="457200" rtl="0" algn="l">
              <a:lnSpc>
                <a:spcPct val="115000"/>
              </a:lnSpc>
              <a:spcBef>
                <a:spcPts val="0"/>
              </a:spcBef>
              <a:spcAft>
                <a:spcPts val="0"/>
              </a:spcAft>
              <a:buSzPts val="2400"/>
              <a:buFont typeface="Muli"/>
              <a:buAutoNum type="arabicPeriod"/>
            </a:pPr>
            <a:r>
              <a:rPr lang="en-US" sz="2400">
                <a:latin typeface="Muli"/>
                <a:ea typeface="Muli"/>
                <a:cs typeface="Muli"/>
                <a:sym typeface="Muli"/>
              </a:rPr>
              <a:t>How will insights be used to improve the campaign?</a:t>
            </a:r>
            <a:endParaRPr sz="2400">
              <a:latin typeface="Muli"/>
              <a:ea typeface="Muli"/>
              <a:cs typeface="Muli"/>
              <a:sym typeface="Muli"/>
            </a:endParaRPr>
          </a:p>
          <a:p>
            <a:pPr indent="0" lvl="0" marL="0" rtl="0" algn="l">
              <a:lnSpc>
                <a:spcPct val="115000"/>
              </a:lnSpc>
              <a:spcBef>
                <a:spcPts val="0"/>
              </a:spcBef>
              <a:spcAft>
                <a:spcPts val="0"/>
              </a:spcAft>
              <a:buNone/>
            </a:pPr>
            <a:r>
              <a:t/>
            </a:r>
            <a:endParaRPr sz="2400">
              <a:latin typeface="Muli"/>
              <a:ea typeface="Muli"/>
              <a:cs typeface="Muli"/>
              <a:sym typeface="Muli"/>
            </a:endParaRPr>
          </a:p>
        </p:txBody>
      </p:sp>
      <p:sp>
        <p:nvSpPr>
          <p:cNvPr id="1763" name="Google Shape;1763;p188"/>
          <p:cNvSpPr txBox="1"/>
          <p:nvPr/>
        </p:nvSpPr>
        <p:spPr>
          <a:xfrm>
            <a:off x="228600" y="457200"/>
            <a:ext cx="6089700" cy="530400"/>
          </a:xfrm>
          <a:prstGeom prst="rect">
            <a:avLst/>
          </a:prstGeom>
          <a:noFill/>
          <a:ln>
            <a:noFill/>
          </a:ln>
        </p:spPr>
        <p:txBody>
          <a:bodyPr anchorCtr="0" anchor="ctr" bIns="0" lIns="0" spcFirstLastPara="1" rIns="0" wrap="square" tIns="6925">
            <a:spAutoFit/>
          </a:bodyPr>
          <a:lstStyle/>
          <a:p>
            <a:pPr indent="0" lvl="0" marL="0" rtl="0" algn="l">
              <a:spcBef>
                <a:spcPts val="0"/>
              </a:spcBef>
              <a:spcAft>
                <a:spcPts val="0"/>
              </a:spcAft>
              <a:buNone/>
            </a:pPr>
            <a:r>
              <a:rPr b="1" lang="en-US" sz="3400">
                <a:solidFill>
                  <a:schemeClr val="dk1"/>
                </a:solidFill>
              </a:rPr>
              <a:t>Review</a:t>
            </a:r>
            <a:endParaRPr b="1" sz="3400">
              <a:solidFill>
                <a:schemeClr val="dk1"/>
              </a:solidFill>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7" name="Shape 1767"/>
        <p:cNvGrpSpPr/>
        <p:nvPr/>
      </p:nvGrpSpPr>
      <p:grpSpPr>
        <a:xfrm>
          <a:off x="0" y="0"/>
          <a:ext cx="0" cy="0"/>
          <a:chOff x="0" y="0"/>
          <a:chExt cx="0" cy="0"/>
        </a:xfrm>
      </p:grpSpPr>
      <p:sp>
        <p:nvSpPr>
          <p:cNvPr id="1768" name="Google Shape;1768;p189"/>
          <p:cNvSpPr txBox="1"/>
          <p:nvPr>
            <p:ph idx="1" type="body"/>
          </p:nvPr>
        </p:nvSpPr>
        <p:spPr>
          <a:xfrm>
            <a:off x="685800" y="1668525"/>
            <a:ext cx="5004300" cy="4183800"/>
          </a:xfrm>
          <a:prstGeom prst="rect">
            <a:avLst/>
          </a:prstGeom>
        </p:spPr>
        <p:txBody>
          <a:bodyPr anchorCtr="0" anchor="t" bIns="91425" lIns="91425" spcFirstLastPara="1" rIns="91425" wrap="square" tIns="91425">
            <a:noAutofit/>
          </a:bodyPr>
          <a:lstStyle/>
          <a:p>
            <a:pPr indent="-381000" lvl="0" marL="457200" rtl="0" algn="l">
              <a:spcBef>
                <a:spcPts val="0"/>
              </a:spcBef>
              <a:spcAft>
                <a:spcPts val="0"/>
              </a:spcAft>
              <a:buSzPts val="2400"/>
              <a:buAutoNum type="arabicPeriod"/>
            </a:pPr>
            <a:r>
              <a:rPr lang="en-US" sz="2400"/>
              <a:t>Learning in advocacy needs to happen earlier.</a:t>
            </a:r>
            <a:endParaRPr sz="2400"/>
          </a:p>
          <a:p>
            <a:pPr indent="0" lvl="0" marL="457200" rtl="0" algn="l">
              <a:spcBef>
                <a:spcPts val="0"/>
              </a:spcBef>
              <a:spcAft>
                <a:spcPts val="0"/>
              </a:spcAft>
              <a:buNone/>
            </a:pPr>
            <a:r>
              <a:t/>
            </a:r>
            <a:endParaRPr sz="2400"/>
          </a:p>
          <a:p>
            <a:pPr indent="-381000" lvl="0" marL="457200" rtl="0" algn="l">
              <a:spcBef>
                <a:spcPts val="0"/>
              </a:spcBef>
              <a:spcAft>
                <a:spcPts val="0"/>
              </a:spcAft>
              <a:buSzPts val="2400"/>
              <a:buAutoNum type="arabicPeriod"/>
            </a:pPr>
            <a:r>
              <a:rPr lang="en-US" sz="2400"/>
              <a:t>Incorporating behavioral insights can improve messages.</a:t>
            </a:r>
            <a:endParaRPr sz="2400"/>
          </a:p>
          <a:p>
            <a:pPr indent="0" lvl="0" marL="0" rtl="0" algn="l">
              <a:spcBef>
                <a:spcPts val="0"/>
              </a:spcBef>
              <a:spcAft>
                <a:spcPts val="0"/>
              </a:spcAft>
              <a:buNone/>
            </a:pPr>
            <a:r>
              <a:t/>
            </a:r>
            <a:endParaRPr sz="2400"/>
          </a:p>
          <a:p>
            <a:pPr indent="-381000" lvl="0" marL="457200" rtl="0" algn="l">
              <a:spcBef>
                <a:spcPts val="0"/>
              </a:spcBef>
              <a:spcAft>
                <a:spcPts val="0"/>
              </a:spcAft>
              <a:buSzPts val="2400"/>
              <a:buAutoNum type="arabicPeriod"/>
            </a:pPr>
            <a:r>
              <a:rPr lang="en-US" sz="2400"/>
              <a:t>What other reflections do you have?</a:t>
            </a:r>
            <a:endParaRPr sz="2400"/>
          </a:p>
        </p:txBody>
      </p:sp>
      <p:sp>
        <p:nvSpPr>
          <p:cNvPr id="1769" name="Google Shape;1769;p189"/>
          <p:cNvSpPr txBox="1"/>
          <p:nvPr>
            <p:ph type="title"/>
          </p:nvPr>
        </p:nvSpPr>
        <p:spPr>
          <a:xfrm>
            <a:off x="685800" y="533400"/>
            <a:ext cx="5016000" cy="60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a:t>3 Reflections</a:t>
            </a:r>
            <a:endParaRPr/>
          </a:p>
        </p:txBody>
      </p:sp>
      <p:sp>
        <p:nvSpPr>
          <p:cNvPr id="1770" name="Google Shape;1770;p189"/>
          <p:cNvSpPr txBox="1"/>
          <p:nvPr>
            <p:ph idx="2" type="body"/>
          </p:nvPr>
        </p:nvSpPr>
        <p:spPr>
          <a:xfrm>
            <a:off x="6414000" y="1668525"/>
            <a:ext cx="5004300" cy="4183800"/>
          </a:xfrm>
          <a:prstGeom prst="rect">
            <a:avLst/>
          </a:prstGeom>
        </p:spPr>
        <p:txBody>
          <a:bodyPr anchorCtr="0" anchor="t" bIns="91425" lIns="91425" spcFirstLastPara="1" rIns="91425" wrap="square" tIns="91425">
            <a:noAutofit/>
          </a:bodyPr>
          <a:lstStyle/>
          <a:p>
            <a:pPr indent="-381000" lvl="0" marL="457200" rtl="0" algn="l">
              <a:spcBef>
                <a:spcPts val="0"/>
              </a:spcBef>
              <a:spcAft>
                <a:spcPts val="0"/>
              </a:spcAft>
              <a:buSzPts val="2400"/>
              <a:buAutoNum type="arabicPeriod"/>
            </a:pPr>
            <a:r>
              <a:rPr lang="en-US" sz="2400"/>
              <a:t>Share the messages you have developed.</a:t>
            </a:r>
            <a:endParaRPr sz="2400"/>
          </a:p>
          <a:p>
            <a:pPr indent="-381000" lvl="0" marL="457200" rtl="0" algn="l">
              <a:spcBef>
                <a:spcPts val="0"/>
              </a:spcBef>
              <a:spcAft>
                <a:spcPts val="0"/>
              </a:spcAft>
              <a:buSzPts val="2400"/>
              <a:buAutoNum type="arabicPeriod"/>
            </a:pPr>
            <a:r>
              <a:rPr lang="en-US" sz="2400"/>
              <a:t>Test the messages you have developed, scale them if they work!</a:t>
            </a:r>
            <a:endParaRPr sz="2400"/>
          </a:p>
          <a:p>
            <a:pPr indent="-381000" lvl="0" marL="457200" rtl="0" algn="l">
              <a:spcBef>
                <a:spcPts val="0"/>
              </a:spcBef>
              <a:spcAft>
                <a:spcPts val="0"/>
              </a:spcAft>
              <a:buSzPts val="2400"/>
              <a:buAutoNum type="arabicPeriod"/>
            </a:pPr>
            <a:r>
              <a:rPr lang="en-US" sz="2400"/>
              <a:t>Engage with the guide and give us feedback.</a:t>
            </a:r>
            <a:endParaRPr sz="2400"/>
          </a:p>
          <a:p>
            <a:pPr indent="-381000" lvl="0" marL="457200" rtl="0" algn="l">
              <a:spcBef>
                <a:spcPts val="0"/>
              </a:spcBef>
              <a:spcAft>
                <a:spcPts val="0"/>
              </a:spcAft>
              <a:buSzPts val="2400"/>
              <a:buAutoNum type="arabicPeriod"/>
            </a:pPr>
            <a:r>
              <a:rPr lang="en-US" sz="2400"/>
              <a:t>Let’s collaborate! </a:t>
            </a:r>
            <a:endParaRPr sz="2400"/>
          </a:p>
          <a:p>
            <a:pPr indent="0" lvl="0" marL="457200" rtl="0" algn="l">
              <a:spcBef>
                <a:spcPts val="0"/>
              </a:spcBef>
              <a:spcAft>
                <a:spcPts val="0"/>
              </a:spcAft>
              <a:buNone/>
            </a:pPr>
            <a:r>
              <a:t/>
            </a:r>
            <a:endParaRPr sz="2400"/>
          </a:p>
        </p:txBody>
      </p:sp>
      <p:sp>
        <p:nvSpPr>
          <p:cNvPr id="1771" name="Google Shape;1771;p189"/>
          <p:cNvSpPr txBox="1"/>
          <p:nvPr>
            <p:ph idx="3" type="title"/>
          </p:nvPr>
        </p:nvSpPr>
        <p:spPr>
          <a:xfrm>
            <a:off x="6414000" y="533400"/>
            <a:ext cx="5016000" cy="60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a:t>4 Next Steps</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5" name="Shape 1775"/>
        <p:cNvGrpSpPr/>
        <p:nvPr/>
      </p:nvGrpSpPr>
      <p:grpSpPr>
        <a:xfrm>
          <a:off x="0" y="0"/>
          <a:ext cx="0" cy="0"/>
          <a:chOff x="0" y="0"/>
          <a:chExt cx="0" cy="0"/>
        </a:xfrm>
      </p:grpSpPr>
      <p:sp>
        <p:nvSpPr>
          <p:cNvPr id="1776" name="Google Shape;1776;p190"/>
          <p:cNvSpPr txBox="1"/>
          <p:nvPr>
            <p:ph type="ctrTitle"/>
          </p:nvPr>
        </p:nvSpPr>
        <p:spPr>
          <a:xfrm>
            <a:off x="1176964" y="2495954"/>
            <a:ext cx="8533500" cy="1179900"/>
          </a:xfrm>
          <a:prstGeom prst="rect">
            <a:avLst/>
          </a:prstGeom>
          <a:noFill/>
          <a:ln>
            <a:noFill/>
          </a:ln>
        </p:spPr>
        <p:txBody>
          <a:bodyPr anchorCtr="0" anchor="ctr" bIns="0" lIns="0" spcFirstLastPara="1" rIns="0" wrap="square" tIns="10000">
            <a:spAutoFit/>
          </a:bodyPr>
          <a:lstStyle/>
          <a:p>
            <a:pPr indent="0" lvl="0" marL="0" rtl="0" algn="l">
              <a:lnSpc>
                <a:spcPct val="100000"/>
              </a:lnSpc>
              <a:spcBef>
                <a:spcPts val="0"/>
              </a:spcBef>
              <a:spcAft>
                <a:spcPts val="0"/>
              </a:spcAft>
              <a:buClr>
                <a:srgbClr val="FFFFFF"/>
              </a:buClr>
              <a:buSzPts val="7600"/>
              <a:buFont typeface="Arial Black"/>
              <a:buNone/>
            </a:pPr>
            <a:r>
              <a:rPr lang="en-US" sz="7600">
                <a:solidFill>
                  <a:srgbClr val="FFFFFF"/>
                </a:solidFill>
                <a:latin typeface="Arial Black"/>
                <a:ea typeface="Arial Black"/>
                <a:cs typeface="Arial Black"/>
                <a:sym typeface="Arial Black"/>
              </a:rPr>
              <a:t>Thank you</a:t>
            </a:r>
            <a:endParaRPr sz="7600">
              <a:latin typeface="Arial Black"/>
              <a:ea typeface="Arial Black"/>
              <a:cs typeface="Arial Black"/>
              <a:sym typeface="Arial Black"/>
            </a:endParaRPr>
          </a:p>
        </p:txBody>
      </p:sp>
      <p:grpSp>
        <p:nvGrpSpPr>
          <p:cNvPr id="1777" name="Google Shape;1777;p190"/>
          <p:cNvGrpSpPr/>
          <p:nvPr/>
        </p:nvGrpSpPr>
        <p:grpSpPr>
          <a:xfrm>
            <a:off x="0" y="5981462"/>
            <a:ext cx="12191485" cy="127071"/>
            <a:chOff x="0" y="9863563"/>
            <a:chExt cx="20104692" cy="209550"/>
          </a:xfrm>
        </p:grpSpPr>
        <p:sp>
          <p:nvSpPr>
            <p:cNvPr id="1778" name="Google Shape;1778;p190"/>
            <p:cNvSpPr/>
            <p:nvPr/>
          </p:nvSpPr>
          <p:spPr>
            <a:xfrm>
              <a:off x="9568137" y="9863563"/>
              <a:ext cx="10536555" cy="209550"/>
            </a:xfrm>
            <a:custGeom>
              <a:rect b="b" l="l" r="r" t="t"/>
              <a:pathLst>
                <a:path extrusionOk="0" h="209550" w="10536555">
                  <a:moveTo>
                    <a:pt x="10535961" y="0"/>
                  </a:moveTo>
                  <a:lnTo>
                    <a:pt x="0" y="0"/>
                  </a:lnTo>
                  <a:lnTo>
                    <a:pt x="0" y="209417"/>
                  </a:lnTo>
                  <a:lnTo>
                    <a:pt x="10535961" y="209417"/>
                  </a:lnTo>
                  <a:lnTo>
                    <a:pt x="10535961"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79" name="Google Shape;1779;p190"/>
            <p:cNvSpPr/>
            <p:nvPr/>
          </p:nvSpPr>
          <p:spPr>
            <a:xfrm>
              <a:off x="6861916" y="9863563"/>
              <a:ext cx="2706370" cy="209550"/>
            </a:xfrm>
            <a:custGeom>
              <a:rect b="b" l="l" r="r" t="t"/>
              <a:pathLst>
                <a:path extrusionOk="0" h="209550" w="2706370">
                  <a:moveTo>
                    <a:pt x="2706221" y="0"/>
                  </a:moveTo>
                  <a:lnTo>
                    <a:pt x="0" y="0"/>
                  </a:lnTo>
                  <a:lnTo>
                    <a:pt x="0" y="209417"/>
                  </a:lnTo>
                  <a:lnTo>
                    <a:pt x="2706221" y="209417"/>
                  </a:lnTo>
                  <a:lnTo>
                    <a:pt x="2706221"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80" name="Google Shape;1780;p190"/>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81" name="Google Shape;1781;p190"/>
            <p:cNvSpPr/>
            <p:nvPr/>
          </p:nvSpPr>
          <p:spPr>
            <a:xfrm>
              <a:off x="4956634" y="9863563"/>
              <a:ext cx="1905634" cy="209550"/>
            </a:xfrm>
            <a:custGeom>
              <a:rect b="b" l="l" r="r" t="t"/>
              <a:pathLst>
                <a:path extrusionOk="0" h="209550" w="1905634">
                  <a:moveTo>
                    <a:pt x="1905282" y="0"/>
                  </a:moveTo>
                  <a:lnTo>
                    <a:pt x="0" y="0"/>
                  </a:lnTo>
                  <a:lnTo>
                    <a:pt x="0" y="209417"/>
                  </a:lnTo>
                  <a:lnTo>
                    <a:pt x="1905282" y="209417"/>
                  </a:lnTo>
                  <a:lnTo>
                    <a:pt x="190528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Busara Presentation Template 2019 ">
  <a:themeElements>
    <a:clrScheme name="Office">
      <a:dk1>
        <a:srgbClr val="111111"/>
      </a:dk1>
      <a:lt1>
        <a:srgbClr val="FFFFFF"/>
      </a:lt1>
      <a:dk2>
        <a:srgbClr val="0033A1"/>
      </a:dk2>
      <a:lt2>
        <a:srgbClr val="00A5E0"/>
      </a:lt2>
      <a:accent1>
        <a:srgbClr val="0A266D"/>
      </a:accent1>
      <a:accent2>
        <a:srgbClr val="F4E81C"/>
      </a:accent2>
      <a:accent3>
        <a:srgbClr val="F45B02"/>
      </a:accent3>
      <a:accent4>
        <a:srgbClr val="60AA55"/>
      </a:accent4>
      <a:accent5>
        <a:srgbClr val="E80A60"/>
      </a:accent5>
      <a:accent6>
        <a:srgbClr val="363636"/>
      </a:accent6>
      <a:hlink>
        <a:srgbClr val="0033A1"/>
      </a:hlink>
      <a:folHlink>
        <a:srgbClr val="80008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Busara Presentation Template 2019 ">
  <a:themeElements>
    <a:clrScheme name="Office">
      <a:dk1>
        <a:srgbClr val="111111"/>
      </a:dk1>
      <a:lt1>
        <a:srgbClr val="FFFFFF"/>
      </a:lt1>
      <a:dk2>
        <a:srgbClr val="0033A1"/>
      </a:dk2>
      <a:lt2>
        <a:srgbClr val="00A5E0"/>
      </a:lt2>
      <a:accent1>
        <a:srgbClr val="0A266D"/>
      </a:accent1>
      <a:accent2>
        <a:srgbClr val="F4E81C"/>
      </a:accent2>
      <a:accent3>
        <a:srgbClr val="F45B02"/>
      </a:accent3>
      <a:accent4>
        <a:srgbClr val="60AA55"/>
      </a:accent4>
      <a:accent5>
        <a:srgbClr val="E80A60"/>
      </a:accent5>
      <a:accent6>
        <a:srgbClr val="363636"/>
      </a:accent6>
      <a:hlink>
        <a:srgbClr val="0033A1"/>
      </a:hlink>
      <a:folHlink>
        <a:srgbClr val="80008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Busara Presentation Template 2019 ">
  <a:themeElements>
    <a:clrScheme name="Office">
      <a:dk1>
        <a:srgbClr val="111111"/>
      </a:dk1>
      <a:lt1>
        <a:srgbClr val="FFFFFF"/>
      </a:lt1>
      <a:dk2>
        <a:srgbClr val="0033A1"/>
      </a:dk2>
      <a:lt2>
        <a:srgbClr val="00A5E0"/>
      </a:lt2>
      <a:accent1>
        <a:srgbClr val="0A266D"/>
      </a:accent1>
      <a:accent2>
        <a:srgbClr val="F4E81C"/>
      </a:accent2>
      <a:accent3>
        <a:srgbClr val="F45B02"/>
      </a:accent3>
      <a:accent4>
        <a:srgbClr val="60AA55"/>
      </a:accent4>
      <a:accent5>
        <a:srgbClr val="E80A60"/>
      </a:accent5>
      <a:accent6>
        <a:srgbClr val="363636"/>
      </a:accent6>
      <a:hlink>
        <a:srgbClr val="0033A1"/>
      </a:hlink>
      <a:folHlink>
        <a:srgbClr val="80008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