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64" r:id="rId5"/>
    <p:sldMasterId id="21474837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6858000" cx="12192000"/>
  <p:notesSz cx="12192000" cy="6858000"/>
  <p:embeddedFontLst>
    <p:embeddedFont>
      <p:font typeface="Arial Black"/>
      <p:regular r:id="rId25"/>
    </p:embeddedFont>
    <p:embeddedFont>
      <p:font typeface="DM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68">
          <p15:clr>
            <a:srgbClr val="000000"/>
          </p15:clr>
        </p15:guide>
        <p15:guide id="2" pos="7680">
          <p15:clr>
            <a:srgbClr val="000000"/>
          </p15:clr>
        </p15:guide>
        <p15:guide id="3" pos="971">
          <p15:clr>
            <a:srgbClr val="9AA0A6"/>
          </p15:clr>
        </p15:guide>
        <p15:guide id="4" orient="horz" pos="504">
          <p15:clr>
            <a:srgbClr val="9AA0A6"/>
          </p15:clr>
        </p15:guide>
        <p15:guide id="5" pos="504">
          <p15:clr>
            <a:srgbClr val="9AA0A6"/>
          </p15:clr>
        </p15:guide>
        <p15:guide id="6" pos="1439">
          <p15:clr>
            <a:srgbClr val="9AA0A6"/>
          </p15:clr>
        </p15:guide>
        <p15:guide id="7" pos="1906">
          <p15:clr>
            <a:srgbClr val="9AA0A6"/>
          </p15:clr>
        </p15:guide>
        <p15:guide id="8" orient="horz" pos="1440">
          <p15:clr>
            <a:srgbClr val="9AA0A6"/>
          </p15:clr>
        </p15:guide>
        <p15:guide id="9" orient="horz" pos="1912">
          <p15:clr>
            <a:srgbClr val="9AA0A6"/>
          </p15:clr>
        </p15:guide>
        <p15:guide id="10" orient="horz" pos="2410">
          <p15:clr>
            <a:srgbClr val="9AA0A6"/>
          </p15:clr>
        </p15:guide>
        <p15:guide id="11" orient="horz" pos="2880">
          <p15:clr>
            <a:srgbClr val="9AA0A6"/>
          </p15:clr>
        </p15:guide>
        <p15:guide id="12" orient="horz" pos="3352">
          <p15:clr>
            <a:srgbClr val="9AA0A6"/>
          </p15:clr>
        </p15:guide>
        <p15:guide id="13" orient="horz" pos="38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C010DA-94DB-443C-B661-51C5105141C0}">
  <a:tblStyle styleId="{17C010DA-94DB-443C-B661-51C5105141C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68" orient="horz"/>
        <p:guide pos="7680"/>
        <p:guide pos="971"/>
        <p:guide pos="504" orient="horz"/>
        <p:guide pos="504"/>
        <p:guide pos="1439"/>
        <p:guide pos="1906"/>
        <p:guide pos="1440" orient="horz"/>
        <p:guide pos="1912" orient="horz"/>
        <p:guide pos="2410" orient="horz"/>
        <p:guide pos="2880" orient="horz"/>
        <p:guide pos="3352" orient="horz"/>
        <p:guide pos="384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font" Target="fonts/DMSans-regular.fntdata"/><Relationship Id="rId25" Type="http://schemas.openxmlformats.org/officeDocument/2006/relationships/font" Target="fonts/ArialBlack-regular.fntdata"/><Relationship Id="rId28" Type="http://schemas.openxmlformats.org/officeDocument/2006/relationships/font" Target="fonts/DMSans-italic.fntdata"/><Relationship Id="rId27" Type="http://schemas.openxmlformats.org/officeDocument/2006/relationships/font" Target="fonts/DMSans-bold.fntdata"/><Relationship Id="rId29" Type="http://schemas.openxmlformats.org/officeDocument/2006/relationships/font" Target="fonts/DMSans-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d5530aa568_0_631: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g2d5530aa568_0_631: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d5530aa568_0_64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g2d5530aa568_0_64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3139d671623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3139d671623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60163d09ba_0_38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60163d09ba_0_38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f59ef84189_0_31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f59ef84189_0_3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2f59ef84189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65" name="Google Shape;1065;g2f59ef84189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f59ef84189_0_33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f59ef84189_0_33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The LCMT Guidebook is a resource for CSOs that outlines various mechanisms of testing communication campaigns before scaling them up.</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f59ef84189_0_135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f59ef84189_0_135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f59ef84189_0_33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f59ef84189_0_33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5ea7700e71_0_45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5ea7700e71_0_45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4788a921dd_0_156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4788a921dd_0_15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2f59ef84189_0_138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2f59ef84189_0_138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2f59ef84189_0_1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2f59ef84189_0_1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f59ef84189_0_143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f59ef84189_0_14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2f5aecbec4b_0_38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2f5aecbec4b_0_38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2f5aecbec4b_0_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2f5aecbec4b_0_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3139d671623_0_59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g3139d671623_0_59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 Id="rId3" Type="http://schemas.openxmlformats.org/officeDocument/2006/relationships/image" Target="../media/image4.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jp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jp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grpSp>
        <p:nvGrpSpPr>
          <p:cNvPr id="110" name="Google Shape;110;p21"/>
          <p:cNvGrpSpPr/>
          <p:nvPr/>
        </p:nvGrpSpPr>
        <p:grpSpPr>
          <a:xfrm>
            <a:off x="0" y="5980278"/>
            <a:ext cx="12191479" cy="127050"/>
            <a:chOff x="0" y="9863563"/>
            <a:chExt cx="20104682" cy="209550"/>
          </a:xfrm>
        </p:grpSpPr>
        <p:sp>
          <p:nvSpPr>
            <p:cNvPr id="111" name="Google Shape;111;p2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2" name="Google Shape;112;p2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3" name="Google Shape;113;p2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4" name="Google Shape;114;p2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115" name="Google Shape;115;p21"/>
          <p:cNvGrpSpPr/>
          <p:nvPr/>
        </p:nvGrpSpPr>
        <p:grpSpPr>
          <a:xfrm>
            <a:off x="10472612" y="6300976"/>
            <a:ext cx="1450594" cy="352728"/>
            <a:chOff x="17270138" y="10392506"/>
            <a:chExt cx="2392141" cy="581772"/>
          </a:xfrm>
        </p:grpSpPr>
        <p:grpSp>
          <p:nvGrpSpPr>
            <p:cNvPr id="116" name="Google Shape;116;p21"/>
            <p:cNvGrpSpPr/>
            <p:nvPr/>
          </p:nvGrpSpPr>
          <p:grpSpPr>
            <a:xfrm>
              <a:off x="17879688" y="10615449"/>
              <a:ext cx="479402" cy="221678"/>
              <a:chOff x="17879688" y="10615449"/>
              <a:chExt cx="479402" cy="221678"/>
            </a:xfrm>
          </p:grpSpPr>
          <p:pic>
            <p:nvPicPr>
              <p:cNvPr id="117" name="Google Shape;117;p21"/>
              <p:cNvPicPr preferRelativeResize="0"/>
              <p:nvPr/>
            </p:nvPicPr>
            <p:blipFill rotWithShape="1">
              <a:blip r:embed="rId3">
                <a:alphaModFix/>
              </a:blip>
              <a:srcRect b="0" l="0" r="0" t="0"/>
              <a:stretch/>
            </p:blipFill>
            <p:spPr>
              <a:xfrm>
                <a:off x="17879688" y="10624359"/>
                <a:ext cx="165691" cy="212768"/>
              </a:xfrm>
              <a:prstGeom prst="rect">
                <a:avLst/>
              </a:prstGeom>
              <a:noFill/>
              <a:ln>
                <a:noFill/>
              </a:ln>
            </p:spPr>
          </p:pic>
          <p:sp>
            <p:nvSpPr>
              <p:cNvPr id="118" name="Google Shape;118;p2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119" name="Google Shape;119;p2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0" name="Google Shape;120;p2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1" name="Google Shape;121;p2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122" name="Google Shape;122;p21"/>
            <p:cNvGrpSpPr/>
            <p:nvPr/>
          </p:nvGrpSpPr>
          <p:grpSpPr>
            <a:xfrm>
              <a:off x="17270138" y="10697205"/>
              <a:ext cx="448309" cy="277073"/>
              <a:chOff x="17270138" y="10697205"/>
              <a:chExt cx="448309" cy="277073"/>
            </a:xfrm>
          </p:grpSpPr>
          <p:sp>
            <p:nvSpPr>
              <p:cNvPr id="123" name="Google Shape;123;p2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4" name="Google Shape;124;p2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5" name="Google Shape;125;p2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126" name="Google Shape;126;p21"/>
            <p:cNvPicPr preferRelativeResize="0"/>
            <p:nvPr/>
          </p:nvPicPr>
          <p:blipFill rotWithShape="1">
            <a:blip r:embed="rId4">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27" name="Shape 127"/>
        <p:cNvGrpSpPr/>
        <p:nvPr/>
      </p:nvGrpSpPr>
      <p:grpSpPr>
        <a:xfrm>
          <a:off x="0" y="0"/>
          <a:ext cx="0" cy="0"/>
          <a:chOff x="0" y="0"/>
          <a:chExt cx="0" cy="0"/>
        </a:xfrm>
      </p:grpSpPr>
      <p:graphicFrame>
        <p:nvGraphicFramePr>
          <p:cNvPr id="128" name="Google Shape;128;p22"/>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 name="Google Shape;129;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0" name="Google Shape;130;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1" name="Google Shape;131;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32" name="Google Shape;132;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33" name="Shape 133"/>
        <p:cNvGrpSpPr/>
        <p:nvPr/>
      </p:nvGrpSpPr>
      <p:grpSpPr>
        <a:xfrm>
          <a:off x="0" y="0"/>
          <a:ext cx="0" cy="0"/>
          <a:chOff x="0" y="0"/>
          <a:chExt cx="0" cy="0"/>
        </a:xfrm>
      </p:grpSpPr>
      <p:graphicFrame>
        <p:nvGraphicFramePr>
          <p:cNvPr id="134" name="Google Shape;134;p23"/>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5" name="Google Shape;135;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36" name="Google Shape;136;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37" name="Google Shape;137;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8" name="Google Shape;138;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39" name="Shape 139"/>
        <p:cNvGrpSpPr/>
        <p:nvPr/>
      </p:nvGrpSpPr>
      <p:grpSpPr>
        <a:xfrm>
          <a:off x="0" y="0"/>
          <a:ext cx="0" cy="0"/>
          <a:chOff x="0" y="0"/>
          <a:chExt cx="0" cy="0"/>
        </a:xfrm>
      </p:grpSpPr>
      <p:graphicFrame>
        <p:nvGraphicFramePr>
          <p:cNvPr id="140" name="Google Shape;140;p24"/>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1" name="Google Shape;141;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2" name="Google Shape;142;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3" name="Google Shape;143;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44" name="Google Shape;144;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45" name="Shape 145"/>
        <p:cNvGrpSpPr/>
        <p:nvPr/>
      </p:nvGrpSpPr>
      <p:grpSpPr>
        <a:xfrm>
          <a:off x="0" y="0"/>
          <a:ext cx="0" cy="0"/>
          <a:chOff x="0" y="0"/>
          <a:chExt cx="0" cy="0"/>
        </a:xfrm>
      </p:grpSpPr>
      <p:graphicFrame>
        <p:nvGraphicFramePr>
          <p:cNvPr id="146" name="Google Shape;146;p25"/>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7" name="Google Shape;147;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8" name="Google Shape;148;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9" name="Google Shape;149;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50" name="Google Shape;150;p25"/>
          <p:cNvGraphicFramePr/>
          <p:nvPr/>
        </p:nvGraphicFramePr>
        <p:xfrm>
          <a:off x="-5887"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51" name="Shape 151"/>
        <p:cNvGrpSpPr/>
        <p:nvPr/>
      </p:nvGrpSpPr>
      <p:grpSpPr>
        <a:xfrm>
          <a:off x="0" y="0"/>
          <a:ext cx="0" cy="0"/>
          <a:chOff x="0" y="0"/>
          <a:chExt cx="0" cy="0"/>
        </a:xfrm>
      </p:grpSpPr>
      <p:graphicFrame>
        <p:nvGraphicFramePr>
          <p:cNvPr id="152" name="Google Shape;152;p26"/>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3" name="Google Shape;153;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4" name="Google Shape;154;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55" name="Google Shape;155;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56" name="Google Shape;156;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57" name="Google Shape;157;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58" name="Shape 158"/>
        <p:cNvGrpSpPr/>
        <p:nvPr/>
      </p:nvGrpSpPr>
      <p:grpSpPr>
        <a:xfrm>
          <a:off x="0" y="0"/>
          <a:ext cx="0" cy="0"/>
          <a:chOff x="0" y="0"/>
          <a:chExt cx="0" cy="0"/>
        </a:xfrm>
      </p:grpSpPr>
      <p:pic>
        <p:nvPicPr>
          <p:cNvPr id="159" name="Google Shape;159;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60" name="Google Shape;160;p2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61" name="Google Shape;161;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3" name="Google Shape;163;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65" name="Shape 165"/>
        <p:cNvGrpSpPr/>
        <p:nvPr/>
      </p:nvGrpSpPr>
      <p:grpSpPr>
        <a:xfrm>
          <a:off x="0" y="0"/>
          <a:ext cx="0" cy="0"/>
          <a:chOff x="0" y="0"/>
          <a:chExt cx="0" cy="0"/>
        </a:xfrm>
      </p:grpSpPr>
      <p:graphicFrame>
        <p:nvGraphicFramePr>
          <p:cNvPr id="166" name="Google Shape;166;p2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7" name="Google Shape;167;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68" name="Google Shape;168;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69" name="Google Shape;169;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70" name="Shape 170"/>
        <p:cNvGrpSpPr/>
        <p:nvPr/>
      </p:nvGrpSpPr>
      <p:grpSpPr>
        <a:xfrm>
          <a:off x="0" y="0"/>
          <a:ext cx="0" cy="0"/>
          <a:chOff x="0" y="0"/>
          <a:chExt cx="0" cy="0"/>
        </a:xfrm>
      </p:grpSpPr>
      <p:sp>
        <p:nvSpPr>
          <p:cNvPr id="171" name="Google Shape;171;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2" name="Google Shape;172;p29"/>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3" name="Google Shape;173;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4" name="Google Shape;174;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75" name="Shape 175"/>
        <p:cNvGrpSpPr/>
        <p:nvPr/>
      </p:nvGrpSpPr>
      <p:grpSpPr>
        <a:xfrm>
          <a:off x="0" y="0"/>
          <a:ext cx="0" cy="0"/>
          <a:chOff x="0" y="0"/>
          <a:chExt cx="0" cy="0"/>
        </a:xfrm>
      </p:grpSpPr>
      <p:sp>
        <p:nvSpPr>
          <p:cNvPr id="176" name="Google Shape;176;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7" name="Google Shape;177;p30"/>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8" name="Google Shape;178;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9" name="Google Shape;179;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80" name="Shape 180"/>
        <p:cNvGrpSpPr/>
        <p:nvPr/>
      </p:nvGrpSpPr>
      <p:grpSpPr>
        <a:xfrm>
          <a:off x="0" y="0"/>
          <a:ext cx="0" cy="0"/>
          <a:chOff x="0" y="0"/>
          <a:chExt cx="0" cy="0"/>
        </a:xfrm>
      </p:grpSpPr>
      <p:sp>
        <p:nvSpPr>
          <p:cNvPr id="181" name="Google Shape;181;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2" name="Google Shape;182;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3" name="Google Shape;183;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84" name="Google Shape;184;p31"/>
          <p:cNvGraphicFramePr/>
          <p:nvPr/>
        </p:nvGraphicFramePr>
        <p:xfrm>
          <a:off x="-95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85" name="Shape 185"/>
        <p:cNvGrpSpPr/>
        <p:nvPr/>
      </p:nvGrpSpPr>
      <p:grpSpPr>
        <a:xfrm>
          <a:off x="0" y="0"/>
          <a:ext cx="0" cy="0"/>
          <a:chOff x="0" y="0"/>
          <a:chExt cx="0" cy="0"/>
        </a:xfrm>
      </p:grpSpPr>
      <p:sp>
        <p:nvSpPr>
          <p:cNvPr id="186" name="Google Shape;186;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7" name="Google Shape;187;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88" name="Google Shape;188;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89" name="Shape 189"/>
        <p:cNvGrpSpPr/>
        <p:nvPr/>
      </p:nvGrpSpPr>
      <p:grpSpPr>
        <a:xfrm>
          <a:off x="0" y="0"/>
          <a:ext cx="0" cy="0"/>
          <a:chOff x="0" y="0"/>
          <a:chExt cx="0" cy="0"/>
        </a:xfrm>
      </p:grpSpPr>
      <p:sp>
        <p:nvSpPr>
          <p:cNvPr id="190" name="Google Shape;190;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1" name="Google Shape;191;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92" name="Shape 192"/>
        <p:cNvGrpSpPr/>
        <p:nvPr/>
      </p:nvGrpSpPr>
      <p:grpSpPr>
        <a:xfrm>
          <a:off x="0" y="0"/>
          <a:ext cx="0" cy="0"/>
          <a:chOff x="0" y="0"/>
          <a:chExt cx="0" cy="0"/>
        </a:xfrm>
      </p:grpSpPr>
      <p:sp>
        <p:nvSpPr>
          <p:cNvPr id="193" name="Google Shape;193;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4" name="Google Shape;194;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95" name="Google Shape;195;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grpSp>
        <p:nvGrpSpPr>
          <p:cNvPr id="196" name="Google Shape;196;p34"/>
          <p:cNvGrpSpPr/>
          <p:nvPr/>
        </p:nvGrpSpPr>
        <p:grpSpPr>
          <a:xfrm>
            <a:off x="0" y="5980278"/>
            <a:ext cx="12191479" cy="127050"/>
            <a:chOff x="0" y="9863563"/>
            <a:chExt cx="20104682" cy="209550"/>
          </a:xfrm>
        </p:grpSpPr>
        <p:sp>
          <p:nvSpPr>
            <p:cNvPr id="197" name="Google Shape;197;p3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8" name="Google Shape;198;p3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9" name="Google Shape;199;p3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0" name="Google Shape;200;p3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01" name="Google Shape;201;p34"/>
          <p:cNvGrpSpPr/>
          <p:nvPr/>
        </p:nvGrpSpPr>
        <p:grpSpPr>
          <a:xfrm>
            <a:off x="10472612" y="6300976"/>
            <a:ext cx="1450594" cy="352728"/>
            <a:chOff x="17270138" y="10392506"/>
            <a:chExt cx="2392141" cy="581772"/>
          </a:xfrm>
        </p:grpSpPr>
        <p:grpSp>
          <p:nvGrpSpPr>
            <p:cNvPr id="202" name="Google Shape;202;p34"/>
            <p:cNvGrpSpPr/>
            <p:nvPr/>
          </p:nvGrpSpPr>
          <p:grpSpPr>
            <a:xfrm>
              <a:off x="17879688" y="10615449"/>
              <a:ext cx="479402" cy="221678"/>
              <a:chOff x="17879688" y="10615449"/>
              <a:chExt cx="479402" cy="221678"/>
            </a:xfrm>
          </p:grpSpPr>
          <p:pic>
            <p:nvPicPr>
              <p:cNvPr id="203" name="Google Shape;203;p3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04" name="Google Shape;204;p3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05" name="Google Shape;205;p3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6" name="Google Shape;206;p3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7" name="Google Shape;207;p3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08" name="Google Shape;208;p34"/>
            <p:cNvGrpSpPr/>
            <p:nvPr/>
          </p:nvGrpSpPr>
          <p:grpSpPr>
            <a:xfrm>
              <a:off x="17270138" y="10697205"/>
              <a:ext cx="448309" cy="277073"/>
              <a:chOff x="17270138" y="10697205"/>
              <a:chExt cx="448309" cy="277073"/>
            </a:xfrm>
          </p:grpSpPr>
          <p:sp>
            <p:nvSpPr>
              <p:cNvPr id="209" name="Google Shape;209;p3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0" name="Google Shape;210;p3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1" name="Google Shape;211;p3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12" name="Google Shape;212;p3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213" name="Shape 213"/>
        <p:cNvGrpSpPr/>
        <p:nvPr/>
      </p:nvGrpSpPr>
      <p:grpSpPr>
        <a:xfrm>
          <a:off x="0" y="0"/>
          <a:ext cx="0" cy="0"/>
          <a:chOff x="0" y="0"/>
          <a:chExt cx="0" cy="0"/>
        </a:xfrm>
      </p:grpSpPr>
      <p:graphicFrame>
        <p:nvGraphicFramePr>
          <p:cNvPr id="214" name="Google Shape;214;p35"/>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5" name="Google Shape;215;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16" name="Google Shape;216;p35"/>
          <p:cNvGrpSpPr/>
          <p:nvPr/>
        </p:nvGrpSpPr>
        <p:grpSpPr>
          <a:xfrm>
            <a:off x="0" y="5980278"/>
            <a:ext cx="12191479" cy="127050"/>
            <a:chOff x="0" y="9863563"/>
            <a:chExt cx="20104682" cy="209550"/>
          </a:xfrm>
        </p:grpSpPr>
        <p:sp>
          <p:nvSpPr>
            <p:cNvPr id="217" name="Google Shape;217;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8" name="Google Shape;218;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9" name="Google Shape;219;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0" name="Google Shape;220;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21" name="Google Shape;221;p35"/>
          <p:cNvGrpSpPr/>
          <p:nvPr/>
        </p:nvGrpSpPr>
        <p:grpSpPr>
          <a:xfrm>
            <a:off x="10472612" y="6300976"/>
            <a:ext cx="1450594" cy="352728"/>
            <a:chOff x="17270138" y="10392506"/>
            <a:chExt cx="2392141" cy="581772"/>
          </a:xfrm>
        </p:grpSpPr>
        <p:grpSp>
          <p:nvGrpSpPr>
            <p:cNvPr id="222" name="Google Shape;222;p35"/>
            <p:cNvGrpSpPr/>
            <p:nvPr/>
          </p:nvGrpSpPr>
          <p:grpSpPr>
            <a:xfrm>
              <a:off x="17879688" y="10615449"/>
              <a:ext cx="479402" cy="221678"/>
              <a:chOff x="17879688" y="10615449"/>
              <a:chExt cx="479402" cy="221678"/>
            </a:xfrm>
          </p:grpSpPr>
          <p:pic>
            <p:nvPicPr>
              <p:cNvPr id="223" name="Google Shape;223;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24" name="Google Shape;224;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25" name="Google Shape;225;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6" name="Google Shape;226;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7" name="Google Shape;227;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28" name="Google Shape;228;p35"/>
            <p:cNvGrpSpPr/>
            <p:nvPr/>
          </p:nvGrpSpPr>
          <p:grpSpPr>
            <a:xfrm>
              <a:off x="17270138" y="10697205"/>
              <a:ext cx="448309" cy="277073"/>
              <a:chOff x="17270138" y="10697205"/>
              <a:chExt cx="448309" cy="277073"/>
            </a:xfrm>
          </p:grpSpPr>
          <p:sp>
            <p:nvSpPr>
              <p:cNvPr id="229" name="Google Shape;229;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0" name="Google Shape;230;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1" name="Google Shape;231;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32" name="Google Shape;232;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33" name="Shape 233"/>
        <p:cNvGrpSpPr/>
        <p:nvPr/>
      </p:nvGrpSpPr>
      <p:grpSpPr>
        <a:xfrm>
          <a:off x="0" y="0"/>
          <a:ext cx="0" cy="0"/>
          <a:chOff x="0" y="0"/>
          <a:chExt cx="0" cy="0"/>
        </a:xfrm>
      </p:grpSpPr>
      <p:sp>
        <p:nvSpPr>
          <p:cNvPr id="234" name="Google Shape;23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35" name="Google Shape;23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36" name="Google Shape;23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37" name="Google Shape;237;p36"/>
          <p:cNvGrpSpPr/>
          <p:nvPr/>
        </p:nvGrpSpPr>
        <p:grpSpPr>
          <a:xfrm>
            <a:off x="0" y="5980278"/>
            <a:ext cx="12191479" cy="127050"/>
            <a:chOff x="0" y="9863563"/>
            <a:chExt cx="20104682" cy="209550"/>
          </a:xfrm>
        </p:grpSpPr>
        <p:sp>
          <p:nvSpPr>
            <p:cNvPr id="238" name="Google Shape;238;p3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9" name="Google Shape;239;p3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0" name="Google Shape;240;p3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1" name="Google Shape;241;p3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42" name="Google Shape;242;p36"/>
          <p:cNvGrpSpPr/>
          <p:nvPr/>
        </p:nvGrpSpPr>
        <p:grpSpPr>
          <a:xfrm>
            <a:off x="10472612" y="6300976"/>
            <a:ext cx="1450594" cy="352728"/>
            <a:chOff x="17270138" y="10392506"/>
            <a:chExt cx="2392141" cy="581772"/>
          </a:xfrm>
        </p:grpSpPr>
        <p:grpSp>
          <p:nvGrpSpPr>
            <p:cNvPr id="243" name="Google Shape;243;p36"/>
            <p:cNvGrpSpPr/>
            <p:nvPr/>
          </p:nvGrpSpPr>
          <p:grpSpPr>
            <a:xfrm>
              <a:off x="17879688" y="10615449"/>
              <a:ext cx="479402" cy="221678"/>
              <a:chOff x="17879688" y="10615449"/>
              <a:chExt cx="479402" cy="221678"/>
            </a:xfrm>
          </p:grpSpPr>
          <p:pic>
            <p:nvPicPr>
              <p:cNvPr id="244" name="Google Shape;244;p3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5" name="Google Shape;245;p3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46" name="Google Shape;246;p3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7" name="Google Shape;247;p3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8" name="Google Shape;248;p3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49" name="Google Shape;249;p36"/>
            <p:cNvGrpSpPr/>
            <p:nvPr/>
          </p:nvGrpSpPr>
          <p:grpSpPr>
            <a:xfrm>
              <a:off x="17270138" y="10697205"/>
              <a:ext cx="448309" cy="277073"/>
              <a:chOff x="17270138" y="10697205"/>
              <a:chExt cx="448309" cy="277073"/>
            </a:xfrm>
          </p:grpSpPr>
          <p:sp>
            <p:nvSpPr>
              <p:cNvPr id="250" name="Google Shape;250;p3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1" name="Google Shape;251;p3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2" name="Google Shape;252;p3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53" name="Google Shape;253;p3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54" name="Shape 254"/>
        <p:cNvGrpSpPr/>
        <p:nvPr/>
      </p:nvGrpSpPr>
      <p:grpSpPr>
        <a:xfrm>
          <a:off x="0" y="0"/>
          <a:ext cx="0" cy="0"/>
          <a:chOff x="0" y="0"/>
          <a:chExt cx="0" cy="0"/>
        </a:xfrm>
      </p:grpSpPr>
      <p:graphicFrame>
        <p:nvGraphicFramePr>
          <p:cNvPr id="255" name="Google Shape;255;p3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56" name="Google Shape;256;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57" name="Google Shape;257;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8" name="Google Shape;258;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9" name="Google Shape;259;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0" name="Google Shape;260;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61" name="Shape 261"/>
        <p:cNvGrpSpPr/>
        <p:nvPr/>
      </p:nvGrpSpPr>
      <p:grpSpPr>
        <a:xfrm>
          <a:off x="0" y="0"/>
          <a:ext cx="0" cy="0"/>
          <a:chOff x="0" y="0"/>
          <a:chExt cx="0" cy="0"/>
        </a:xfrm>
      </p:grpSpPr>
      <p:graphicFrame>
        <p:nvGraphicFramePr>
          <p:cNvPr id="262" name="Google Shape;262;p3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3" name="Google Shape;263;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4" name="Google Shape;264;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5" name="Google Shape;265;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66" name="Google Shape;266;p38"/>
          <p:cNvGrpSpPr/>
          <p:nvPr/>
        </p:nvGrpSpPr>
        <p:grpSpPr>
          <a:xfrm>
            <a:off x="6126479" y="1446441"/>
            <a:ext cx="5302980" cy="623700"/>
            <a:chOff x="5745479" y="1446441"/>
            <a:chExt cx="5302980" cy="623700"/>
          </a:xfrm>
        </p:grpSpPr>
        <p:sp>
          <p:nvSpPr>
            <p:cNvPr id="267" name="Google Shape;267;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68" name="Google Shape;268;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69" name="Google Shape;269;p38"/>
          <p:cNvGrpSpPr/>
          <p:nvPr/>
        </p:nvGrpSpPr>
        <p:grpSpPr>
          <a:xfrm>
            <a:off x="6126479" y="2370921"/>
            <a:ext cx="5302980" cy="623700"/>
            <a:chOff x="5745479" y="2218524"/>
            <a:chExt cx="5302980" cy="623700"/>
          </a:xfrm>
        </p:grpSpPr>
        <p:sp>
          <p:nvSpPr>
            <p:cNvPr id="270" name="Google Shape;270;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1" name="Google Shape;271;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2" name="Google Shape;272;p38"/>
          <p:cNvGrpSpPr/>
          <p:nvPr/>
        </p:nvGrpSpPr>
        <p:grpSpPr>
          <a:xfrm>
            <a:off x="6126479" y="3295402"/>
            <a:ext cx="5302980" cy="623700"/>
            <a:chOff x="5745479" y="2990608"/>
            <a:chExt cx="5302980" cy="623700"/>
          </a:xfrm>
        </p:grpSpPr>
        <p:sp>
          <p:nvSpPr>
            <p:cNvPr id="273" name="Google Shape;273;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4" name="Google Shape;274;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5" name="Google Shape;275;p38"/>
          <p:cNvGrpSpPr/>
          <p:nvPr/>
        </p:nvGrpSpPr>
        <p:grpSpPr>
          <a:xfrm>
            <a:off x="6126479" y="4219882"/>
            <a:ext cx="5302980" cy="623700"/>
            <a:chOff x="5745479" y="3762679"/>
            <a:chExt cx="5302980" cy="623700"/>
          </a:xfrm>
        </p:grpSpPr>
        <p:sp>
          <p:nvSpPr>
            <p:cNvPr id="276" name="Google Shape;276;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7" name="Google Shape;277;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8" name="Google Shape;278;p38"/>
          <p:cNvGrpSpPr/>
          <p:nvPr/>
        </p:nvGrpSpPr>
        <p:grpSpPr>
          <a:xfrm>
            <a:off x="6126479" y="5144363"/>
            <a:ext cx="5302980" cy="623700"/>
            <a:chOff x="5745479" y="4534763"/>
            <a:chExt cx="5302980" cy="623700"/>
          </a:xfrm>
        </p:grpSpPr>
        <p:sp>
          <p:nvSpPr>
            <p:cNvPr id="279" name="Google Shape;279;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80" name="Google Shape;280;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81" name="Google Shape;281;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82" name="Google Shape;282;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3" name="Google Shape;283;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4" name="Google Shape;284;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5" name="Google Shape;285;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86" name="Google Shape;286;p38"/>
          <p:cNvGrpSpPr/>
          <p:nvPr/>
        </p:nvGrpSpPr>
        <p:grpSpPr>
          <a:xfrm>
            <a:off x="0" y="5980278"/>
            <a:ext cx="12191479" cy="127050"/>
            <a:chOff x="0" y="9863563"/>
            <a:chExt cx="20104682" cy="209550"/>
          </a:xfrm>
        </p:grpSpPr>
        <p:sp>
          <p:nvSpPr>
            <p:cNvPr id="287" name="Google Shape;287;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8" name="Google Shape;288;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9" name="Google Shape;289;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0" name="Google Shape;290;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91" name="Google Shape;291;p38"/>
          <p:cNvGrpSpPr/>
          <p:nvPr/>
        </p:nvGrpSpPr>
        <p:grpSpPr>
          <a:xfrm>
            <a:off x="10472612" y="6300976"/>
            <a:ext cx="1450594" cy="352728"/>
            <a:chOff x="17270138" y="10392506"/>
            <a:chExt cx="2392141" cy="581772"/>
          </a:xfrm>
        </p:grpSpPr>
        <p:grpSp>
          <p:nvGrpSpPr>
            <p:cNvPr id="292" name="Google Shape;292;p38"/>
            <p:cNvGrpSpPr/>
            <p:nvPr/>
          </p:nvGrpSpPr>
          <p:grpSpPr>
            <a:xfrm>
              <a:off x="17879688" y="10615449"/>
              <a:ext cx="479402" cy="221678"/>
              <a:chOff x="17879688" y="10615449"/>
              <a:chExt cx="479402" cy="221678"/>
            </a:xfrm>
          </p:grpSpPr>
          <p:pic>
            <p:nvPicPr>
              <p:cNvPr id="293" name="Google Shape;293;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4" name="Google Shape;294;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95" name="Google Shape;295;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6" name="Google Shape;296;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7" name="Google Shape;297;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98" name="Google Shape;298;p38"/>
            <p:cNvGrpSpPr/>
            <p:nvPr/>
          </p:nvGrpSpPr>
          <p:grpSpPr>
            <a:xfrm>
              <a:off x="17270138" y="10697205"/>
              <a:ext cx="448309" cy="277073"/>
              <a:chOff x="17270138" y="10697205"/>
              <a:chExt cx="448309" cy="277073"/>
            </a:xfrm>
          </p:grpSpPr>
          <p:sp>
            <p:nvSpPr>
              <p:cNvPr id="299" name="Google Shape;299;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0" name="Google Shape;300;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1" name="Google Shape;301;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02" name="Google Shape;302;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303" name="Shape 303"/>
        <p:cNvGrpSpPr/>
        <p:nvPr/>
      </p:nvGrpSpPr>
      <p:grpSpPr>
        <a:xfrm>
          <a:off x="0" y="0"/>
          <a:ext cx="0" cy="0"/>
          <a:chOff x="0" y="0"/>
          <a:chExt cx="0" cy="0"/>
        </a:xfrm>
      </p:grpSpPr>
      <p:graphicFrame>
        <p:nvGraphicFramePr>
          <p:cNvPr id="304" name="Google Shape;304;p39"/>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5" name="Google Shape;305;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06" name="Google Shape;306;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07" name="Google Shape;307;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08" name="Google Shape;308;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09" name="Google Shape;309;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10" name="Google Shape;310;p39"/>
          <p:cNvGrpSpPr/>
          <p:nvPr/>
        </p:nvGrpSpPr>
        <p:grpSpPr>
          <a:xfrm>
            <a:off x="0" y="5980278"/>
            <a:ext cx="12191479" cy="127050"/>
            <a:chOff x="0" y="9863563"/>
            <a:chExt cx="20104682" cy="209550"/>
          </a:xfrm>
        </p:grpSpPr>
        <p:sp>
          <p:nvSpPr>
            <p:cNvPr id="311" name="Google Shape;311;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2" name="Google Shape;312;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3" name="Google Shape;313;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4" name="Google Shape;314;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315" name="Google Shape;315;p39"/>
          <p:cNvGrpSpPr/>
          <p:nvPr/>
        </p:nvGrpSpPr>
        <p:grpSpPr>
          <a:xfrm>
            <a:off x="10472612" y="6300976"/>
            <a:ext cx="1450594" cy="352728"/>
            <a:chOff x="17270138" y="10392506"/>
            <a:chExt cx="2392141" cy="581772"/>
          </a:xfrm>
        </p:grpSpPr>
        <p:grpSp>
          <p:nvGrpSpPr>
            <p:cNvPr id="316" name="Google Shape;316;p39"/>
            <p:cNvGrpSpPr/>
            <p:nvPr/>
          </p:nvGrpSpPr>
          <p:grpSpPr>
            <a:xfrm>
              <a:off x="17879688" y="10615449"/>
              <a:ext cx="479402" cy="221678"/>
              <a:chOff x="17879688" y="10615449"/>
              <a:chExt cx="479402" cy="221678"/>
            </a:xfrm>
          </p:grpSpPr>
          <p:pic>
            <p:nvPicPr>
              <p:cNvPr id="317" name="Google Shape;317;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18" name="Google Shape;318;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319" name="Google Shape;319;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0" name="Google Shape;320;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1" name="Google Shape;321;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322" name="Google Shape;322;p39"/>
            <p:cNvGrpSpPr/>
            <p:nvPr/>
          </p:nvGrpSpPr>
          <p:grpSpPr>
            <a:xfrm>
              <a:off x="17270138" y="10697205"/>
              <a:ext cx="448309" cy="277073"/>
              <a:chOff x="17270138" y="10697205"/>
              <a:chExt cx="448309" cy="277073"/>
            </a:xfrm>
          </p:grpSpPr>
          <p:sp>
            <p:nvSpPr>
              <p:cNvPr id="323" name="Google Shape;323;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4" name="Google Shape;324;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5" name="Google Shape;325;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26" name="Google Shape;326;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327" name="Shape 327"/>
        <p:cNvGrpSpPr/>
        <p:nvPr/>
      </p:nvGrpSpPr>
      <p:grpSpPr>
        <a:xfrm>
          <a:off x="0" y="0"/>
          <a:ext cx="0" cy="0"/>
          <a:chOff x="0" y="0"/>
          <a:chExt cx="0" cy="0"/>
        </a:xfrm>
      </p:grpSpPr>
      <p:graphicFrame>
        <p:nvGraphicFramePr>
          <p:cNvPr id="328" name="Google Shape;328;p40"/>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29" name="Google Shape;329;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30" name="Google Shape;330;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31" name="Google Shape;331;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32" name="Google Shape;332;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3" name="Google Shape;333;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4" name="Google Shape;334;p4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35" name="Shape 335"/>
        <p:cNvGrpSpPr/>
        <p:nvPr/>
      </p:nvGrpSpPr>
      <p:grpSpPr>
        <a:xfrm>
          <a:off x="0" y="0"/>
          <a:ext cx="0" cy="0"/>
          <a:chOff x="0" y="0"/>
          <a:chExt cx="0" cy="0"/>
        </a:xfrm>
      </p:grpSpPr>
      <p:graphicFrame>
        <p:nvGraphicFramePr>
          <p:cNvPr id="336" name="Google Shape;336;p41"/>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7" name="Google Shape;337;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38" name="Google Shape;338;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9" name="Google Shape;339;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0" name="Google Shape;340;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1" name="Google Shape;341;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2" name="Google Shape;342;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3" name="Google Shape;343;p4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44" name="Shape 344"/>
        <p:cNvGrpSpPr/>
        <p:nvPr/>
      </p:nvGrpSpPr>
      <p:grpSpPr>
        <a:xfrm>
          <a:off x="0" y="0"/>
          <a:ext cx="0" cy="0"/>
          <a:chOff x="0" y="0"/>
          <a:chExt cx="0" cy="0"/>
        </a:xfrm>
      </p:grpSpPr>
      <p:graphicFrame>
        <p:nvGraphicFramePr>
          <p:cNvPr id="345" name="Google Shape;345;p42"/>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46" name="Google Shape;346;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47" name="Google Shape;347;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48" name="Google Shape;348;p42"/>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49" name="Google Shape;349;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0" name="Google Shape;350;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1" name="Google Shape;351;p42"/>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2" name="Google Shape;352;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3" name="Google Shape;353;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4" name="Google Shape;354;p42"/>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55" name="Google Shape;355;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6" name="Google Shape;356;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7" name="Google Shape;357;p42"/>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8" name="Google Shape;358;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59" name="Google Shape;359;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60" name="Google Shape;360;p42"/>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1" name="Shape 361"/>
        <p:cNvGrpSpPr/>
        <p:nvPr/>
      </p:nvGrpSpPr>
      <p:grpSpPr>
        <a:xfrm>
          <a:off x="0" y="0"/>
          <a:ext cx="0" cy="0"/>
          <a:chOff x="0" y="0"/>
          <a:chExt cx="0" cy="0"/>
        </a:xfrm>
      </p:grpSpPr>
      <p:sp>
        <p:nvSpPr>
          <p:cNvPr id="362" name="Google Shape;362;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64" name="Google Shape;364;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65" name="Google Shape;365;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66" name="Google Shape;366;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67" name="Google Shape;367;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68" name="Google Shape;368;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69" name="Shape 369"/>
        <p:cNvGrpSpPr/>
        <p:nvPr/>
      </p:nvGrpSpPr>
      <p:grpSpPr>
        <a:xfrm>
          <a:off x="0" y="0"/>
          <a:ext cx="0" cy="0"/>
          <a:chOff x="0" y="0"/>
          <a:chExt cx="0" cy="0"/>
        </a:xfrm>
      </p:grpSpPr>
      <p:sp>
        <p:nvSpPr>
          <p:cNvPr id="370" name="Google Shape;370;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1" name="Google Shape;371;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2" name="Google Shape;372;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3" name="Google Shape;373;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4" name="Google Shape;374;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5" name="Google Shape;375;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6" name="Google Shape;376;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77" name="Google Shape;377;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8" name="Google Shape;378;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379" name="Shape 379"/>
        <p:cNvGrpSpPr/>
        <p:nvPr/>
      </p:nvGrpSpPr>
      <p:grpSpPr>
        <a:xfrm>
          <a:off x="0" y="0"/>
          <a:ext cx="0" cy="0"/>
          <a:chOff x="0" y="0"/>
          <a:chExt cx="0" cy="0"/>
        </a:xfrm>
      </p:grpSpPr>
      <p:sp>
        <p:nvSpPr>
          <p:cNvPr id="380" name="Google Shape;380;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381" name="Google Shape;381;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82" name="Google Shape;382;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3" name="Google Shape;383;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384" name="Shape 384"/>
        <p:cNvGrpSpPr/>
        <p:nvPr/>
      </p:nvGrpSpPr>
      <p:grpSpPr>
        <a:xfrm>
          <a:off x="0" y="0"/>
          <a:ext cx="0" cy="0"/>
          <a:chOff x="0" y="0"/>
          <a:chExt cx="0" cy="0"/>
        </a:xfrm>
      </p:grpSpPr>
      <p:sp>
        <p:nvSpPr>
          <p:cNvPr id="385" name="Google Shape;385;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86" name="Google Shape;386;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87" name="Google Shape;387;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8" name="Google Shape;388;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389" name="Shape 389"/>
        <p:cNvGrpSpPr/>
        <p:nvPr/>
      </p:nvGrpSpPr>
      <p:grpSpPr>
        <a:xfrm>
          <a:off x="0" y="0"/>
          <a:ext cx="0" cy="0"/>
          <a:chOff x="0" y="0"/>
          <a:chExt cx="0" cy="0"/>
        </a:xfrm>
      </p:grpSpPr>
      <p:graphicFrame>
        <p:nvGraphicFramePr>
          <p:cNvPr id="390" name="Google Shape;390;p4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91" name="Google Shape;391;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92" name="Google Shape;392;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393" name="Google Shape;393;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394" name="Google Shape;394;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395" name="Shape 395"/>
        <p:cNvGrpSpPr/>
        <p:nvPr/>
      </p:nvGrpSpPr>
      <p:grpSpPr>
        <a:xfrm>
          <a:off x="0" y="0"/>
          <a:ext cx="0" cy="0"/>
          <a:chOff x="0" y="0"/>
          <a:chExt cx="0" cy="0"/>
        </a:xfrm>
      </p:grpSpPr>
      <p:graphicFrame>
        <p:nvGraphicFramePr>
          <p:cNvPr id="396" name="Google Shape;396;p4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97" name="Google Shape;397;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98" name="Google Shape;398;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399" name="Google Shape;399;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00" name="Google Shape;400;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01" name="Google Shape;401;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02" name="Google Shape;402;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03" name="Shape 403"/>
        <p:cNvGrpSpPr/>
        <p:nvPr/>
      </p:nvGrpSpPr>
      <p:grpSpPr>
        <a:xfrm>
          <a:off x="0" y="0"/>
          <a:ext cx="0" cy="0"/>
          <a:chOff x="0" y="0"/>
          <a:chExt cx="0" cy="0"/>
        </a:xfrm>
      </p:grpSpPr>
      <p:sp>
        <p:nvSpPr>
          <p:cNvPr id="404" name="Google Shape;404;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05" name="Google Shape;405;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06" name="Shape 406"/>
        <p:cNvGrpSpPr/>
        <p:nvPr/>
      </p:nvGrpSpPr>
      <p:grpSpPr>
        <a:xfrm>
          <a:off x="0" y="0"/>
          <a:ext cx="0" cy="0"/>
          <a:chOff x="0" y="0"/>
          <a:chExt cx="0" cy="0"/>
        </a:xfrm>
      </p:grpSpPr>
      <p:pic>
        <p:nvPicPr>
          <p:cNvPr id="407" name="Google Shape;407;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08" name="Google Shape;408;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09" name="Shape 409"/>
        <p:cNvGrpSpPr/>
        <p:nvPr/>
      </p:nvGrpSpPr>
      <p:grpSpPr>
        <a:xfrm>
          <a:off x="0" y="0"/>
          <a:ext cx="0" cy="0"/>
          <a:chOff x="0" y="0"/>
          <a:chExt cx="0" cy="0"/>
        </a:xfrm>
      </p:grpSpPr>
      <p:sp>
        <p:nvSpPr>
          <p:cNvPr id="410" name="Google Shape;410;p51"/>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11" name="Google Shape;411;p51"/>
          <p:cNvGrpSpPr/>
          <p:nvPr/>
        </p:nvGrpSpPr>
        <p:grpSpPr>
          <a:xfrm>
            <a:off x="10472612" y="6300976"/>
            <a:ext cx="1450594" cy="352728"/>
            <a:chOff x="17270138" y="10392506"/>
            <a:chExt cx="2392141" cy="581772"/>
          </a:xfrm>
        </p:grpSpPr>
        <p:pic>
          <p:nvPicPr>
            <p:cNvPr id="412" name="Google Shape;412;p5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13" name="Google Shape;413;p5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4" name="Google Shape;414;p51"/>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5" name="Google Shape;415;p5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6" name="Google Shape;416;p5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17" name="Google Shape;417;p51"/>
            <p:cNvGrpSpPr/>
            <p:nvPr/>
          </p:nvGrpSpPr>
          <p:grpSpPr>
            <a:xfrm>
              <a:off x="17270138" y="10697205"/>
              <a:ext cx="448309" cy="277073"/>
              <a:chOff x="17270138" y="10697205"/>
              <a:chExt cx="448309" cy="277073"/>
            </a:xfrm>
          </p:grpSpPr>
          <p:sp>
            <p:nvSpPr>
              <p:cNvPr id="418" name="Google Shape;418;p5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9" name="Google Shape;419;p5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0" name="Google Shape;420;p5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21" name="Google Shape;421;p5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22" name="Google Shape;422;p51"/>
          <p:cNvGrpSpPr/>
          <p:nvPr/>
        </p:nvGrpSpPr>
        <p:grpSpPr>
          <a:xfrm>
            <a:off x="0" y="5980278"/>
            <a:ext cx="12191479" cy="127050"/>
            <a:chOff x="0" y="9863563"/>
            <a:chExt cx="20104682" cy="209550"/>
          </a:xfrm>
        </p:grpSpPr>
        <p:sp>
          <p:nvSpPr>
            <p:cNvPr id="423" name="Google Shape;423;p5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4" name="Google Shape;424;p5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5" name="Google Shape;425;p5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6" name="Google Shape;426;p5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27" name="Google Shape;427;p51"/>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8" name="Google Shape;428;p51"/>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429" name="Google Shape;429;p51"/>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30" name="Google Shape;430;p51"/>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31" name="Google Shape;431;p51"/>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436" name="Shape 436"/>
        <p:cNvGrpSpPr/>
        <p:nvPr/>
      </p:nvGrpSpPr>
      <p:grpSpPr>
        <a:xfrm>
          <a:off x="0" y="0"/>
          <a:ext cx="0" cy="0"/>
          <a:chOff x="0" y="0"/>
          <a:chExt cx="0" cy="0"/>
        </a:xfrm>
      </p:grpSpPr>
      <p:pic>
        <p:nvPicPr>
          <p:cNvPr id="437" name="Google Shape;437;p53"/>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438" name="Google Shape;438;p5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9" name="Google Shape;439;p5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40" name="Google Shape;440;p5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441" name="Shape 441"/>
        <p:cNvGrpSpPr/>
        <p:nvPr/>
      </p:nvGrpSpPr>
      <p:grpSpPr>
        <a:xfrm>
          <a:off x="0" y="0"/>
          <a:ext cx="0" cy="0"/>
          <a:chOff x="0" y="0"/>
          <a:chExt cx="0" cy="0"/>
        </a:xfrm>
      </p:grpSpPr>
      <p:pic>
        <p:nvPicPr>
          <p:cNvPr id="442" name="Google Shape;442;p54"/>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443" name="Google Shape;443;p5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44" name="Google Shape;444;p5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45" name="Google Shape;445;p5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446" name="Shape 446"/>
        <p:cNvGrpSpPr/>
        <p:nvPr/>
      </p:nvGrpSpPr>
      <p:grpSpPr>
        <a:xfrm>
          <a:off x="0" y="0"/>
          <a:ext cx="0" cy="0"/>
          <a:chOff x="0" y="0"/>
          <a:chExt cx="0" cy="0"/>
        </a:xfrm>
      </p:grpSpPr>
      <p:pic>
        <p:nvPicPr>
          <p:cNvPr id="447" name="Google Shape;447;p55"/>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448" name="Google Shape;448;p5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49" name="Google Shape;449;p5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50" name="Google Shape;450;p5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451" name="Shape 451"/>
        <p:cNvGrpSpPr/>
        <p:nvPr/>
      </p:nvGrpSpPr>
      <p:grpSpPr>
        <a:xfrm>
          <a:off x="0" y="0"/>
          <a:ext cx="0" cy="0"/>
          <a:chOff x="0" y="0"/>
          <a:chExt cx="0" cy="0"/>
        </a:xfrm>
      </p:grpSpPr>
      <p:pic>
        <p:nvPicPr>
          <p:cNvPr id="452" name="Google Shape;452;p56"/>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453" name="Google Shape;453;p5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54" name="Google Shape;454;p5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55" name="Google Shape;455;p5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456" name="Shape 456"/>
        <p:cNvGrpSpPr/>
        <p:nvPr/>
      </p:nvGrpSpPr>
      <p:grpSpPr>
        <a:xfrm>
          <a:off x="0" y="0"/>
          <a:ext cx="0" cy="0"/>
          <a:chOff x="0" y="0"/>
          <a:chExt cx="0" cy="0"/>
        </a:xfrm>
      </p:grpSpPr>
      <p:pic>
        <p:nvPicPr>
          <p:cNvPr id="457" name="Google Shape;457;p57"/>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458" name="Google Shape;458;p5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59" name="Google Shape;459;p5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60" name="Google Shape;460;p5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461" name="Shape 461"/>
        <p:cNvGrpSpPr/>
        <p:nvPr/>
      </p:nvGrpSpPr>
      <p:grpSpPr>
        <a:xfrm>
          <a:off x="0" y="0"/>
          <a:ext cx="0" cy="0"/>
          <a:chOff x="0" y="0"/>
          <a:chExt cx="0" cy="0"/>
        </a:xfrm>
      </p:grpSpPr>
      <p:pic>
        <p:nvPicPr>
          <p:cNvPr id="462" name="Google Shape;462;p58"/>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463" name="Google Shape;463;p5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64" name="Google Shape;464;p5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65" name="Google Shape;465;p5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466" name="Shape 466"/>
        <p:cNvGrpSpPr/>
        <p:nvPr/>
      </p:nvGrpSpPr>
      <p:grpSpPr>
        <a:xfrm>
          <a:off x="0" y="0"/>
          <a:ext cx="0" cy="0"/>
          <a:chOff x="0" y="0"/>
          <a:chExt cx="0" cy="0"/>
        </a:xfrm>
      </p:grpSpPr>
      <p:pic>
        <p:nvPicPr>
          <p:cNvPr id="467" name="Google Shape;467;p59"/>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68" name="Google Shape;468;p5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69" name="Google Shape;469;p5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70" name="Google Shape;470;p5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71" name="Shape 471"/>
        <p:cNvGrpSpPr/>
        <p:nvPr/>
      </p:nvGrpSpPr>
      <p:grpSpPr>
        <a:xfrm>
          <a:off x="0" y="0"/>
          <a:ext cx="0" cy="0"/>
          <a:chOff x="0" y="0"/>
          <a:chExt cx="0" cy="0"/>
        </a:xfrm>
      </p:grpSpPr>
      <p:pic>
        <p:nvPicPr>
          <p:cNvPr id="472" name="Google Shape;472;p60"/>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73" name="Google Shape;473;p6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4" name="Google Shape;474;p6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75" name="Google Shape;475;p6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76" name="Shape 476"/>
        <p:cNvGrpSpPr/>
        <p:nvPr/>
      </p:nvGrpSpPr>
      <p:grpSpPr>
        <a:xfrm>
          <a:off x="0" y="0"/>
          <a:ext cx="0" cy="0"/>
          <a:chOff x="0" y="0"/>
          <a:chExt cx="0" cy="0"/>
        </a:xfrm>
      </p:grpSpPr>
      <p:pic>
        <p:nvPicPr>
          <p:cNvPr id="477" name="Google Shape;477;p61"/>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478" name="Google Shape;478;p6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9" name="Google Shape;479;p6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80" name="Google Shape;480;p6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481" name="Shape 481"/>
        <p:cNvGrpSpPr/>
        <p:nvPr/>
      </p:nvGrpSpPr>
      <p:grpSpPr>
        <a:xfrm>
          <a:off x="0" y="0"/>
          <a:ext cx="0" cy="0"/>
          <a:chOff x="0" y="0"/>
          <a:chExt cx="0" cy="0"/>
        </a:xfrm>
      </p:grpSpPr>
      <p:pic>
        <p:nvPicPr>
          <p:cNvPr id="482" name="Google Shape;482;p62"/>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483" name="Google Shape;483;p6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4" name="Google Shape;484;p6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85" name="Google Shape;485;p6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486" name="Shape 486"/>
        <p:cNvGrpSpPr/>
        <p:nvPr/>
      </p:nvGrpSpPr>
      <p:grpSpPr>
        <a:xfrm>
          <a:off x="0" y="0"/>
          <a:ext cx="0" cy="0"/>
          <a:chOff x="0" y="0"/>
          <a:chExt cx="0" cy="0"/>
        </a:xfrm>
      </p:grpSpPr>
      <p:pic>
        <p:nvPicPr>
          <p:cNvPr id="487" name="Google Shape;487;p63"/>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488" name="Google Shape;488;p6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9" name="Google Shape;489;p6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90" name="Google Shape;490;p6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491" name="Shape 491"/>
        <p:cNvGrpSpPr/>
        <p:nvPr/>
      </p:nvGrpSpPr>
      <p:grpSpPr>
        <a:xfrm>
          <a:off x="0" y="0"/>
          <a:ext cx="0" cy="0"/>
          <a:chOff x="0" y="0"/>
          <a:chExt cx="0" cy="0"/>
        </a:xfrm>
      </p:grpSpPr>
      <p:pic>
        <p:nvPicPr>
          <p:cNvPr id="492" name="Google Shape;492;p64"/>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493" name="Google Shape;493;p6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4" name="Google Shape;494;p6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95" name="Google Shape;495;p6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498" name="Google Shape;498;p6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9" name="Google Shape;499;p6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00" name="Google Shape;500;p6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501" name="Shape 501"/>
        <p:cNvGrpSpPr/>
        <p:nvPr/>
      </p:nvGrpSpPr>
      <p:grpSpPr>
        <a:xfrm>
          <a:off x="0" y="0"/>
          <a:ext cx="0" cy="0"/>
          <a:chOff x="0" y="0"/>
          <a:chExt cx="0" cy="0"/>
        </a:xfrm>
      </p:grpSpPr>
      <p:graphicFrame>
        <p:nvGraphicFramePr>
          <p:cNvPr id="502" name="Google Shape;502;p66"/>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03" name="Google Shape;503;p6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04" name="Google Shape;504;p6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05" name="Google Shape;505;p6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506" name="Shape 506"/>
        <p:cNvGrpSpPr/>
        <p:nvPr/>
      </p:nvGrpSpPr>
      <p:grpSpPr>
        <a:xfrm>
          <a:off x="0" y="0"/>
          <a:ext cx="0" cy="0"/>
          <a:chOff x="0" y="0"/>
          <a:chExt cx="0" cy="0"/>
        </a:xfrm>
      </p:grpSpPr>
      <p:graphicFrame>
        <p:nvGraphicFramePr>
          <p:cNvPr id="507" name="Google Shape;507;p6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08" name="Google Shape;508;p6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09" name="Google Shape;509;p6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10" name="Google Shape;510;p6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511" name="Shape 511"/>
        <p:cNvGrpSpPr/>
        <p:nvPr/>
      </p:nvGrpSpPr>
      <p:grpSpPr>
        <a:xfrm>
          <a:off x="0" y="0"/>
          <a:ext cx="0" cy="0"/>
          <a:chOff x="0" y="0"/>
          <a:chExt cx="0" cy="0"/>
        </a:xfrm>
      </p:grpSpPr>
      <p:graphicFrame>
        <p:nvGraphicFramePr>
          <p:cNvPr id="512" name="Google Shape;512;p6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13" name="Google Shape;513;p68"/>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14" name="Google Shape;514;p68"/>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15" name="Google Shape;515;p68"/>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516" name="Shape 516"/>
        <p:cNvGrpSpPr/>
        <p:nvPr/>
      </p:nvGrpSpPr>
      <p:grpSpPr>
        <a:xfrm>
          <a:off x="0" y="0"/>
          <a:ext cx="0" cy="0"/>
          <a:chOff x="0" y="0"/>
          <a:chExt cx="0" cy="0"/>
        </a:xfrm>
      </p:grpSpPr>
      <p:pic>
        <p:nvPicPr>
          <p:cNvPr id="517" name="Google Shape;517;p69"/>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518" name="Google Shape;518;p6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9" name="Google Shape;519;p6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20" name="Google Shape;520;p6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521" name="Shape 521"/>
        <p:cNvGrpSpPr/>
        <p:nvPr/>
      </p:nvGrpSpPr>
      <p:grpSpPr>
        <a:xfrm>
          <a:off x="0" y="0"/>
          <a:ext cx="0" cy="0"/>
          <a:chOff x="0" y="0"/>
          <a:chExt cx="0" cy="0"/>
        </a:xfrm>
      </p:grpSpPr>
      <p:sp>
        <p:nvSpPr>
          <p:cNvPr id="522" name="Google Shape;522;p70"/>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7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4" name="Google Shape;524;p70"/>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25" name="Google Shape;525;p70"/>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526" name="Shape 526"/>
        <p:cNvGrpSpPr/>
        <p:nvPr/>
      </p:nvGrpSpPr>
      <p:grpSpPr>
        <a:xfrm>
          <a:off x="0" y="0"/>
          <a:ext cx="0" cy="0"/>
          <a:chOff x="0" y="0"/>
          <a:chExt cx="0" cy="0"/>
        </a:xfrm>
      </p:grpSpPr>
      <p:graphicFrame>
        <p:nvGraphicFramePr>
          <p:cNvPr id="527" name="Google Shape;527;p71"/>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28" name="Google Shape;528;p71"/>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3600"/>
              <a:buFont typeface="Muli"/>
              <a:buNone/>
              <a:defRPr i="0" sz="3600">
                <a:solidFill>
                  <a:srgbClr val="000000"/>
                </a:solidFill>
                <a:latin typeface="Muli"/>
                <a:ea typeface="Muli"/>
                <a:cs typeface="Muli"/>
                <a:sym typeface="Muli"/>
              </a:defRPr>
            </a:lvl1pPr>
            <a:lvl2pPr lvl="1">
              <a:spcBef>
                <a:spcPts val="0"/>
              </a:spcBef>
              <a:spcAft>
                <a:spcPts val="0"/>
              </a:spcAft>
              <a:buSzPts val="3600"/>
              <a:buFont typeface="Muli"/>
              <a:buNone/>
              <a:defRPr sz="3600">
                <a:latin typeface="Muli"/>
                <a:ea typeface="Muli"/>
                <a:cs typeface="Muli"/>
                <a:sym typeface="Muli"/>
              </a:defRPr>
            </a:lvl2pPr>
            <a:lvl3pPr lvl="2">
              <a:spcBef>
                <a:spcPts val="0"/>
              </a:spcBef>
              <a:spcAft>
                <a:spcPts val="0"/>
              </a:spcAft>
              <a:buSzPts val="3600"/>
              <a:buFont typeface="Muli"/>
              <a:buNone/>
              <a:defRPr sz="3600">
                <a:latin typeface="Muli"/>
                <a:ea typeface="Muli"/>
                <a:cs typeface="Muli"/>
                <a:sym typeface="Muli"/>
              </a:defRPr>
            </a:lvl3pPr>
            <a:lvl4pPr lvl="3">
              <a:spcBef>
                <a:spcPts val="0"/>
              </a:spcBef>
              <a:spcAft>
                <a:spcPts val="0"/>
              </a:spcAft>
              <a:buSzPts val="3600"/>
              <a:buFont typeface="Muli"/>
              <a:buNone/>
              <a:defRPr sz="3600">
                <a:latin typeface="Muli"/>
                <a:ea typeface="Muli"/>
                <a:cs typeface="Muli"/>
                <a:sym typeface="Muli"/>
              </a:defRPr>
            </a:lvl4pPr>
            <a:lvl5pPr lvl="4">
              <a:spcBef>
                <a:spcPts val="0"/>
              </a:spcBef>
              <a:spcAft>
                <a:spcPts val="0"/>
              </a:spcAft>
              <a:buSzPts val="3600"/>
              <a:buFont typeface="Muli"/>
              <a:buNone/>
              <a:defRPr sz="3600">
                <a:latin typeface="Muli"/>
                <a:ea typeface="Muli"/>
                <a:cs typeface="Muli"/>
                <a:sym typeface="Muli"/>
              </a:defRPr>
            </a:lvl5pPr>
            <a:lvl6pPr lvl="5">
              <a:spcBef>
                <a:spcPts val="0"/>
              </a:spcBef>
              <a:spcAft>
                <a:spcPts val="0"/>
              </a:spcAft>
              <a:buSzPts val="3600"/>
              <a:buFont typeface="Muli"/>
              <a:buNone/>
              <a:defRPr sz="3600">
                <a:latin typeface="Muli"/>
                <a:ea typeface="Muli"/>
                <a:cs typeface="Muli"/>
                <a:sym typeface="Muli"/>
              </a:defRPr>
            </a:lvl6pPr>
            <a:lvl7pPr lvl="6">
              <a:spcBef>
                <a:spcPts val="0"/>
              </a:spcBef>
              <a:spcAft>
                <a:spcPts val="0"/>
              </a:spcAft>
              <a:buSzPts val="3600"/>
              <a:buFont typeface="Muli"/>
              <a:buNone/>
              <a:defRPr sz="3600">
                <a:latin typeface="Muli"/>
                <a:ea typeface="Muli"/>
                <a:cs typeface="Muli"/>
                <a:sym typeface="Muli"/>
              </a:defRPr>
            </a:lvl7pPr>
            <a:lvl8pPr lvl="7">
              <a:spcBef>
                <a:spcPts val="0"/>
              </a:spcBef>
              <a:spcAft>
                <a:spcPts val="0"/>
              </a:spcAft>
              <a:buSzPts val="3600"/>
              <a:buFont typeface="Muli"/>
              <a:buNone/>
              <a:defRPr sz="3600">
                <a:latin typeface="Muli"/>
                <a:ea typeface="Muli"/>
                <a:cs typeface="Muli"/>
                <a:sym typeface="Muli"/>
              </a:defRPr>
            </a:lvl8pPr>
            <a:lvl9pPr lvl="8">
              <a:spcBef>
                <a:spcPts val="0"/>
              </a:spcBef>
              <a:spcAft>
                <a:spcPts val="0"/>
              </a:spcAft>
              <a:buSzPts val="3600"/>
              <a:buFont typeface="Muli"/>
              <a:buNone/>
              <a:defRPr sz="3600">
                <a:latin typeface="Muli"/>
                <a:ea typeface="Muli"/>
                <a:cs typeface="Muli"/>
                <a:sym typeface="Muli"/>
              </a:defRPr>
            </a:lvl9pPr>
          </a:lstStyle>
          <a:p/>
        </p:txBody>
      </p:sp>
      <p:sp>
        <p:nvSpPr>
          <p:cNvPr id="529" name="Google Shape;529;p71"/>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530" name="Google Shape;530;p71"/>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531" name="Shape 531"/>
        <p:cNvGrpSpPr/>
        <p:nvPr/>
      </p:nvGrpSpPr>
      <p:grpSpPr>
        <a:xfrm>
          <a:off x="0" y="0"/>
          <a:ext cx="0" cy="0"/>
          <a:chOff x="0" y="0"/>
          <a:chExt cx="0" cy="0"/>
        </a:xfrm>
      </p:grpSpPr>
      <p:graphicFrame>
        <p:nvGraphicFramePr>
          <p:cNvPr id="532" name="Google Shape;532;p72"/>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33" name="Google Shape;533;p7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4" name="Google Shape;534;p7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35" name="Google Shape;535;p7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536" name="Google Shape;536;p72"/>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537" name="Shape 537"/>
        <p:cNvGrpSpPr/>
        <p:nvPr/>
      </p:nvGrpSpPr>
      <p:grpSpPr>
        <a:xfrm>
          <a:off x="0" y="0"/>
          <a:ext cx="0" cy="0"/>
          <a:chOff x="0" y="0"/>
          <a:chExt cx="0" cy="0"/>
        </a:xfrm>
      </p:grpSpPr>
      <p:graphicFrame>
        <p:nvGraphicFramePr>
          <p:cNvPr id="538" name="Google Shape;538;p73"/>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39" name="Google Shape;539;p7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0" name="Google Shape;540;p7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1" name="Google Shape;541;p7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542" name="Google Shape;542;p73"/>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543" name="Shape 543"/>
        <p:cNvGrpSpPr/>
        <p:nvPr/>
      </p:nvGrpSpPr>
      <p:grpSpPr>
        <a:xfrm>
          <a:off x="0" y="0"/>
          <a:ext cx="0" cy="0"/>
          <a:chOff x="0" y="0"/>
          <a:chExt cx="0" cy="0"/>
        </a:xfrm>
      </p:grpSpPr>
      <p:graphicFrame>
        <p:nvGraphicFramePr>
          <p:cNvPr id="544" name="Google Shape;544;p74"/>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45" name="Google Shape;545;p7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46" name="Google Shape;546;p74"/>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547" name="Google Shape;547;p7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8" name="Google Shape;548;p7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549" name="Shape 549"/>
        <p:cNvGrpSpPr/>
        <p:nvPr/>
      </p:nvGrpSpPr>
      <p:grpSpPr>
        <a:xfrm>
          <a:off x="0" y="0"/>
          <a:ext cx="0" cy="0"/>
          <a:chOff x="0" y="0"/>
          <a:chExt cx="0" cy="0"/>
        </a:xfrm>
      </p:grpSpPr>
      <p:graphicFrame>
        <p:nvGraphicFramePr>
          <p:cNvPr id="550" name="Google Shape;550;p75"/>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51" name="Google Shape;551;p7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2" name="Google Shape;552;p7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3" name="Google Shape;553;p7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54" name="Google Shape;554;p75"/>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555" name="Shape 555"/>
        <p:cNvGrpSpPr/>
        <p:nvPr/>
      </p:nvGrpSpPr>
      <p:grpSpPr>
        <a:xfrm>
          <a:off x="0" y="0"/>
          <a:ext cx="0" cy="0"/>
          <a:chOff x="0" y="0"/>
          <a:chExt cx="0" cy="0"/>
        </a:xfrm>
      </p:grpSpPr>
      <p:graphicFrame>
        <p:nvGraphicFramePr>
          <p:cNvPr id="556" name="Google Shape;556;p76"/>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57" name="Google Shape;557;p7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8" name="Google Shape;558;p7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9" name="Google Shape;559;p76"/>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560" name="Google Shape;560;p76"/>
          <p:cNvGraphicFramePr/>
          <p:nvPr/>
        </p:nvGraphicFramePr>
        <p:xfrm>
          <a:off x="-5887"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561" name="Shape 561"/>
        <p:cNvGrpSpPr/>
        <p:nvPr/>
      </p:nvGrpSpPr>
      <p:grpSpPr>
        <a:xfrm>
          <a:off x="0" y="0"/>
          <a:ext cx="0" cy="0"/>
          <a:chOff x="0" y="0"/>
          <a:chExt cx="0" cy="0"/>
        </a:xfrm>
      </p:grpSpPr>
      <p:graphicFrame>
        <p:nvGraphicFramePr>
          <p:cNvPr id="562" name="Google Shape;562;p7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63" name="Google Shape;563;p77"/>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b="0" i="0" sz="3000">
                <a:latin typeface="Muli"/>
                <a:ea typeface="Muli"/>
                <a:cs typeface="Muli"/>
                <a:sym typeface="Mul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4" name="Google Shape;564;p77"/>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65" name="Google Shape;565;p77"/>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566" name="Google Shape;566;p77"/>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567" name="Google Shape;567;p77"/>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568" name="Shape 568"/>
        <p:cNvGrpSpPr/>
        <p:nvPr/>
      </p:nvGrpSpPr>
      <p:grpSpPr>
        <a:xfrm>
          <a:off x="0" y="0"/>
          <a:ext cx="0" cy="0"/>
          <a:chOff x="0" y="0"/>
          <a:chExt cx="0" cy="0"/>
        </a:xfrm>
      </p:grpSpPr>
      <p:pic>
        <p:nvPicPr>
          <p:cNvPr id="569" name="Google Shape;569;p78"/>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570" name="Google Shape;570;p7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71" name="Google Shape;571;p78"/>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72" name="Google Shape;572;p78"/>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3" name="Google Shape;573;p78"/>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574" name="Google Shape;574;p78"/>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solidFill>
                  <a:srgbClr val="FFFFFF"/>
                </a:solidFill>
              </a:defRPr>
            </a:lvl1pPr>
            <a:lvl2pPr lvl="1">
              <a:spcBef>
                <a:spcPts val="0"/>
              </a:spcBef>
              <a:spcAft>
                <a:spcPts val="0"/>
              </a:spcAft>
              <a:buNone/>
              <a:defRPr sz="1800">
                <a:solidFill>
                  <a:srgbClr val="FFFFFF"/>
                </a:solidFill>
              </a:defRPr>
            </a:lvl2pPr>
            <a:lvl3pPr lvl="2">
              <a:spcBef>
                <a:spcPts val="0"/>
              </a:spcBef>
              <a:spcAft>
                <a:spcPts val="0"/>
              </a:spcAft>
              <a:buNone/>
              <a:defRPr sz="1800">
                <a:solidFill>
                  <a:srgbClr val="FFFFFF"/>
                </a:solidFill>
              </a:defRPr>
            </a:lvl3pPr>
            <a:lvl4pPr lvl="3">
              <a:spcBef>
                <a:spcPts val="0"/>
              </a:spcBef>
              <a:spcAft>
                <a:spcPts val="0"/>
              </a:spcAft>
              <a:buNone/>
              <a:defRPr sz="1800">
                <a:solidFill>
                  <a:srgbClr val="FFFFFF"/>
                </a:solidFill>
              </a:defRPr>
            </a:lvl4pPr>
            <a:lvl5pPr lvl="4">
              <a:spcBef>
                <a:spcPts val="0"/>
              </a:spcBef>
              <a:spcAft>
                <a:spcPts val="0"/>
              </a:spcAft>
              <a:buNone/>
              <a:defRPr sz="1800">
                <a:solidFill>
                  <a:srgbClr val="FFFFFF"/>
                </a:solidFill>
              </a:defRPr>
            </a:lvl5pPr>
            <a:lvl6pPr lvl="5">
              <a:spcBef>
                <a:spcPts val="0"/>
              </a:spcBef>
              <a:spcAft>
                <a:spcPts val="0"/>
              </a:spcAft>
              <a:buNone/>
              <a:defRPr sz="1800">
                <a:solidFill>
                  <a:srgbClr val="FFFFFF"/>
                </a:solidFill>
              </a:defRPr>
            </a:lvl6pPr>
            <a:lvl7pPr lvl="6">
              <a:spcBef>
                <a:spcPts val="0"/>
              </a:spcBef>
              <a:spcAft>
                <a:spcPts val="0"/>
              </a:spcAft>
              <a:buNone/>
              <a:defRPr sz="1800">
                <a:solidFill>
                  <a:srgbClr val="FFFFFF"/>
                </a:solidFill>
              </a:defRPr>
            </a:lvl7pPr>
            <a:lvl8pPr lvl="7">
              <a:spcBef>
                <a:spcPts val="0"/>
              </a:spcBef>
              <a:spcAft>
                <a:spcPts val="0"/>
              </a:spcAft>
              <a:buNone/>
              <a:defRPr sz="1800">
                <a:solidFill>
                  <a:srgbClr val="FFFFFF"/>
                </a:solidFill>
              </a:defRPr>
            </a:lvl8pPr>
            <a:lvl9pPr lvl="8">
              <a:spcBef>
                <a:spcPts val="0"/>
              </a:spcBef>
              <a:spcAft>
                <a:spcPts val="0"/>
              </a:spcAft>
              <a:buNone/>
              <a:defRPr sz="1800">
                <a:solidFill>
                  <a:srgbClr val="FFFFFF"/>
                </a:solidFil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575" name="Shape 575"/>
        <p:cNvGrpSpPr/>
        <p:nvPr/>
      </p:nvGrpSpPr>
      <p:grpSpPr>
        <a:xfrm>
          <a:off x="0" y="0"/>
          <a:ext cx="0" cy="0"/>
          <a:chOff x="0" y="0"/>
          <a:chExt cx="0" cy="0"/>
        </a:xfrm>
      </p:grpSpPr>
      <p:graphicFrame>
        <p:nvGraphicFramePr>
          <p:cNvPr id="576" name="Google Shape;576;p79"/>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77" name="Google Shape;577;p79"/>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578" name="Google Shape;578;p79"/>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579" name="Google Shape;579;p79"/>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580" name="Shape 580"/>
        <p:cNvGrpSpPr/>
        <p:nvPr/>
      </p:nvGrpSpPr>
      <p:grpSpPr>
        <a:xfrm>
          <a:off x="0" y="0"/>
          <a:ext cx="0" cy="0"/>
          <a:chOff x="0" y="0"/>
          <a:chExt cx="0" cy="0"/>
        </a:xfrm>
      </p:grpSpPr>
      <p:sp>
        <p:nvSpPr>
          <p:cNvPr id="581" name="Google Shape;581;p8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582" name="Google Shape;582;p80"/>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83" name="Google Shape;583;p8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84" name="Google Shape;584;p8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585" name="Shape 585"/>
        <p:cNvGrpSpPr/>
        <p:nvPr/>
      </p:nvGrpSpPr>
      <p:grpSpPr>
        <a:xfrm>
          <a:off x="0" y="0"/>
          <a:ext cx="0" cy="0"/>
          <a:chOff x="0" y="0"/>
          <a:chExt cx="0" cy="0"/>
        </a:xfrm>
      </p:grpSpPr>
      <p:sp>
        <p:nvSpPr>
          <p:cNvPr id="586" name="Google Shape;586;p81"/>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587" name="Google Shape;587;p81"/>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88" name="Google Shape;588;p8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89" name="Google Shape;589;p8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590" name="Shape 590"/>
        <p:cNvGrpSpPr/>
        <p:nvPr/>
      </p:nvGrpSpPr>
      <p:grpSpPr>
        <a:xfrm>
          <a:off x="0" y="0"/>
          <a:ext cx="0" cy="0"/>
          <a:chOff x="0" y="0"/>
          <a:chExt cx="0" cy="0"/>
        </a:xfrm>
      </p:grpSpPr>
      <p:sp>
        <p:nvSpPr>
          <p:cNvPr id="591" name="Google Shape;591;p82"/>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2" name="Google Shape;592;p82"/>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93" name="Google Shape;593;p82"/>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594" name="Google Shape;594;p82"/>
          <p:cNvGraphicFramePr/>
          <p:nvPr/>
        </p:nvGraphicFramePr>
        <p:xfrm>
          <a:off x="-95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595" name="Shape 595"/>
        <p:cNvGrpSpPr/>
        <p:nvPr/>
      </p:nvGrpSpPr>
      <p:grpSpPr>
        <a:xfrm>
          <a:off x="0" y="0"/>
          <a:ext cx="0" cy="0"/>
          <a:chOff x="0" y="0"/>
          <a:chExt cx="0" cy="0"/>
        </a:xfrm>
      </p:grpSpPr>
      <p:sp>
        <p:nvSpPr>
          <p:cNvPr id="596" name="Google Shape;596;p83"/>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7" name="Google Shape;597;p83"/>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98" name="Google Shape;598;p8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rgbClr val="FFFFFF"/>
                </a:solidFill>
              </a:defRPr>
            </a:lvl1pPr>
            <a:lvl2pPr lvl="1">
              <a:spcBef>
                <a:spcPts val="0"/>
              </a:spcBef>
              <a:spcAft>
                <a:spcPts val="0"/>
              </a:spcAft>
              <a:buNone/>
              <a:defRPr>
                <a:solidFill>
                  <a:srgbClr val="FFFFFF"/>
                </a:solidFill>
                <a:latin typeface="Muli"/>
                <a:ea typeface="Muli"/>
                <a:cs typeface="Muli"/>
                <a:sym typeface="Muli"/>
              </a:defRPr>
            </a:lvl2pPr>
            <a:lvl3pPr lvl="2">
              <a:spcBef>
                <a:spcPts val="0"/>
              </a:spcBef>
              <a:spcAft>
                <a:spcPts val="0"/>
              </a:spcAft>
              <a:buNone/>
              <a:defRPr>
                <a:solidFill>
                  <a:srgbClr val="FFFFFF"/>
                </a:solidFill>
                <a:latin typeface="Muli"/>
                <a:ea typeface="Muli"/>
                <a:cs typeface="Muli"/>
                <a:sym typeface="Muli"/>
              </a:defRPr>
            </a:lvl3pPr>
            <a:lvl4pPr lvl="3">
              <a:spcBef>
                <a:spcPts val="0"/>
              </a:spcBef>
              <a:spcAft>
                <a:spcPts val="0"/>
              </a:spcAft>
              <a:buNone/>
              <a:defRPr>
                <a:solidFill>
                  <a:srgbClr val="FFFFFF"/>
                </a:solidFill>
                <a:latin typeface="Muli"/>
                <a:ea typeface="Muli"/>
                <a:cs typeface="Muli"/>
                <a:sym typeface="Muli"/>
              </a:defRPr>
            </a:lvl4pPr>
            <a:lvl5pPr lvl="4">
              <a:spcBef>
                <a:spcPts val="0"/>
              </a:spcBef>
              <a:spcAft>
                <a:spcPts val="0"/>
              </a:spcAft>
              <a:buNone/>
              <a:defRPr>
                <a:solidFill>
                  <a:srgbClr val="FFFFFF"/>
                </a:solidFill>
                <a:latin typeface="Muli"/>
                <a:ea typeface="Muli"/>
                <a:cs typeface="Muli"/>
                <a:sym typeface="Muli"/>
              </a:defRPr>
            </a:lvl5pPr>
            <a:lvl6pPr lvl="5">
              <a:spcBef>
                <a:spcPts val="0"/>
              </a:spcBef>
              <a:spcAft>
                <a:spcPts val="0"/>
              </a:spcAft>
              <a:buNone/>
              <a:defRPr>
                <a:solidFill>
                  <a:srgbClr val="FFFFFF"/>
                </a:solidFill>
                <a:latin typeface="Muli"/>
                <a:ea typeface="Muli"/>
                <a:cs typeface="Muli"/>
                <a:sym typeface="Muli"/>
              </a:defRPr>
            </a:lvl6pPr>
            <a:lvl7pPr lvl="6">
              <a:spcBef>
                <a:spcPts val="0"/>
              </a:spcBef>
              <a:spcAft>
                <a:spcPts val="0"/>
              </a:spcAft>
              <a:buNone/>
              <a:defRPr>
                <a:solidFill>
                  <a:srgbClr val="FFFFFF"/>
                </a:solidFill>
                <a:latin typeface="Muli"/>
                <a:ea typeface="Muli"/>
                <a:cs typeface="Muli"/>
                <a:sym typeface="Muli"/>
              </a:defRPr>
            </a:lvl7pPr>
            <a:lvl8pPr lvl="7">
              <a:spcBef>
                <a:spcPts val="0"/>
              </a:spcBef>
              <a:spcAft>
                <a:spcPts val="0"/>
              </a:spcAft>
              <a:buNone/>
              <a:defRPr>
                <a:solidFill>
                  <a:srgbClr val="FFFFFF"/>
                </a:solidFill>
                <a:latin typeface="Muli"/>
                <a:ea typeface="Muli"/>
                <a:cs typeface="Muli"/>
                <a:sym typeface="Muli"/>
              </a:defRPr>
            </a:lvl8pPr>
            <a:lvl9pPr lvl="8">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599" name="Shape 599"/>
        <p:cNvGrpSpPr/>
        <p:nvPr/>
      </p:nvGrpSpPr>
      <p:grpSpPr>
        <a:xfrm>
          <a:off x="0" y="0"/>
          <a:ext cx="0" cy="0"/>
          <a:chOff x="0" y="0"/>
          <a:chExt cx="0" cy="0"/>
        </a:xfrm>
      </p:grpSpPr>
      <p:sp>
        <p:nvSpPr>
          <p:cNvPr id="600" name="Google Shape;600;p8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01" name="Google Shape;601;p8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602" name="Shape 602"/>
        <p:cNvGrpSpPr/>
        <p:nvPr/>
      </p:nvGrpSpPr>
      <p:grpSpPr>
        <a:xfrm>
          <a:off x="0" y="0"/>
          <a:ext cx="0" cy="0"/>
          <a:chOff x="0" y="0"/>
          <a:chExt cx="0" cy="0"/>
        </a:xfrm>
      </p:grpSpPr>
      <p:sp>
        <p:nvSpPr>
          <p:cNvPr id="603" name="Google Shape;603;p85"/>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04" name="Google Shape;604;p85"/>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graphicFrame>
        <p:nvGraphicFramePr>
          <p:cNvPr id="605" name="Google Shape;605;p85"/>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06" name="Google Shape;606;p8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607" name="Shape 607"/>
        <p:cNvGrpSpPr/>
        <p:nvPr/>
      </p:nvGrpSpPr>
      <p:grpSpPr>
        <a:xfrm>
          <a:off x="0" y="0"/>
          <a:ext cx="0" cy="0"/>
          <a:chOff x="0" y="0"/>
          <a:chExt cx="0" cy="0"/>
        </a:xfrm>
      </p:grpSpPr>
      <p:graphicFrame>
        <p:nvGraphicFramePr>
          <p:cNvPr id="608" name="Google Shape;608;p86"/>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09" name="Google Shape;609;p8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10" name="Google Shape;610;p8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11" name="Google Shape;611;p8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612" name="Shape 612"/>
        <p:cNvGrpSpPr/>
        <p:nvPr/>
      </p:nvGrpSpPr>
      <p:grpSpPr>
        <a:xfrm>
          <a:off x="0" y="0"/>
          <a:ext cx="0" cy="0"/>
          <a:chOff x="0" y="0"/>
          <a:chExt cx="0" cy="0"/>
        </a:xfrm>
      </p:grpSpPr>
      <p:graphicFrame>
        <p:nvGraphicFramePr>
          <p:cNvPr id="613" name="Google Shape;613;p87"/>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14" name="Google Shape;614;p8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15" name="Google Shape;615;p8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16" name="Google Shape;616;p8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17" name="Google Shape;617;p8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18" name="Shape 618"/>
        <p:cNvGrpSpPr/>
        <p:nvPr/>
      </p:nvGrpSpPr>
      <p:grpSpPr>
        <a:xfrm>
          <a:off x="0" y="0"/>
          <a:ext cx="0" cy="0"/>
          <a:chOff x="0" y="0"/>
          <a:chExt cx="0" cy="0"/>
        </a:xfrm>
      </p:grpSpPr>
      <p:graphicFrame>
        <p:nvGraphicFramePr>
          <p:cNvPr id="619" name="Google Shape;619;p8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20" name="Google Shape;620;p8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21" name="Google Shape;621;p8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2" name="Google Shape;622;p88"/>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3" name="Google Shape;623;p8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24" name="Google Shape;624;p8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625" name="Shape 625"/>
        <p:cNvGrpSpPr/>
        <p:nvPr/>
      </p:nvGrpSpPr>
      <p:grpSpPr>
        <a:xfrm>
          <a:off x="0" y="0"/>
          <a:ext cx="0" cy="0"/>
          <a:chOff x="0" y="0"/>
          <a:chExt cx="0" cy="0"/>
        </a:xfrm>
      </p:grpSpPr>
      <p:graphicFrame>
        <p:nvGraphicFramePr>
          <p:cNvPr id="626" name="Google Shape;626;p89"/>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27" name="Google Shape;627;p8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28" name="Google Shape;628;p89"/>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9" name="Google Shape;629;p8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grpSp>
        <p:nvGrpSpPr>
          <p:cNvPr id="630" name="Google Shape;630;p89"/>
          <p:cNvGrpSpPr/>
          <p:nvPr/>
        </p:nvGrpSpPr>
        <p:grpSpPr>
          <a:xfrm>
            <a:off x="6126479" y="1446441"/>
            <a:ext cx="5302980" cy="623700"/>
            <a:chOff x="5745479" y="1446441"/>
            <a:chExt cx="5302980" cy="623700"/>
          </a:xfrm>
        </p:grpSpPr>
        <p:sp>
          <p:nvSpPr>
            <p:cNvPr id="631" name="Google Shape;631;p89"/>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632" name="Google Shape;632;p89"/>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3" name="Google Shape;633;p89"/>
          <p:cNvGrpSpPr/>
          <p:nvPr/>
        </p:nvGrpSpPr>
        <p:grpSpPr>
          <a:xfrm>
            <a:off x="6126479" y="2370921"/>
            <a:ext cx="5302980" cy="623700"/>
            <a:chOff x="5745479" y="2218524"/>
            <a:chExt cx="5302980" cy="623700"/>
          </a:xfrm>
        </p:grpSpPr>
        <p:sp>
          <p:nvSpPr>
            <p:cNvPr id="634" name="Google Shape;634;p89"/>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35" name="Google Shape;635;p89"/>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6" name="Google Shape;636;p89"/>
          <p:cNvGrpSpPr/>
          <p:nvPr/>
        </p:nvGrpSpPr>
        <p:grpSpPr>
          <a:xfrm>
            <a:off x="6126479" y="3295402"/>
            <a:ext cx="5302980" cy="623700"/>
            <a:chOff x="5745479" y="2990608"/>
            <a:chExt cx="5302980" cy="623700"/>
          </a:xfrm>
        </p:grpSpPr>
        <p:sp>
          <p:nvSpPr>
            <p:cNvPr id="637" name="Google Shape;637;p89"/>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38" name="Google Shape;638;p89"/>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9" name="Google Shape;639;p89"/>
          <p:cNvGrpSpPr/>
          <p:nvPr/>
        </p:nvGrpSpPr>
        <p:grpSpPr>
          <a:xfrm>
            <a:off x="6126479" y="4219882"/>
            <a:ext cx="5302980" cy="623700"/>
            <a:chOff x="5745479" y="3762679"/>
            <a:chExt cx="5302980" cy="623700"/>
          </a:xfrm>
        </p:grpSpPr>
        <p:sp>
          <p:nvSpPr>
            <p:cNvPr id="640" name="Google Shape;640;p89"/>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41" name="Google Shape;641;p89"/>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42" name="Google Shape;642;p89"/>
          <p:cNvGrpSpPr/>
          <p:nvPr/>
        </p:nvGrpSpPr>
        <p:grpSpPr>
          <a:xfrm>
            <a:off x="6126479" y="5144363"/>
            <a:ext cx="5302980" cy="623700"/>
            <a:chOff x="5745479" y="4534763"/>
            <a:chExt cx="5302980" cy="623700"/>
          </a:xfrm>
        </p:grpSpPr>
        <p:sp>
          <p:nvSpPr>
            <p:cNvPr id="643" name="Google Shape;643;p89"/>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644" name="Google Shape;644;p89"/>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645" name="Google Shape;645;p89"/>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6" name="Google Shape;646;p89"/>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7" name="Google Shape;647;p89"/>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8" name="Google Shape;648;p89"/>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9" name="Google Shape;649;p89"/>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0" name="Google Shape;650;p89"/>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651" name="Shape 651"/>
        <p:cNvGrpSpPr/>
        <p:nvPr/>
      </p:nvGrpSpPr>
      <p:grpSpPr>
        <a:xfrm>
          <a:off x="0" y="0"/>
          <a:ext cx="0" cy="0"/>
          <a:chOff x="0" y="0"/>
          <a:chExt cx="0" cy="0"/>
        </a:xfrm>
      </p:grpSpPr>
      <p:graphicFrame>
        <p:nvGraphicFramePr>
          <p:cNvPr id="652" name="Google Shape;652;p90"/>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53" name="Google Shape;653;p9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54" name="Google Shape;654;p9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55" name="Google Shape;655;p90"/>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56" name="Google Shape;656;p90"/>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7" name="Google Shape;657;p90"/>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8" name="Google Shape;658;p9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659" name="Shape 659"/>
        <p:cNvGrpSpPr/>
        <p:nvPr/>
      </p:nvGrpSpPr>
      <p:grpSpPr>
        <a:xfrm>
          <a:off x="0" y="0"/>
          <a:ext cx="0" cy="0"/>
          <a:chOff x="0" y="0"/>
          <a:chExt cx="0" cy="0"/>
        </a:xfrm>
      </p:grpSpPr>
      <p:graphicFrame>
        <p:nvGraphicFramePr>
          <p:cNvPr id="660" name="Google Shape;660;p91"/>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1" name="Google Shape;661;p9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62" name="Google Shape;662;p9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63" name="Google Shape;663;p91"/>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64" name="Google Shape;664;p91"/>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65" name="Google Shape;665;p91"/>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66" name="Google Shape;666;p9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667" name="Shape 667"/>
        <p:cNvGrpSpPr/>
        <p:nvPr/>
      </p:nvGrpSpPr>
      <p:grpSpPr>
        <a:xfrm>
          <a:off x="0" y="0"/>
          <a:ext cx="0" cy="0"/>
          <a:chOff x="0" y="0"/>
          <a:chExt cx="0" cy="0"/>
        </a:xfrm>
      </p:grpSpPr>
      <p:graphicFrame>
        <p:nvGraphicFramePr>
          <p:cNvPr id="668" name="Google Shape;668;p92"/>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9" name="Google Shape;669;p92"/>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0" name="Google Shape;670;p92"/>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1" name="Google Shape;671;p92"/>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2" name="Google Shape;672;p92"/>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3" name="Google Shape;673;p9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74" name="Google Shape;674;p9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75" name="Google Shape;675;p92"/>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676" name="Shape 676"/>
        <p:cNvGrpSpPr/>
        <p:nvPr/>
      </p:nvGrpSpPr>
      <p:grpSpPr>
        <a:xfrm>
          <a:off x="0" y="0"/>
          <a:ext cx="0" cy="0"/>
          <a:chOff x="0" y="0"/>
          <a:chExt cx="0" cy="0"/>
        </a:xfrm>
      </p:grpSpPr>
      <p:graphicFrame>
        <p:nvGraphicFramePr>
          <p:cNvPr id="677" name="Google Shape;677;p93"/>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78" name="Google Shape;678;p93"/>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79" name="Google Shape;679;p93"/>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0" name="Google Shape;680;p93"/>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681" name="Google Shape;681;p93"/>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2" name="Google Shape;682;p93"/>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3" name="Google Shape;683;p93"/>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684" name="Google Shape;684;p93"/>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5" name="Google Shape;685;p93"/>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6" name="Google Shape;686;p93"/>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687" name="Google Shape;687;p93"/>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8" name="Google Shape;688;p93"/>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9" name="Google Shape;689;p93"/>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690" name="Google Shape;690;p9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91" name="Google Shape;691;p9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92" name="Google Shape;692;p93"/>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693" name="Shape 693"/>
        <p:cNvGrpSpPr/>
        <p:nvPr/>
      </p:nvGrpSpPr>
      <p:grpSpPr>
        <a:xfrm>
          <a:off x="0" y="0"/>
          <a:ext cx="0" cy="0"/>
          <a:chOff x="0" y="0"/>
          <a:chExt cx="0" cy="0"/>
        </a:xfrm>
      </p:grpSpPr>
      <p:sp>
        <p:nvSpPr>
          <p:cNvPr id="694" name="Google Shape;694;p94"/>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94"/>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96" name="Google Shape;696;p94"/>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697" name="Google Shape;697;p94"/>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698" name="Google Shape;698;p94"/>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699" name="Google Shape;699;p9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00" name="Google Shape;700;p94"/>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701" name="Shape 701"/>
        <p:cNvGrpSpPr/>
        <p:nvPr/>
      </p:nvGrpSpPr>
      <p:grpSpPr>
        <a:xfrm>
          <a:off x="0" y="0"/>
          <a:ext cx="0" cy="0"/>
          <a:chOff x="0" y="0"/>
          <a:chExt cx="0" cy="0"/>
        </a:xfrm>
      </p:grpSpPr>
      <p:sp>
        <p:nvSpPr>
          <p:cNvPr id="702" name="Google Shape;702;p95"/>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03" name="Google Shape;703;p95"/>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04" name="Google Shape;704;p95"/>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705" name="Google Shape;705;p95"/>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06" name="Google Shape;706;p95"/>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707" name="Google Shape;707;p9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08" name="Google Shape;708;p95"/>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09" name="Google Shape;709;p95"/>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10" name="Google Shape;710;p95"/>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711" name="Shape 711"/>
        <p:cNvGrpSpPr/>
        <p:nvPr/>
      </p:nvGrpSpPr>
      <p:grpSpPr>
        <a:xfrm>
          <a:off x="0" y="0"/>
          <a:ext cx="0" cy="0"/>
          <a:chOff x="0" y="0"/>
          <a:chExt cx="0" cy="0"/>
        </a:xfrm>
      </p:grpSpPr>
      <p:sp>
        <p:nvSpPr>
          <p:cNvPr id="712" name="Google Shape;712;p96"/>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713" name="Google Shape;713;p9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14" name="Google Shape;714;p96"/>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15" name="Google Shape;715;p96"/>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716" name="Shape 716"/>
        <p:cNvGrpSpPr/>
        <p:nvPr/>
      </p:nvGrpSpPr>
      <p:grpSpPr>
        <a:xfrm>
          <a:off x="0" y="0"/>
          <a:ext cx="0" cy="0"/>
          <a:chOff x="0" y="0"/>
          <a:chExt cx="0" cy="0"/>
        </a:xfrm>
      </p:grpSpPr>
      <p:sp>
        <p:nvSpPr>
          <p:cNvPr id="717" name="Google Shape;717;p97"/>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18" name="Google Shape;718;p9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19" name="Google Shape;719;p97"/>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20" name="Google Shape;720;p97"/>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721" name="Shape 721"/>
        <p:cNvGrpSpPr/>
        <p:nvPr/>
      </p:nvGrpSpPr>
      <p:grpSpPr>
        <a:xfrm>
          <a:off x="0" y="0"/>
          <a:ext cx="0" cy="0"/>
          <a:chOff x="0" y="0"/>
          <a:chExt cx="0" cy="0"/>
        </a:xfrm>
      </p:grpSpPr>
      <p:graphicFrame>
        <p:nvGraphicFramePr>
          <p:cNvPr id="722" name="Google Shape;722;p98"/>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3" name="Google Shape;723;p9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24" name="Google Shape;724;p98"/>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25" name="Google Shape;725;p9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26" name="Google Shape;726;p9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727" name="Shape 727"/>
        <p:cNvGrpSpPr/>
        <p:nvPr/>
      </p:nvGrpSpPr>
      <p:grpSpPr>
        <a:xfrm>
          <a:off x="0" y="0"/>
          <a:ext cx="0" cy="0"/>
          <a:chOff x="0" y="0"/>
          <a:chExt cx="0" cy="0"/>
        </a:xfrm>
      </p:grpSpPr>
      <p:graphicFrame>
        <p:nvGraphicFramePr>
          <p:cNvPr id="728" name="Google Shape;728;p99"/>
          <p:cNvGraphicFramePr/>
          <p:nvPr/>
        </p:nvGraphicFramePr>
        <p:xfrm>
          <a:off x="0" y="0"/>
          <a:ext cx="3000000" cy="3000000"/>
        </p:xfrm>
        <a:graphic>
          <a:graphicData uri="http://schemas.openxmlformats.org/drawingml/2006/table">
            <a:tbl>
              <a:tblPr>
                <a:noFill/>
                <a:tableStyleId>{17C010DA-94DB-443C-B661-51C5105141C0}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9" name="Google Shape;729;p9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30" name="Google Shape;730;p99"/>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31" name="Google Shape;731;p99"/>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32" name="Google Shape;732;p99"/>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33" name="Google Shape;733;p99"/>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34" name="Google Shape;734;p99"/>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735" name="Shape 735"/>
        <p:cNvGrpSpPr/>
        <p:nvPr/>
      </p:nvGrpSpPr>
      <p:grpSpPr>
        <a:xfrm>
          <a:off x="0" y="0"/>
          <a:ext cx="0" cy="0"/>
          <a:chOff x="0" y="0"/>
          <a:chExt cx="0" cy="0"/>
        </a:xfrm>
      </p:grpSpPr>
      <p:sp>
        <p:nvSpPr>
          <p:cNvPr id="736" name="Google Shape;736;p100"/>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737" name="Google Shape;737;p100"/>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738" name="Shape 738"/>
        <p:cNvGrpSpPr/>
        <p:nvPr/>
      </p:nvGrpSpPr>
      <p:grpSpPr>
        <a:xfrm>
          <a:off x="0" y="0"/>
          <a:ext cx="0" cy="0"/>
          <a:chOff x="0" y="0"/>
          <a:chExt cx="0" cy="0"/>
        </a:xfrm>
      </p:grpSpPr>
      <p:pic>
        <p:nvPicPr>
          <p:cNvPr id="739" name="Google Shape;739;p101"/>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740" name="Google Shape;740;p101"/>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741" name="Shape 741"/>
        <p:cNvGrpSpPr/>
        <p:nvPr/>
      </p:nvGrpSpPr>
      <p:grpSpPr>
        <a:xfrm>
          <a:off x="0" y="0"/>
          <a:ext cx="0" cy="0"/>
          <a:chOff x="0" y="0"/>
          <a:chExt cx="0" cy="0"/>
        </a:xfrm>
      </p:grpSpPr>
      <p:sp>
        <p:nvSpPr>
          <p:cNvPr id="742" name="Google Shape;742;p102"/>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43" name="Google Shape;743;p102"/>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44" name="Google Shape;744;p102"/>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745" name="Shape 745"/>
        <p:cNvGrpSpPr/>
        <p:nvPr/>
      </p:nvGrpSpPr>
      <p:grpSpPr>
        <a:xfrm>
          <a:off x="0" y="0"/>
          <a:ext cx="0" cy="0"/>
          <a:chOff x="0" y="0"/>
          <a:chExt cx="0" cy="0"/>
        </a:xfrm>
      </p:grpSpPr>
      <p:sp>
        <p:nvSpPr>
          <p:cNvPr id="746" name="Google Shape;746;p103"/>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47" name="Google Shape;747;p103"/>
          <p:cNvGrpSpPr/>
          <p:nvPr/>
        </p:nvGrpSpPr>
        <p:grpSpPr>
          <a:xfrm>
            <a:off x="10472612" y="6300976"/>
            <a:ext cx="1450594" cy="352728"/>
            <a:chOff x="17270138" y="10392506"/>
            <a:chExt cx="2392141" cy="581772"/>
          </a:xfrm>
        </p:grpSpPr>
        <p:pic>
          <p:nvPicPr>
            <p:cNvPr id="748" name="Google Shape;748;p10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49" name="Google Shape;749;p10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0" name="Google Shape;750;p103"/>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1" name="Google Shape;751;p10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2" name="Google Shape;752;p10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53" name="Google Shape;753;p103"/>
            <p:cNvGrpSpPr/>
            <p:nvPr/>
          </p:nvGrpSpPr>
          <p:grpSpPr>
            <a:xfrm>
              <a:off x="17270138" y="10697205"/>
              <a:ext cx="448309" cy="277073"/>
              <a:chOff x="17270138" y="10697205"/>
              <a:chExt cx="448309" cy="277073"/>
            </a:xfrm>
          </p:grpSpPr>
          <p:sp>
            <p:nvSpPr>
              <p:cNvPr id="754" name="Google Shape;754;p10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5" name="Google Shape;755;p10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6" name="Google Shape;756;p10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57" name="Google Shape;757;p10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758" name="Google Shape;758;p103"/>
          <p:cNvGrpSpPr/>
          <p:nvPr/>
        </p:nvGrpSpPr>
        <p:grpSpPr>
          <a:xfrm>
            <a:off x="0" y="5980278"/>
            <a:ext cx="12191479" cy="127050"/>
            <a:chOff x="0" y="9863563"/>
            <a:chExt cx="20104682" cy="209550"/>
          </a:xfrm>
        </p:grpSpPr>
        <p:sp>
          <p:nvSpPr>
            <p:cNvPr id="759" name="Google Shape;759;p10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0" name="Google Shape;760;p10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1" name="Google Shape;761;p10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2" name="Google Shape;762;p10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63" name="Google Shape;763;p103"/>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4" name="Google Shape;764;p103"/>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765" name="Google Shape;765;p103"/>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66" name="Google Shape;766;p103"/>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67" name="Google Shape;767;p103"/>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768" name="Shape 768"/>
        <p:cNvGrpSpPr/>
        <p:nvPr/>
      </p:nvGrpSpPr>
      <p:grpSpPr>
        <a:xfrm>
          <a:off x="0" y="0"/>
          <a:ext cx="0" cy="0"/>
          <a:chOff x="0" y="0"/>
          <a:chExt cx="0" cy="0"/>
        </a:xfrm>
      </p:grpSpPr>
      <p:grpSp>
        <p:nvGrpSpPr>
          <p:cNvPr id="769" name="Google Shape;769;p104"/>
          <p:cNvGrpSpPr/>
          <p:nvPr/>
        </p:nvGrpSpPr>
        <p:grpSpPr>
          <a:xfrm>
            <a:off x="0" y="5980278"/>
            <a:ext cx="12191479" cy="127050"/>
            <a:chOff x="0" y="9863563"/>
            <a:chExt cx="20104682" cy="209550"/>
          </a:xfrm>
        </p:grpSpPr>
        <p:sp>
          <p:nvSpPr>
            <p:cNvPr id="770" name="Google Shape;770;p10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1" name="Google Shape;771;p10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2" name="Google Shape;772;p10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3" name="Google Shape;773;p10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74" name="Google Shape;774;p104"/>
          <p:cNvGrpSpPr/>
          <p:nvPr/>
        </p:nvGrpSpPr>
        <p:grpSpPr>
          <a:xfrm>
            <a:off x="10472612" y="6300976"/>
            <a:ext cx="1450594" cy="352728"/>
            <a:chOff x="17270138" y="10392506"/>
            <a:chExt cx="2392141" cy="581772"/>
          </a:xfrm>
        </p:grpSpPr>
        <p:grpSp>
          <p:nvGrpSpPr>
            <p:cNvPr id="775" name="Google Shape;775;p104"/>
            <p:cNvGrpSpPr/>
            <p:nvPr/>
          </p:nvGrpSpPr>
          <p:grpSpPr>
            <a:xfrm>
              <a:off x="17879688" y="10615449"/>
              <a:ext cx="479402" cy="221678"/>
              <a:chOff x="17879688" y="10615449"/>
              <a:chExt cx="479402" cy="221678"/>
            </a:xfrm>
          </p:grpSpPr>
          <p:pic>
            <p:nvPicPr>
              <p:cNvPr id="776" name="Google Shape;776;p10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77" name="Google Shape;777;p10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78" name="Google Shape;778;p10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9" name="Google Shape;779;p10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0" name="Google Shape;780;p10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81" name="Google Shape;781;p104"/>
            <p:cNvGrpSpPr/>
            <p:nvPr/>
          </p:nvGrpSpPr>
          <p:grpSpPr>
            <a:xfrm>
              <a:off x="17270138" y="10697205"/>
              <a:ext cx="448309" cy="277073"/>
              <a:chOff x="17270138" y="10697205"/>
              <a:chExt cx="448309" cy="277073"/>
            </a:xfrm>
          </p:grpSpPr>
          <p:sp>
            <p:nvSpPr>
              <p:cNvPr id="782" name="Google Shape;782;p10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3" name="Google Shape;783;p10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4" name="Google Shape;784;p10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85" name="Google Shape;785;p10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86" name="Google Shape;786;p104"/>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04"/>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788" name="Shape 788"/>
        <p:cNvGrpSpPr/>
        <p:nvPr/>
      </p:nvGrpSpPr>
      <p:grpSpPr>
        <a:xfrm>
          <a:off x="0" y="0"/>
          <a:ext cx="0" cy="0"/>
          <a:chOff x="0" y="0"/>
          <a:chExt cx="0" cy="0"/>
        </a:xfrm>
      </p:grpSpPr>
      <p:grpSp>
        <p:nvGrpSpPr>
          <p:cNvPr id="789" name="Google Shape;789;p105"/>
          <p:cNvGrpSpPr/>
          <p:nvPr/>
        </p:nvGrpSpPr>
        <p:grpSpPr>
          <a:xfrm>
            <a:off x="0" y="5980278"/>
            <a:ext cx="12191479" cy="127050"/>
            <a:chOff x="0" y="9863563"/>
            <a:chExt cx="20104682" cy="209550"/>
          </a:xfrm>
        </p:grpSpPr>
        <p:sp>
          <p:nvSpPr>
            <p:cNvPr id="790" name="Google Shape;790;p10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1" name="Google Shape;791;p10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2" name="Google Shape;792;p10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3" name="Google Shape;793;p10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94" name="Google Shape;794;p105"/>
          <p:cNvGrpSpPr/>
          <p:nvPr/>
        </p:nvGrpSpPr>
        <p:grpSpPr>
          <a:xfrm>
            <a:off x="10472612" y="6300976"/>
            <a:ext cx="1450594" cy="352728"/>
            <a:chOff x="17270138" y="10392506"/>
            <a:chExt cx="2392141" cy="581772"/>
          </a:xfrm>
        </p:grpSpPr>
        <p:grpSp>
          <p:nvGrpSpPr>
            <p:cNvPr id="795" name="Google Shape;795;p105"/>
            <p:cNvGrpSpPr/>
            <p:nvPr/>
          </p:nvGrpSpPr>
          <p:grpSpPr>
            <a:xfrm>
              <a:off x="17879688" y="10615449"/>
              <a:ext cx="479402" cy="221678"/>
              <a:chOff x="17879688" y="10615449"/>
              <a:chExt cx="479402" cy="221678"/>
            </a:xfrm>
          </p:grpSpPr>
          <p:pic>
            <p:nvPicPr>
              <p:cNvPr id="796" name="Google Shape;796;p10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97" name="Google Shape;797;p10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98" name="Google Shape;798;p10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9" name="Google Shape;799;p10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0" name="Google Shape;800;p10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01" name="Google Shape;801;p105"/>
            <p:cNvGrpSpPr/>
            <p:nvPr/>
          </p:nvGrpSpPr>
          <p:grpSpPr>
            <a:xfrm>
              <a:off x="17270138" y="10697205"/>
              <a:ext cx="448309" cy="277073"/>
              <a:chOff x="17270138" y="10697205"/>
              <a:chExt cx="448309" cy="277073"/>
            </a:xfrm>
          </p:grpSpPr>
          <p:sp>
            <p:nvSpPr>
              <p:cNvPr id="802" name="Google Shape;802;p10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3" name="Google Shape;803;p10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4" name="Google Shape;804;p10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05" name="Google Shape;805;p10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06" name="Google Shape;806;p105"/>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807" name="Shape 807"/>
        <p:cNvGrpSpPr/>
        <p:nvPr/>
      </p:nvGrpSpPr>
      <p:grpSpPr>
        <a:xfrm>
          <a:off x="0" y="0"/>
          <a:ext cx="0" cy="0"/>
          <a:chOff x="0" y="0"/>
          <a:chExt cx="0" cy="0"/>
        </a:xfrm>
      </p:grpSpPr>
      <p:grpSp>
        <p:nvGrpSpPr>
          <p:cNvPr id="808" name="Google Shape;808;p106"/>
          <p:cNvGrpSpPr/>
          <p:nvPr/>
        </p:nvGrpSpPr>
        <p:grpSpPr>
          <a:xfrm>
            <a:off x="0" y="5980278"/>
            <a:ext cx="12191479" cy="127050"/>
            <a:chOff x="0" y="9863563"/>
            <a:chExt cx="20104682" cy="209550"/>
          </a:xfrm>
        </p:grpSpPr>
        <p:sp>
          <p:nvSpPr>
            <p:cNvPr id="809" name="Google Shape;809;p10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0" name="Google Shape;810;p10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1" name="Google Shape;811;p10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2" name="Google Shape;812;p10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13" name="Google Shape;813;p106"/>
          <p:cNvGrpSpPr/>
          <p:nvPr/>
        </p:nvGrpSpPr>
        <p:grpSpPr>
          <a:xfrm>
            <a:off x="10472612" y="6300976"/>
            <a:ext cx="1450594" cy="352728"/>
            <a:chOff x="17270138" y="10392506"/>
            <a:chExt cx="2392141" cy="581772"/>
          </a:xfrm>
        </p:grpSpPr>
        <p:grpSp>
          <p:nvGrpSpPr>
            <p:cNvPr id="814" name="Google Shape;814;p106"/>
            <p:cNvGrpSpPr/>
            <p:nvPr/>
          </p:nvGrpSpPr>
          <p:grpSpPr>
            <a:xfrm>
              <a:off x="17879688" y="10615449"/>
              <a:ext cx="479402" cy="221678"/>
              <a:chOff x="17879688" y="10615449"/>
              <a:chExt cx="479402" cy="221678"/>
            </a:xfrm>
          </p:grpSpPr>
          <p:pic>
            <p:nvPicPr>
              <p:cNvPr id="815" name="Google Shape;815;p10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16" name="Google Shape;816;p10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17" name="Google Shape;817;p10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8" name="Google Shape;818;p10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9" name="Google Shape;819;p10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20" name="Google Shape;820;p106"/>
            <p:cNvGrpSpPr/>
            <p:nvPr/>
          </p:nvGrpSpPr>
          <p:grpSpPr>
            <a:xfrm>
              <a:off x="17270138" y="10697205"/>
              <a:ext cx="448309" cy="277073"/>
              <a:chOff x="17270138" y="10697205"/>
              <a:chExt cx="448309" cy="277073"/>
            </a:xfrm>
          </p:grpSpPr>
          <p:sp>
            <p:nvSpPr>
              <p:cNvPr id="821" name="Google Shape;821;p10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2" name="Google Shape;822;p10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3" name="Google Shape;823;p10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24" name="Google Shape;824;p10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25" name="Google Shape;825;p106"/>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06"/>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827" name="Shape 827"/>
        <p:cNvGrpSpPr/>
        <p:nvPr/>
      </p:nvGrpSpPr>
      <p:grpSpPr>
        <a:xfrm>
          <a:off x="0" y="0"/>
          <a:ext cx="0" cy="0"/>
          <a:chOff x="0" y="0"/>
          <a:chExt cx="0" cy="0"/>
        </a:xfrm>
      </p:grpSpPr>
      <p:sp>
        <p:nvSpPr>
          <p:cNvPr id="828" name="Google Shape;828;p107"/>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829" name="Google Shape;829;p10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0" name="Google Shape;830;p10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grpSp>
        <p:nvGrpSpPr>
          <p:cNvPr id="831" name="Google Shape;831;p107"/>
          <p:cNvGrpSpPr/>
          <p:nvPr/>
        </p:nvGrpSpPr>
        <p:grpSpPr>
          <a:xfrm>
            <a:off x="0" y="5981277"/>
            <a:ext cx="12191479" cy="127071"/>
            <a:chOff x="0" y="9863563"/>
            <a:chExt cx="20104682" cy="209550"/>
          </a:xfrm>
        </p:grpSpPr>
        <p:sp>
          <p:nvSpPr>
            <p:cNvPr id="832" name="Google Shape;832;p10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3" name="Google Shape;833;p10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4" name="Google Shape;834;p10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5" name="Google Shape;835;p10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36" name="Google Shape;836;p107"/>
          <p:cNvGrpSpPr/>
          <p:nvPr/>
        </p:nvGrpSpPr>
        <p:grpSpPr>
          <a:xfrm>
            <a:off x="10472611" y="6302012"/>
            <a:ext cx="1450594" cy="352787"/>
            <a:chOff x="17270138" y="10392506"/>
            <a:chExt cx="2392141" cy="581772"/>
          </a:xfrm>
        </p:grpSpPr>
        <p:grpSp>
          <p:nvGrpSpPr>
            <p:cNvPr id="837" name="Google Shape;837;p107"/>
            <p:cNvGrpSpPr/>
            <p:nvPr/>
          </p:nvGrpSpPr>
          <p:grpSpPr>
            <a:xfrm>
              <a:off x="17879688" y="10615449"/>
              <a:ext cx="479402" cy="221678"/>
              <a:chOff x="17879688" y="10615449"/>
              <a:chExt cx="479402" cy="221678"/>
            </a:xfrm>
          </p:grpSpPr>
          <p:pic>
            <p:nvPicPr>
              <p:cNvPr id="838" name="Google Shape;838;p10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39" name="Google Shape;839;p10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40" name="Google Shape;840;p10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1" name="Google Shape;841;p10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2" name="Google Shape;842;p10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43" name="Google Shape;843;p107"/>
            <p:cNvGrpSpPr/>
            <p:nvPr/>
          </p:nvGrpSpPr>
          <p:grpSpPr>
            <a:xfrm>
              <a:off x="17270138" y="10697205"/>
              <a:ext cx="448309" cy="277073"/>
              <a:chOff x="17270138" y="10697205"/>
              <a:chExt cx="448309" cy="277073"/>
            </a:xfrm>
          </p:grpSpPr>
          <p:sp>
            <p:nvSpPr>
              <p:cNvPr id="844" name="Google Shape;844;p10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5" name="Google Shape;845;p10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6" name="Google Shape;846;p10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47" name="Google Shape;847;p10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848" name="Shape 848"/>
        <p:cNvGrpSpPr/>
        <p:nvPr/>
      </p:nvGrpSpPr>
      <p:grpSpPr>
        <a:xfrm>
          <a:off x="0" y="0"/>
          <a:ext cx="0" cy="0"/>
          <a:chOff x="0" y="0"/>
          <a:chExt cx="0" cy="0"/>
        </a:xfrm>
      </p:grpSpPr>
      <p:grpSp>
        <p:nvGrpSpPr>
          <p:cNvPr id="849" name="Google Shape;849;p108"/>
          <p:cNvGrpSpPr/>
          <p:nvPr/>
        </p:nvGrpSpPr>
        <p:grpSpPr>
          <a:xfrm>
            <a:off x="10472612" y="6300976"/>
            <a:ext cx="1450594" cy="352728"/>
            <a:chOff x="17270138" y="10392506"/>
            <a:chExt cx="2392141" cy="581772"/>
          </a:xfrm>
        </p:grpSpPr>
        <p:pic>
          <p:nvPicPr>
            <p:cNvPr id="850" name="Google Shape;850;p10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51" name="Google Shape;851;p10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2" name="Google Shape;852;p108"/>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3" name="Google Shape;853;p10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4" name="Google Shape;854;p10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55" name="Google Shape;855;p108"/>
            <p:cNvGrpSpPr/>
            <p:nvPr/>
          </p:nvGrpSpPr>
          <p:grpSpPr>
            <a:xfrm>
              <a:off x="17270138" y="10697205"/>
              <a:ext cx="448309" cy="277073"/>
              <a:chOff x="17270138" y="10697205"/>
              <a:chExt cx="448309" cy="277073"/>
            </a:xfrm>
          </p:grpSpPr>
          <p:sp>
            <p:nvSpPr>
              <p:cNvPr id="856" name="Google Shape;856;p10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7" name="Google Shape;857;p10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8" name="Google Shape;858;p10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59" name="Google Shape;859;p10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860" name="Google Shape;860;p108"/>
          <p:cNvGrpSpPr/>
          <p:nvPr/>
        </p:nvGrpSpPr>
        <p:grpSpPr>
          <a:xfrm>
            <a:off x="0" y="5980278"/>
            <a:ext cx="12191479" cy="127050"/>
            <a:chOff x="0" y="9863563"/>
            <a:chExt cx="20104682" cy="209550"/>
          </a:xfrm>
        </p:grpSpPr>
        <p:sp>
          <p:nvSpPr>
            <p:cNvPr id="861" name="Google Shape;861;p10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2" name="Google Shape;862;p10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3" name="Google Shape;863;p10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4" name="Google Shape;864;p10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65" name="Google Shape;865;p108"/>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6" name="Google Shape;866;p108"/>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67" name="Google Shape;867;p108"/>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68" name="Google Shape;868;p108"/>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69" name="Google Shape;869;p108"/>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70" name="Google Shape;870;p108"/>
          <p:cNvSpPr/>
          <p:nvPr>
            <p:ph idx="2" type="pic"/>
          </p:nvPr>
        </p:nvSpPr>
        <p:spPr>
          <a:xfrm>
            <a:off x="0" y="0"/>
            <a:ext cx="12191100" cy="5979900"/>
          </a:xfrm>
          <a:prstGeom prst="rect">
            <a:avLst/>
          </a:prstGeom>
          <a:noFill/>
          <a:ln>
            <a:noFill/>
          </a:ln>
        </p:spPr>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1" name="Shape 871"/>
        <p:cNvGrpSpPr/>
        <p:nvPr/>
      </p:nvGrpSpPr>
      <p:grpSpPr>
        <a:xfrm>
          <a:off x="0" y="0"/>
          <a:ext cx="0" cy="0"/>
          <a:chOff x="0" y="0"/>
          <a:chExt cx="0" cy="0"/>
        </a:xfrm>
      </p:grpSpPr>
      <p:sp>
        <p:nvSpPr>
          <p:cNvPr id="872" name="Google Shape;872;p109"/>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09"/>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874" name="Google Shape;874;p10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75" name="Shape 875"/>
        <p:cNvGrpSpPr/>
        <p:nvPr/>
      </p:nvGrpSpPr>
      <p:grpSpPr>
        <a:xfrm>
          <a:off x="0" y="0"/>
          <a:ext cx="0" cy="0"/>
          <a:chOff x="0" y="0"/>
          <a:chExt cx="0" cy="0"/>
        </a:xfrm>
      </p:grpSpPr>
      <p:sp>
        <p:nvSpPr>
          <p:cNvPr id="876" name="Google Shape;876;p110"/>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p:txBody>
      </p:sp>
      <p:sp>
        <p:nvSpPr>
          <p:cNvPr id="877" name="Google Shape;877;p110"/>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78" name="Google Shape;878;p110"/>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879" name="Shape 879"/>
        <p:cNvGrpSpPr/>
        <p:nvPr/>
      </p:nvGrpSpPr>
      <p:grpSpPr>
        <a:xfrm>
          <a:off x="0" y="0"/>
          <a:ext cx="0" cy="0"/>
          <a:chOff x="0" y="0"/>
          <a:chExt cx="0" cy="0"/>
        </a:xfrm>
      </p:grpSpPr>
      <p:sp>
        <p:nvSpPr>
          <p:cNvPr id="880" name="Google Shape;880;p111"/>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81" name="Google Shape;881;p111"/>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82" name="Google Shape;882;p111"/>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83" name="Google Shape;883;p111"/>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4" name="Google Shape;884;p111"/>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885" name="Google Shape;885;p111"/>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86" name="Google Shape;886;p111"/>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887" name="Google Shape;887;p111"/>
          <p:cNvGrpSpPr/>
          <p:nvPr/>
        </p:nvGrpSpPr>
        <p:grpSpPr>
          <a:xfrm>
            <a:off x="0" y="5981277"/>
            <a:ext cx="12191479" cy="127071"/>
            <a:chOff x="0" y="9863563"/>
            <a:chExt cx="20104682" cy="209550"/>
          </a:xfrm>
        </p:grpSpPr>
        <p:sp>
          <p:nvSpPr>
            <p:cNvPr id="888" name="Google Shape;888;p11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9" name="Google Shape;889;p11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0" name="Google Shape;890;p11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1" name="Google Shape;891;p11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92" name="Google Shape;892;p111"/>
          <p:cNvGrpSpPr/>
          <p:nvPr/>
        </p:nvGrpSpPr>
        <p:grpSpPr>
          <a:xfrm>
            <a:off x="10472611" y="6302012"/>
            <a:ext cx="1450594" cy="352787"/>
            <a:chOff x="17270138" y="10392506"/>
            <a:chExt cx="2392141" cy="581772"/>
          </a:xfrm>
        </p:grpSpPr>
        <p:grpSp>
          <p:nvGrpSpPr>
            <p:cNvPr id="893" name="Google Shape;893;p111"/>
            <p:cNvGrpSpPr/>
            <p:nvPr/>
          </p:nvGrpSpPr>
          <p:grpSpPr>
            <a:xfrm>
              <a:off x="17879688" y="10615449"/>
              <a:ext cx="479402" cy="221678"/>
              <a:chOff x="17879688" y="10615449"/>
              <a:chExt cx="479402" cy="221678"/>
            </a:xfrm>
          </p:grpSpPr>
          <p:pic>
            <p:nvPicPr>
              <p:cNvPr id="894" name="Google Shape;894;p11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95" name="Google Shape;895;p11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96" name="Google Shape;896;p11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7" name="Google Shape;897;p11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8" name="Google Shape;898;p11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99" name="Google Shape;899;p111"/>
            <p:cNvGrpSpPr/>
            <p:nvPr/>
          </p:nvGrpSpPr>
          <p:grpSpPr>
            <a:xfrm>
              <a:off x="17270138" y="10697205"/>
              <a:ext cx="448309" cy="277073"/>
              <a:chOff x="17270138" y="10697205"/>
              <a:chExt cx="448309" cy="277073"/>
            </a:xfrm>
          </p:grpSpPr>
          <p:sp>
            <p:nvSpPr>
              <p:cNvPr id="900" name="Google Shape;900;p11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1" name="Google Shape;901;p11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2" name="Google Shape;902;p11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03" name="Google Shape;903;p11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904" name="Shape 904"/>
        <p:cNvGrpSpPr/>
        <p:nvPr/>
      </p:nvGrpSpPr>
      <p:grpSpPr>
        <a:xfrm>
          <a:off x="0" y="0"/>
          <a:ext cx="0" cy="0"/>
          <a:chOff x="0" y="0"/>
          <a:chExt cx="0" cy="0"/>
        </a:xfrm>
      </p:grpSpPr>
      <p:sp>
        <p:nvSpPr>
          <p:cNvPr id="905" name="Google Shape;905;p112"/>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12"/>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07" name="Google Shape;907;p112"/>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908" name="Google Shape;908;p112"/>
          <p:cNvGrpSpPr/>
          <p:nvPr/>
        </p:nvGrpSpPr>
        <p:grpSpPr>
          <a:xfrm>
            <a:off x="0" y="5981277"/>
            <a:ext cx="12191479" cy="127071"/>
            <a:chOff x="0" y="9863563"/>
            <a:chExt cx="20104682" cy="209550"/>
          </a:xfrm>
        </p:grpSpPr>
        <p:sp>
          <p:nvSpPr>
            <p:cNvPr id="909" name="Google Shape;909;p11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0" name="Google Shape;910;p11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1" name="Google Shape;911;p11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2" name="Google Shape;912;p11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13" name="Google Shape;913;p112"/>
          <p:cNvGrpSpPr/>
          <p:nvPr/>
        </p:nvGrpSpPr>
        <p:grpSpPr>
          <a:xfrm>
            <a:off x="10472611" y="6302012"/>
            <a:ext cx="1450594" cy="352787"/>
            <a:chOff x="17270138" y="10392506"/>
            <a:chExt cx="2392141" cy="581772"/>
          </a:xfrm>
        </p:grpSpPr>
        <p:grpSp>
          <p:nvGrpSpPr>
            <p:cNvPr id="914" name="Google Shape;914;p112"/>
            <p:cNvGrpSpPr/>
            <p:nvPr/>
          </p:nvGrpSpPr>
          <p:grpSpPr>
            <a:xfrm>
              <a:off x="17879688" y="10615449"/>
              <a:ext cx="479402" cy="221678"/>
              <a:chOff x="17879688" y="10615449"/>
              <a:chExt cx="479402" cy="221678"/>
            </a:xfrm>
          </p:grpSpPr>
          <p:pic>
            <p:nvPicPr>
              <p:cNvPr id="915" name="Google Shape;915;p11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16" name="Google Shape;916;p11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17" name="Google Shape;917;p11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8" name="Google Shape;918;p11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9" name="Google Shape;919;p11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20" name="Google Shape;920;p112"/>
            <p:cNvGrpSpPr/>
            <p:nvPr/>
          </p:nvGrpSpPr>
          <p:grpSpPr>
            <a:xfrm>
              <a:off x="17270138" y="10697205"/>
              <a:ext cx="448309" cy="277073"/>
              <a:chOff x="17270138" y="10697205"/>
              <a:chExt cx="448309" cy="277073"/>
            </a:xfrm>
          </p:grpSpPr>
          <p:sp>
            <p:nvSpPr>
              <p:cNvPr id="921" name="Google Shape;921;p11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2" name="Google Shape;922;p11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3" name="Google Shape;923;p11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24" name="Google Shape;924;p11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25" name="Google Shape;925;p112"/>
          <p:cNvSpPr/>
          <p:nvPr>
            <p:ph idx="3" type="pic"/>
          </p:nvPr>
        </p:nvSpPr>
        <p:spPr>
          <a:xfrm>
            <a:off x="-1" y="0"/>
            <a:ext cx="5802300" cy="5981100"/>
          </a:xfrm>
          <a:prstGeom prst="rect">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926" name="Shape 926"/>
        <p:cNvGrpSpPr/>
        <p:nvPr/>
      </p:nvGrpSpPr>
      <p:grpSpPr>
        <a:xfrm>
          <a:off x="0" y="0"/>
          <a:ext cx="0" cy="0"/>
          <a:chOff x="0" y="0"/>
          <a:chExt cx="0" cy="0"/>
        </a:xfrm>
      </p:grpSpPr>
      <p:sp>
        <p:nvSpPr>
          <p:cNvPr id="927" name="Google Shape;927;p113"/>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928" name="Shape 928"/>
        <p:cNvGrpSpPr/>
        <p:nvPr/>
      </p:nvGrpSpPr>
      <p:grpSpPr>
        <a:xfrm>
          <a:off x="0" y="0"/>
          <a:ext cx="0" cy="0"/>
          <a:chOff x="0" y="0"/>
          <a:chExt cx="0" cy="0"/>
        </a:xfrm>
      </p:grpSpPr>
      <p:sp>
        <p:nvSpPr>
          <p:cNvPr id="929" name="Google Shape;929;p114"/>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a:buNone/>
              <a:defRPr sz="900">
                <a:solidFill>
                  <a:srgbClr val="B7B7B7"/>
                </a:solidFill>
                <a:latin typeface="DM Sans"/>
                <a:ea typeface="DM Sans"/>
                <a:cs typeface="DM Sans"/>
                <a:sym typeface="DM Sans"/>
              </a:defRPr>
            </a:lvl1pPr>
            <a:lvl2pPr lvl="1">
              <a:buNone/>
              <a:defRPr sz="900">
                <a:solidFill>
                  <a:srgbClr val="B7B7B7"/>
                </a:solidFill>
                <a:latin typeface="DM Sans"/>
                <a:ea typeface="DM Sans"/>
                <a:cs typeface="DM Sans"/>
                <a:sym typeface="DM Sans"/>
              </a:defRPr>
            </a:lvl2pPr>
            <a:lvl3pPr lvl="2">
              <a:buNone/>
              <a:defRPr sz="900">
                <a:solidFill>
                  <a:srgbClr val="B7B7B7"/>
                </a:solidFill>
                <a:latin typeface="DM Sans"/>
                <a:ea typeface="DM Sans"/>
                <a:cs typeface="DM Sans"/>
                <a:sym typeface="DM Sans"/>
              </a:defRPr>
            </a:lvl3pPr>
            <a:lvl4pPr lvl="3">
              <a:buNone/>
              <a:defRPr sz="900">
                <a:solidFill>
                  <a:srgbClr val="B7B7B7"/>
                </a:solidFill>
                <a:latin typeface="DM Sans"/>
                <a:ea typeface="DM Sans"/>
                <a:cs typeface="DM Sans"/>
                <a:sym typeface="DM Sans"/>
              </a:defRPr>
            </a:lvl4pPr>
            <a:lvl5pPr lvl="4">
              <a:buNone/>
              <a:defRPr sz="900">
                <a:solidFill>
                  <a:srgbClr val="B7B7B7"/>
                </a:solidFill>
                <a:latin typeface="DM Sans"/>
                <a:ea typeface="DM Sans"/>
                <a:cs typeface="DM Sans"/>
                <a:sym typeface="DM Sans"/>
              </a:defRPr>
            </a:lvl5pPr>
            <a:lvl6pPr lvl="5">
              <a:buNone/>
              <a:defRPr sz="900">
                <a:solidFill>
                  <a:srgbClr val="B7B7B7"/>
                </a:solidFill>
                <a:latin typeface="DM Sans"/>
                <a:ea typeface="DM Sans"/>
                <a:cs typeface="DM Sans"/>
                <a:sym typeface="DM Sans"/>
              </a:defRPr>
            </a:lvl6pPr>
            <a:lvl7pPr lvl="6">
              <a:buNone/>
              <a:defRPr sz="900">
                <a:solidFill>
                  <a:srgbClr val="B7B7B7"/>
                </a:solidFill>
                <a:latin typeface="DM Sans"/>
                <a:ea typeface="DM Sans"/>
                <a:cs typeface="DM Sans"/>
                <a:sym typeface="DM Sans"/>
              </a:defRPr>
            </a:lvl7pPr>
            <a:lvl8pPr lvl="7">
              <a:buNone/>
              <a:defRPr sz="900">
                <a:solidFill>
                  <a:srgbClr val="B7B7B7"/>
                </a:solidFill>
                <a:latin typeface="DM Sans"/>
                <a:ea typeface="DM Sans"/>
                <a:cs typeface="DM Sans"/>
                <a:sym typeface="DM Sans"/>
              </a:defRPr>
            </a:lvl8pPr>
            <a:lvl9pPr lvl="8">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930" name="Shape 930"/>
        <p:cNvGrpSpPr/>
        <p:nvPr/>
      </p:nvGrpSpPr>
      <p:grpSpPr>
        <a:xfrm>
          <a:off x="0" y="0"/>
          <a:ext cx="0" cy="0"/>
          <a:chOff x="0" y="0"/>
          <a:chExt cx="0" cy="0"/>
        </a:xfrm>
      </p:grpSpPr>
      <p:sp>
        <p:nvSpPr>
          <p:cNvPr id="931" name="Google Shape;931;p115"/>
          <p:cNvSpPr/>
          <p:nvPr>
            <p:ph idx="2" type="pic"/>
          </p:nvPr>
        </p:nvSpPr>
        <p:spPr>
          <a:xfrm>
            <a:off x="0" y="0"/>
            <a:ext cx="12191100" cy="5979900"/>
          </a:xfrm>
          <a:prstGeom prst="rect">
            <a:avLst/>
          </a:prstGeom>
          <a:noFill/>
          <a:ln>
            <a:noFill/>
          </a:ln>
        </p:spPr>
      </p:sp>
      <p:grpSp>
        <p:nvGrpSpPr>
          <p:cNvPr id="932" name="Google Shape;932;p115"/>
          <p:cNvGrpSpPr/>
          <p:nvPr/>
        </p:nvGrpSpPr>
        <p:grpSpPr>
          <a:xfrm>
            <a:off x="10472612" y="6300976"/>
            <a:ext cx="1450594" cy="352728"/>
            <a:chOff x="17270138" y="10392506"/>
            <a:chExt cx="2392141" cy="581772"/>
          </a:xfrm>
        </p:grpSpPr>
        <p:pic>
          <p:nvPicPr>
            <p:cNvPr id="933" name="Google Shape;933;p11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34" name="Google Shape;934;p11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5" name="Google Shape;935;p115"/>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6" name="Google Shape;936;p11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7" name="Google Shape;937;p11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38" name="Google Shape;938;p115"/>
            <p:cNvGrpSpPr/>
            <p:nvPr/>
          </p:nvGrpSpPr>
          <p:grpSpPr>
            <a:xfrm>
              <a:off x="17270138" y="10697205"/>
              <a:ext cx="448309" cy="277073"/>
              <a:chOff x="17270138" y="10697205"/>
              <a:chExt cx="448309" cy="277073"/>
            </a:xfrm>
          </p:grpSpPr>
          <p:sp>
            <p:nvSpPr>
              <p:cNvPr id="939" name="Google Shape;939;p11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0" name="Google Shape;940;p11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1" name="Google Shape;941;p11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42" name="Google Shape;942;p11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943" name="Google Shape;943;p115"/>
          <p:cNvGrpSpPr/>
          <p:nvPr/>
        </p:nvGrpSpPr>
        <p:grpSpPr>
          <a:xfrm>
            <a:off x="0" y="5980278"/>
            <a:ext cx="12191479" cy="127050"/>
            <a:chOff x="0" y="9863563"/>
            <a:chExt cx="20104682" cy="209550"/>
          </a:xfrm>
        </p:grpSpPr>
        <p:sp>
          <p:nvSpPr>
            <p:cNvPr id="944" name="Google Shape;944;p11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5" name="Google Shape;945;p11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6" name="Google Shape;946;p11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7" name="Google Shape;947;p11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48" name="Google Shape;948;p115"/>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9" name="Google Shape;949;p115"/>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50" name="Google Shape;950;p115"/>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51" name="Google Shape;951;p115"/>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52" name="Google Shape;952;p115"/>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953" name="Shape 953"/>
        <p:cNvGrpSpPr/>
        <p:nvPr/>
      </p:nvGrpSpPr>
      <p:grpSpPr>
        <a:xfrm>
          <a:off x="0" y="0"/>
          <a:ext cx="0" cy="0"/>
          <a:chOff x="0" y="0"/>
          <a:chExt cx="0" cy="0"/>
        </a:xfrm>
      </p:grpSpPr>
      <p:grpSp>
        <p:nvGrpSpPr>
          <p:cNvPr id="954" name="Google Shape;954;p116"/>
          <p:cNvGrpSpPr/>
          <p:nvPr/>
        </p:nvGrpSpPr>
        <p:grpSpPr>
          <a:xfrm>
            <a:off x="0" y="5980278"/>
            <a:ext cx="12191479" cy="127050"/>
            <a:chOff x="0" y="9863563"/>
            <a:chExt cx="20104682" cy="209550"/>
          </a:xfrm>
        </p:grpSpPr>
        <p:sp>
          <p:nvSpPr>
            <p:cNvPr id="955" name="Google Shape;955;p11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6" name="Google Shape;956;p11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7" name="Google Shape;957;p11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8" name="Google Shape;958;p11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59" name="Google Shape;959;p116"/>
          <p:cNvGrpSpPr/>
          <p:nvPr/>
        </p:nvGrpSpPr>
        <p:grpSpPr>
          <a:xfrm>
            <a:off x="10472612" y="6300976"/>
            <a:ext cx="1450594" cy="352728"/>
            <a:chOff x="17270138" y="10392506"/>
            <a:chExt cx="2392141" cy="581772"/>
          </a:xfrm>
        </p:grpSpPr>
        <p:grpSp>
          <p:nvGrpSpPr>
            <p:cNvPr id="960" name="Google Shape;960;p116"/>
            <p:cNvGrpSpPr/>
            <p:nvPr/>
          </p:nvGrpSpPr>
          <p:grpSpPr>
            <a:xfrm>
              <a:off x="17879688" y="10615449"/>
              <a:ext cx="479402" cy="221678"/>
              <a:chOff x="17879688" y="10615449"/>
              <a:chExt cx="479402" cy="221678"/>
            </a:xfrm>
          </p:grpSpPr>
          <p:pic>
            <p:nvPicPr>
              <p:cNvPr id="961" name="Google Shape;961;p11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62" name="Google Shape;962;p11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63" name="Google Shape;963;p11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4" name="Google Shape;964;p11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5" name="Google Shape;965;p11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66" name="Google Shape;966;p116"/>
            <p:cNvGrpSpPr/>
            <p:nvPr/>
          </p:nvGrpSpPr>
          <p:grpSpPr>
            <a:xfrm>
              <a:off x="17270138" y="10697205"/>
              <a:ext cx="448309" cy="277073"/>
              <a:chOff x="17270138" y="10697205"/>
              <a:chExt cx="448309" cy="277073"/>
            </a:xfrm>
          </p:grpSpPr>
          <p:sp>
            <p:nvSpPr>
              <p:cNvPr id="967" name="Google Shape;967;p11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8" name="Google Shape;968;p11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9" name="Google Shape;969;p11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70" name="Google Shape;970;p11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71" name="Google Shape;971;p11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2" name="Google Shape;972;p11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973" name="Shape 973"/>
        <p:cNvGrpSpPr/>
        <p:nvPr/>
      </p:nvGrpSpPr>
      <p:grpSpPr>
        <a:xfrm>
          <a:off x="0" y="0"/>
          <a:ext cx="0" cy="0"/>
          <a:chOff x="0" y="0"/>
          <a:chExt cx="0" cy="0"/>
        </a:xfrm>
      </p:grpSpPr>
      <p:grpSp>
        <p:nvGrpSpPr>
          <p:cNvPr id="974" name="Google Shape;974;p117"/>
          <p:cNvGrpSpPr/>
          <p:nvPr/>
        </p:nvGrpSpPr>
        <p:grpSpPr>
          <a:xfrm>
            <a:off x="0" y="5980278"/>
            <a:ext cx="12191479" cy="127050"/>
            <a:chOff x="0" y="9863563"/>
            <a:chExt cx="20104682" cy="209550"/>
          </a:xfrm>
        </p:grpSpPr>
        <p:sp>
          <p:nvSpPr>
            <p:cNvPr id="975" name="Google Shape;975;p11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6" name="Google Shape;976;p11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7" name="Google Shape;977;p11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8" name="Google Shape;978;p11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79" name="Google Shape;979;p117"/>
          <p:cNvGrpSpPr/>
          <p:nvPr/>
        </p:nvGrpSpPr>
        <p:grpSpPr>
          <a:xfrm>
            <a:off x="10472612" y="6300976"/>
            <a:ext cx="1450594" cy="352728"/>
            <a:chOff x="17270138" y="10392506"/>
            <a:chExt cx="2392141" cy="581772"/>
          </a:xfrm>
        </p:grpSpPr>
        <p:grpSp>
          <p:nvGrpSpPr>
            <p:cNvPr id="980" name="Google Shape;980;p117"/>
            <p:cNvGrpSpPr/>
            <p:nvPr/>
          </p:nvGrpSpPr>
          <p:grpSpPr>
            <a:xfrm>
              <a:off x="17879688" y="10615449"/>
              <a:ext cx="479402" cy="221678"/>
              <a:chOff x="17879688" y="10615449"/>
              <a:chExt cx="479402" cy="221678"/>
            </a:xfrm>
          </p:grpSpPr>
          <p:pic>
            <p:nvPicPr>
              <p:cNvPr id="981" name="Google Shape;981;p11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82" name="Google Shape;982;p11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83" name="Google Shape;983;p11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4" name="Google Shape;984;p11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5" name="Google Shape;985;p11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86" name="Google Shape;986;p117"/>
            <p:cNvGrpSpPr/>
            <p:nvPr/>
          </p:nvGrpSpPr>
          <p:grpSpPr>
            <a:xfrm>
              <a:off x="17270138" y="10697205"/>
              <a:ext cx="448309" cy="277073"/>
              <a:chOff x="17270138" y="10697205"/>
              <a:chExt cx="448309" cy="277073"/>
            </a:xfrm>
          </p:grpSpPr>
          <p:sp>
            <p:nvSpPr>
              <p:cNvPr id="987" name="Google Shape;987;p11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8" name="Google Shape;988;p11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9" name="Google Shape;989;p11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90" name="Google Shape;990;p11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91" name="Google Shape;991;p11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2" name="Google Shape;992;p11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93" name="Google Shape;993;p117"/>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994" name="Shape 994"/>
        <p:cNvGrpSpPr/>
        <p:nvPr/>
      </p:nvGrpSpPr>
      <p:grpSpPr>
        <a:xfrm>
          <a:off x="0" y="0"/>
          <a:ext cx="0" cy="0"/>
          <a:chOff x="0" y="0"/>
          <a:chExt cx="0" cy="0"/>
        </a:xfrm>
      </p:grpSpPr>
      <p:grpSp>
        <p:nvGrpSpPr>
          <p:cNvPr id="995" name="Google Shape;995;p118"/>
          <p:cNvGrpSpPr/>
          <p:nvPr/>
        </p:nvGrpSpPr>
        <p:grpSpPr>
          <a:xfrm>
            <a:off x="0" y="5980278"/>
            <a:ext cx="12191479" cy="127050"/>
            <a:chOff x="0" y="9863563"/>
            <a:chExt cx="20104682" cy="209550"/>
          </a:xfrm>
        </p:grpSpPr>
        <p:sp>
          <p:nvSpPr>
            <p:cNvPr id="996" name="Google Shape;996;p11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7" name="Google Shape;997;p11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8" name="Google Shape;998;p11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9" name="Google Shape;999;p11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00" name="Google Shape;1000;p118"/>
          <p:cNvGrpSpPr/>
          <p:nvPr/>
        </p:nvGrpSpPr>
        <p:grpSpPr>
          <a:xfrm>
            <a:off x="10472612" y="6300976"/>
            <a:ext cx="1450594" cy="352728"/>
            <a:chOff x="17270138" y="10392506"/>
            <a:chExt cx="2392141" cy="581772"/>
          </a:xfrm>
        </p:grpSpPr>
        <p:grpSp>
          <p:nvGrpSpPr>
            <p:cNvPr id="1001" name="Google Shape;1001;p118"/>
            <p:cNvGrpSpPr/>
            <p:nvPr/>
          </p:nvGrpSpPr>
          <p:grpSpPr>
            <a:xfrm>
              <a:off x="17879688" y="10615449"/>
              <a:ext cx="479402" cy="221678"/>
              <a:chOff x="17879688" y="10615449"/>
              <a:chExt cx="479402" cy="221678"/>
            </a:xfrm>
          </p:grpSpPr>
          <p:pic>
            <p:nvPicPr>
              <p:cNvPr id="1002" name="Google Shape;1002;p11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03" name="Google Shape;1003;p11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04" name="Google Shape;1004;p11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5" name="Google Shape;1005;p11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6" name="Google Shape;1006;p11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07" name="Google Shape;1007;p118"/>
            <p:cNvGrpSpPr/>
            <p:nvPr/>
          </p:nvGrpSpPr>
          <p:grpSpPr>
            <a:xfrm>
              <a:off x="17270138" y="10697205"/>
              <a:ext cx="448309" cy="277073"/>
              <a:chOff x="17270138" y="10697205"/>
              <a:chExt cx="448309" cy="277073"/>
            </a:xfrm>
          </p:grpSpPr>
          <p:sp>
            <p:nvSpPr>
              <p:cNvPr id="1008" name="Google Shape;1008;p11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9" name="Google Shape;1009;p11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0" name="Google Shape;1010;p11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11" name="Google Shape;1011;p11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12" name="Google Shape;1012;p11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3" name="Google Shape;1013;p118"/>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3.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90.xml"/><Relationship Id="rId42" Type="http://schemas.openxmlformats.org/officeDocument/2006/relationships/slideLayout" Target="../slideLayouts/slideLayout92.xml"/><Relationship Id="rId41" Type="http://schemas.openxmlformats.org/officeDocument/2006/relationships/slideLayout" Target="../slideLayouts/slideLayout91.xml"/><Relationship Id="rId44" Type="http://schemas.openxmlformats.org/officeDocument/2006/relationships/slideLayout" Target="../slideLayouts/slideLayout94.xml"/><Relationship Id="rId43" Type="http://schemas.openxmlformats.org/officeDocument/2006/relationships/slideLayout" Target="../slideLayouts/slideLayout93.xml"/><Relationship Id="rId46" Type="http://schemas.openxmlformats.org/officeDocument/2006/relationships/slideLayout" Target="../slideLayouts/slideLayout96.xml"/><Relationship Id="rId45" Type="http://schemas.openxmlformats.org/officeDocument/2006/relationships/slideLayout" Target="../slideLayouts/slideLayout9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48" Type="http://schemas.openxmlformats.org/officeDocument/2006/relationships/slideLayout" Target="../slideLayouts/slideLayout98.xml"/><Relationship Id="rId47" Type="http://schemas.openxmlformats.org/officeDocument/2006/relationships/slideLayout" Target="../slideLayouts/slideLayout97.xml"/><Relationship Id="rId49" Type="http://schemas.openxmlformats.org/officeDocument/2006/relationships/slideLayout" Target="../slideLayouts/slideLayout9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31" Type="http://schemas.openxmlformats.org/officeDocument/2006/relationships/slideLayout" Target="../slideLayouts/slideLayout81.xml"/><Relationship Id="rId30" Type="http://schemas.openxmlformats.org/officeDocument/2006/relationships/slideLayout" Target="../slideLayouts/slideLayout80.xml"/><Relationship Id="rId33" Type="http://schemas.openxmlformats.org/officeDocument/2006/relationships/slideLayout" Target="../slideLayouts/slideLayout83.xml"/><Relationship Id="rId32" Type="http://schemas.openxmlformats.org/officeDocument/2006/relationships/slideLayout" Target="../slideLayouts/slideLayout82.xml"/><Relationship Id="rId35" Type="http://schemas.openxmlformats.org/officeDocument/2006/relationships/slideLayout" Target="../slideLayouts/slideLayout85.xml"/><Relationship Id="rId34" Type="http://schemas.openxmlformats.org/officeDocument/2006/relationships/slideLayout" Target="../slideLayouts/slideLayout84.xml"/><Relationship Id="rId37" Type="http://schemas.openxmlformats.org/officeDocument/2006/relationships/slideLayout" Target="../slideLayouts/slideLayout87.xml"/><Relationship Id="rId36" Type="http://schemas.openxmlformats.org/officeDocument/2006/relationships/slideLayout" Target="../slideLayouts/slideLayout86.xml"/><Relationship Id="rId39" Type="http://schemas.openxmlformats.org/officeDocument/2006/relationships/slideLayout" Target="../slideLayouts/slideLayout89.xml"/><Relationship Id="rId38" Type="http://schemas.openxmlformats.org/officeDocument/2006/relationships/slideLayout" Target="../slideLayouts/slideLayout88.xml"/><Relationship Id="rId62" Type="http://schemas.openxmlformats.org/officeDocument/2006/relationships/slideLayout" Target="../slideLayouts/slideLayout112.xml"/><Relationship Id="rId61" Type="http://schemas.openxmlformats.org/officeDocument/2006/relationships/slideLayout" Target="../slideLayouts/slideLayout111.xml"/><Relationship Id="rId20" Type="http://schemas.openxmlformats.org/officeDocument/2006/relationships/slideLayout" Target="../slideLayouts/slideLayout70.xml"/><Relationship Id="rId64" Type="http://schemas.openxmlformats.org/officeDocument/2006/relationships/slideLayout" Target="../slideLayouts/slideLayout114.xml"/><Relationship Id="rId63" Type="http://schemas.openxmlformats.org/officeDocument/2006/relationships/slideLayout" Target="../slideLayouts/slideLayout113.xml"/><Relationship Id="rId22" Type="http://schemas.openxmlformats.org/officeDocument/2006/relationships/slideLayout" Target="../slideLayouts/slideLayout72.xml"/><Relationship Id="rId66" Type="http://schemas.openxmlformats.org/officeDocument/2006/relationships/slideLayout" Target="../slideLayouts/slideLayout116.xml"/><Relationship Id="rId21" Type="http://schemas.openxmlformats.org/officeDocument/2006/relationships/slideLayout" Target="../slideLayouts/slideLayout71.xml"/><Relationship Id="rId65" Type="http://schemas.openxmlformats.org/officeDocument/2006/relationships/slideLayout" Target="../slideLayouts/slideLayout115.xml"/><Relationship Id="rId24" Type="http://schemas.openxmlformats.org/officeDocument/2006/relationships/slideLayout" Target="../slideLayouts/slideLayout74.xml"/><Relationship Id="rId23" Type="http://schemas.openxmlformats.org/officeDocument/2006/relationships/slideLayout" Target="../slideLayouts/slideLayout73.xml"/><Relationship Id="rId67" Type="http://schemas.openxmlformats.org/officeDocument/2006/relationships/theme" Target="../theme/theme1.xml"/><Relationship Id="rId60" Type="http://schemas.openxmlformats.org/officeDocument/2006/relationships/slideLayout" Target="../slideLayouts/slideLayout110.xml"/><Relationship Id="rId26" Type="http://schemas.openxmlformats.org/officeDocument/2006/relationships/slideLayout" Target="../slideLayouts/slideLayout76.xml"/><Relationship Id="rId25" Type="http://schemas.openxmlformats.org/officeDocument/2006/relationships/slideLayout" Target="../slideLayouts/slideLayout75.xml"/><Relationship Id="rId28" Type="http://schemas.openxmlformats.org/officeDocument/2006/relationships/slideLayout" Target="../slideLayouts/slideLayout78.xml"/><Relationship Id="rId27" Type="http://schemas.openxmlformats.org/officeDocument/2006/relationships/slideLayout" Target="../slideLayouts/slideLayout77.xml"/><Relationship Id="rId29" Type="http://schemas.openxmlformats.org/officeDocument/2006/relationships/slideLayout" Target="../slideLayouts/slideLayout79.xml"/><Relationship Id="rId51" Type="http://schemas.openxmlformats.org/officeDocument/2006/relationships/slideLayout" Target="../slideLayouts/slideLayout101.xml"/><Relationship Id="rId50" Type="http://schemas.openxmlformats.org/officeDocument/2006/relationships/slideLayout" Target="../slideLayouts/slideLayout100.xml"/><Relationship Id="rId53" Type="http://schemas.openxmlformats.org/officeDocument/2006/relationships/slideLayout" Target="../slideLayouts/slideLayout103.xml"/><Relationship Id="rId52" Type="http://schemas.openxmlformats.org/officeDocument/2006/relationships/slideLayout" Target="../slideLayouts/slideLayout102.xml"/><Relationship Id="rId11" Type="http://schemas.openxmlformats.org/officeDocument/2006/relationships/slideLayout" Target="../slideLayouts/slideLayout61.xml"/><Relationship Id="rId55" Type="http://schemas.openxmlformats.org/officeDocument/2006/relationships/slideLayout" Target="../slideLayouts/slideLayout105.xml"/><Relationship Id="rId10" Type="http://schemas.openxmlformats.org/officeDocument/2006/relationships/slideLayout" Target="../slideLayouts/slideLayout60.xml"/><Relationship Id="rId54" Type="http://schemas.openxmlformats.org/officeDocument/2006/relationships/slideLayout" Target="../slideLayouts/slideLayout104.xml"/><Relationship Id="rId13" Type="http://schemas.openxmlformats.org/officeDocument/2006/relationships/slideLayout" Target="../slideLayouts/slideLayout63.xml"/><Relationship Id="rId57" Type="http://schemas.openxmlformats.org/officeDocument/2006/relationships/slideLayout" Target="../slideLayouts/slideLayout107.xml"/><Relationship Id="rId12" Type="http://schemas.openxmlformats.org/officeDocument/2006/relationships/slideLayout" Target="../slideLayouts/slideLayout62.xml"/><Relationship Id="rId56" Type="http://schemas.openxmlformats.org/officeDocument/2006/relationships/slideLayout" Target="../slideLayouts/slideLayout106.xml"/><Relationship Id="rId15" Type="http://schemas.openxmlformats.org/officeDocument/2006/relationships/slideLayout" Target="../slideLayouts/slideLayout65.xml"/><Relationship Id="rId59" Type="http://schemas.openxmlformats.org/officeDocument/2006/relationships/slideLayout" Target="../slideLayouts/slideLayout109.xml"/><Relationship Id="rId14" Type="http://schemas.openxmlformats.org/officeDocument/2006/relationships/slideLayout" Target="../slideLayouts/slideLayout64.xml"/><Relationship Id="rId58" Type="http://schemas.openxmlformats.org/officeDocument/2006/relationships/slideLayout" Target="../slideLayouts/slideLayout108.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2" name="Shape 432"/>
        <p:cNvGrpSpPr/>
        <p:nvPr/>
      </p:nvGrpSpPr>
      <p:grpSpPr>
        <a:xfrm>
          <a:off x="0" y="0"/>
          <a:ext cx="0" cy="0"/>
          <a:chOff x="0" y="0"/>
          <a:chExt cx="0" cy="0"/>
        </a:xfrm>
      </p:grpSpPr>
      <p:sp>
        <p:nvSpPr>
          <p:cNvPr id="433" name="Google Shape;433;p5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434" name="Google Shape;434;p52"/>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435" name="Google Shape;435;p52"/>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 id="2147483738" r:id="rId41"/>
    <p:sldLayoutId id="2147483739" r:id="rId42"/>
    <p:sldLayoutId id="2147483740" r:id="rId43"/>
    <p:sldLayoutId id="2147483741" r:id="rId44"/>
    <p:sldLayoutId id="2147483742" r:id="rId45"/>
    <p:sldLayoutId id="2147483743" r:id="rId46"/>
    <p:sldLayoutId id="2147483744" r:id="rId47"/>
    <p:sldLayoutId id="2147483745" r:id="rId48"/>
    <p:sldLayoutId id="2147483746" r:id="rId49"/>
    <p:sldLayoutId id="2147483747" r:id="rId50"/>
    <p:sldLayoutId id="2147483748" r:id="rId51"/>
    <p:sldLayoutId id="2147483749" r:id="rId52"/>
    <p:sldLayoutId id="2147483750" r:id="rId53"/>
    <p:sldLayoutId id="2147483751" r:id="rId54"/>
    <p:sldLayoutId id="2147483752" r:id="rId55"/>
    <p:sldLayoutId id="2147483753" r:id="rId56"/>
    <p:sldLayoutId id="2147483754" r:id="rId57"/>
    <p:sldLayoutId id="2147483755" r:id="rId58"/>
    <p:sldLayoutId id="2147483756" r:id="rId59"/>
    <p:sldLayoutId id="2147483757" r:id="rId60"/>
    <p:sldLayoutId id="2147483758" r:id="rId61"/>
    <p:sldLayoutId id="2147483759" r:id="rId62"/>
    <p:sldLayoutId id="2147483760" r:id="rId63"/>
    <p:sldLayoutId id="2147483761" r:id="rId64"/>
    <p:sldLayoutId id="2147483762" r:id="rId65"/>
    <p:sldLayoutId id="2147483763"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1.xml"/><Relationship Id="rId3" Type="http://schemas.openxmlformats.org/officeDocument/2006/relationships/image" Target="../media/image5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3.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51.png"/><Relationship Id="rId6" Type="http://schemas.openxmlformats.org/officeDocument/2006/relationships/image" Target="../media/image5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58.png"/><Relationship Id="rId4" Type="http://schemas.openxmlformats.org/officeDocument/2006/relationships/image" Target="../media/image6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6.xml"/><Relationship Id="rId3" Type="http://schemas.openxmlformats.org/officeDocument/2006/relationships/hyperlink" Target="https://drive.google.com/file/d/17DgwsgqBza9Dg4PAqDO7AtnzQ3YCxRf2/view"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grpSp>
        <p:nvGrpSpPr>
          <p:cNvPr id="1018" name="Google Shape;1018;p119"/>
          <p:cNvGrpSpPr/>
          <p:nvPr/>
        </p:nvGrpSpPr>
        <p:grpSpPr>
          <a:xfrm>
            <a:off x="0" y="0"/>
            <a:ext cx="12191485" cy="5790023"/>
            <a:chOff x="0" y="0"/>
            <a:chExt cx="20104692" cy="9549765"/>
          </a:xfrm>
        </p:grpSpPr>
        <p:sp>
          <p:nvSpPr>
            <p:cNvPr id="1019" name="Google Shape;1019;p119"/>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0" name="Google Shape;1020;p119"/>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1" name="Google Shape;1021;p119"/>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2" name="Google Shape;1022;p119"/>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3" name="Google Shape;1023;p119"/>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4" name="Google Shape;1024;p119"/>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5" name="Google Shape;1025;p119"/>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6" name="Google Shape;1026;p119"/>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7" name="Google Shape;1027;p119"/>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8" name="Google Shape;1028;p119"/>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9" name="Google Shape;1029;p119"/>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30" name="Google Shape;1030;p119"/>
          <p:cNvPicPr preferRelativeResize="0"/>
          <p:nvPr/>
        </p:nvPicPr>
        <p:blipFill rotWithShape="1">
          <a:blip r:embed="rId3">
            <a:alphaModFix/>
          </a:blip>
          <a:srcRect b="0" l="0" r="0" t="0"/>
          <a:stretch/>
        </p:blipFill>
        <p:spPr>
          <a:xfrm>
            <a:off x="3591176" y="6045957"/>
            <a:ext cx="5164368" cy="5814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120"/>
          <p:cNvSpPr txBox="1"/>
          <p:nvPr/>
        </p:nvSpPr>
        <p:spPr>
          <a:xfrm>
            <a:off x="1197910" y="1289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1036" name="Google Shape;1036;p120"/>
          <p:cNvSpPr txBox="1"/>
          <p:nvPr/>
        </p:nvSpPr>
        <p:spPr>
          <a:xfrm>
            <a:off x="1176974" y="1657625"/>
            <a:ext cx="3052800" cy="362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November 13th</a:t>
            </a:r>
            <a:r>
              <a:rPr b="1" lang="en-US" sz="2300">
                <a:solidFill>
                  <a:srgbClr val="FFFFFF"/>
                </a:solidFill>
              </a:rPr>
              <a:t>,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1037" name="Google Shape;1037;p120"/>
          <p:cNvSpPr txBox="1"/>
          <p:nvPr/>
        </p:nvSpPr>
        <p:spPr>
          <a:xfrm>
            <a:off x="1176964" y="2181141"/>
            <a:ext cx="10404900" cy="25815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The Low-Cost Message Testing Guidebook (LCMT)</a:t>
            </a:r>
            <a:endParaRPr b="1" sz="6000">
              <a:solidFill>
                <a:schemeClr val="lt1"/>
              </a:solidFill>
            </a:endParaRPr>
          </a:p>
          <a:p>
            <a:pPr indent="0" lvl="0" marL="0" rtl="0" algn="l">
              <a:lnSpc>
                <a:spcPct val="115000"/>
              </a:lnSpc>
              <a:spcBef>
                <a:spcPts val="0"/>
              </a:spcBef>
              <a:spcAft>
                <a:spcPts val="0"/>
              </a:spcAft>
              <a:buNone/>
            </a:pPr>
            <a:r>
              <a:rPr lang="en-US" sz="2000">
                <a:solidFill>
                  <a:schemeClr val="lt1"/>
                </a:solidFill>
                <a:latin typeface="Muli"/>
                <a:ea typeface="Muli"/>
                <a:cs typeface="Muli"/>
                <a:sym typeface="Muli"/>
              </a:rPr>
              <a:t>What it is and its role in strengthening behavior change communication.</a:t>
            </a:r>
            <a:endParaRPr b="1" sz="6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21"/>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043" name="Google Shape;1043;p121"/>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044" name="Google Shape;1044;p121"/>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045" name="Google Shape;1045;p121"/>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046" name="Google Shape;1046;p121"/>
          <p:cNvSpPr txBox="1"/>
          <p:nvPr/>
        </p:nvSpPr>
        <p:spPr>
          <a:xfrm>
            <a:off x="685800" y="1579600"/>
            <a:ext cx="4531500" cy="31326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Background to SBCC</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Introduction to LCMT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 User experience of the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LCMT in capacity-strengthening</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Using the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0" lvl="0" marL="914400" marR="0" rtl="0" algn="l">
              <a:spcBef>
                <a:spcPts val="0"/>
              </a:spcBef>
              <a:spcAft>
                <a:spcPts val="0"/>
              </a:spcAft>
              <a:buNone/>
            </a:pPr>
            <a:r>
              <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1047" name="Google Shape;1047;p121"/>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pic>
        <p:nvPicPr>
          <p:cNvPr id="1048" name="Google Shape;1048;p121"/>
          <p:cNvPicPr preferRelativeResize="0"/>
          <p:nvPr/>
        </p:nvPicPr>
        <p:blipFill>
          <a:blip r:embed="rId6">
            <a:alphaModFix/>
          </a:blip>
          <a:stretch>
            <a:fillRect/>
          </a:stretch>
        </p:blipFill>
        <p:spPr>
          <a:xfrm>
            <a:off x="4968750" y="-22825"/>
            <a:ext cx="7416294" cy="5686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2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Communication is central to the work government, private sector actors and CSO do.</a:t>
            </a:r>
            <a:endParaRPr/>
          </a:p>
        </p:txBody>
      </p:sp>
      <p:sp>
        <p:nvSpPr>
          <p:cNvPr id="1054" name="Google Shape;1054;p122"/>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b="1" sz="2400">
              <a:latin typeface="Muli"/>
              <a:ea typeface="Muli"/>
              <a:cs typeface="Muli"/>
              <a:sym typeface="Muli"/>
            </a:endParaRPr>
          </a:p>
          <a:p>
            <a:pPr indent="0" lvl="0" marL="0" rtl="0" algn="just">
              <a:spcBef>
                <a:spcPts val="1000"/>
              </a:spcBef>
              <a:spcAft>
                <a:spcPts val="0"/>
              </a:spcAft>
              <a:buNone/>
            </a:pPr>
            <a:r>
              <a:rPr b="1" lang="en-US" sz="2400">
                <a:latin typeface="Muli"/>
                <a:ea typeface="Muli"/>
                <a:cs typeface="Muli"/>
                <a:sym typeface="Muli"/>
              </a:rPr>
              <a:t>Communication messaging is often used to:</a:t>
            </a:r>
            <a:endParaRPr sz="2400"/>
          </a:p>
          <a:p>
            <a:pPr indent="-342900" lvl="0" marL="457200" rtl="0" algn="just">
              <a:spcBef>
                <a:spcPts val="1000"/>
              </a:spcBef>
              <a:spcAft>
                <a:spcPts val="0"/>
              </a:spcAft>
              <a:buSzPts val="1800"/>
              <a:buChar char="■"/>
            </a:pPr>
            <a:r>
              <a:rPr lang="en-US"/>
              <a:t>Advance</a:t>
            </a:r>
            <a:r>
              <a:rPr lang="en-US"/>
              <a:t> policy and change</a:t>
            </a:r>
            <a:endParaRPr/>
          </a:p>
          <a:p>
            <a:pPr indent="-342900" lvl="0" marL="457200" rtl="0" algn="just">
              <a:spcBef>
                <a:spcPts val="1000"/>
              </a:spcBef>
              <a:spcAft>
                <a:spcPts val="0"/>
              </a:spcAft>
              <a:buSzPts val="1800"/>
              <a:buChar char="■"/>
            </a:pPr>
            <a:r>
              <a:rPr lang="en-US"/>
              <a:t>Mobilize action</a:t>
            </a:r>
            <a:endParaRPr/>
          </a:p>
          <a:p>
            <a:pPr indent="-342900" lvl="0" marL="457200" rtl="0" algn="just">
              <a:spcBef>
                <a:spcPts val="1000"/>
              </a:spcBef>
              <a:spcAft>
                <a:spcPts val="0"/>
              </a:spcAft>
              <a:buSzPts val="1800"/>
              <a:buChar char="■"/>
            </a:pPr>
            <a:r>
              <a:rPr lang="en-US"/>
              <a:t>Raise awareness and shape opinions</a:t>
            </a:r>
            <a:endParaRPr/>
          </a:p>
          <a:p>
            <a:pPr indent="-342900" lvl="0" marL="457200" rtl="0" algn="just">
              <a:spcBef>
                <a:spcPts val="1000"/>
              </a:spcBef>
              <a:spcAft>
                <a:spcPts val="0"/>
              </a:spcAft>
              <a:buSzPts val="1800"/>
              <a:buChar char="■"/>
            </a:pPr>
            <a:r>
              <a:rPr lang="en-US"/>
              <a:t>Build support (Donors, volunteers, partners etc)</a:t>
            </a:r>
            <a:endParaRPr/>
          </a:p>
          <a:p>
            <a:pPr indent="-342900" lvl="0" marL="457200" rtl="0" algn="just">
              <a:spcBef>
                <a:spcPts val="1000"/>
              </a:spcBef>
              <a:spcAft>
                <a:spcPts val="0"/>
              </a:spcAft>
              <a:buSzPts val="1800"/>
              <a:buChar char="■"/>
            </a:pPr>
            <a:r>
              <a:rPr lang="en-US"/>
              <a:t>Raise awareness</a:t>
            </a:r>
            <a:endParaRPr/>
          </a:p>
          <a:p>
            <a:pPr indent="-342900" lvl="0" marL="457200" rtl="0" algn="just">
              <a:spcBef>
                <a:spcPts val="1000"/>
              </a:spcBef>
              <a:spcAft>
                <a:spcPts val="0"/>
              </a:spcAft>
              <a:buSzPts val="1800"/>
              <a:buChar char="■"/>
            </a:pPr>
            <a:r>
              <a:rPr lang="en-US"/>
              <a:t>Influence public opinion</a:t>
            </a:r>
            <a:endParaRPr/>
          </a:p>
          <a:p>
            <a:pPr indent="0" lvl="0" marL="0" rtl="0" algn="just">
              <a:spcBef>
                <a:spcPts val="1000"/>
              </a:spcBef>
              <a:spcAft>
                <a:spcPts val="1000"/>
              </a:spcAft>
              <a:buNone/>
            </a:pPr>
            <a:r>
              <a:rPr lang="en-US"/>
              <a:t>Organizations often </a:t>
            </a:r>
            <a:r>
              <a:rPr lang="en-US"/>
              <a:t>have the burden of </a:t>
            </a:r>
            <a:r>
              <a:rPr lang="en-US"/>
              <a:t>developing</a:t>
            </a:r>
            <a:r>
              <a:rPr lang="en-US"/>
              <a:t> and </a:t>
            </a:r>
            <a:r>
              <a:rPr lang="en-US"/>
              <a:t>disseminating</a:t>
            </a:r>
            <a:r>
              <a:rPr lang="en-US"/>
              <a:t> </a:t>
            </a:r>
            <a:r>
              <a:rPr b="1" lang="en-US">
                <a:latin typeface="Muli"/>
                <a:ea typeface="Muli"/>
                <a:cs typeface="Muli"/>
                <a:sym typeface="Muli"/>
              </a:rPr>
              <a:t>quality </a:t>
            </a:r>
            <a:r>
              <a:rPr lang="en-US"/>
              <a:t>and </a:t>
            </a:r>
            <a:r>
              <a:rPr b="1" lang="en-US">
                <a:latin typeface="Muli"/>
                <a:ea typeface="Muli"/>
                <a:cs typeface="Muli"/>
                <a:sym typeface="Muli"/>
              </a:rPr>
              <a:t>effective </a:t>
            </a:r>
            <a:r>
              <a:rPr lang="en-US"/>
              <a:t>communication to influence attitudes, perceptions and behavior of their intended audience.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3"/>
          <p:cNvSpPr txBox="1"/>
          <p:nvPr>
            <p:ph type="title"/>
          </p:nvPr>
        </p:nvSpPr>
        <p:spPr>
          <a:xfrm>
            <a:off x="685800" y="533400"/>
            <a:ext cx="11319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Common barriers to effective organizational communication</a:t>
            </a:r>
            <a:endParaRPr/>
          </a:p>
        </p:txBody>
      </p:sp>
      <p:sp>
        <p:nvSpPr>
          <p:cNvPr id="1060" name="Google Shape;1060;p123"/>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uli"/>
                <a:ea typeface="Muli"/>
                <a:cs typeface="Muli"/>
                <a:sym typeface="Muli"/>
              </a:rPr>
              <a:t>In most cases, established and grassroot organizations are unable to engage with their target audience effectively because:</a:t>
            </a:r>
            <a:endParaRPr b="1" sz="2400">
              <a:latin typeface="Muli"/>
              <a:ea typeface="Muli"/>
              <a:cs typeface="Muli"/>
              <a:sym typeface="Muli"/>
            </a:endParaRPr>
          </a:p>
          <a:p>
            <a:pPr indent="-342900" lvl="0" marL="457200" rtl="0" algn="l">
              <a:spcBef>
                <a:spcPts val="0"/>
              </a:spcBef>
              <a:spcAft>
                <a:spcPts val="0"/>
              </a:spcAft>
              <a:buClr>
                <a:srgbClr val="353535"/>
              </a:buClr>
              <a:buSzPts val="1800"/>
              <a:buChar char="■"/>
            </a:pPr>
            <a:r>
              <a:rPr lang="en-US">
                <a:solidFill>
                  <a:srgbClr val="353535"/>
                </a:solidFill>
              </a:rPr>
              <a:t>They do not know/understand their target audience (behavior, attitudes and knowledge etc)</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Develop the same communication message for all audiences</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Do not test the messages before scaling </a:t>
            </a:r>
            <a:endParaRPr/>
          </a:p>
        </p:txBody>
      </p:sp>
      <p:sp>
        <p:nvSpPr>
          <p:cNvPr id="1061" name="Google Shape;1061;p123"/>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Ineffective</a:t>
            </a:r>
            <a:r>
              <a:rPr lang="en-US">
                <a:solidFill>
                  <a:schemeClr val="dk1"/>
                </a:solidFill>
              </a:rPr>
              <a:t> communication can lead to confusion among the audience as the </a:t>
            </a:r>
            <a:r>
              <a:rPr b="1" lang="en-US">
                <a:solidFill>
                  <a:schemeClr val="dk1"/>
                </a:solidFill>
                <a:latin typeface="Muli"/>
                <a:ea typeface="Muli"/>
                <a:cs typeface="Muli"/>
                <a:sym typeface="Muli"/>
              </a:rPr>
              <a:t>call to action</a:t>
            </a:r>
            <a:r>
              <a:rPr lang="en-US">
                <a:solidFill>
                  <a:schemeClr val="dk1"/>
                </a:solidFill>
              </a:rPr>
              <a:t> (CTA) will be unclear. People will not know what to do or how to act.</a:t>
            </a:r>
            <a:endParaRPr/>
          </a:p>
        </p:txBody>
      </p:sp>
      <p:sp>
        <p:nvSpPr>
          <p:cNvPr id="1062" name="Google Shape;1062;p123"/>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If the message is not clearly articulated, it may fail to generate the intended impact or </a:t>
            </a:r>
            <a:r>
              <a:rPr b="1" lang="en-US">
                <a:solidFill>
                  <a:schemeClr val="dk1"/>
                </a:solidFill>
                <a:latin typeface="Muli"/>
                <a:ea typeface="Muli"/>
                <a:cs typeface="Muli"/>
                <a:sym typeface="Muli"/>
              </a:rPr>
              <a:t>drive meaningful action.</a:t>
            </a:r>
            <a:endParaRPr b="1">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24"/>
          <p:cNvSpPr txBox="1"/>
          <p:nvPr>
            <p:ph type="title"/>
          </p:nvPr>
        </p:nvSpPr>
        <p:spPr>
          <a:xfrm>
            <a:off x="1069000" y="1793125"/>
            <a:ext cx="9456900" cy="3061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US" sz="3600"/>
              <a:t>Busara has developed the </a:t>
            </a:r>
            <a:r>
              <a:rPr lang="en-US" sz="3600">
                <a:solidFill>
                  <a:schemeClr val="lt2"/>
                </a:solidFill>
              </a:rPr>
              <a:t>Low Cost Message Testing Guidebook</a:t>
            </a:r>
            <a:r>
              <a:rPr lang="en-US" sz="3600"/>
              <a:t> to support organizations enhance the effectiveness of communication campaigns and to </a:t>
            </a:r>
            <a:r>
              <a:rPr lang="en-US" sz="3600">
                <a:solidFill>
                  <a:schemeClr val="lt2"/>
                </a:solidFill>
              </a:rPr>
              <a:t>engage effectively</a:t>
            </a:r>
            <a:r>
              <a:rPr lang="en-US" sz="3600"/>
              <a:t> with the audiences and communities they serve.</a:t>
            </a:r>
            <a:endParaRPr sz="3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grpSp>
        <p:nvGrpSpPr>
          <p:cNvPr id="1072" name="Google Shape;1072;p125"/>
          <p:cNvGrpSpPr/>
          <p:nvPr/>
        </p:nvGrpSpPr>
        <p:grpSpPr>
          <a:xfrm>
            <a:off x="72864" y="1029275"/>
            <a:ext cx="12047187" cy="4695350"/>
            <a:chOff x="72864" y="1029275"/>
            <a:chExt cx="12047187" cy="4695350"/>
          </a:xfrm>
        </p:grpSpPr>
        <p:pic>
          <p:nvPicPr>
            <p:cNvPr id="1073" name="Google Shape;1073;p125"/>
            <p:cNvPicPr preferRelativeResize="0"/>
            <p:nvPr/>
          </p:nvPicPr>
          <p:blipFill>
            <a:blip r:embed="rId3">
              <a:alphaModFix/>
            </a:blip>
            <a:stretch>
              <a:fillRect/>
            </a:stretch>
          </p:blipFill>
          <p:spPr>
            <a:xfrm>
              <a:off x="72864" y="1029275"/>
              <a:ext cx="6124215" cy="4695350"/>
            </a:xfrm>
            <a:prstGeom prst="rect">
              <a:avLst/>
            </a:prstGeom>
            <a:noFill/>
            <a:ln>
              <a:noFill/>
            </a:ln>
          </p:spPr>
        </p:pic>
        <p:pic>
          <p:nvPicPr>
            <p:cNvPr id="1074" name="Google Shape;1074;p125"/>
            <p:cNvPicPr preferRelativeResize="0"/>
            <p:nvPr/>
          </p:nvPicPr>
          <p:blipFill>
            <a:blip r:embed="rId4">
              <a:alphaModFix/>
            </a:blip>
            <a:stretch>
              <a:fillRect/>
            </a:stretch>
          </p:blipFill>
          <p:spPr>
            <a:xfrm>
              <a:off x="5995837" y="1029275"/>
              <a:ext cx="6124214" cy="4695348"/>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26"/>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US"/>
              <a:t>The LCMT Guidebook is an open-resource developed to </a:t>
            </a:r>
            <a:r>
              <a:rPr lang="en-US"/>
              <a:t>strengthen</a:t>
            </a:r>
            <a:r>
              <a:rPr lang="en-US"/>
              <a:t> advocacy communication to achieve behavior change.</a:t>
            </a:r>
            <a:endParaRPr/>
          </a:p>
        </p:txBody>
      </p:sp>
      <p:sp>
        <p:nvSpPr>
          <p:cNvPr id="1080" name="Google Shape;1080;p126"/>
          <p:cNvSpPr txBox="1"/>
          <p:nvPr>
            <p:ph idx="1" type="body"/>
          </p:nvPr>
        </p:nvSpPr>
        <p:spPr>
          <a:xfrm>
            <a:off x="685800" y="1569624"/>
            <a:ext cx="10820400" cy="4587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b="1" sz="2400">
              <a:latin typeface="Muli"/>
              <a:ea typeface="Muli"/>
              <a:cs typeface="Muli"/>
              <a:sym typeface="Muli"/>
            </a:endParaRPr>
          </a:p>
          <a:p>
            <a:pPr indent="0" lvl="0" marL="0" rtl="0" algn="just">
              <a:spcBef>
                <a:spcPts val="1000"/>
              </a:spcBef>
              <a:spcAft>
                <a:spcPts val="0"/>
              </a:spcAft>
              <a:buNone/>
            </a:pPr>
            <a:r>
              <a:rPr b="1" lang="en-US" sz="2400">
                <a:latin typeface="Muli"/>
                <a:ea typeface="Muli"/>
                <a:cs typeface="Muli"/>
                <a:sym typeface="Muli"/>
              </a:rPr>
              <a:t>The guidebook works to:</a:t>
            </a:r>
            <a:endParaRPr sz="2400"/>
          </a:p>
          <a:p>
            <a:pPr indent="-342900" lvl="0" marL="457200" rtl="0" algn="just">
              <a:spcBef>
                <a:spcPts val="1000"/>
              </a:spcBef>
              <a:spcAft>
                <a:spcPts val="0"/>
              </a:spcAft>
              <a:buSzPts val="1800"/>
              <a:buChar char="■"/>
            </a:pPr>
            <a:r>
              <a:rPr lang="en-US"/>
              <a:t>Support organizations to streamline advocacy communication efforts by outlining the process of developing messages</a:t>
            </a:r>
            <a:endParaRPr/>
          </a:p>
          <a:p>
            <a:pPr indent="-342900" lvl="0" marL="457200" rtl="0" algn="just">
              <a:spcBef>
                <a:spcPts val="1000"/>
              </a:spcBef>
              <a:spcAft>
                <a:spcPts val="0"/>
              </a:spcAft>
              <a:buSzPts val="1800"/>
              <a:buChar char="■"/>
            </a:pPr>
            <a:r>
              <a:rPr lang="en-US"/>
              <a:t>Introduce testing and simplifies how qualitative and quantitative approaches can be used to test advocacy communications on a limited budget</a:t>
            </a:r>
            <a:endParaRPr/>
          </a:p>
          <a:p>
            <a:pPr indent="-342900" lvl="0" marL="457200" rtl="0" algn="just">
              <a:spcBef>
                <a:spcPts val="1000"/>
              </a:spcBef>
              <a:spcAft>
                <a:spcPts val="0"/>
              </a:spcAft>
              <a:buSzPts val="1800"/>
              <a:buChar char="■"/>
            </a:pPr>
            <a:r>
              <a:rPr lang="en-US"/>
              <a:t>Introduce </a:t>
            </a:r>
            <a:r>
              <a:rPr lang="en-US"/>
              <a:t>organizations</a:t>
            </a:r>
            <a:r>
              <a:rPr lang="en-US"/>
              <a:t> to behavioral science and how it can be integrated to advocacy communications to influence audience action.</a:t>
            </a:r>
            <a:endParaRPr/>
          </a:p>
          <a:p>
            <a:pPr indent="-342900" lvl="0" marL="457200" rtl="0" algn="just">
              <a:spcBef>
                <a:spcPts val="1000"/>
              </a:spcBef>
              <a:spcAft>
                <a:spcPts val="1000"/>
              </a:spcAft>
              <a:buSzPts val="1800"/>
              <a:buChar char="■"/>
            </a:pPr>
            <a:r>
              <a:rPr lang="en-US"/>
              <a:t>Provide guidance on how to use testing data to </a:t>
            </a:r>
            <a:r>
              <a:rPr lang="en-US"/>
              <a:t>enhance</a:t>
            </a:r>
            <a:r>
              <a:rPr lang="en-US"/>
              <a:t> the messaging campaign before scaling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27"/>
          <p:cNvSpPr txBox="1"/>
          <p:nvPr>
            <p:ph type="title"/>
          </p:nvPr>
        </p:nvSpPr>
        <p:spPr>
          <a:xfrm>
            <a:off x="685800" y="533400"/>
            <a:ext cx="10845900" cy="6096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US"/>
              <a:t>LCMT Guidebook Development Process </a:t>
            </a:r>
            <a:endParaRPr/>
          </a:p>
        </p:txBody>
      </p:sp>
      <p:grpSp>
        <p:nvGrpSpPr>
          <p:cNvPr id="1086" name="Google Shape;1086;p127"/>
          <p:cNvGrpSpPr/>
          <p:nvPr/>
        </p:nvGrpSpPr>
        <p:grpSpPr>
          <a:xfrm>
            <a:off x="0" y="1586613"/>
            <a:ext cx="2952726" cy="4290074"/>
            <a:chOff x="0" y="1189989"/>
            <a:chExt cx="2214600" cy="3217636"/>
          </a:xfrm>
        </p:grpSpPr>
        <p:sp>
          <p:nvSpPr>
            <p:cNvPr id="1087" name="Google Shape;1087;p127"/>
            <p:cNvSpPr/>
            <p:nvPr/>
          </p:nvSpPr>
          <p:spPr>
            <a:xfrm>
              <a:off x="0" y="1189989"/>
              <a:ext cx="2214600" cy="669000"/>
            </a:xfrm>
            <a:prstGeom prst="homePlate">
              <a:avLst>
                <a:gd fmla="val 50000" name="adj"/>
              </a:avLst>
            </a:prstGeom>
            <a:solidFill>
              <a:srgbClr val="E07838"/>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Inception + Selection of CSO Partners</a:t>
              </a:r>
              <a:endParaRPr sz="1900">
                <a:solidFill>
                  <a:srgbClr val="FFFFFF"/>
                </a:solidFill>
                <a:latin typeface="Muli"/>
                <a:ea typeface="Muli"/>
                <a:cs typeface="Muli"/>
                <a:sym typeface="Muli"/>
              </a:endParaRPr>
            </a:p>
          </p:txBody>
        </p:sp>
        <p:sp>
          <p:nvSpPr>
            <p:cNvPr id="1088" name="Google Shape;1088;p127"/>
            <p:cNvSpPr txBox="1"/>
            <p:nvPr/>
          </p:nvSpPr>
          <p:spPr>
            <a:xfrm>
              <a:off x="2950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In this phase, we shortlisted </a:t>
              </a:r>
              <a:r>
                <a:rPr b="1" lang="en-US" sz="1200">
                  <a:latin typeface="Muli"/>
                  <a:ea typeface="Muli"/>
                  <a:cs typeface="Muli"/>
                  <a:sym typeface="Muli"/>
                </a:rPr>
                <a:t>7 CSO partners</a:t>
              </a:r>
              <a:r>
                <a:rPr lang="en-US" sz="1200">
                  <a:latin typeface="Muli"/>
                  <a:ea typeface="Muli"/>
                  <a:cs typeface="Muli"/>
                  <a:sym typeface="Muli"/>
                </a:rPr>
                <a:t> in </a:t>
              </a:r>
              <a:r>
                <a:rPr b="1" lang="en-US" sz="1200">
                  <a:latin typeface="Muli"/>
                  <a:ea typeface="Muli"/>
                  <a:cs typeface="Muli"/>
                  <a:sym typeface="Muli"/>
                </a:rPr>
                <a:t>Kenya, Uganda and Tanzania </a:t>
              </a:r>
              <a:r>
                <a:rPr lang="en-US" sz="1200">
                  <a:latin typeface="Muli"/>
                  <a:ea typeface="Muli"/>
                  <a:cs typeface="Muli"/>
                  <a:sym typeface="Muli"/>
                </a:rPr>
                <a:t>we would work with as LCM collaborators. The purpose of identifying collaborators was to ensure that Busara could appropriately speak in the right language and cadence to CSOs in East Africa which are not familiar with testing.</a:t>
              </a:r>
              <a:endParaRPr sz="1200">
                <a:latin typeface="Muli"/>
                <a:ea typeface="Muli"/>
                <a:cs typeface="Muli"/>
                <a:sym typeface="Muli"/>
              </a:endParaRPr>
            </a:p>
          </p:txBody>
        </p:sp>
      </p:grpSp>
      <p:grpSp>
        <p:nvGrpSpPr>
          <p:cNvPr id="1089" name="Google Shape;1089;p127"/>
          <p:cNvGrpSpPr/>
          <p:nvPr/>
        </p:nvGrpSpPr>
        <p:grpSpPr>
          <a:xfrm>
            <a:off x="2451039" y="1586327"/>
            <a:ext cx="2751931" cy="4290359"/>
            <a:chOff x="1838325" y="1189775"/>
            <a:chExt cx="2064000" cy="3217850"/>
          </a:xfrm>
        </p:grpSpPr>
        <p:sp>
          <p:nvSpPr>
            <p:cNvPr id="1090" name="Google Shape;1090;p127"/>
            <p:cNvSpPr/>
            <p:nvPr/>
          </p:nvSpPr>
          <p:spPr>
            <a:xfrm>
              <a:off x="1838325" y="1189775"/>
              <a:ext cx="2064000" cy="669000"/>
            </a:xfrm>
            <a:prstGeom prst="chevron">
              <a:avLst>
                <a:gd fmla="val 50000" name="adj"/>
              </a:avLst>
            </a:prstGeom>
            <a:solidFill>
              <a:srgbClr val="07806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Baseline Testing Capacity</a:t>
              </a:r>
              <a:endParaRPr sz="1900">
                <a:solidFill>
                  <a:srgbClr val="FFFFFF"/>
                </a:solidFill>
                <a:latin typeface="Muli"/>
                <a:ea typeface="Muli"/>
                <a:cs typeface="Muli"/>
                <a:sym typeface="Muli"/>
              </a:endParaRPr>
            </a:p>
          </p:txBody>
        </p:sp>
        <p:sp>
          <p:nvSpPr>
            <p:cNvPr id="1091" name="Google Shape;1091;p127"/>
            <p:cNvSpPr txBox="1"/>
            <p:nvPr/>
          </p:nvSpPr>
          <p:spPr>
            <a:xfrm>
              <a:off x="20172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With the chosen 7 partners, we held a 1-hour virtual meeting with CSO representatives to </a:t>
              </a:r>
              <a:r>
                <a:rPr b="1" lang="en-US" sz="1200">
                  <a:latin typeface="Muli"/>
                  <a:ea typeface="Muli"/>
                  <a:cs typeface="Muli"/>
                  <a:sym typeface="Muli"/>
                </a:rPr>
                <a:t>introduce the project and discuss how to collaborate effectively</a:t>
              </a:r>
              <a:r>
                <a:rPr lang="en-US" sz="1200">
                  <a:latin typeface="Muli"/>
                  <a:ea typeface="Muli"/>
                  <a:cs typeface="Muli"/>
                  <a:sym typeface="Muli"/>
                </a:rPr>
                <a:t>. Moreover, we conducted a </a:t>
              </a:r>
              <a:r>
                <a:rPr b="1" lang="en-US" sz="1200">
                  <a:latin typeface="Muli"/>
                  <a:ea typeface="Muli"/>
                  <a:cs typeface="Muli"/>
                  <a:sym typeface="Muli"/>
                </a:rPr>
                <a:t>quantitative survey to assess capacities, attitudes and experiences </a:t>
              </a:r>
              <a:r>
                <a:rPr lang="en-US" sz="1200">
                  <a:latin typeface="Muli"/>
                  <a:ea typeface="Muli"/>
                  <a:cs typeface="Muli"/>
                  <a:sym typeface="Muli"/>
                </a:rPr>
                <a:t>with testing among each organization.</a:t>
              </a:r>
              <a:endParaRPr sz="1200">
                <a:latin typeface="Muli"/>
                <a:ea typeface="Muli"/>
                <a:cs typeface="Muli"/>
                <a:sym typeface="Muli"/>
              </a:endParaRPr>
            </a:p>
          </p:txBody>
        </p:sp>
      </p:grpSp>
      <p:grpSp>
        <p:nvGrpSpPr>
          <p:cNvPr id="1092" name="Google Shape;1092;p127"/>
          <p:cNvGrpSpPr/>
          <p:nvPr/>
        </p:nvGrpSpPr>
        <p:grpSpPr>
          <a:xfrm>
            <a:off x="4688882" y="1586327"/>
            <a:ext cx="2751931" cy="4290359"/>
            <a:chOff x="3516750" y="1189775"/>
            <a:chExt cx="2064000" cy="3217850"/>
          </a:xfrm>
        </p:grpSpPr>
        <p:sp>
          <p:nvSpPr>
            <p:cNvPr id="1093" name="Google Shape;1093;p127"/>
            <p:cNvSpPr/>
            <p:nvPr/>
          </p:nvSpPr>
          <p:spPr>
            <a:xfrm>
              <a:off x="3516750" y="1189775"/>
              <a:ext cx="2064000" cy="669000"/>
            </a:xfrm>
            <a:prstGeom prst="chevron">
              <a:avLst>
                <a:gd fmla="val 50000" name="adj"/>
              </a:avLst>
            </a:prstGeom>
            <a:solidFill>
              <a:srgbClr val="F0AF47"/>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Guidebook Content Development</a:t>
              </a:r>
              <a:endParaRPr sz="1900">
                <a:solidFill>
                  <a:srgbClr val="FFFFFF"/>
                </a:solidFill>
                <a:latin typeface="Muli"/>
                <a:ea typeface="Muli"/>
                <a:cs typeface="Muli"/>
                <a:sym typeface="Muli"/>
              </a:endParaRPr>
            </a:p>
          </p:txBody>
        </p:sp>
        <p:sp>
          <p:nvSpPr>
            <p:cNvPr id="1094" name="Google Shape;1094;p127"/>
            <p:cNvSpPr txBox="1"/>
            <p:nvPr/>
          </p:nvSpPr>
          <p:spPr>
            <a:xfrm>
              <a:off x="37394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This is the stage where Busara started crafting the guidebook content in earnest. We used the first draft as basis to share and </a:t>
              </a:r>
              <a:r>
                <a:rPr b="1" lang="en-US" sz="1200">
                  <a:latin typeface="Muli"/>
                  <a:ea typeface="Muli"/>
                  <a:cs typeface="Muli"/>
                  <a:sym typeface="Muli"/>
                </a:rPr>
                <a:t>re-work wording, flow, and methodological selection</a:t>
              </a:r>
              <a:r>
                <a:rPr lang="en-US" sz="1200">
                  <a:latin typeface="Muli"/>
                  <a:ea typeface="Muli"/>
                  <a:cs typeface="Muli"/>
                  <a:sym typeface="Muli"/>
                </a:rPr>
                <a:t> with the CSO partners. Iterations happened both internal to Busara and external with a minimum of 5-7 iterations on both content and visual contextualization to East Africa.</a:t>
              </a:r>
              <a:endParaRPr sz="1200">
                <a:latin typeface="Muli"/>
                <a:ea typeface="Muli"/>
                <a:cs typeface="Muli"/>
                <a:sym typeface="Muli"/>
              </a:endParaRPr>
            </a:p>
          </p:txBody>
        </p:sp>
      </p:grpSp>
      <p:grpSp>
        <p:nvGrpSpPr>
          <p:cNvPr id="1095" name="Google Shape;1095;p127"/>
          <p:cNvGrpSpPr/>
          <p:nvPr/>
        </p:nvGrpSpPr>
        <p:grpSpPr>
          <a:xfrm>
            <a:off x="9165137" y="1586327"/>
            <a:ext cx="2751931" cy="4290359"/>
            <a:chOff x="6874025" y="1189775"/>
            <a:chExt cx="2064000" cy="3217850"/>
          </a:xfrm>
        </p:grpSpPr>
        <p:sp>
          <p:nvSpPr>
            <p:cNvPr id="1096" name="Google Shape;1096;p127"/>
            <p:cNvSpPr/>
            <p:nvPr/>
          </p:nvSpPr>
          <p:spPr>
            <a:xfrm>
              <a:off x="6874025" y="1189775"/>
              <a:ext cx="2064000" cy="669000"/>
            </a:xfrm>
            <a:prstGeom prst="chevron">
              <a:avLst>
                <a:gd fmla="val 50000" name="adj"/>
              </a:avLst>
            </a:prstGeom>
            <a:solidFill>
              <a:srgbClr val="11111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chemeClr val="lt1"/>
                  </a:solidFill>
                  <a:latin typeface="Muli"/>
                  <a:ea typeface="Muli"/>
                  <a:cs typeface="Muli"/>
                  <a:sym typeface="Muli"/>
                </a:rPr>
                <a:t>Continued Revisions</a:t>
              </a:r>
              <a:endParaRPr sz="1900">
                <a:solidFill>
                  <a:schemeClr val="lt1"/>
                </a:solidFill>
                <a:latin typeface="Muli"/>
                <a:ea typeface="Muli"/>
                <a:cs typeface="Muli"/>
                <a:sym typeface="Muli"/>
              </a:endParaRPr>
            </a:p>
          </p:txBody>
        </p:sp>
        <p:sp>
          <p:nvSpPr>
            <p:cNvPr id="1097" name="Google Shape;1097;p127"/>
            <p:cNvSpPr txBox="1"/>
            <p:nvPr/>
          </p:nvSpPr>
          <p:spPr>
            <a:xfrm>
              <a:off x="71838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After the workshop, we have continued to </a:t>
              </a:r>
              <a:r>
                <a:rPr b="1" lang="en-US" sz="1200">
                  <a:latin typeface="Muli"/>
                  <a:ea typeface="Muli"/>
                  <a:cs typeface="Muli"/>
                  <a:sym typeface="Muli"/>
                </a:rPr>
                <a:t>fine-tune the guidebook </a:t>
              </a:r>
              <a:r>
                <a:rPr lang="en-US" sz="1200">
                  <a:latin typeface="Muli"/>
                  <a:ea typeface="Muli"/>
                  <a:cs typeface="Muli"/>
                  <a:sym typeface="Muli"/>
                </a:rPr>
                <a:t>before it was officially released to the community of East African CSOs in 2021. </a:t>
              </a:r>
              <a:endParaRPr sz="1200">
                <a:latin typeface="Muli"/>
                <a:ea typeface="Muli"/>
                <a:cs typeface="Muli"/>
                <a:sym typeface="Muli"/>
              </a:endParaRPr>
            </a:p>
            <a:p>
              <a:pPr indent="0" lvl="0" marL="0" rtl="0" algn="l">
                <a:lnSpc>
                  <a:spcPct val="115000"/>
                </a:lnSpc>
                <a:spcBef>
                  <a:spcPts val="0"/>
                </a:spcBef>
                <a:spcAft>
                  <a:spcPts val="0"/>
                </a:spcAft>
                <a:buNone/>
              </a:pPr>
              <a:r>
                <a:t/>
              </a:r>
              <a:endParaRPr sz="1200">
                <a:latin typeface="Muli"/>
                <a:ea typeface="Muli"/>
                <a:cs typeface="Muli"/>
                <a:sym typeface="Muli"/>
              </a:endParaRPr>
            </a:p>
            <a:p>
              <a:pPr indent="0" lvl="0" marL="0" rtl="0" algn="l">
                <a:lnSpc>
                  <a:spcPct val="115000"/>
                </a:lnSpc>
                <a:spcBef>
                  <a:spcPts val="0"/>
                </a:spcBef>
                <a:spcAft>
                  <a:spcPts val="0"/>
                </a:spcAft>
                <a:buNone/>
              </a:pPr>
              <a:r>
                <a:rPr lang="en-US" sz="1200">
                  <a:latin typeface="Muli"/>
                  <a:ea typeface="Muli"/>
                  <a:cs typeface="Muli"/>
                  <a:sym typeface="Muli"/>
                </a:rPr>
                <a:t>In 2024, we translated the guidebook into </a:t>
              </a:r>
              <a:r>
                <a:rPr b="1" lang="en-US" sz="1200">
                  <a:latin typeface="Muli"/>
                  <a:ea typeface="Muli"/>
                  <a:cs typeface="Muli"/>
                  <a:sym typeface="Muli"/>
                </a:rPr>
                <a:t>Swahili </a:t>
              </a:r>
              <a:r>
                <a:rPr lang="en-US" sz="1200">
                  <a:latin typeface="Muli"/>
                  <a:ea typeface="Muli"/>
                  <a:cs typeface="Muli"/>
                  <a:sym typeface="Muli"/>
                </a:rPr>
                <a:t>and </a:t>
              </a:r>
              <a:r>
                <a:rPr b="1" lang="en-US" sz="1200">
                  <a:latin typeface="Muli"/>
                  <a:ea typeface="Muli"/>
                  <a:cs typeface="Muli"/>
                  <a:sym typeface="Muli"/>
                </a:rPr>
                <a:t>updated the </a:t>
              </a:r>
              <a:r>
                <a:rPr b="1" lang="en-US" sz="1200">
                  <a:latin typeface="Muli"/>
                  <a:ea typeface="Muli"/>
                  <a:cs typeface="Muli"/>
                  <a:sym typeface="Muli"/>
                </a:rPr>
                <a:t>guidebook</a:t>
              </a:r>
              <a:r>
                <a:rPr b="1" lang="en-US" sz="1200">
                  <a:latin typeface="Muli"/>
                  <a:ea typeface="Muli"/>
                  <a:cs typeface="Muli"/>
                  <a:sym typeface="Muli"/>
                </a:rPr>
                <a:t> website </a:t>
              </a:r>
              <a:r>
                <a:rPr lang="en-US" sz="1200">
                  <a:latin typeface="Muli"/>
                  <a:ea typeface="Muli"/>
                  <a:cs typeface="Muli"/>
                  <a:sym typeface="Muli"/>
                </a:rPr>
                <a:t>to make it more user friendly for CSOs in the region.</a:t>
              </a:r>
              <a:endParaRPr sz="1200">
                <a:latin typeface="Muli"/>
                <a:ea typeface="Muli"/>
                <a:cs typeface="Muli"/>
                <a:sym typeface="Muli"/>
              </a:endParaRPr>
            </a:p>
          </p:txBody>
        </p:sp>
      </p:grpSp>
      <p:grpSp>
        <p:nvGrpSpPr>
          <p:cNvPr id="1098" name="Google Shape;1098;p127"/>
          <p:cNvGrpSpPr/>
          <p:nvPr/>
        </p:nvGrpSpPr>
        <p:grpSpPr>
          <a:xfrm>
            <a:off x="6926960" y="1586327"/>
            <a:ext cx="2751931" cy="4290359"/>
            <a:chOff x="5195350" y="1189775"/>
            <a:chExt cx="2064000" cy="3217850"/>
          </a:xfrm>
        </p:grpSpPr>
        <p:sp>
          <p:nvSpPr>
            <p:cNvPr id="1099" name="Google Shape;1099;p127"/>
            <p:cNvSpPr/>
            <p:nvPr/>
          </p:nvSpPr>
          <p:spPr>
            <a:xfrm>
              <a:off x="5195350" y="1189775"/>
              <a:ext cx="2064000" cy="669000"/>
            </a:xfrm>
            <a:prstGeom prst="chevron">
              <a:avLst>
                <a:gd fmla="val 50000" name="adj"/>
              </a:avLst>
            </a:prstGeom>
            <a:solidFill>
              <a:srgbClr val="489BC9"/>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Dissemination Workshop</a:t>
              </a:r>
              <a:endParaRPr sz="1900">
                <a:solidFill>
                  <a:srgbClr val="FFFFFF"/>
                </a:solidFill>
                <a:latin typeface="Muli"/>
                <a:ea typeface="Muli"/>
                <a:cs typeface="Muli"/>
                <a:sym typeface="Muli"/>
              </a:endParaRPr>
            </a:p>
          </p:txBody>
        </p:sp>
        <p:sp>
          <p:nvSpPr>
            <p:cNvPr id="1100" name="Google Shape;1100;p127"/>
            <p:cNvSpPr txBox="1"/>
            <p:nvPr/>
          </p:nvSpPr>
          <p:spPr>
            <a:xfrm>
              <a:off x="54616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In this stage, we  held multiple workshops with partner CSOs and new East African CSO organizations </a:t>
              </a:r>
              <a:r>
                <a:rPr b="1" lang="en-US" sz="1200">
                  <a:latin typeface="Muli"/>
                  <a:ea typeface="Muli"/>
                  <a:cs typeface="Muli"/>
                  <a:sym typeface="Muli"/>
                </a:rPr>
                <a:t>to assess their reception of the guidebook, explore points for revision</a:t>
              </a:r>
              <a:r>
                <a:rPr lang="en-US" sz="1200">
                  <a:latin typeface="Muli"/>
                  <a:ea typeface="Muli"/>
                  <a:cs typeface="Muli"/>
                  <a:sym typeface="Muli"/>
                </a:rPr>
                <a:t>, and largely present how to incorporate the guidebook into their own work. </a:t>
              </a:r>
              <a:endParaRPr sz="1200">
                <a:latin typeface="Muli"/>
                <a:ea typeface="Muli"/>
                <a:cs typeface="Muli"/>
                <a:sym typeface="Mul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28"/>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value does the toolkit bring to the SBCC space?</a:t>
            </a:r>
            <a:endParaRPr/>
          </a:p>
        </p:txBody>
      </p:sp>
      <p:sp>
        <p:nvSpPr>
          <p:cNvPr id="1106" name="Google Shape;1106;p128"/>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330200" lvl="0" marL="457200" rtl="0" algn="just">
              <a:lnSpc>
                <a:spcPct val="150000"/>
              </a:lnSpc>
              <a:spcBef>
                <a:spcPts val="0"/>
              </a:spcBef>
              <a:spcAft>
                <a:spcPts val="0"/>
              </a:spcAft>
              <a:buSzPts val="1600"/>
              <a:buChar char="➔"/>
            </a:pPr>
            <a:r>
              <a:rPr lang="en-US" sz="1600"/>
              <a:t>It is an </a:t>
            </a:r>
            <a:r>
              <a:rPr b="1" lang="en-US" sz="1600">
                <a:latin typeface="Muli"/>
                <a:ea typeface="Muli"/>
                <a:cs typeface="Muli"/>
                <a:sym typeface="Muli"/>
              </a:rPr>
              <a:t>open-resource</a:t>
            </a:r>
            <a:r>
              <a:rPr lang="en-US" sz="1600"/>
              <a:t>, users do not need to pay anything to use it.</a:t>
            </a:r>
            <a:endParaRPr sz="1600"/>
          </a:p>
          <a:p>
            <a:pPr indent="-330200" lvl="0" marL="457200" rtl="0" algn="just">
              <a:lnSpc>
                <a:spcPct val="150000"/>
              </a:lnSpc>
              <a:spcBef>
                <a:spcPts val="1000"/>
              </a:spcBef>
              <a:spcAft>
                <a:spcPts val="0"/>
              </a:spcAft>
              <a:buSzPts val="1600"/>
              <a:buChar char="➔"/>
            </a:pPr>
            <a:r>
              <a:rPr lang="en-US" sz="1600"/>
              <a:t>It </a:t>
            </a:r>
            <a:r>
              <a:rPr b="1" lang="en-US" sz="1600">
                <a:latin typeface="Muli"/>
                <a:ea typeface="Muli"/>
                <a:cs typeface="Muli"/>
                <a:sym typeface="Muli"/>
              </a:rPr>
              <a:t>simplifies complex approaches</a:t>
            </a:r>
            <a:r>
              <a:rPr lang="en-US" sz="1600"/>
              <a:t> such as research methods and behavioral science in messaging by providing step-by-step guidance on the application of concepts.</a:t>
            </a:r>
            <a:endParaRPr sz="1600"/>
          </a:p>
          <a:p>
            <a:pPr indent="-330200" lvl="0" marL="457200" rtl="0" algn="just">
              <a:lnSpc>
                <a:spcPct val="150000"/>
              </a:lnSpc>
              <a:spcBef>
                <a:spcPts val="1000"/>
              </a:spcBef>
              <a:spcAft>
                <a:spcPts val="0"/>
              </a:spcAft>
              <a:buSzPts val="1600"/>
              <a:buChar char="➔"/>
            </a:pPr>
            <a:r>
              <a:rPr lang="en-US" sz="1600"/>
              <a:t>It has </a:t>
            </a:r>
            <a:r>
              <a:rPr b="1" lang="en-US" sz="1600">
                <a:latin typeface="Muli"/>
                <a:ea typeface="Muli"/>
                <a:cs typeface="Muli"/>
                <a:sym typeface="Muli"/>
              </a:rPr>
              <a:t>relatable case studies</a:t>
            </a:r>
            <a:r>
              <a:rPr lang="en-US" sz="1600"/>
              <a:t> that mirrors some of the work organizations do</a:t>
            </a:r>
            <a:endParaRPr sz="1600"/>
          </a:p>
          <a:p>
            <a:pPr indent="-330200" lvl="0" marL="457200" rtl="0" algn="just">
              <a:lnSpc>
                <a:spcPct val="150000"/>
              </a:lnSpc>
              <a:spcBef>
                <a:spcPts val="1000"/>
              </a:spcBef>
              <a:spcAft>
                <a:spcPts val="0"/>
              </a:spcAft>
              <a:buSzPts val="1600"/>
              <a:buChar char="➔"/>
            </a:pPr>
            <a:r>
              <a:rPr lang="en-US" sz="1600"/>
              <a:t>Beyond the Guidebook, Busara regularly produces other forms of knowledge products such as </a:t>
            </a:r>
            <a:r>
              <a:rPr b="1" lang="en-US" sz="1600">
                <a:latin typeface="Muli"/>
                <a:ea typeface="Muli"/>
                <a:cs typeface="Muli"/>
                <a:sym typeface="Muli"/>
              </a:rPr>
              <a:t>newsletters, </a:t>
            </a:r>
            <a:r>
              <a:rPr b="1" lang="en-US" sz="1600">
                <a:latin typeface="Muli"/>
                <a:ea typeface="Muli"/>
                <a:cs typeface="Muli"/>
                <a:sym typeface="Muli"/>
              </a:rPr>
              <a:t>blog posts</a:t>
            </a:r>
            <a:r>
              <a:rPr b="1" lang="en-US" sz="1600">
                <a:latin typeface="Muli"/>
                <a:ea typeface="Muli"/>
                <a:cs typeface="Muli"/>
                <a:sym typeface="Muli"/>
              </a:rPr>
              <a:t> and research publications</a:t>
            </a:r>
            <a:r>
              <a:rPr lang="en-US" sz="1600"/>
              <a:t> related to SBCC that complement the information provided in the guidebooks.</a:t>
            </a:r>
            <a:endParaRPr sz="1600"/>
          </a:p>
          <a:p>
            <a:pPr indent="-330200" lvl="0" marL="457200" rtl="0" algn="just">
              <a:lnSpc>
                <a:spcPct val="150000"/>
              </a:lnSpc>
              <a:spcBef>
                <a:spcPts val="1000"/>
              </a:spcBef>
              <a:spcAft>
                <a:spcPts val="0"/>
              </a:spcAft>
              <a:buSzPts val="1600"/>
              <a:buChar char="➔"/>
            </a:pPr>
            <a:r>
              <a:rPr lang="en-US" sz="1600"/>
              <a:t>The guidebook has a </a:t>
            </a:r>
            <a:r>
              <a:rPr b="1" lang="en-US" sz="1600">
                <a:latin typeface="Muli"/>
                <a:ea typeface="Muli"/>
                <a:cs typeface="Muli"/>
                <a:sym typeface="Muli"/>
              </a:rPr>
              <a:t>dedicated website </a:t>
            </a:r>
            <a:r>
              <a:rPr lang="en-US" sz="1600"/>
              <a:t>that is interactive and has </a:t>
            </a:r>
            <a:r>
              <a:rPr lang="en-US" sz="1600"/>
              <a:t>up to</a:t>
            </a:r>
            <a:r>
              <a:rPr lang="en-US" sz="1600"/>
              <a:t> date information on the latest publications and upcoming learning events that organizations can participate in.</a:t>
            </a:r>
            <a:endParaRPr sz="1600"/>
          </a:p>
          <a:p>
            <a:pPr indent="-330200" lvl="0" marL="457200" rtl="0" algn="just">
              <a:lnSpc>
                <a:spcPct val="150000"/>
              </a:lnSpc>
              <a:spcBef>
                <a:spcPts val="1000"/>
              </a:spcBef>
              <a:spcAft>
                <a:spcPts val="1000"/>
              </a:spcAft>
              <a:buSzPts val="1600"/>
              <a:buChar char="➔"/>
            </a:pPr>
            <a:r>
              <a:rPr lang="en-US" sz="1600"/>
              <a:t>Busara conducts regular </a:t>
            </a:r>
            <a:r>
              <a:rPr b="1" lang="en-US" sz="1600">
                <a:latin typeface="Muli"/>
                <a:ea typeface="Muli"/>
                <a:cs typeface="Muli"/>
                <a:sym typeface="Muli"/>
              </a:rPr>
              <a:t>learning initiatives on effective SBCC</a:t>
            </a:r>
            <a:r>
              <a:rPr lang="en-US" sz="1600"/>
              <a:t> to support in empowering civil society based on the guidebook</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129"/>
          <p:cNvSpPr txBox="1"/>
          <p:nvPr>
            <p:ph type="title"/>
          </p:nvPr>
        </p:nvSpPr>
        <p:spPr>
          <a:xfrm>
            <a:off x="685800" y="533400"/>
            <a:ext cx="111267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LCMT Learning Initiative with a Uganda project partner</a:t>
            </a:r>
            <a:endParaRPr/>
          </a:p>
          <a:p>
            <a:pPr indent="0" lvl="0" marL="0" rtl="0" algn="l">
              <a:spcBef>
                <a:spcPts val="0"/>
              </a:spcBef>
              <a:spcAft>
                <a:spcPts val="0"/>
              </a:spcAft>
              <a:buNone/>
            </a:pPr>
            <a:r>
              <a:t/>
            </a:r>
            <a:endParaRPr/>
          </a:p>
        </p:txBody>
      </p:sp>
      <p:sp>
        <p:nvSpPr>
          <p:cNvPr id="1112" name="Google Shape;1112;p129"/>
          <p:cNvSpPr txBox="1"/>
          <p:nvPr/>
        </p:nvSpPr>
        <p:spPr>
          <a:xfrm>
            <a:off x="6731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In 2022-2023, we </a:t>
            </a:r>
            <a:r>
              <a:rPr lang="en-US">
                <a:solidFill>
                  <a:srgbClr val="353535"/>
                </a:solidFill>
                <a:latin typeface="Muli"/>
                <a:ea typeface="Muli"/>
                <a:cs typeface="Muli"/>
                <a:sym typeface="Muli"/>
              </a:rPr>
              <a:t>engaged</a:t>
            </a:r>
            <a:r>
              <a:rPr lang="en-US">
                <a:solidFill>
                  <a:srgbClr val="353535"/>
                </a:solidFill>
                <a:latin typeface="Muli"/>
                <a:ea typeface="Muli"/>
                <a:cs typeface="Muli"/>
                <a:sym typeface="Muli"/>
              </a:rPr>
              <a:t> one of our project partners in a </a:t>
            </a:r>
            <a:r>
              <a:rPr b="1" lang="en-US">
                <a:solidFill>
                  <a:srgbClr val="353535"/>
                </a:solidFill>
                <a:latin typeface="Muli"/>
                <a:ea typeface="Muli"/>
                <a:cs typeface="Muli"/>
                <a:sym typeface="Muli"/>
              </a:rPr>
              <a:t>capacity-</a:t>
            </a:r>
            <a:r>
              <a:rPr b="1" lang="en-US">
                <a:solidFill>
                  <a:srgbClr val="353535"/>
                </a:solidFill>
                <a:latin typeface="Muli"/>
                <a:ea typeface="Muli"/>
                <a:cs typeface="Muli"/>
                <a:sym typeface="Muli"/>
              </a:rPr>
              <a:t>strengthening</a:t>
            </a:r>
            <a:r>
              <a:rPr b="1" lang="en-US">
                <a:solidFill>
                  <a:srgbClr val="353535"/>
                </a:solidFill>
                <a:latin typeface="Muli"/>
                <a:ea typeface="Muli"/>
                <a:cs typeface="Muli"/>
                <a:sym typeface="Muli"/>
              </a:rPr>
              <a:t> initiative</a:t>
            </a:r>
            <a:r>
              <a:rPr lang="en-US">
                <a:solidFill>
                  <a:srgbClr val="353535"/>
                </a:solidFill>
                <a:latin typeface="Muli"/>
                <a:ea typeface="Muli"/>
                <a:cs typeface="Muli"/>
                <a:sym typeface="Muli"/>
              </a:rPr>
              <a:t> with their teams in </a:t>
            </a:r>
            <a:r>
              <a:rPr b="1" lang="en-US">
                <a:solidFill>
                  <a:srgbClr val="353535"/>
                </a:solidFill>
                <a:latin typeface="Muli"/>
                <a:ea typeface="Muli"/>
                <a:cs typeface="Muli"/>
                <a:sym typeface="Muli"/>
              </a:rPr>
              <a:t>communications, </a:t>
            </a:r>
            <a:r>
              <a:rPr b="1" lang="en-US">
                <a:solidFill>
                  <a:srgbClr val="353535"/>
                </a:solidFill>
                <a:latin typeface="Muli"/>
                <a:ea typeface="Muli"/>
                <a:cs typeface="Muli"/>
                <a:sym typeface="Muli"/>
              </a:rPr>
              <a:t>editorial</a:t>
            </a:r>
            <a:r>
              <a:rPr b="1" lang="en-US">
                <a:solidFill>
                  <a:srgbClr val="353535"/>
                </a:solidFill>
                <a:latin typeface="Muli"/>
                <a:ea typeface="Muli"/>
                <a:cs typeface="Muli"/>
                <a:sym typeface="Muli"/>
              </a:rPr>
              <a:t> and marketing.</a:t>
            </a:r>
            <a:endParaRPr b="1"/>
          </a:p>
        </p:txBody>
      </p:sp>
      <p:sp>
        <p:nvSpPr>
          <p:cNvPr id="1113" name="Google Shape;1113;p129"/>
          <p:cNvSpPr txBox="1"/>
          <p:nvPr/>
        </p:nvSpPr>
        <p:spPr>
          <a:xfrm>
            <a:off x="586700" y="3116400"/>
            <a:ext cx="36576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Strengthening teams</a:t>
            </a:r>
            <a:endParaRPr/>
          </a:p>
        </p:txBody>
      </p:sp>
      <p:sp>
        <p:nvSpPr>
          <p:cNvPr id="1114" name="Google Shape;1114;p129"/>
          <p:cNvSpPr txBox="1"/>
          <p:nvPr/>
        </p:nvSpPr>
        <p:spPr>
          <a:xfrm>
            <a:off x="42839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The training aimed to support our partner to </a:t>
            </a:r>
            <a:r>
              <a:rPr b="1" lang="en-US">
                <a:solidFill>
                  <a:srgbClr val="353535"/>
                </a:solidFill>
                <a:latin typeface="Muli"/>
                <a:ea typeface="Muli"/>
                <a:cs typeface="Muli"/>
                <a:sym typeface="Muli"/>
              </a:rPr>
              <a:t>test user experience</a:t>
            </a:r>
            <a:r>
              <a:rPr lang="en-US">
                <a:solidFill>
                  <a:srgbClr val="353535"/>
                </a:solidFill>
                <a:latin typeface="Muli"/>
                <a:ea typeface="Muli"/>
                <a:cs typeface="Muli"/>
                <a:sym typeface="Muli"/>
              </a:rPr>
              <a:t> to identify buyer experiences with the magazine and to </a:t>
            </a:r>
            <a:r>
              <a:rPr b="1" lang="en-US">
                <a:solidFill>
                  <a:srgbClr val="353535"/>
                </a:solidFill>
                <a:latin typeface="Muli"/>
                <a:ea typeface="Muli"/>
                <a:cs typeface="Muli"/>
                <a:sym typeface="Muli"/>
              </a:rPr>
              <a:t>adopt testing messages before scaling</a:t>
            </a:r>
            <a:endParaRPr b="1"/>
          </a:p>
        </p:txBody>
      </p:sp>
      <p:sp>
        <p:nvSpPr>
          <p:cNvPr id="1115" name="Google Shape;1115;p129"/>
          <p:cNvSpPr txBox="1"/>
          <p:nvPr/>
        </p:nvSpPr>
        <p:spPr>
          <a:xfrm>
            <a:off x="4244300" y="3116400"/>
            <a:ext cx="32301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Targeted</a:t>
            </a:r>
            <a:r>
              <a:rPr lang="en-US" sz="2000">
                <a:solidFill>
                  <a:schemeClr val="dk2"/>
                </a:solidFill>
                <a:latin typeface="Muli"/>
                <a:ea typeface="Muli"/>
                <a:cs typeface="Muli"/>
                <a:sym typeface="Muli"/>
              </a:rPr>
              <a:t> learning</a:t>
            </a:r>
            <a:endParaRPr/>
          </a:p>
        </p:txBody>
      </p:sp>
      <p:sp>
        <p:nvSpPr>
          <p:cNvPr id="1116" name="Google Shape;1116;p129"/>
          <p:cNvSpPr txBox="1"/>
          <p:nvPr/>
        </p:nvSpPr>
        <p:spPr>
          <a:xfrm>
            <a:off x="794485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We engaged the relevant teams in </a:t>
            </a:r>
            <a:r>
              <a:rPr b="1" lang="en-US">
                <a:solidFill>
                  <a:srgbClr val="353535"/>
                </a:solidFill>
                <a:latin typeface="Muli"/>
                <a:ea typeface="Muli"/>
                <a:cs typeface="Muli"/>
                <a:sym typeface="Muli"/>
              </a:rPr>
              <a:t>weekly training </a:t>
            </a:r>
            <a:r>
              <a:rPr lang="en-US">
                <a:solidFill>
                  <a:srgbClr val="353535"/>
                </a:solidFill>
                <a:latin typeface="Muli"/>
                <a:ea typeface="Muli"/>
                <a:cs typeface="Muli"/>
                <a:sym typeface="Muli"/>
              </a:rPr>
              <a:t>sessions. The sessions used a </a:t>
            </a:r>
            <a:r>
              <a:rPr b="1" lang="en-US">
                <a:solidFill>
                  <a:srgbClr val="353535"/>
                </a:solidFill>
                <a:latin typeface="Muli"/>
                <a:ea typeface="Muli"/>
                <a:cs typeface="Muli"/>
                <a:sym typeface="Muli"/>
              </a:rPr>
              <a:t>classroom-style approach</a:t>
            </a:r>
            <a:r>
              <a:rPr lang="en-US">
                <a:solidFill>
                  <a:srgbClr val="353535"/>
                </a:solidFill>
                <a:latin typeface="Muli"/>
                <a:ea typeface="Muli"/>
                <a:cs typeface="Muli"/>
                <a:sym typeface="Muli"/>
              </a:rPr>
              <a:t> but they were interactive and practical with actual case studies for the learners to apply concepts.</a:t>
            </a:r>
            <a:endParaRPr/>
          </a:p>
        </p:txBody>
      </p:sp>
      <p:sp>
        <p:nvSpPr>
          <p:cNvPr id="1117" name="Google Shape;1117;p129"/>
          <p:cNvSpPr txBox="1"/>
          <p:nvPr/>
        </p:nvSpPr>
        <p:spPr>
          <a:xfrm>
            <a:off x="8135200" y="3116400"/>
            <a:ext cx="37686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Weekly training</a:t>
            </a:r>
            <a:endParaRPr/>
          </a:p>
        </p:txBody>
      </p:sp>
      <p:cxnSp>
        <p:nvCxnSpPr>
          <p:cNvPr id="1118" name="Google Shape;1118;p129"/>
          <p:cNvCxnSpPr>
            <a:endCxn id="1115" idx="1"/>
          </p:cNvCxnSpPr>
          <p:nvPr/>
        </p:nvCxnSpPr>
        <p:spPr>
          <a:xfrm>
            <a:off x="3832100" y="3379650"/>
            <a:ext cx="412200" cy="7200"/>
          </a:xfrm>
          <a:prstGeom prst="straightConnector1">
            <a:avLst/>
          </a:prstGeom>
          <a:noFill/>
          <a:ln cap="flat" cmpd="sng" w="38100">
            <a:solidFill>
              <a:schemeClr val="dk1"/>
            </a:solidFill>
            <a:prstDash val="solid"/>
            <a:round/>
            <a:headEnd len="med" w="med" type="none"/>
            <a:tailEnd len="med" w="med" type="triangle"/>
          </a:ln>
        </p:spPr>
      </p:cxnSp>
      <p:grpSp>
        <p:nvGrpSpPr>
          <p:cNvPr id="1119" name="Google Shape;1119;p129"/>
          <p:cNvGrpSpPr/>
          <p:nvPr/>
        </p:nvGrpSpPr>
        <p:grpSpPr>
          <a:xfrm>
            <a:off x="5694181" y="2135098"/>
            <a:ext cx="795380" cy="768359"/>
            <a:chOff x="6167350" y="2672800"/>
            <a:chExt cx="297750" cy="295375"/>
          </a:xfrm>
        </p:grpSpPr>
        <p:sp>
          <p:nvSpPr>
            <p:cNvPr id="1120" name="Google Shape;1120;p129"/>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29"/>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29"/>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29"/>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29"/>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5" name="Google Shape;1125;p129"/>
          <p:cNvGrpSpPr/>
          <p:nvPr/>
        </p:nvGrpSpPr>
        <p:grpSpPr>
          <a:xfrm>
            <a:off x="1993450" y="2140672"/>
            <a:ext cx="762046" cy="757211"/>
            <a:chOff x="6679825" y="2693700"/>
            <a:chExt cx="257875" cy="258575"/>
          </a:xfrm>
        </p:grpSpPr>
        <p:sp>
          <p:nvSpPr>
            <p:cNvPr id="1126" name="Google Shape;1126;p129"/>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29"/>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8" name="Google Shape;1128;p129"/>
          <p:cNvGrpSpPr/>
          <p:nvPr/>
        </p:nvGrpSpPr>
        <p:grpSpPr>
          <a:xfrm>
            <a:off x="9137469" y="2154423"/>
            <a:ext cx="783010" cy="729709"/>
            <a:chOff x="-4211975" y="2783850"/>
            <a:chExt cx="291450" cy="274100"/>
          </a:xfrm>
        </p:grpSpPr>
        <p:sp>
          <p:nvSpPr>
            <p:cNvPr id="1129" name="Google Shape;1129;p129"/>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29"/>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9"/>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32" name="Google Shape;1132;p129"/>
          <p:cNvCxnSpPr/>
          <p:nvPr/>
        </p:nvCxnSpPr>
        <p:spPr>
          <a:xfrm>
            <a:off x="7527409" y="3379650"/>
            <a:ext cx="412200" cy="720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30"/>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Busara-Led Training</a:t>
            </a:r>
            <a:endParaRPr/>
          </a:p>
          <a:p>
            <a:pPr indent="0" lvl="0" marL="0" rtl="0" algn="l">
              <a:spcBef>
                <a:spcPts val="0"/>
              </a:spcBef>
              <a:spcAft>
                <a:spcPts val="0"/>
              </a:spcAft>
              <a:buNone/>
            </a:pPr>
            <a:r>
              <a:t/>
            </a:r>
            <a:endParaRPr/>
          </a:p>
        </p:txBody>
      </p:sp>
      <p:sp>
        <p:nvSpPr>
          <p:cNvPr id="1138" name="Google Shape;1138;p130"/>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9" name="Google Shape;1139;p130"/>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0" name="Google Shape;1140;p130"/>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1" name="Google Shape;1141;p130"/>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marR="0" rtl="0" algn="l">
              <a:lnSpc>
                <a:spcPct val="100000"/>
              </a:lnSpc>
              <a:spcBef>
                <a:spcPts val="0"/>
              </a:spcBef>
              <a:spcAft>
                <a:spcPts val="0"/>
              </a:spcAft>
              <a:buNone/>
            </a:pPr>
            <a:r>
              <a:rPr lang="en-US" sz="2000">
                <a:solidFill>
                  <a:srgbClr val="FFFFFF"/>
                </a:solidFill>
                <a:latin typeface="Muli"/>
                <a:ea typeface="Muli"/>
                <a:cs typeface="Muli"/>
                <a:sym typeface="Muli"/>
              </a:rPr>
              <a:t>Busara-led training</a:t>
            </a:r>
            <a:endParaRPr sz="2000">
              <a:latin typeface="Muli"/>
              <a:ea typeface="Muli"/>
              <a:cs typeface="Muli"/>
              <a:sym typeface="Muli"/>
            </a:endParaRPr>
          </a:p>
          <a:p>
            <a:pPr indent="0" lvl="0" marL="457200" rtl="0" algn="l">
              <a:lnSpc>
                <a:spcPct val="115000"/>
              </a:lnSpc>
              <a:spcBef>
                <a:spcPts val="0"/>
              </a:spcBef>
              <a:spcAft>
                <a:spcPts val="1000"/>
              </a:spcAft>
              <a:buNone/>
            </a:pPr>
            <a:r>
              <a:rPr lang="en-US">
                <a:solidFill>
                  <a:schemeClr val="lt1"/>
                </a:solidFill>
                <a:latin typeface="Muli"/>
                <a:ea typeface="Muli"/>
                <a:cs typeface="Muli"/>
                <a:sym typeface="Muli"/>
              </a:rPr>
              <a:t>Busara lead the engagement by facilitating a classroom-style training for 12 weeks. Each weekly session was for 2 hours. The curriculum was informed by LCMT.</a:t>
            </a:r>
            <a:endParaRPr>
              <a:solidFill>
                <a:schemeClr val="lt1"/>
              </a:solidFill>
              <a:latin typeface="Muli"/>
              <a:ea typeface="Muli"/>
              <a:cs typeface="Muli"/>
              <a:sym typeface="Muli"/>
            </a:endParaRPr>
          </a:p>
        </p:txBody>
      </p:sp>
      <p:sp>
        <p:nvSpPr>
          <p:cNvPr id="1142" name="Google Shape;1142;p130"/>
          <p:cNvSpPr txBox="1"/>
          <p:nvPr/>
        </p:nvSpPr>
        <p:spPr>
          <a:xfrm>
            <a:off x="8200925" y="3630150"/>
            <a:ext cx="2920500" cy="1547400"/>
          </a:xfrm>
          <a:prstGeom prst="rect">
            <a:avLst/>
          </a:prstGeom>
          <a:noFill/>
          <a:ln>
            <a:noFill/>
          </a:ln>
        </p:spPr>
        <p:txBody>
          <a:bodyPr anchorCtr="0" anchor="t" bIns="0" lIns="0" spcFirstLastPara="1" rIns="0" wrap="square" tIns="154925">
            <a:noAutofit/>
          </a:bodyPr>
          <a:lstStyle/>
          <a:p>
            <a:pPr indent="0" lvl="0" marL="0" marR="0" rtl="0" algn="l">
              <a:lnSpc>
                <a:spcPct val="100000"/>
              </a:lnSpc>
              <a:spcBef>
                <a:spcPts val="0"/>
              </a:spcBef>
              <a:spcAft>
                <a:spcPts val="0"/>
              </a:spcAft>
              <a:buNone/>
            </a:pPr>
            <a:r>
              <a:rPr lang="en-US" sz="2000">
                <a:solidFill>
                  <a:schemeClr val="dk1"/>
                </a:solidFill>
                <a:latin typeface="Muli"/>
                <a:ea typeface="Muli"/>
                <a:cs typeface="Muli"/>
                <a:sym typeface="Muli"/>
              </a:rPr>
              <a:t>Partner-led initiative</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The participating organization led this phase of the engagement by leveraging on the methods and skills learnt in phase 1 and 2.</a:t>
            </a:r>
            <a:r>
              <a:rPr lang="en-US" sz="1800">
                <a:latin typeface="Muli"/>
                <a:ea typeface="Muli"/>
                <a:cs typeface="Muli"/>
                <a:sym typeface="Muli"/>
              </a:rPr>
              <a:t> </a:t>
            </a:r>
            <a:endParaRPr sz="1800">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sp>
        <p:nvSpPr>
          <p:cNvPr id="1143" name="Google Shape;1143;p130"/>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4" name="Google Shape;1144;p130"/>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5" name="Google Shape;1145;p130"/>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marR="0" rtl="0" algn="l">
              <a:lnSpc>
                <a:spcPct val="100000"/>
              </a:lnSpc>
              <a:spcBef>
                <a:spcPts val="0"/>
              </a:spcBef>
              <a:spcAft>
                <a:spcPts val="0"/>
              </a:spcAft>
              <a:buNone/>
            </a:pPr>
            <a:r>
              <a:rPr lang="en-US" sz="2000">
                <a:solidFill>
                  <a:schemeClr val="dk1"/>
                </a:solidFill>
                <a:latin typeface="Muli"/>
                <a:ea typeface="Muli"/>
                <a:cs typeface="Muli"/>
                <a:sym typeface="Muli"/>
              </a:rPr>
              <a:t>Live support</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Staff were provided with direct support in an ongoing communication campaign to contextualize the concepts</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grpSp>
        <p:nvGrpSpPr>
          <p:cNvPr id="1146" name="Google Shape;1146;p130"/>
          <p:cNvGrpSpPr/>
          <p:nvPr/>
        </p:nvGrpSpPr>
        <p:grpSpPr>
          <a:xfrm>
            <a:off x="5694181" y="2699284"/>
            <a:ext cx="795380" cy="768359"/>
            <a:chOff x="6167350" y="2672800"/>
            <a:chExt cx="297750" cy="295375"/>
          </a:xfrm>
        </p:grpSpPr>
        <p:sp>
          <p:nvSpPr>
            <p:cNvPr id="1147" name="Google Shape;1147;p130"/>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30"/>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30"/>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30"/>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30"/>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2" name="Google Shape;1152;p130"/>
          <p:cNvGrpSpPr/>
          <p:nvPr/>
        </p:nvGrpSpPr>
        <p:grpSpPr>
          <a:xfrm>
            <a:off x="2181512" y="2704858"/>
            <a:ext cx="762046" cy="757211"/>
            <a:chOff x="6679825" y="2693700"/>
            <a:chExt cx="257875" cy="258575"/>
          </a:xfrm>
        </p:grpSpPr>
        <p:sp>
          <p:nvSpPr>
            <p:cNvPr id="1153" name="Google Shape;1153;p130"/>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30"/>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5" name="Google Shape;1155;p130"/>
          <p:cNvGrpSpPr/>
          <p:nvPr/>
        </p:nvGrpSpPr>
        <p:grpSpPr>
          <a:xfrm>
            <a:off x="9137469" y="2718609"/>
            <a:ext cx="783010" cy="729709"/>
            <a:chOff x="-4211975" y="2783850"/>
            <a:chExt cx="291450" cy="274100"/>
          </a:xfrm>
        </p:grpSpPr>
        <p:sp>
          <p:nvSpPr>
            <p:cNvPr id="1156" name="Google Shape;1156;p130"/>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30"/>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30"/>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sp>
        <p:nvSpPr>
          <p:cNvPr id="1163" name="Google Shape;1163;p131"/>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Live Support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64" name="Google Shape;1164;p131"/>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5" name="Google Shape;1165;p131"/>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6" name="Google Shape;1166;p131"/>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7" name="Google Shape;1167;p131"/>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8" name="Google Shape;1168;p131"/>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9" name="Google Shape;1169;p131"/>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rtl="0" algn="l">
              <a:spcBef>
                <a:spcPts val="0"/>
              </a:spcBef>
              <a:spcAft>
                <a:spcPts val="0"/>
              </a:spcAft>
              <a:buNone/>
            </a:pPr>
            <a:r>
              <a:rPr lang="en-US" sz="2000">
                <a:solidFill>
                  <a:srgbClr val="323232"/>
                </a:solidFill>
                <a:latin typeface="Muli"/>
                <a:ea typeface="Muli"/>
                <a:cs typeface="Muli"/>
                <a:sym typeface="Muli"/>
              </a:rPr>
              <a:t>Busara-led training</a:t>
            </a:r>
            <a:endParaRPr sz="2000">
              <a:solidFill>
                <a:srgbClr val="323232"/>
              </a:solidFill>
              <a:latin typeface="Muli"/>
              <a:ea typeface="Muli"/>
              <a:cs typeface="Muli"/>
              <a:sym typeface="Muli"/>
            </a:endParaRPr>
          </a:p>
          <a:p>
            <a:pPr indent="0" lvl="0" marL="457200" rtl="0" algn="l">
              <a:lnSpc>
                <a:spcPct val="115000"/>
              </a:lnSpc>
              <a:spcBef>
                <a:spcPts val="0"/>
              </a:spcBef>
              <a:spcAft>
                <a:spcPts val="0"/>
              </a:spcAft>
              <a:buNone/>
            </a:pPr>
            <a:r>
              <a:rPr lang="en-US">
                <a:solidFill>
                  <a:srgbClr val="323232"/>
                </a:solidFill>
                <a:latin typeface="Muli"/>
                <a:ea typeface="Muli"/>
                <a:cs typeface="Muli"/>
                <a:sym typeface="Muli"/>
              </a:rPr>
              <a:t>Busara lead the engagement by facilitating a classroom-style training for 12 weeks. Each weekly session was for 2 hours. The curriculum was informed by LCMT.</a:t>
            </a:r>
            <a:endParaRPr>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sz="2000">
              <a:solidFill>
                <a:srgbClr val="323232"/>
              </a:solidFill>
              <a:latin typeface="Muli"/>
              <a:ea typeface="Muli"/>
              <a:cs typeface="Muli"/>
              <a:sym typeface="Muli"/>
            </a:endParaRPr>
          </a:p>
        </p:txBody>
      </p:sp>
      <p:sp>
        <p:nvSpPr>
          <p:cNvPr id="1170" name="Google Shape;1170;p131"/>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rtl="0" algn="l">
              <a:spcBef>
                <a:spcPts val="0"/>
              </a:spcBef>
              <a:spcAft>
                <a:spcPts val="0"/>
              </a:spcAft>
              <a:buNone/>
            </a:pPr>
            <a:r>
              <a:rPr lang="en-US" sz="2000">
                <a:solidFill>
                  <a:schemeClr val="lt1"/>
                </a:solidFill>
                <a:latin typeface="Muli"/>
                <a:ea typeface="Muli"/>
                <a:cs typeface="Muli"/>
                <a:sym typeface="Muli"/>
              </a:rPr>
              <a:t>Live support</a:t>
            </a:r>
            <a:endParaRPr sz="2000">
              <a:solidFill>
                <a:schemeClr val="lt1"/>
              </a:solidFill>
              <a:latin typeface="Muli"/>
              <a:ea typeface="Muli"/>
              <a:cs typeface="Muli"/>
              <a:sym typeface="Muli"/>
            </a:endParaRPr>
          </a:p>
          <a:p>
            <a:pPr indent="0" lvl="0" marL="0" rtl="0" algn="l">
              <a:lnSpc>
                <a:spcPct val="115000"/>
              </a:lnSpc>
              <a:spcBef>
                <a:spcPts val="0"/>
              </a:spcBef>
              <a:spcAft>
                <a:spcPts val="0"/>
              </a:spcAft>
              <a:buNone/>
            </a:pPr>
            <a:r>
              <a:rPr lang="en-US">
                <a:solidFill>
                  <a:schemeClr val="lt1"/>
                </a:solidFill>
                <a:latin typeface="Muli"/>
                <a:ea typeface="Muli"/>
                <a:cs typeface="Muli"/>
                <a:sym typeface="Muli"/>
              </a:rPr>
              <a:t>Staff were provided with direct support in an ongoing communication campaign to contextualize the concepts</a:t>
            </a:r>
            <a:endParaRPr>
              <a:solidFill>
                <a:schemeClr val="lt1"/>
              </a:solidFill>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635" lvl="0" marL="12700" marR="5080" rtl="0" algn="ctr">
              <a:lnSpc>
                <a:spcPct val="119100"/>
              </a:lnSpc>
              <a:spcBef>
                <a:spcPts val="370"/>
              </a:spcBef>
              <a:spcAft>
                <a:spcPts val="0"/>
              </a:spcAft>
              <a:buNone/>
            </a:pPr>
            <a:r>
              <a:rPr lang="en-US" sz="2000">
                <a:solidFill>
                  <a:schemeClr val="lt1"/>
                </a:solidFill>
                <a:latin typeface="Muli"/>
                <a:ea typeface="Muli"/>
                <a:cs typeface="Muli"/>
                <a:sym typeface="Muli"/>
              </a:rPr>
              <a:t>a</a:t>
            </a:r>
            <a:endParaRPr sz="2000">
              <a:solidFill>
                <a:schemeClr val="lt1"/>
              </a:solidFill>
              <a:latin typeface="Muli"/>
              <a:ea typeface="Muli"/>
              <a:cs typeface="Muli"/>
              <a:sym typeface="Muli"/>
            </a:endParaRPr>
          </a:p>
        </p:txBody>
      </p:sp>
      <p:sp>
        <p:nvSpPr>
          <p:cNvPr id="1171" name="Google Shape;1171;p131"/>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dk1"/>
                </a:solidFill>
                <a:latin typeface="Muli"/>
                <a:ea typeface="Muli"/>
                <a:cs typeface="Muli"/>
                <a:sym typeface="Muli"/>
              </a:rPr>
              <a:t>Partner-led initiative</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The participating organization led this phase of the engagement by leveraging on the methods and skills learnt in phase 1 and 2.</a:t>
            </a:r>
            <a:r>
              <a:rPr lang="en-US" sz="1800">
                <a:latin typeface="Muli"/>
                <a:ea typeface="Muli"/>
                <a:cs typeface="Muli"/>
                <a:sym typeface="Muli"/>
              </a:rPr>
              <a:t> </a:t>
            </a:r>
            <a:endParaRPr sz="1800">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rgbClr val="323232"/>
              </a:solidFill>
              <a:latin typeface="Muli"/>
              <a:ea typeface="Muli"/>
              <a:cs typeface="Muli"/>
              <a:sym typeface="Muli"/>
            </a:endParaRPr>
          </a:p>
        </p:txBody>
      </p:sp>
      <p:grpSp>
        <p:nvGrpSpPr>
          <p:cNvPr id="1172" name="Google Shape;1172;p131"/>
          <p:cNvGrpSpPr/>
          <p:nvPr/>
        </p:nvGrpSpPr>
        <p:grpSpPr>
          <a:xfrm>
            <a:off x="9137469" y="2718609"/>
            <a:ext cx="783010" cy="729709"/>
            <a:chOff x="-4211975" y="2783850"/>
            <a:chExt cx="291450" cy="274100"/>
          </a:xfrm>
        </p:grpSpPr>
        <p:sp>
          <p:nvSpPr>
            <p:cNvPr id="1173" name="Google Shape;1173;p131"/>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31"/>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31"/>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6" name="Google Shape;1176;p131"/>
          <p:cNvGrpSpPr/>
          <p:nvPr/>
        </p:nvGrpSpPr>
        <p:grpSpPr>
          <a:xfrm>
            <a:off x="2181512" y="2704858"/>
            <a:ext cx="762046" cy="757211"/>
            <a:chOff x="6679825" y="2693700"/>
            <a:chExt cx="257875" cy="258575"/>
          </a:xfrm>
        </p:grpSpPr>
        <p:sp>
          <p:nvSpPr>
            <p:cNvPr id="1177" name="Google Shape;1177;p131"/>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31"/>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9" name="Google Shape;1179;p131"/>
          <p:cNvGrpSpPr/>
          <p:nvPr/>
        </p:nvGrpSpPr>
        <p:grpSpPr>
          <a:xfrm>
            <a:off x="5694181" y="2699284"/>
            <a:ext cx="795380" cy="768359"/>
            <a:chOff x="6167350" y="2672800"/>
            <a:chExt cx="297750" cy="295375"/>
          </a:xfrm>
        </p:grpSpPr>
        <p:sp>
          <p:nvSpPr>
            <p:cNvPr id="1180" name="Google Shape;1180;p131"/>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1"/>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31"/>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31"/>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31"/>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13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TUI-Led Initiative</a:t>
            </a:r>
            <a:endParaRPr/>
          </a:p>
          <a:p>
            <a:pPr indent="0" lvl="0" marL="0" rtl="0" algn="l">
              <a:spcBef>
                <a:spcPts val="0"/>
              </a:spcBef>
              <a:spcAft>
                <a:spcPts val="0"/>
              </a:spcAft>
              <a:buNone/>
            </a:pPr>
            <a:r>
              <a:t/>
            </a:r>
            <a:endParaRPr/>
          </a:p>
        </p:txBody>
      </p:sp>
      <p:sp>
        <p:nvSpPr>
          <p:cNvPr id="1190" name="Google Shape;1190;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1" name="Google Shape;1191;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07806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2" name="Google Shape;1192;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3" name="Google Shape;1193;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4" name="Google Shape;1194;p132"/>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5" name="Google Shape;1195;p132"/>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rtl="0" algn="l">
              <a:spcBef>
                <a:spcPts val="0"/>
              </a:spcBef>
              <a:spcAft>
                <a:spcPts val="0"/>
              </a:spcAft>
              <a:buNone/>
            </a:pPr>
            <a:r>
              <a:rPr lang="en-US" sz="2000">
                <a:solidFill>
                  <a:srgbClr val="323232"/>
                </a:solidFill>
                <a:latin typeface="Muli"/>
                <a:ea typeface="Muli"/>
                <a:cs typeface="Muli"/>
                <a:sym typeface="Muli"/>
              </a:rPr>
              <a:t>Busara-led training</a:t>
            </a:r>
            <a:endParaRPr sz="2000">
              <a:solidFill>
                <a:srgbClr val="323232"/>
              </a:solidFill>
              <a:latin typeface="Muli"/>
              <a:ea typeface="Muli"/>
              <a:cs typeface="Muli"/>
              <a:sym typeface="Muli"/>
            </a:endParaRPr>
          </a:p>
          <a:p>
            <a:pPr indent="0" lvl="0" marL="457200" rtl="0" algn="l">
              <a:lnSpc>
                <a:spcPct val="115000"/>
              </a:lnSpc>
              <a:spcBef>
                <a:spcPts val="0"/>
              </a:spcBef>
              <a:spcAft>
                <a:spcPts val="0"/>
              </a:spcAft>
              <a:buNone/>
            </a:pPr>
            <a:r>
              <a:rPr lang="en-US">
                <a:solidFill>
                  <a:srgbClr val="323232"/>
                </a:solidFill>
                <a:latin typeface="Muli"/>
                <a:ea typeface="Muli"/>
                <a:cs typeface="Muli"/>
                <a:sym typeface="Muli"/>
              </a:rPr>
              <a:t>Busara lead the engagement by facilitating a classroom-style training for 12 weeks. Each weekly session was for 2 hours. The curriculum was informed by LCMT.</a:t>
            </a:r>
            <a:endParaRPr>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sz="2000">
              <a:solidFill>
                <a:srgbClr val="323232"/>
              </a:solidFill>
              <a:latin typeface="Muli"/>
              <a:ea typeface="Muli"/>
              <a:cs typeface="Muli"/>
              <a:sym typeface="Muli"/>
            </a:endParaRPr>
          </a:p>
          <a:p>
            <a:pPr indent="0" lvl="0" marL="388620" marR="393065" rtl="0" algn="ctr">
              <a:lnSpc>
                <a:spcPct val="119100"/>
              </a:lnSpc>
              <a:spcBef>
                <a:spcPts val="370"/>
              </a:spcBef>
              <a:spcAft>
                <a:spcPts val="0"/>
              </a:spcAft>
              <a:buNone/>
            </a:pPr>
            <a:r>
              <a:t/>
            </a:r>
            <a:endParaRPr sz="2000">
              <a:solidFill>
                <a:schemeClr val="dk1"/>
              </a:solidFill>
              <a:latin typeface="Muli"/>
              <a:ea typeface="Muli"/>
              <a:cs typeface="Muli"/>
              <a:sym typeface="Muli"/>
            </a:endParaRPr>
          </a:p>
        </p:txBody>
      </p:sp>
      <p:sp>
        <p:nvSpPr>
          <p:cNvPr id="1196" name="Google Shape;1196;p132"/>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rtl="0" algn="l">
              <a:spcBef>
                <a:spcPts val="0"/>
              </a:spcBef>
              <a:spcAft>
                <a:spcPts val="0"/>
              </a:spcAft>
              <a:buNone/>
            </a:pPr>
            <a:r>
              <a:rPr lang="en-US" sz="2000">
                <a:solidFill>
                  <a:schemeClr val="dk1"/>
                </a:solidFill>
                <a:latin typeface="Muli"/>
                <a:ea typeface="Muli"/>
                <a:cs typeface="Muli"/>
                <a:sym typeface="Muli"/>
              </a:rPr>
              <a:t>Live support</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Staff were provided with direct support in an ongoing communication campaign to contextualize the concepts</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a:p>
            <a:pPr indent="-635" lvl="0" marL="12700" marR="5080" rtl="0" algn="ctr">
              <a:lnSpc>
                <a:spcPct val="119100"/>
              </a:lnSpc>
              <a:spcBef>
                <a:spcPts val="370"/>
              </a:spcBef>
              <a:spcAft>
                <a:spcPts val="0"/>
              </a:spcAft>
              <a:buNone/>
            </a:pPr>
            <a:r>
              <a:t/>
            </a:r>
            <a:endParaRPr sz="2000">
              <a:solidFill>
                <a:schemeClr val="dk1"/>
              </a:solidFill>
              <a:latin typeface="Muli"/>
              <a:ea typeface="Muli"/>
              <a:cs typeface="Muli"/>
              <a:sym typeface="Muli"/>
            </a:endParaRPr>
          </a:p>
        </p:txBody>
      </p:sp>
      <p:sp>
        <p:nvSpPr>
          <p:cNvPr id="1197" name="Google Shape;1197;p132"/>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lt1"/>
                </a:solidFill>
                <a:latin typeface="Muli"/>
                <a:ea typeface="Muli"/>
                <a:cs typeface="Muli"/>
                <a:sym typeface="Muli"/>
              </a:rPr>
              <a:t>Partner-led initiative</a:t>
            </a:r>
            <a:endParaRPr sz="2000">
              <a:solidFill>
                <a:schemeClr val="lt1"/>
              </a:solidFill>
              <a:latin typeface="Muli"/>
              <a:ea typeface="Muli"/>
              <a:cs typeface="Muli"/>
              <a:sym typeface="Muli"/>
            </a:endParaRPr>
          </a:p>
          <a:p>
            <a:pPr indent="0" lvl="0" marL="0" rtl="0" algn="l">
              <a:lnSpc>
                <a:spcPct val="115000"/>
              </a:lnSpc>
              <a:spcBef>
                <a:spcPts val="0"/>
              </a:spcBef>
              <a:spcAft>
                <a:spcPts val="0"/>
              </a:spcAft>
              <a:buNone/>
            </a:pPr>
            <a:r>
              <a:rPr lang="en-US">
                <a:solidFill>
                  <a:schemeClr val="lt1"/>
                </a:solidFill>
                <a:latin typeface="Muli"/>
                <a:ea typeface="Muli"/>
                <a:cs typeface="Muli"/>
                <a:sym typeface="Muli"/>
              </a:rPr>
              <a:t>The participating organization led this phase of the engagement by leveraging on the methods and skills learnt in phase 1 and 2.</a:t>
            </a:r>
            <a:r>
              <a:rPr lang="en-US" sz="1800">
                <a:solidFill>
                  <a:schemeClr val="lt1"/>
                </a:solidFill>
                <a:latin typeface="Muli"/>
                <a:ea typeface="Muli"/>
                <a:cs typeface="Muli"/>
                <a:sym typeface="Muli"/>
              </a:rPr>
              <a:t> </a:t>
            </a:r>
            <a:endParaRPr sz="1800">
              <a:solidFill>
                <a:schemeClr val="lt1"/>
              </a:solidFill>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chemeClr val="lt1"/>
              </a:solidFill>
              <a:latin typeface="Muli"/>
              <a:ea typeface="Muli"/>
              <a:cs typeface="Muli"/>
              <a:sym typeface="Muli"/>
            </a:endParaRPr>
          </a:p>
        </p:txBody>
      </p:sp>
      <p:grpSp>
        <p:nvGrpSpPr>
          <p:cNvPr id="1198" name="Google Shape;1198;p132"/>
          <p:cNvGrpSpPr/>
          <p:nvPr/>
        </p:nvGrpSpPr>
        <p:grpSpPr>
          <a:xfrm>
            <a:off x="9137469" y="2718609"/>
            <a:ext cx="783010" cy="729709"/>
            <a:chOff x="-4211975" y="2783850"/>
            <a:chExt cx="291450" cy="274100"/>
          </a:xfrm>
        </p:grpSpPr>
        <p:sp>
          <p:nvSpPr>
            <p:cNvPr id="1199" name="Google Shape;1199;p132"/>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32"/>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32"/>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2" name="Google Shape;1202;p132"/>
          <p:cNvGrpSpPr/>
          <p:nvPr/>
        </p:nvGrpSpPr>
        <p:grpSpPr>
          <a:xfrm>
            <a:off x="2181512" y="2704858"/>
            <a:ext cx="762046" cy="757211"/>
            <a:chOff x="6679825" y="2693700"/>
            <a:chExt cx="257875" cy="258575"/>
          </a:xfrm>
        </p:grpSpPr>
        <p:sp>
          <p:nvSpPr>
            <p:cNvPr id="1203" name="Google Shape;1203;p132"/>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32"/>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5" name="Google Shape;1205;p132"/>
          <p:cNvGrpSpPr/>
          <p:nvPr/>
        </p:nvGrpSpPr>
        <p:grpSpPr>
          <a:xfrm>
            <a:off x="5694181" y="2699284"/>
            <a:ext cx="795380" cy="768359"/>
            <a:chOff x="6167350" y="2672800"/>
            <a:chExt cx="297750" cy="295375"/>
          </a:xfrm>
        </p:grpSpPr>
        <p:sp>
          <p:nvSpPr>
            <p:cNvPr id="1206" name="Google Shape;1206;p132"/>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32"/>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32"/>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2"/>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32"/>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33"/>
          <p:cNvSpPr txBox="1"/>
          <p:nvPr>
            <p:ph type="title"/>
          </p:nvPr>
        </p:nvSpPr>
        <p:spPr>
          <a:xfrm>
            <a:off x="1375700" y="1534575"/>
            <a:ext cx="5389200" cy="12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000"/>
              <a:t>Following</a:t>
            </a:r>
            <a:r>
              <a:rPr lang="en-US" sz="3000"/>
              <a:t> the training, the organization has expressed the positive impact the training and toolkit has had in strengthening their communications with their target audience.</a:t>
            </a:r>
            <a:endParaRPr sz="3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134"/>
          <p:cNvSpPr txBox="1"/>
          <p:nvPr>
            <p:ph type="title"/>
          </p:nvPr>
        </p:nvSpPr>
        <p:spPr>
          <a:xfrm>
            <a:off x="685800" y="3048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100"/>
              <a:t>Ways to use the LCMT Guidebook in your organization</a:t>
            </a:r>
            <a:endParaRPr sz="4100"/>
          </a:p>
          <a:p>
            <a:pPr indent="0" lvl="0" marL="0" rtl="0" algn="l">
              <a:spcBef>
                <a:spcPts val="0"/>
              </a:spcBef>
              <a:spcAft>
                <a:spcPts val="0"/>
              </a:spcAft>
              <a:buNone/>
            </a:pPr>
            <a:r>
              <a:t/>
            </a:r>
            <a:endParaRPr/>
          </a:p>
        </p:txBody>
      </p:sp>
      <p:graphicFrame>
        <p:nvGraphicFramePr>
          <p:cNvPr id="1221" name="Google Shape;1221;p134"/>
          <p:cNvGraphicFramePr/>
          <p:nvPr/>
        </p:nvGraphicFramePr>
        <p:xfrm>
          <a:off x="800100" y="1756150"/>
          <a:ext cx="3000000" cy="3000000"/>
        </p:xfrm>
        <a:graphic>
          <a:graphicData uri="http://schemas.openxmlformats.org/drawingml/2006/table">
            <a:tbl>
              <a:tblPr>
                <a:noFill/>
                <a:tableStyleId>{17C010DA-94DB-443C-B661-51C5105141C0}</a:tableStyleId>
              </a:tblPr>
              <a:tblGrid>
                <a:gridCol w="2974675"/>
                <a:gridCol w="7934700"/>
              </a:tblGrid>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Training of new hires</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11111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The guidebook can be instituted as part of the onboarding process for new hires in specific communications-related departments.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11111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Refresher </a:t>
                      </a:r>
                      <a:r>
                        <a:rPr b="1" lang="en-US">
                          <a:solidFill>
                            <a:srgbClr val="111111"/>
                          </a:solidFill>
                          <a:latin typeface="Muli"/>
                          <a:ea typeface="Muli"/>
                          <a:cs typeface="Muli"/>
                          <a:sym typeface="Muli"/>
                        </a:rPr>
                        <a:t>training</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latin typeface="Muli"/>
                          <a:ea typeface="Muli"/>
                          <a:cs typeface="Muli"/>
                          <a:sym typeface="Muli"/>
                        </a:rPr>
                        <a:t>The content and techniques in the guidebook can be adopted for refresher trainings where necessary to help people to build on knowledge on effective advocacy </a:t>
                      </a:r>
                      <a:r>
                        <a:rPr lang="en-US">
                          <a:latin typeface="Muli"/>
                          <a:ea typeface="Muli"/>
                          <a:cs typeface="Muli"/>
                          <a:sym typeface="Muli"/>
                        </a:rPr>
                        <a:t>communication</a:t>
                      </a:r>
                      <a:r>
                        <a:rPr lang="en-US">
                          <a:latin typeface="Muli"/>
                          <a:ea typeface="Muli"/>
                          <a:cs typeface="Muli"/>
                          <a:sym typeface="Muli"/>
                        </a:rPr>
                        <a:t>.</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Develop targeted </a:t>
                      </a:r>
                      <a:r>
                        <a:rPr b="1" lang="en-US">
                          <a:solidFill>
                            <a:srgbClr val="111111"/>
                          </a:solidFill>
                          <a:latin typeface="Muli"/>
                          <a:ea typeface="Muli"/>
                          <a:cs typeface="Muli"/>
                          <a:sym typeface="Muli"/>
                        </a:rPr>
                        <a:t>training </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Organizations</a:t>
                      </a:r>
                      <a:r>
                        <a:rPr lang="en-US">
                          <a:latin typeface="Muli"/>
                          <a:ea typeface="Muli"/>
                          <a:cs typeface="Muli"/>
                          <a:sym typeface="Muli"/>
                        </a:rPr>
                        <a:t> can develop topic-specific training sessions on based on the different sections in the guidebook that are relevant in building the skills of different team members.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Promote peer learning</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latin typeface="Muli"/>
                          <a:ea typeface="Muli"/>
                          <a:cs typeface="Muli"/>
                          <a:sym typeface="Muli"/>
                        </a:rPr>
                        <a:t>You can share this guidebook with other organizations in your network whom you think will benefit from such knowledge and tools.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Reference tool</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Continue using on the </a:t>
                      </a:r>
                      <a:r>
                        <a:rPr b="1" lang="en-US" u="sng">
                          <a:solidFill>
                            <a:srgbClr val="0033A1"/>
                          </a:solidFill>
                          <a:latin typeface="Muli"/>
                          <a:ea typeface="Muli"/>
                          <a:cs typeface="Muli"/>
                          <a:sym typeface="Muli"/>
                          <a:hlinkClick r:id="rId3">
                            <a:extLst>
                              <a:ext uri="{A12FA001-AC4F-418D-AE19-62706E023703}">
                                <ahyp:hlinkClr val="tx"/>
                              </a:ext>
                            </a:extLst>
                          </a:hlinkClick>
                        </a:rPr>
                        <a:t>Low-Cost Message Testing Guidebook</a:t>
                      </a:r>
                      <a:r>
                        <a:rPr b="1" lang="en-US">
                          <a:latin typeface="Muli"/>
                          <a:ea typeface="Muli"/>
                          <a:cs typeface="Muli"/>
                          <a:sym typeface="Muli"/>
                        </a:rPr>
                        <a:t> </a:t>
                      </a:r>
                      <a:r>
                        <a:rPr lang="en-US">
                          <a:latin typeface="Muli"/>
                          <a:ea typeface="Muli"/>
                          <a:cs typeface="Muli"/>
                          <a:sym typeface="Muli"/>
                        </a:rPr>
                        <a:t>as a reference and learning tool on developing effective messages. You can also visit the guidebook website: &lt;messagetestingguide.busara.global&gt;</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Join our mailing list</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US">
                          <a:latin typeface="Muli"/>
                          <a:ea typeface="Muli"/>
                          <a:cs typeface="Muli"/>
                          <a:sym typeface="Muli"/>
                        </a:rPr>
                        <a:t>We engage with our partners regularly to learn more about their work, disseminate knowledge on SBCC and </a:t>
                      </a:r>
                      <a:r>
                        <a:rPr lang="en-US">
                          <a:latin typeface="Muli"/>
                          <a:ea typeface="Muli"/>
                          <a:cs typeface="Muli"/>
                          <a:sym typeface="Muli"/>
                        </a:rPr>
                        <a:t>behavioral</a:t>
                      </a:r>
                      <a:r>
                        <a:rPr lang="en-US">
                          <a:latin typeface="Muli"/>
                          <a:ea typeface="Muli"/>
                          <a:cs typeface="Muli"/>
                          <a:sym typeface="Muli"/>
                        </a:rPr>
                        <a:t> science through our blogs and newsletters. Be part of our mailing list to access such information..</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135"/>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1227" name="Google Shape;1227;p135"/>
          <p:cNvGrpSpPr/>
          <p:nvPr/>
        </p:nvGrpSpPr>
        <p:grpSpPr>
          <a:xfrm>
            <a:off x="0" y="5981462"/>
            <a:ext cx="12191485" cy="127071"/>
            <a:chOff x="0" y="9863563"/>
            <a:chExt cx="20104692" cy="209550"/>
          </a:xfrm>
        </p:grpSpPr>
        <p:sp>
          <p:nvSpPr>
            <p:cNvPr id="1228" name="Google Shape;1228;p135"/>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9" name="Google Shape;1229;p135"/>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0" name="Google Shape;1230;p1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1" name="Google Shape;1231;p135"/>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