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2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12192000" cy="6858000"/>
  <p:embeddedFontLst>
    <p:embeddedFont>
      <p:font typeface="Mulish"/>
      <p:regular r:id="rId28"/>
      <p:bold r:id="rId29"/>
      <p:italic r:id="rId30"/>
      <p:boldItalic r:id="rId31"/>
    </p:embeddedFont>
    <p:embeddedFont>
      <p:font typeface="Rubik Light"/>
      <p:regular r:id="rId32"/>
      <p:bold r:id="rId33"/>
      <p:italic r:id="rId34"/>
      <p:boldItalic r:id="rId35"/>
    </p:embeddedFont>
    <p:embeddedFont>
      <p:font typeface="Arial Black"/>
      <p:regular r:id="rId36"/>
    </p:embeddedFont>
    <p:embeddedFont>
      <p:font typeface="DM Sans"/>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85">
          <p15:clr>
            <a:srgbClr val="000000"/>
          </p15:clr>
        </p15:guide>
        <p15:guide id="2" pos="7680">
          <p15:clr>
            <a:srgbClr val="000000"/>
          </p15:clr>
        </p15:guide>
        <p15:guide id="3" pos="1066">
          <p15:clr>
            <a:srgbClr val="9AA0A6"/>
          </p15:clr>
        </p15:guide>
        <p15:guide id="4" orient="horz" pos="288">
          <p15:clr>
            <a:srgbClr val="9AA0A6"/>
          </p15:clr>
        </p15:guide>
        <p15:guide id="5" pos="432">
          <p15:clr>
            <a:srgbClr val="9AA0A6"/>
          </p15:clr>
        </p15:guide>
        <p15:guide id="6" pos="1532">
          <p15:clr>
            <a:srgbClr val="9AA0A6"/>
          </p15:clr>
        </p15:guide>
        <p15:guide id="7" pos="2371">
          <p15:clr>
            <a:srgbClr val="9AA0A6"/>
          </p15:clr>
        </p15:guide>
        <p15:guide id="8" orient="horz" pos="1527">
          <p15:clr>
            <a:srgbClr val="9AA0A6"/>
          </p15:clr>
        </p15:guide>
        <p15:guide id="9" orient="horz" pos="2692">
          <p15:clr>
            <a:srgbClr val="9AA0A6"/>
          </p15:clr>
        </p15:guide>
        <p15:guide id="10" orient="horz" pos="3203">
          <p15:clr>
            <a:srgbClr val="9AA0A6"/>
          </p15:clr>
        </p15:guide>
        <p15:guide id="11" orient="horz" pos="3848">
          <p15:clr>
            <a:srgbClr val="9AA0A6"/>
          </p15:clr>
        </p15:guide>
        <p15:guide id="12" orient="horz" pos="3960">
          <p15:clr>
            <a:srgbClr val="9AA0A6"/>
          </p15:clr>
        </p15:guide>
        <p15:guide id="13" pos="4880">
          <p15:clr>
            <a:srgbClr val="9AA0A6"/>
          </p15:clr>
        </p15:guide>
        <p15:guide id="14" orient="horz" pos="4212">
          <p15:clr>
            <a:srgbClr val="9AA0A6"/>
          </p15:clr>
        </p15:guide>
        <p15:guide id="15" orient="horz" pos="3564">
          <p15:clr>
            <a:srgbClr val="9AA0A6"/>
          </p15:clr>
        </p15:guide>
        <p15:guide id="16" pos="4680">
          <p15:clr>
            <a:srgbClr val="9AA0A6"/>
          </p15:clr>
        </p15:guide>
        <p15:guide id="17" pos="7305">
          <p15:clr>
            <a:srgbClr val="9AA0A6"/>
          </p15:clr>
        </p15:guide>
        <p15:guide id="18" pos="3167">
          <p15:clr>
            <a:srgbClr val="9AA0A6"/>
          </p15:clr>
        </p15:guide>
        <p15:guide id="19" pos="4480">
          <p15:clr>
            <a:srgbClr val="9AA0A6"/>
          </p15:clr>
        </p15:guide>
        <p15:guide id="20" orient="horz" pos="3420">
          <p15:clr>
            <a:srgbClr val="9AA0A6"/>
          </p15:clr>
        </p15:guide>
        <p15:guide id="21" pos="1836">
          <p15:clr>
            <a:srgbClr val="9AA0A6"/>
          </p15:clr>
        </p15:guide>
        <p15:guide id="22" pos="3780">
          <p15:clr>
            <a:srgbClr val="9AA0A6"/>
          </p15:clr>
        </p15:guide>
        <p15:guide id="23" pos="1548">
          <p15:clr>
            <a:srgbClr val="9AA0A6"/>
          </p15:clr>
        </p15:guide>
        <p15:guide id="24" pos="756">
          <p15:clr>
            <a:srgbClr val="9AA0A6"/>
          </p15:clr>
        </p15:guide>
        <p15:guide id="25" pos="530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FAC67E8-7898-4094-90D6-D45D47766BFE}">
  <a:tblStyle styleId="{BFAC67E8-7898-4094-90D6-D45D47766BF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85" orient="horz"/>
        <p:guide pos="7680"/>
        <p:guide pos="1066"/>
        <p:guide pos="288" orient="horz"/>
        <p:guide pos="432"/>
        <p:guide pos="1532"/>
        <p:guide pos="2371"/>
        <p:guide pos="1527" orient="horz"/>
        <p:guide pos="2692" orient="horz"/>
        <p:guide pos="3203" orient="horz"/>
        <p:guide pos="3848" orient="horz"/>
        <p:guide pos="3960" orient="horz"/>
        <p:guide pos="4880"/>
        <p:guide pos="4212" orient="horz"/>
        <p:guide pos="3564" orient="horz"/>
        <p:guide pos="4680"/>
        <p:guide pos="7305"/>
        <p:guide pos="3167"/>
        <p:guide pos="4480"/>
        <p:guide pos="3420" orient="horz"/>
        <p:guide pos="1836"/>
        <p:guide pos="3780"/>
        <p:guide pos="1548"/>
        <p:guide pos="756"/>
        <p:guide pos="5309"/>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M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ulish-boldItalic.fntdata"/><Relationship Id="rId30" Type="http://schemas.openxmlformats.org/officeDocument/2006/relationships/font" Target="fonts/Mulish-italic.fntdata"/><Relationship Id="rId33" Type="http://schemas.openxmlformats.org/officeDocument/2006/relationships/font" Target="fonts/RubikLight-bold.fntdata"/><Relationship Id="rId32" Type="http://schemas.openxmlformats.org/officeDocument/2006/relationships/font" Target="fonts/RubikLight-regular.fntdata"/><Relationship Id="rId35" Type="http://schemas.openxmlformats.org/officeDocument/2006/relationships/font" Target="fonts/RubikLight-boldItalic.fntdata"/><Relationship Id="rId34" Type="http://schemas.openxmlformats.org/officeDocument/2006/relationships/font" Target="fonts/RubikLight-italic.fntdata"/><Relationship Id="rId37" Type="http://schemas.openxmlformats.org/officeDocument/2006/relationships/font" Target="fonts/DMSans-regular.fntdata"/><Relationship Id="rId36" Type="http://schemas.openxmlformats.org/officeDocument/2006/relationships/font" Target="fonts/ArialBlack-regular.fntdata"/><Relationship Id="rId39" Type="http://schemas.openxmlformats.org/officeDocument/2006/relationships/font" Target="fonts/DMSans-italic.fntdata"/><Relationship Id="rId38" Type="http://schemas.openxmlformats.org/officeDocument/2006/relationships/font" Target="fonts/DMSans-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Mulish-regular.fntdata"/><Relationship Id="rId27" Type="http://schemas.openxmlformats.org/officeDocument/2006/relationships/slide" Target="slides/slide21.xml"/><Relationship Id="rId29" Type="http://schemas.openxmlformats.org/officeDocument/2006/relationships/font" Target="fonts/Mulish-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13554a94a91_0_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g13554a94a91_0_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13554a94a91_0_41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g13554a94a91_0_41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13554a94a91_0_40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13554a94a91_0_40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d3431e564d_0_0: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g2d3431e564d_0_0: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33b9611225_0_456: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333b9611225_0_45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333b9611225_0_46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333b9611225_0_46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333b9611225_0_489: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333b9611225_0_48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333b9611225_0_49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333b9611225_0_49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333b9611225_0_522: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g333b9611225_0_522: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333b9611225_0_54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333b9611225_0_54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333b9611225_0_53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333b9611225_0_53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333b9611225_0_512: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g333b9611225_0_512: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333b9611225_0_55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333b9611225_0_55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333b9611225_0_563: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333b9611225_0_56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333b9611225_0_517: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g333b9611225_0_517: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333b9611225_0_55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333b9611225_0_55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333b9611225_0_50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g333b9611225_0_50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333b9611225_0_5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333b9611225_0_5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Here are the key elements of the concept of informed consent: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Information Disclosure: The individual must be provided with clear and comprehensive information about the activity or procedure in question. This information should include the nature and purpose of the activity, potential risks and benefits, alternative options, and any relevant details that may influence the individual's decision.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Understanding: It is essential that the person giving consent fully comprehends the information provided. This means that the information should be communicated in a way that is easily understandable to the individual, taking into account their education, language, and cognitive abilities. It may involve using plain language, providing translations, or offering further explanations as needed.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Voluntariness: Informed consent must be given voluntarily, without any form of coercion or manipulation. The individual should not feel pressured, threatened, or forced into making a decision. They should have the freedom to accept or decline participation without fear of reprisal.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Capacity: The person providing informed consent should have the mental and legal capacity to make the decision. This means they should be of sound mind and of an age at which they can legally make such decisions. In some cases, individuals who lack capacity may have a legal guardian or surrogate make decisions on their behalf.</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Competency: The person obtaining informed consent should be competent to provide the information and answer any questions. In medical settings, this is often a healthcare professional who is knowledgeable about the procedure or treatment.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Ongoing Process: Informed consent is not a one-time event. It is an ongoing process. The individual should have the opportunity to ask questions, seek clarification, and change their decision at any time during the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Documentation: In many situations, informed consent is documented through a written consent form. This form typically includes the key information about the activity or procedure, as well as the individual's agreement to participate. A signed consent form serves as evidence that informed consent was obtained.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Informed consent is especially critical in medical contexts, such as before surgery, medical treatments, or participation in clinical trials. However, it also applies in other areas, including research involving human subjects, participation in psychological experiments, and even in certain legal and contractual matters. The primary aim of informed consent is to respect an individual's autonomy and rights to make decisions about their own body and participation in various activities, while ensuring that they have the necessary information to make those decisions.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333b9611225_0_5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333b9611225_0_5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following are general guidelines to help you understand the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Start by providing the individual with clear, relevant, and comprehensible information about the procedure, research study, or activity they are being asked to consent to. This information should cover the purpose, risks, benefits, alternatives, and any other relevant details.</a:t>
            </a:r>
            <a:endParaRPr/>
          </a:p>
          <a:p>
            <a:pPr indent="0" lvl="0" marL="0" rtl="0" algn="l">
              <a:spcBef>
                <a:spcPts val="0"/>
              </a:spcBef>
              <a:spcAft>
                <a:spcPts val="0"/>
              </a:spcAft>
              <a:buNone/>
            </a:pPr>
            <a:r>
              <a:rPr lang="en-US"/>
              <a:t>Answer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Encourage the individual to ask questions and seek clarification about anything they do not understand. Be prepared to answer these questions honestly and to the best of your knowledge.</a:t>
            </a:r>
            <a:endParaRPr/>
          </a:p>
          <a:p>
            <a:pPr indent="0" lvl="0" marL="0" rtl="0" algn="l">
              <a:spcBef>
                <a:spcPts val="0"/>
              </a:spcBef>
              <a:spcAft>
                <a:spcPts val="0"/>
              </a:spcAft>
              <a:buNone/>
            </a:pPr>
            <a:r>
              <a:rPr lang="en-US"/>
              <a:t>Ensure Understanding: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Make sure the individual fully understands the information provided. You may need to use plain language, visual aids, or translators if necessary to enhance comprehension. Gauge their understanding by asking them to summarize the key points.</a:t>
            </a:r>
            <a:endParaRPr/>
          </a:p>
          <a:p>
            <a:pPr indent="0" lvl="0" marL="0" rtl="0" algn="l">
              <a:spcBef>
                <a:spcPts val="0"/>
              </a:spcBef>
              <a:spcAft>
                <a:spcPts val="0"/>
              </a:spcAft>
              <a:buNone/>
            </a:pPr>
            <a:r>
              <a:rPr lang="en-US"/>
              <a:t>Voluntariness: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Emphasize that providing consent is entirely voluntary and that they can withdraw their consent at any time without facing any negative consequences.</a:t>
            </a:r>
            <a:endParaRPr/>
          </a:p>
          <a:p>
            <a:pPr indent="0" lvl="0" marL="0" rtl="0" algn="l">
              <a:spcBef>
                <a:spcPts val="0"/>
              </a:spcBef>
              <a:spcAft>
                <a:spcPts val="0"/>
              </a:spcAft>
              <a:buNone/>
            </a:pPr>
            <a:r>
              <a:rPr lang="en-US"/>
              <a:t>Assess Capacity: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Determine if the individual has the legal and mental capacity to provide informed consent. In some cases, you may need to involve a legal guardian or surrogate decision-maker for individuals who lack capacity.</a:t>
            </a:r>
            <a:endParaRPr/>
          </a:p>
          <a:p>
            <a:pPr indent="0" lvl="0" marL="0" rtl="0" algn="l">
              <a:spcBef>
                <a:spcPts val="0"/>
              </a:spcBef>
              <a:spcAft>
                <a:spcPts val="0"/>
              </a:spcAft>
              <a:buNone/>
            </a:pPr>
            <a:r>
              <a:rPr lang="en-US"/>
              <a:t>Provide Time for Consideration: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Allow the individual adequate time to consider their decision. They should not be rushed into making a choice.</a:t>
            </a:r>
            <a:endParaRPr/>
          </a:p>
          <a:p>
            <a:pPr indent="0" lvl="0" marL="0" rtl="0" algn="l">
              <a:spcBef>
                <a:spcPts val="0"/>
              </a:spcBef>
              <a:spcAft>
                <a:spcPts val="0"/>
              </a:spcAft>
              <a:buNone/>
            </a:pPr>
            <a:r>
              <a:rPr lang="en-US"/>
              <a:t>Use a Consent Form: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many situations, you will use a written consent form to document the individual's decision. The consent form should contain the key information and the individual's signature, indicating their agreement.</a:t>
            </a:r>
            <a:endParaRPr/>
          </a:p>
          <a:p>
            <a:pPr indent="0" lvl="0" marL="0" rtl="0" algn="l">
              <a:spcBef>
                <a:spcPts val="0"/>
              </a:spcBef>
              <a:spcAft>
                <a:spcPts val="0"/>
              </a:spcAft>
              <a:buNone/>
            </a:pPr>
            <a:r>
              <a:rPr lang="en-US"/>
              <a:t>Witnesses: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Depending on the context and legal requirements, you may need one or more witnesses to observe the individual's consent and, in some cases, to sign the consent form as well.</a:t>
            </a:r>
            <a:endParaRPr/>
          </a:p>
          <a:p>
            <a:pPr indent="0" lvl="0" marL="0" rtl="0" algn="l">
              <a:spcBef>
                <a:spcPts val="0"/>
              </a:spcBef>
              <a:spcAft>
                <a:spcPts val="0"/>
              </a:spcAft>
              <a:buNone/>
            </a:pPr>
            <a:r>
              <a:rPr lang="en-US"/>
              <a:t>Record the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Maintain detailed records of the informed consent process, including the discussions, questions asked, answers provided, and any changes in decisions. This documentation should be kept securely and in accordance with applicable privacy and data protection laws.</a:t>
            </a:r>
            <a:endParaRPr/>
          </a:p>
          <a:p>
            <a:pPr indent="0" lvl="0" marL="0" rtl="0" algn="l">
              <a:spcBef>
                <a:spcPts val="0"/>
              </a:spcBef>
              <a:spcAft>
                <a:spcPts val="0"/>
              </a:spcAft>
              <a:buNone/>
            </a:pPr>
            <a:r>
              <a:rPr lang="en-US"/>
              <a:t>Continual Review:</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some cases, especially in clinical trials and long-term medical treatments, the informed consent process may need to be reviewed and re-consent obtained periodically to account for changes in the individual's condition or understanding.</a:t>
            </a:r>
            <a:endParaRPr/>
          </a:p>
          <a:p>
            <a:pPr indent="0" lvl="0" marL="0" rtl="0" algn="l">
              <a:spcBef>
                <a:spcPts val="0"/>
              </a:spcBef>
              <a:spcAft>
                <a:spcPts val="0"/>
              </a:spcAft>
              <a:buNone/>
            </a:pPr>
            <a:r>
              <a:rPr lang="en-US"/>
              <a:t>Revocation and Changes: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Communicate that the individual can change their mind or revoke their consent at any time, and establish a process for them to do so.</a:t>
            </a:r>
            <a:endParaRPr/>
          </a:p>
          <a:p>
            <a:pPr indent="0" lvl="0" marL="0" rtl="0" algn="l">
              <a:spcBef>
                <a:spcPts val="0"/>
              </a:spcBef>
              <a:spcAft>
                <a:spcPts val="0"/>
              </a:spcAft>
              <a:buNone/>
            </a:pPr>
            <a:r>
              <a:rPr lang="en-US"/>
              <a:t>Ethical Considerations: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Ensure that the consent process adheres to ethical principles, such as respect for autonomy, beneficence, and non-maleficence.</a:t>
            </a:r>
            <a:endParaRPr/>
          </a:p>
          <a:p>
            <a:pPr indent="0" lvl="0" marL="0" rtl="0" algn="l">
              <a:spcBef>
                <a:spcPts val="0"/>
              </a:spcBef>
              <a:spcAft>
                <a:spcPts val="0"/>
              </a:spcAft>
              <a:buNone/>
            </a:pPr>
            <a:r>
              <a:rPr lang="en-US"/>
              <a:t>Compliance with Legal Requirements: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Be aware of and adhere to any legal and regulatory requirements specific to your field or jurisdiction. Different areas of law may have distinct requirements for informed consent.</a:t>
            </a:r>
            <a:endParaRPr/>
          </a:p>
          <a:p>
            <a:pPr indent="0" lvl="0" marL="0" rtl="0" algn="l">
              <a:spcBef>
                <a:spcPts val="0"/>
              </a:spcBef>
              <a:spcAft>
                <a:spcPts val="0"/>
              </a:spcAft>
              <a:buNone/>
            </a:pPr>
            <a:r>
              <a:rPr lang="en-US"/>
              <a:t>It is essential to tailor the informed consent process to the specific context and the needs of the individuals involved. Always prioritize transparency, clarity, and respect for the autonomy of the person providing consent. Furthermore, consult with legal or ethics experts as needed to ensure that you are in compliance with relevant laws and ethical guidelines.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Regenerate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333b9611225_0_6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333b9611225_0_6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2ee6b3baf35_0_2968: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g2ee6b3baf35_0_2968: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1" name="Google Shape;11;p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 name="Google Shape;12;p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3" name="Google Shape;13;p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16" name="Google Shape;16;p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 name="Google Shape;17;p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 name="Google Shape;18;p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21" name="Google Shape;21;p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2" name="Google Shape;22;p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3" name="Google Shape;23;p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26" name="Google Shape;26;p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 name="Google Shape;27;p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8" name="Google Shape;28;p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31" name="Google Shape;31;p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 name="Google Shape;32;p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3" name="Google Shape;33;p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36" name="Google Shape;36;p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 name="Google Shape;37;p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 name="Google Shape;38;p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39" name="Shape 39"/>
        <p:cNvGrpSpPr/>
        <p:nvPr/>
      </p:nvGrpSpPr>
      <p:grpSpPr>
        <a:xfrm>
          <a:off x="0" y="0"/>
          <a:ext cx="0" cy="0"/>
          <a:chOff x="0" y="0"/>
          <a:chExt cx="0" cy="0"/>
        </a:xfrm>
      </p:grpSpPr>
      <p:pic>
        <p:nvPicPr>
          <p:cNvPr id="40" name="Google Shape;40;p8"/>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1" name="Google Shape;41;p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 name="Google Shape;42;p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3" name="Google Shape;43;p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4" name="Shape 44"/>
        <p:cNvGrpSpPr/>
        <p:nvPr/>
      </p:nvGrpSpPr>
      <p:grpSpPr>
        <a:xfrm>
          <a:off x="0" y="0"/>
          <a:ext cx="0" cy="0"/>
          <a:chOff x="0" y="0"/>
          <a:chExt cx="0" cy="0"/>
        </a:xfrm>
      </p:grpSpPr>
      <p:pic>
        <p:nvPicPr>
          <p:cNvPr id="45" name="Google Shape;45;p9"/>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6" name="Google Shape;46;p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 name="Google Shape;47;p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8" name="Google Shape;48;p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9" name="Shape 49"/>
        <p:cNvGrpSpPr/>
        <p:nvPr/>
      </p:nvGrpSpPr>
      <p:grpSpPr>
        <a:xfrm>
          <a:off x="0" y="0"/>
          <a:ext cx="0" cy="0"/>
          <a:chOff x="0" y="0"/>
          <a:chExt cx="0" cy="0"/>
        </a:xfrm>
      </p:grpSpPr>
      <p:pic>
        <p:nvPicPr>
          <p:cNvPr id="50" name="Google Shape;50;p10"/>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51" name="Google Shape;51;p1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 name="Google Shape;52;p1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3" name="Google Shape;53;p1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54" name="Shape 54"/>
        <p:cNvGrpSpPr/>
        <p:nvPr/>
      </p:nvGrpSpPr>
      <p:grpSpPr>
        <a:xfrm>
          <a:off x="0" y="0"/>
          <a:ext cx="0" cy="0"/>
          <a:chOff x="0" y="0"/>
          <a:chExt cx="0" cy="0"/>
        </a:xfrm>
      </p:grpSpPr>
      <p:pic>
        <p:nvPicPr>
          <p:cNvPr id="55" name="Google Shape;55;p11"/>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56" name="Google Shape;56;p1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 name="Google Shape;57;p1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8" name="Google Shape;58;p1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59" name="Shape 59"/>
        <p:cNvGrpSpPr/>
        <p:nvPr/>
      </p:nvGrpSpPr>
      <p:grpSpPr>
        <a:xfrm>
          <a:off x="0" y="0"/>
          <a:ext cx="0" cy="0"/>
          <a:chOff x="0" y="0"/>
          <a:chExt cx="0" cy="0"/>
        </a:xfrm>
      </p:grpSpPr>
      <p:pic>
        <p:nvPicPr>
          <p:cNvPr id="60" name="Google Shape;60;p12"/>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61" name="Google Shape;61;p1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 name="Google Shape;62;p1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3" name="Google Shape;63;p1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64" name="Shape 64"/>
        <p:cNvGrpSpPr/>
        <p:nvPr/>
      </p:nvGrpSpPr>
      <p:grpSpPr>
        <a:xfrm>
          <a:off x="0" y="0"/>
          <a:ext cx="0" cy="0"/>
          <a:chOff x="0" y="0"/>
          <a:chExt cx="0" cy="0"/>
        </a:xfrm>
      </p:grpSpPr>
      <p:pic>
        <p:nvPicPr>
          <p:cNvPr id="65" name="Google Shape;65;p13"/>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66" name="Google Shape;66;p1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 name="Google Shape;67;p1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8" name="Google Shape;68;p1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69" name="Shape 69"/>
        <p:cNvGrpSpPr/>
        <p:nvPr/>
      </p:nvGrpSpPr>
      <p:grpSpPr>
        <a:xfrm>
          <a:off x="0" y="0"/>
          <a:ext cx="0" cy="0"/>
          <a:chOff x="0" y="0"/>
          <a:chExt cx="0" cy="0"/>
        </a:xfrm>
      </p:grpSpPr>
      <p:pic>
        <p:nvPicPr>
          <p:cNvPr id="70" name="Google Shape;70;p14"/>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71" name="Google Shape;71;p1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 name="Google Shape;72;p1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73" name="Google Shape;73;p1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74" name="Shape 74"/>
        <p:cNvGrpSpPr/>
        <p:nvPr/>
      </p:nvGrpSpPr>
      <p:grpSpPr>
        <a:xfrm>
          <a:off x="0" y="0"/>
          <a:ext cx="0" cy="0"/>
          <a:chOff x="0" y="0"/>
          <a:chExt cx="0" cy="0"/>
        </a:xfrm>
      </p:grpSpPr>
      <p:graphicFrame>
        <p:nvGraphicFramePr>
          <p:cNvPr id="75" name="Google Shape;75;p15"/>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76" name="Google Shape;76;p15"/>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77" name="Google Shape;77;p15"/>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78" name="Google Shape;78;p15"/>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79" name="Shape 79"/>
        <p:cNvGrpSpPr/>
        <p:nvPr/>
      </p:nvGrpSpPr>
      <p:grpSpPr>
        <a:xfrm>
          <a:off x="0" y="0"/>
          <a:ext cx="0" cy="0"/>
          <a:chOff x="0" y="0"/>
          <a:chExt cx="0" cy="0"/>
        </a:xfrm>
      </p:grpSpPr>
      <p:graphicFrame>
        <p:nvGraphicFramePr>
          <p:cNvPr id="80" name="Google Shape;80;p16"/>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1" name="Google Shape;81;p1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2" name="Google Shape;82;p1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3" name="Google Shape;83;p1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84" name="Shape 84"/>
        <p:cNvGrpSpPr/>
        <p:nvPr/>
      </p:nvGrpSpPr>
      <p:grpSpPr>
        <a:xfrm>
          <a:off x="0" y="0"/>
          <a:ext cx="0" cy="0"/>
          <a:chOff x="0" y="0"/>
          <a:chExt cx="0" cy="0"/>
        </a:xfrm>
      </p:grpSpPr>
      <p:graphicFrame>
        <p:nvGraphicFramePr>
          <p:cNvPr id="85" name="Google Shape;85;p17"/>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6" name="Google Shape;86;p1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7" name="Google Shape;87;p1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8" name="Google Shape;88;p1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91" name="Google Shape;91;p1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2" name="Google Shape;92;p18"/>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3" name="Google Shape;93;p18"/>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94" name="Shape 94"/>
        <p:cNvGrpSpPr/>
        <p:nvPr/>
      </p:nvGrpSpPr>
      <p:grpSpPr>
        <a:xfrm>
          <a:off x="0" y="0"/>
          <a:ext cx="0" cy="0"/>
          <a:chOff x="0" y="0"/>
          <a:chExt cx="0" cy="0"/>
        </a:xfrm>
      </p:grpSpPr>
      <p:sp>
        <p:nvSpPr>
          <p:cNvPr id="95" name="Google Shape;95;p19"/>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 name="Google Shape;97;p1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99" name="Shape 99"/>
        <p:cNvGrpSpPr/>
        <p:nvPr/>
      </p:nvGrpSpPr>
      <p:grpSpPr>
        <a:xfrm>
          <a:off x="0" y="0"/>
          <a:ext cx="0" cy="0"/>
          <a:chOff x="0" y="0"/>
          <a:chExt cx="0" cy="0"/>
        </a:xfrm>
      </p:grpSpPr>
      <p:graphicFrame>
        <p:nvGraphicFramePr>
          <p:cNvPr id="100" name="Google Shape;100;p20"/>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01" name="Google Shape;101;p20"/>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3600"/>
              <a:buFont typeface="Muli"/>
              <a:buNone/>
              <a:defRPr i="0" sz="3600">
                <a:solidFill>
                  <a:srgbClr val="000000"/>
                </a:solidFill>
                <a:latin typeface="Muli"/>
                <a:ea typeface="Muli"/>
                <a:cs typeface="Muli"/>
                <a:sym typeface="Muli"/>
              </a:defRPr>
            </a:lvl1pPr>
            <a:lvl2pPr lvl="1" rtl="0">
              <a:spcBef>
                <a:spcPts val="0"/>
              </a:spcBef>
              <a:spcAft>
                <a:spcPts val="0"/>
              </a:spcAft>
              <a:buSzPts val="3600"/>
              <a:buFont typeface="Muli"/>
              <a:buNone/>
              <a:defRPr sz="3600">
                <a:latin typeface="Muli"/>
                <a:ea typeface="Muli"/>
                <a:cs typeface="Muli"/>
                <a:sym typeface="Muli"/>
              </a:defRPr>
            </a:lvl2pPr>
            <a:lvl3pPr lvl="2" rtl="0">
              <a:spcBef>
                <a:spcPts val="0"/>
              </a:spcBef>
              <a:spcAft>
                <a:spcPts val="0"/>
              </a:spcAft>
              <a:buSzPts val="3600"/>
              <a:buFont typeface="Muli"/>
              <a:buNone/>
              <a:defRPr sz="3600">
                <a:latin typeface="Muli"/>
                <a:ea typeface="Muli"/>
                <a:cs typeface="Muli"/>
                <a:sym typeface="Muli"/>
              </a:defRPr>
            </a:lvl3pPr>
            <a:lvl4pPr lvl="3" rtl="0">
              <a:spcBef>
                <a:spcPts val="0"/>
              </a:spcBef>
              <a:spcAft>
                <a:spcPts val="0"/>
              </a:spcAft>
              <a:buSzPts val="3600"/>
              <a:buFont typeface="Muli"/>
              <a:buNone/>
              <a:defRPr sz="3600">
                <a:latin typeface="Muli"/>
                <a:ea typeface="Muli"/>
                <a:cs typeface="Muli"/>
                <a:sym typeface="Muli"/>
              </a:defRPr>
            </a:lvl4pPr>
            <a:lvl5pPr lvl="4" rtl="0">
              <a:spcBef>
                <a:spcPts val="0"/>
              </a:spcBef>
              <a:spcAft>
                <a:spcPts val="0"/>
              </a:spcAft>
              <a:buSzPts val="3600"/>
              <a:buFont typeface="Muli"/>
              <a:buNone/>
              <a:defRPr sz="3600">
                <a:latin typeface="Muli"/>
                <a:ea typeface="Muli"/>
                <a:cs typeface="Muli"/>
                <a:sym typeface="Muli"/>
              </a:defRPr>
            </a:lvl5pPr>
            <a:lvl6pPr lvl="5" rtl="0">
              <a:spcBef>
                <a:spcPts val="0"/>
              </a:spcBef>
              <a:spcAft>
                <a:spcPts val="0"/>
              </a:spcAft>
              <a:buSzPts val="3600"/>
              <a:buFont typeface="Muli"/>
              <a:buNone/>
              <a:defRPr sz="3600">
                <a:latin typeface="Muli"/>
                <a:ea typeface="Muli"/>
                <a:cs typeface="Muli"/>
                <a:sym typeface="Muli"/>
              </a:defRPr>
            </a:lvl6pPr>
            <a:lvl7pPr lvl="6" rtl="0">
              <a:spcBef>
                <a:spcPts val="0"/>
              </a:spcBef>
              <a:spcAft>
                <a:spcPts val="0"/>
              </a:spcAft>
              <a:buSzPts val="3600"/>
              <a:buFont typeface="Muli"/>
              <a:buNone/>
              <a:defRPr sz="3600">
                <a:latin typeface="Muli"/>
                <a:ea typeface="Muli"/>
                <a:cs typeface="Muli"/>
                <a:sym typeface="Muli"/>
              </a:defRPr>
            </a:lvl7pPr>
            <a:lvl8pPr lvl="7" rtl="0">
              <a:spcBef>
                <a:spcPts val="0"/>
              </a:spcBef>
              <a:spcAft>
                <a:spcPts val="0"/>
              </a:spcAft>
              <a:buSzPts val="3600"/>
              <a:buFont typeface="Muli"/>
              <a:buNone/>
              <a:defRPr sz="3600">
                <a:latin typeface="Muli"/>
                <a:ea typeface="Muli"/>
                <a:cs typeface="Muli"/>
                <a:sym typeface="Muli"/>
              </a:defRPr>
            </a:lvl8pPr>
            <a:lvl9pPr lvl="8" rtl="0">
              <a:spcBef>
                <a:spcPts val="0"/>
              </a:spcBef>
              <a:spcAft>
                <a:spcPts val="0"/>
              </a:spcAft>
              <a:buSzPts val="3600"/>
              <a:buFont typeface="Muli"/>
              <a:buNone/>
              <a:defRPr sz="3600">
                <a:latin typeface="Muli"/>
                <a:ea typeface="Muli"/>
                <a:cs typeface="Muli"/>
                <a:sym typeface="Muli"/>
              </a:defRPr>
            </a:lvl9pPr>
          </a:lstStyle>
          <a:p/>
        </p:txBody>
      </p:sp>
      <p:sp>
        <p:nvSpPr>
          <p:cNvPr id="102" name="Google Shape;102;p20"/>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20"/>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104" name="Shape 104"/>
        <p:cNvGrpSpPr/>
        <p:nvPr/>
      </p:nvGrpSpPr>
      <p:grpSpPr>
        <a:xfrm>
          <a:off x="0" y="0"/>
          <a:ext cx="0" cy="0"/>
          <a:chOff x="0" y="0"/>
          <a:chExt cx="0" cy="0"/>
        </a:xfrm>
      </p:grpSpPr>
      <p:graphicFrame>
        <p:nvGraphicFramePr>
          <p:cNvPr id="105" name="Google Shape;105;p21"/>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6" name="Google Shape;106;p2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7" name="Google Shape;107;p21"/>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08" name="Google Shape;108;p21"/>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109" name="Google Shape;109;p21"/>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110" name="Shape 110"/>
        <p:cNvGrpSpPr/>
        <p:nvPr/>
      </p:nvGrpSpPr>
      <p:grpSpPr>
        <a:xfrm>
          <a:off x="0" y="0"/>
          <a:ext cx="0" cy="0"/>
          <a:chOff x="0" y="0"/>
          <a:chExt cx="0" cy="0"/>
        </a:xfrm>
      </p:grpSpPr>
      <p:graphicFrame>
        <p:nvGraphicFramePr>
          <p:cNvPr id="111" name="Google Shape;111;p22"/>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2" name="Google Shape;112;p2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3" name="Google Shape;113;p2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4" name="Google Shape;114;p2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15" name="Google Shape;115;p22"/>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116" name="Shape 116"/>
        <p:cNvGrpSpPr/>
        <p:nvPr/>
      </p:nvGrpSpPr>
      <p:grpSpPr>
        <a:xfrm>
          <a:off x="0" y="0"/>
          <a:ext cx="0" cy="0"/>
          <a:chOff x="0" y="0"/>
          <a:chExt cx="0" cy="0"/>
        </a:xfrm>
      </p:grpSpPr>
      <p:graphicFrame>
        <p:nvGraphicFramePr>
          <p:cNvPr id="117" name="Google Shape;117;p23"/>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8" name="Google Shape;118;p2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19" name="Google Shape;119;p23"/>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120" name="Google Shape;120;p2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1" name="Google Shape;121;p2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122" name="Shape 122"/>
        <p:cNvGrpSpPr/>
        <p:nvPr/>
      </p:nvGrpSpPr>
      <p:grpSpPr>
        <a:xfrm>
          <a:off x="0" y="0"/>
          <a:ext cx="0" cy="0"/>
          <a:chOff x="0" y="0"/>
          <a:chExt cx="0" cy="0"/>
        </a:xfrm>
      </p:grpSpPr>
      <p:graphicFrame>
        <p:nvGraphicFramePr>
          <p:cNvPr id="123" name="Google Shape;123;p24"/>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4" name="Google Shape;124;p2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5" name="Google Shape;125;p2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6" name="Google Shape;126;p2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7" name="Google Shape;127;p24"/>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128" name="Shape 128"/>
        <p:cNvGrpSpPr/>
        <p:nvPr/>
      </p:nvGrpSpPr>
      <p:grpSpPr>
        <a:xfrm>
          <a:off x="0" y="0"/>
          <a:ext cx="0" cy="0"/>
          <a:chOff x="0" y="0"/>
          <a:chExt cx="0" cy="0"/>
        </a:xfrm>
      </p:grpSpPr>
      <p:graphicFrame>
        <p:nvGraphicFramePr>
          <p:cNvPr id="129" name="Google Shape;129;p25"/>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0" name="Google Shape;130;p2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1" name="Google Shape;131;p2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2" name="Google Shape;132;p2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33" name="Google Shape;133;p25"/>
          <p:cNvGraphicFramePr/>
          <p:nvPr/>
        </p:nvGraphicFramePr>
        <p:xfrm>
          <a:off x="-5887"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134" name="Shape 134"/>
        <p:cNvGrpSpPr/>
        <p:nvPr/>
      </p:nvGrpSpPr>
      <p:grpSpPr>
        <a:xfrm>
          <a:off x="0" y="0"/>
          <a:ext cx="0" cy="0"/>
          <a:chOff x="0" y="0"/>
          <a:chExt cx="0" cy="0"/>
        </a:xfrm>
      </p:grpSpPr>
      <p:graphicFrame>
        <p:nvGraphicFramePr>
          <p:cNvPr id="135" name="Google Shape;135;p26"/>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6" name="Google Shape;136;p26"/>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b="0" i="0" sz="3000">
                <a:latin typeface="Muli"/>
                <a:ea typeface="Muli"/>
                <a:cs typeface="Muli"/>
                <a:sym typeface="Mul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7" name="Google Shape;137;p26"/>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8" name="Google Shape;138;p26"/>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pic>
        <p:nvPicPr>
          <p:cNvPr id="139" name="Google Shape;139;p26"/>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140" name="Google Shape;140;p26"/>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141" name="Shape 141"/>
        <p:cNvGrpSpPr/>
        <p:nvPr/>
      </p:nvGrpSpPr>
      <p:grpSpPr>
        <a:xfrm>
          <a:off x="0" y="0"/>
          <a:ext cx="0" cy="0"/>
          <a:chOff x="0" y="0"/>
          <a:chExt cx="0" cy="0"/>
        </a:xfrm>
      </p:grpSpPr>
      <p:pic>
        <p:nvPicPr>
          <p:cNvPr id="142" name="Google Shape;142;p27"/>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143" name="Google Shape;143;p27"/>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44" name="Google Shape;144;p27"/>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5" name="Google Shape;145;p27"/>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6" name="Google Shape;146;p2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147" name="Google Shape;147;p27"/>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800">
                <a:solidFill>
                  <a:srgbClr val="FFFFFF"/>
                </a:solidFill>
              </a:defRPr>
            </a:lvl1pPr>
            <a:lvl2pPr lvl="1" rtl="0">
              <a:spcBef>
                <a:spcPts val="0"/>
              </a:spcBef>
              <a:spcAft>
                <a:spcPts val="0"/>
              </a:spcAft>
              <a:buNone/>
              <a:defRPr sz="1800">
                <a:solidFill>
                  <a:srgbClr val="FFFFFF"/>
                </a:solidFill>
              </a:defRPr>
            </a:lvl2pPr>
            <a:lvl3pPr lvl="2" rtl="0">
              <a:spcBef>
                <a:spcPts val="0"/>
              </a:spcBef>
              <a:spcAft>
                <a:spcPts val="0"/>
              </a:spcAft>
              <a:buNone/>
              <a:defRPr sz="1800">
                <a:solidFill>
                  <a:srgbClr val="FFFFFF"/>
                </a:solidFill>
              </a:defRPr>
            </a:lvl3pPr>
            <a:lvl4pPr lvl="3" rtl="0">
              <a:spcBef>
                <a:spcPts val="0"/>
              </a:spcBef>
              <a:spcAft>
                <a:spcPts val="0"/>
              </a:spcAft>
              <a:buNone/>
              <a:defRPr sz="1800">
                <a:solidFill>
                  <a:srgbClr val="FFFFFF"/>
                </a:solidFill>
              </a:defRPr>
            </a:lvl4pPr>
            <a:lvl5pPr lvl="4" rtl="0">
              <a:spcBef>
                <a:spcPts val="0"/>
              </a:spcBef>
              <a:spcAft>
                <a:spcPts val="0"/>
              </a:spcAft>
              <a:buNone/>
              <a:defRPr sz="1800">
                <a:solidFill>
                  <a:srgbClr val="FFFFFF"/>
                </a:solidFill>
              </a:defRPr>
            </a:lvl5pPr>
            <a:lvl6pPr lvl="5" rtl="0">
              <a:spcBef>
                <a:spcPts val="0"/>
              </a:spcBef>
              <a:spcAft>
                <a:spcPts val="0"/>
              </a:spcAft>
              <a:buNone/>
              <a:defRPr sz="1800">
                <a:solidFill>
                  <a:srgbClr val="FFFFFF"/>
                </a:solidFill>
              </a:defRPr>
            </a:lvl6pPr>
            <a:lvl7pPr lvl="6" rtl="0">
              <a:spcBef>
                <a:spcPts val="0"/>
              </a:spcBef>
              <a:spcAft>
                <a:spcPts val="0"/>
              </a:spcAft>
              <a:buNone/>
              <a:defRPr sz="1800">
                <a:solidFill>
                  <a:srgbClr val="FFFFFF"/>
                </a:solidFill>
              </a:defRPr>
            </a:lvl7pPr>
            <a:lvl8pPr lvl="7" rtl="0">
              <a:spcBef>
                <a:spcPts val="0"/>
              </a:spcBef>
              <a:spcAft>
                <a:spcPts val="0"/>
              </a:spcAft>
              <a:buNone/>
              <a:defRPr sz="1800">
                <a:solidFill>
                  <a:srgbClr val="FFFFFF"/>
                </a:solidFill>
              </a:defRPr>
            </a:lvl8pPr>
            <a:lvl9pPr lvl="8" rtl="0">
              <a:spcBef>
                <a:spcPts val="0"/>
              </a:spcBef>
              <a:spcAft>
                <a:spcPts val="0"/>
              </a:spcAft>
              <a:buNone/>
              <a:defRPr sz="18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148" name="Shape 148"/>
        <p:cNvGrpSpPr/>
        <p:nvPr/>
      </p:nvGrpSpPr>
      <p:grpSpPr>
        <a:xfrm>
          <a:off x="0" y="0"/>
          <a:ext cx="0" cy="0"/>
          <a:chOff x="0" y="0"/>
          <a:chExt cx="0" cy="0"/>
        </a:xfrm>
      </p:grpSpPr>
      <p:graphicFrame>
        <p:nvGraphicFramePr>
          <p:cNvPr id="149" name="Google Shape;149;p28"/>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0" name="Google Shape;150;p28"/>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51" name="Google Shape;151;p28"/>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52" name="Google Shape;152;p28"/>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153" name="Shape 153"/>
        <p:cNvGrpSpPr/>
        <p:nvPr/>
      </p:nvGrpSpPr>
      <p:grpSpPr>
        <a:xfrm>
          <a:off x="0" y="0"/>
          <a:ext cx="0" cy="0"/>
          <a:chOff x="0" y="0"/>
          <a:chExt cx="0" cy="0"/>
        </a:xfrm>
      </p:grpSpPr>
      <p:sp>
        <p:nvSpPr>
          <p:cNvPr id="154" name="Google Shape;154;p29"/>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55" name="Google Shape;155;p29"/>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6" name="Google Shape;156;p29"/>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57" name="Google Shape;157;p29"/>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158" name="Shape 158"/>
        <p:cNvGrpSpPr/>
        <p:nvPr/>
      </p:nvGrpSpPr>
      <p:grpSpPr>
        <a:xfrm>
          <a:off x="0" y="0"/>
          <a:ext cx="0" cy="0"/>
          <a:chOff x="0" y="0"/>
          <a:chExt cx="0" cy="0"/>
        </a:xfrm>
      </p:grpSpPr>
      <p:sp>
        <p:nvSpPr>
          <p:cNvPr id="159" name="Google Shape;159;p3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60" name="Google Shape;160;p30"/>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61" name="Google Shape;161;p3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2" name="Google Shape;162;p3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163" name="Shape 163"/>
        <p:cNvGrpSpPr/>
        <p:nvPr/>
      </p:nvGrpSpPr>
      <p:grpSpPr>
        <a:xfrm>
          <a:off x="0" y="0"/>
          <a:ext cx="0" cy="0"/>
          <a:chOff x="0" y="0"/>
          <a:chExt cx="0" cy="0"/>
        </a:xfrm>
      </p:grpSpPr>
      <p:sp>
        <p:nvSpPr>
          <p:cNvPr id="164" name="Google Shape;164;p31"/>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5" name="Google Shape;165;p3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6" name="Google Shape;166;p3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67" name="Google Shape;167;p31"/>
          <p:cNvGraphicFramePr/>
          <p:nvPr/>
        </p:nvGraphicFramePr>
        <p:xfrm>
          <a:off x="-95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168" name="Shape 168"/>
        <p:cNvGrpSpPr/>
        <p:nvPr/>
      </p:nvGrpSpPr>
      <p:grpSpPr>
        <a:xfrm>
          <a:off x="0" y="0"/>
          <a:ext cx="0" cy="0"/>
          <a:chOff x="0" y="0"/>
          <a:chExt cx="0" cy="0"/>
        </a:xfrm>
      </p:grpSpPr>
      <p:sp>
        <p:nvSpPr>
          <p:cNvPr id="169" name="Google Shape;169;p32"/>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0" name="Google Shape;170;p32"/>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71" name="Google Shape;171;p32"/>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rgbClr val="FFFFFF"/>
                </a:solidFill>
              </a:defRPr>
            </a:lvl1pPr>
            <a:lvl2pPr lvl="1" rtl="0">
              <a:spcBef>
                <a:spcPts val="0"/>
              </a:spcBef>
              <a:spcAft>
                <a:spcPts val="0"/>
              </a:spcAft>
              <a:buNone/>
              <a:defRPr>
                <a:solidFill>
                  <a:srgbClr val="FFFFFF"/>
                </a:solidFill>
                <a:latin typeface="Muli"/>
                <a:ea typeface="Muli"/>
                <a:cs typeface="Muli"/>
                <a:sym typeface="Muli"/>
              </a:defRPr>
            </a:lvl2pPr>
            <a:lvl3pPr lvl="2" rtl="0">
              <a:spcBef>
                <a:spcPts val="0"/>
              </a:spcBef>
              <a:spcAft>
                <a:spcPts val="0"/>
              </a:spcAft>
              <a:buNone/>
              <a:defRPr>
                <a:solidFill>
                  <a:srgbClr val="FFFFFF"/>
                </a:solidFill>
                <a:latin typeface="Muli"/>
                <a:ea typeface="Muli"/>
                <a:cs typeface="Muli"/>
                <a:sym typeface="Muli"/>
              </a:defRPr>
            </a:lvl3pPr>
            <a:lvl4pPr lvl="3" rtl="0">
              <a:spcBef>
                <a:spcPts val="0"/>
              </a:spcBef>
              <a:spcAft>
                <a:spcPts val="0"/>
              </a:spcAft>
              <a:buNone/>
              <a:defRPr>
                <a:solidFill>
                  <a:srgbClr val="FFFFFF"/>
                </a:solidFill>
                <a:latin typeface="Muli"/>
                <a:ea typeface="Muli"/>
                <a:cs typeface="Muli"/>
                <a:sym typeface="Muli"/>
              </a:defRPr>
            </a:lvl4pPr>
            <a:lvl5pPr lvl="4" rtl="0">
              <a:spcBef>
                <a:spcPts val="0"/>
              </a:spcBef>
              <a:spcAft>
                <a:spcPts val="0"/>
              </a:spcAft>
              <a:buNone/>
              <a:defRPr>
                <a:solidFill>
                  <a:srgbClr val="FFFFFF"/>
                </a:solidFill>
                <a:latin typeface="Muli"/>
                <a:ea typeface="Muli"/>
                <a:cs typeface="Muli"/>
                <a:sym typeface="Muli"/>
              </a:defRPr>
            </a:lvl5pPr>
            <a:lvl6pPr lvl="5" rtl="0">
              <a:spcBef>
                <a:spcPts val="0"/>
              </a:spcBef>
              <a:spcAft>
                <a:spcPts val="0"/>
              </a:spcAft>
              <a:buNone/>
              <a:defRPr>
                <a:solidFill>
                  <a:srgbClr val="FFFFFF"/>
                </a:solidFill>
                <a:latin typeface="Muli"/>
                <a:ea typeface="Muli"/>
                <a:cs typeface="Muli"/>
                <a:sym typeface="Muli"/>
              </a:defRPr>
            </a:lvl6pPr>
            <a:lvl7pPr lvl="6" rtl="0">
              <a:spcBef>
                <a:spcPts val="0"/>
              </a:spcBef>
              <a:spcAft>
                <a:spcPts val="0"/>
              </a:spcAft>
              <a:buNone/>
              <a:defRPr>
                <a:solidFill>
                  <a:srgbClr val="FFFFFF"/>
                </a:solidFill>
                <a:latin typeface="Muli"/>
                <a:ea typeface="Muli"/>
                <a:cs typeface="Muli"/>
                <a:sym typeface="Muli"/>
              </a:defRPr>
            </a:lvl7pPr>
            <a:lvl8pPr lvl="7" rtl="0">
              <a:spcBef>
                <a:spcPts val="0"/>
              </a:spcBef>
              <a:spcAft>
                <a:spcPts val="0"/>
              </a:spcAft>
              <a:buNone/>
              <a:defRPr>
                <a:solidFill>
                  <a:srgbClr val="FFFFFF"/>
                </a:solidFill>
                <a:latin typeface="Muli"/>
                <a:ea typeface="Muli"/>
                <a:cs typeface="Muli"/>
                <a:sym typeface="Muli"/>
              </a:defRPr>
            </a:lvl8pPr>
            <a:lvl9pPr lvl="8" rtl="0">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172" name="Shape 172"/>
        <p:cNvGrpSpPr/>
        <p:nvPr/>
      </p:nvGrpSpPr>
      <p:grpSpPr>
        <a:xfrm>
          <a:off x="0" y="0"/>
          <a:ext cx="0" cy="0"/>
          <a:chOff x="0" y="0"/>
          <a:chExt cx="0" cy="0"/>
        </a:xfrm>
      </p:grpSpPr>
      <p:sp>
        <p:nvSpPr>
          <p:cNvPr id="173" name="Google Shape;173;p3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4" name="Google Shape;174;p33"/>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175" name="Shape 175"/>
        <p:cNvGrpSpPr/>
        <p:nvPr/>
      </p:nvGrpSpPr>
      <p:grpSpPr>
        <a:xfrm>
          <a:off x="0" y="0"/>
          <a:ext cx="0" cy="0"/>
          <a:chOff x="0" y="0"/>
          <a:chExt cx="0" cy="0"/>
        </a:xfrm>
      </p:grpSpPr>
      <p:sp>
        <p:nvSpPr>
          <p:cNvPr id="176" name="Google Shape;176;p3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7" name="Google Shape;177;p3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graphicFrame>
        <p:nvGraphicFramePr>
          <p:cNvPr id="178" name="Google Shape;178;p34"/>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9" name="Google Shape;179;p3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180" name="Shape 180"/>
        <p:cNvGrpSpPr/>
        <p:nvPr/>
      </p:nvGrpSpPr>
      <p:grpSpPr>
        <a:xfrm>
          <a:off x="0" y="0"/>
          <a:ext cx="0" cy="0"/>
          <a:chOff x="0" y="0"/>
          <a:chExt cx="0" cy="0"/>
        </a:xfrm>
      </p:grpSpPr>
      <p:graphicFrame>
        <p:nvGraphicFramePr>
          <p:cNvPr id="181" name="Google Shape;181;p35"/>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82" name="Google Shape;182;p3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83" name="Google Shape;183;p3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184" name="Google Shape;184;p35"/>
          <p:cNvSpPr/>
          <p:nvPr/>
        </p:nvSpPr>
        <p:spPr>
          <a:xfrm>
            <a:off x="10472600" y="5944225"/>
            <a:ext cx="1112400" cy="9138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185" name="Google Shape;185;p35"/>
          <p:cNvGrpSpPr/>
          <p:nvPr/>
        </p:nvGrpSpPr>
        <p:grpSpPr>
          <a:xfrm>
            <a:off x="0" y="5980278"/>
            <a:ext cx="12191479" cy="127050"/>
            <a:chOff x="0" y="9863563"/>
            <a:chExt cx="20104682" cy="209550"/>
          </a:xfrm>
        </p:grpSpPr>
        <p:sp>
          <p:nvSpPr>
            <p:cNvPr id="186" name="Google Shape;186;p3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7" name="Google Shape;187;p3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8" name="Google Shape;188;p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9" name="Google Shape;189;p3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90" name="Google Shape;190;p35"/>
          <p:cNvGrpSpPr/>
          <p:nvPr/>
        </p:nvGrpSpPr>
        <p:grpSpPr>
          <a:xfrm>
            <a:off x="10472612" y="6300976"/>
            <a:ext cx="1450594" cy="352728"/>
            <a:chOff x="17270138" y="10392506"/>
            <a:chExt cx="2392141" cy="581772"/>
          </a:xfrm>
        </p:grpSpPr>
        <p:grpSp>
          <p:nvGrpSpPr>
            <p:cNvPr id="191" name="Google Shape;191;p35"/>
            <p:cNvGrpSpPr/>
            <p:nvPr/>
          </p:nvGrpSpPr>
          <p:grpSpPr>
            <a:xfrm>
              <a:off x="17879688" y="10615449"/>
              <a:ext cx="479402" cy="221678"/>
              <a:chOff x="17879688" y="10615449"/>
              <a:chExt cx="479402" cy="221678"/>
            </a:xfrm>
          </p:grpSpPr>
          <p:pic>
            <p:nvPicPr>
              <p:cNvPr id="192" name="Google Shape;192;p3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93" name="Google Shape;193;p3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94" name="Google Shape;194;p3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5" name="Google Shape;195;p3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6" name="Google Shape;196;p3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97" name="Google Shape;197;p35"/>
            <p:cNvGrpSpPr/>
            <p:nvPr/>
          </p:nvGrpSpPr>
          <p:grpSpPr>
            <a:xfrm>
              <a:off x="17270138" y="10697205"/>
              <a:ext cx="448309" cy="277073"/>
              <a:chOff x="17270138" y="10697205"/>
              <a:chExt cx="448309" cy="277073"/>
            </a:xfrm>
          </p:grpSpPr>
          <p:sp>
            <p:nvSpPr>
              <p:cNvPr id="198" name="Google Shape;198;p3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9" name="Google Shape;199;p3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0" name="Google Shape;200;p3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01" name="Google Shape;201;p3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202" name="Shape 202"/>
        <p:cNvGrpSpPr/>
        <p:nvPr/>
      </p:nvGrpSpPr>
      <p:grpSpPr>
        <a:xfrm>
          <a:off x="0" y="0"/>
          <a:ext cx="0" cy="0"/>
          <a:chOff x="0" y="0"/>
          <a:chExt cx="0" cy="0"/>
        </a:xfrm>
      </p:grpSpPr>
      <p:graphicFrame>
        <p:nvGraphicFramePr>
          <p:cNvPr id="203" name="Google Shape;203;p36"/>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04" name="Google Shape;204;p3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05" name="Google Shape;205;p36"/>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06" name="Google Shape;206;p3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07" name="Google Shape;207;p36"/>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8" name="Shape 208"/>
        <p:cNvGrpSpPr/>
        <p:nvPr/>
      </p:nvGrpSpPr>
      <p:grpSpPr>
        <a:xfrm>
          <a:off x="0" y="0"/>
          <a:ext cx="0" cy="0"/>
          <a:chOff x="0" y="0"/>
          <a:chExt cx="0" cy="0"/>
        </a:xfrm>
      </p:grpSpPr>
      <p:graphicFrame>
        <p:nvGraphicFramePr>
          <p:cNvPr id="209" name="Google Shape;209;p37"/>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0" name="Google Shape;210;p3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11" name="Google Shape;211;p37"/>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2" name="Google Shape;212;p37"/>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3" name="Google Shape;213;p3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14" name="Google Shape;214;p3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215" name="Shape 215"/>
        <p:cNvGrpSpPr/>
        <p:nvPr/>
      </p:nvGrpSpPr>
      <p:grpSpPr>
        <a:xfrm>
          <a:off x="0" y="0"/>
          <a:ext cx="0" cy="0"/>
          <a:chOff x="0" y="0"/>
          <a:chExt cx="0" cy="0"/>
        </a:xfrm>
      </p:grpSpPr>
      <p:graphicFrame>
        <p:nvGraphicFramePr>
          <p:cNvPr id="216" name="Google Shape;216;p38"/>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7" name="Google Shape;217;p3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18" name="Google Shape;218;p3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9" name="Google Shape;219;p3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20" name="Google Shape;220;p38"/>
          <p:cNvGrpSpPr/>
          <p:nvPr/>
        </p:nvGrpSpPr>
        <p:grpSpPr>
          <a:xfrm>
            <a:off x="6126479" y="1446441"/>
            <a:ext cx="5302980" cy="623700"/>
            <a:chOff x="5745479" y="1446441"/>
            <a:chExt cx="5302980" cy="623700"/>
          </a:xfrm>
        </p:grpSpPr>
        <p:sp>
          <p:nvSpPr>
            <p:cNvPr id="221" name="Google Shape;221;p38"/>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22" name="Google Shape;222;p38"/>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3" name="Google Shape;223;p38"/>
          <p:cNvGrpSpPr/>
          <p:nvPr/>
        </p:nvGrpSpPr>
        <p:grpSpPr>
          <a:xfrm>
            <a:off x="6126479" y="2370921"/>
            <a:ext cx="5302980" cy="623700"/>
            <a:chOff x="5745479" y="2218524"/>
            <a:chExt cx="5302980" cy="623700"/>
          </a:xfrm>
        </p:grpSpPr>
        <p:sp>
          <p:nvSpPr>
            <p:cNvPr id="224" name="Google Shape;224;p38"/>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25" name="Google Shape;225;p38"/>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6" name="Google Shape;226;p38"/>
          <p:cNvGrpSpPr/>
          <p:nvPr/>
        </p:nvGrpSpPr>
        <p:grpSpPr>
          <a:xfrm>
            <a:off x="6126479" y="3295402"/>
            <a:ext cx="5302980" cy="623700"/>
            <a:chOff x="5745479" y="2990608"/>
            <a:chExt cx="5302980" cy="623700"/>
          </a:xfrm>
        </p:grpSpPr>
        <p:sp>
          <p:nvSpPr>
            <p:cNvPr id="227" name="Google Shape;227;p38"/>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28" name="Google Shape;228;p38"/>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9" name="Google Shape;229;p38"/>
          <p:cNvGrpSpPr/>
          <p:nvPr/>
        </p:nvGrpSpPr>
        <p:grpSpPr>
          <a:xfrm>
            <a:off x="6126479" y="4219882"/>
            <a:ext cx="5302980" cy="623700"/>
            <a:chOff x="5745479" y="3762679"/>
            <a:chExt cx="5302980" cy="623700"/>
          </a:xfrm>
        </p:grpSpPr>
        <p:sp>
          <p:nvSpPr>
            <p:cNvPr id="230" name="Google Shape;230;p38"/>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31" name="Google Shape;231;p38"/>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32" name="Google Shape;232;p38"/>
          <p:cNvGrpSpPr/>
          <p:nvPr/>
        </p:nvGrpSpPr>
        <p:grpSpPr>
          <a:xfrm>
            <a:off x="6126479" y="5144363"/>
            <a:ext cx="5302980" cy="623700"/>
            <a:chOff x="5745479" y="4534763"/>
            <a:chExt cx="5302980" cy="623700"/>
          </a:xfrm>
        </p:grpSpPr>
        <p:sp>
          <p:nvSpPr>
            <p:cNvPr id="233" name="Google Shape;233;p38"/>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34" name="Google Shape;234;p38"/>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35" name="Google Shape;235;p38"/>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36" name="Google Shape;236;p38"/>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7" name="Google Shape;237;p38"/>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8" name="Google Shape;238;p38"/>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9" name="Google Shape;239;p38"/>
          <p:cNvSpPr/>
          <p:nvPr/>
        </p:nvSpPr>
        <p:spPr>
          <a:xfrm>
            <a:off x="10535200" y="6007475"/>
            <a:ext cx="996600" cy="850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40" name="Google Shape;240;p38"/>
          <p:cNvGrpSpPr/>
          <p:nvPr/>
        </p:nvGrpSpPr>
        <p:grpSpPr>
          <a:xfrm>
            <a:off x="0" y="5980278"/>
            <a:ext cx="12191479" cy="127050"/>
            <a:chOff x="0" y="9863563"/>
            <a:chExt cx="20104682" cy="209550"/>
          </a:xfrm>
        </p:grpSpPr>
        <p:sp>
          <p:nvSpPr>
            <p:cNvPr id="241" name="Google Shape;241;p3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2" name="Google Shape;242;p3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3" name="Google Shape;243;p3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4" name="Google Shape;244;p3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45" name="Google Shape;245;p38"/>
          <p:cNvGrpSpPr/>
          <p:nvPr/>
        </p:nvGrpSpPr>
        <p:grpSpPr>
          <a:xfrm>
            <a:off x="10472612" y="6300976"/>
            <a:ext cx="1450594" cy="352728"/>
            <a:chOff x="17270138" y="10392506"/>
            <a:chExt cx="2392141" cy="581772"/>
          </a:xfrm>
        </p:grpSpPr>
        <p:grpSp>
          <p:nvGrpSpPr>
            <p:cNvPr id="246" name="Google Shape;246;p38"/>
            <p:cNvGrpSpPr/>
            <p:nvPr/>
          </p:nvGrpSpPr>
          <p:grpSpPr>
            <a:xfrm>
              <a:off x="17879688" y="10615449"/>
              <a:ext cx="479402" cy="221678"/>
              <a:chOff x="17879688" y="10615449"/>
              <a:chExt cx="479402" cy="221678"/>
            </a:xfrm>
          </p:grpSpPr>
          <p:pic>
            <p:nvPicPr>
              <p:cNvPr id="247" name="Google Shape;247;p3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48" name="Google Shape;248;p3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49" name="Google Shape;249;p3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0" name="Google Shape;250;p3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1" name="Google Shape;251;p3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52" name="Google Shape;252;p38"/>
            <p:cNvGrpSpPr/>
            <p:nvPr/>
          </p:nvGrpSpPr>
          <p:grpSpPr>
            <a:xfrm>
              <a:off x="17270138" y="10697205"/>
              <a:ext cx="448309" cy="277073"/>
              <a:chOff x="17270138" y="10697205"/>
              <a:chExt cx="448309" cy="277073"/>
            </a:xfrm>
          </p:grpSpPr>
          <p:sp>
            <p:nvSpPr>
              <p:cNvPr id="253" name="Google Shape;253;p3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4" name="Google Shape;254;p3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5" name="Google Shape;255;p3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56" name="Google Shape;256;p3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257" name="Google Shape;257;p38"/>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258" name="Shape 258"/>
        <p:cNvGrpSpPr/>
        <p:nvPr/>
      </p:nvGrpSpPr>
      <p:grpSpPr>
        <a:xfrm>
          <a:off x="0" y="0"/>
          <a:ext cx="0" cy="0"/>
          <a:chOff x="0" y="0"/>
          <a:chExt cx="0" cy="0"/>
        </a:xfrm>
      </p:grpSpPr>
      <p:graphicFrame>
        <p:nvGraphicFramePr>
          <p:cNvPr id="259" name="Google Shape;259;p39"/>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60" name="Google Shape;260;p3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61" name="Google Shape;261;p3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62" name="Google Shape;262;p39"/>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63" name="Google Shape;263;p39"/>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64" name="Google Shape;264;p39"/>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65" name="Google Shape;265;p39"/>
          <p:cNvSpPr/>
          <p:nvPr/>
        </p:nvSpPr>
        <p:spPr>
          <a:xfrm>
            <a:off x="10472600" y="6096000"/>
            <a:ext cx="1059000" cy="781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66" name="Google Shape;266;p39"/>
          <p:cNvGrpSpPr/>
          <p:nvPr/>
        </p:nvGrpSpPr>
        <p:grpSpPr>
          <a:xfrm>
            <a:off x="0" y="5980278"/>
            <a:ext cx="12191479" cy="127050"/>
            <a:chOff x="0" y="9863563"/>
            <a:chExt cx="20104682" cy="209550"/>
          </a:xfrm>
        </p:grpSpPr>
        <p:sp>
          <p:nvSpPr>
            <p:cNvPr id="267" name="Google Shape;267;p3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8" name="Google Shape;268;p3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9" name="Google Shape;269;p3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0" name="Google Shape;270;p3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71" name="Google Shape;271;p39"/>
          <p:cNvGrpSpPr/>
          <p:nvPr/>
        </p:nvGrpSpPr>
        <p:grpSpPr>
          <a:xfrm>
            <a:off x="10472612" y="6300976"/>
            <a:ext cx="1450594" cy="352728"/>
            <a:chOff x="17270138" y="10392506"/>
            <a:chExt cx="2392141" cy="581772"/>
          </a:xfrm>
        </p:grpSpPr>
        <p:grpSp>
          <p:nvGrpSpPr>
            <p:cNvPr id="272" name="Google Shape;272;p39"/>
            <p:cNvGrpSpPr/>
            <p:nvPr/>
          </p:nvGrpSpPr>
          <p:grpSpPr>
            <a:xfrm>
              <a:off x="17879688" y="10615449"/>
              <a:ext cx="479402" cy="221678"/>
              <a:chOff x="17879688" y="10615449"/>
              <a:chExt cx="479402" cy="221678"/>
            </a:xfrm>
          </p:grpSpPr>
          <p:pic>
            <p:nvPicPr>
              <p:cNvPr id="273" name="Google Shape;273;p3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74" name="Google Shape;274;p3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75" name="Google Shape;275;p3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6" name="Google Shape;276;p3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7" name="Google Shape;277;p3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78" name="Google Shape;278;p39"/>
            <p:cNvGrpSpPr/>
            <p:nvPr/>
          </p:nvGrpSpPr>
          <p:grpSpPr>
            <a:xfrm>
              <a:off x="17270138" y="10697205"/>
              <a:ext cx="448309" cy="277073"/>
              <a:chOff x="17270138" y="10697205"/>
              <a:chExt cx="448309" cy="277073"/>
            </a:xfrm>
          </p:grpSpPr>
          <p:sp>
            <p:nvSpPr>
              <p:cNvPr id="279" name="Google Shape;279;p3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0" name="Google Shape;280;p3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1" name="Google Shape;281;p3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82" name="Google Shape;282;p3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283" name="Shape 283"/>
        <p:cNvGrpSpPr/>
        <p:nvPr/>
      </p:nvGrpSpPr>
      <p:grpSpPr>
        <a:xfrm>
          <a:off x="0" y="0"/>
          <a:ext cx="0" cy="0"/>
          <a:chOff x="0" y="0"/>
          <a:chExt cx="0" cy="0"/>
        </a:xfrm>
      </p:grpSpPr>
      <p:graphicFrame>
        <p:nvGraphicFramePr>
          <p:cNvPr id="284" name="Google Shape;284;p40"/>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85" name="Google Shape;285;p4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86" name="Google Shape;286;p4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87" name="Google Shape;287;p40"/>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88" name="Google Shape;288;p40"/>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9" name="Google Shape;289;p40"/>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290" name="Google Shape;290;p40"/>
          <p:cNvGrpSpPr/>
          <p:nvPr/>
        </p:nvGrpSpPr>
        <p:grpSpPr>
          <a:xfrm>
            <a:off x="0" y="5980278"/>
            <a:ext cx="12191479" cy="127050"/>
            <a:chOff x="0" y="9863563"/>
            <a:chExt cx="20104682" cy="209550"/>
          </a:xfrm>
        </p:grpSpPr>
        <p:sp>
          <p:nvSpPr>
            <p:cNvPr id="291" name="Google Shape;291;p4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2" name="Google Shape;292;p4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3" name="Google Shape;293;p4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4" name="Google Shape;294;p4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95" name="Google Shape;295;p40"/>
          <p:cNvGrpSpPr/>
          <p:nvPr/>
        </p:nvGrpSpPr>
        <p:grpSpPr>
          <a:xfrm>
            <a:off x="10472612" y="6300976"/>
            <a:ext cx="1450594" cy="352728"/>
            <a:chOff x="17270138" y="10392506"/>
            <a:chExt cx="2392141" cy="581772"/>
          </a:xfrm>
        </p:grpSpPr>
        <p:grpSp>
          <p:nvGrpSpPr>
            <p:cNvPr id="296" name="Google Shape;296;p40"/>
            <p:cNvGrpSpPr/>
            <p:nvPr/>
          </p:nvGrpSpPr>
          <p:grpSpPr>
            <a:xfrm>
              <a:off x="17879688" y="10615449"/>
              <a:ext cx="479402" cy="221678"/>
              <a:chOff x="17879688" y="10615449"/>
              <a:chExt cx="479402" cy="221678"/>
            </a:xfrm>
          </p:grpSpPr>
          <p:pic>
            <p:nvPicPr>
              <p:cNvPr id="297" name="Google Shape;297;p4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98" name="Google Shape;298;p4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99" name="Google Shape;299;p4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0" name="Google Shape;300;p4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1" name="Google Shape;301;p4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02" name="Google Shape;302;p40"/>
            <p:cNvGrpSpPr/>
            <p:nvPr/>
          </p:nvGrpSpPr>
          <p:grpSpPr>
            <a:xfrm>
              <a:off x="17270138" y="10697205"/>
              <a:ext cx="448309" cy="277073"/>
              <a:chOff x="17270138" y="10697205"/>
              <a:chExt cx="448309" cy="277073"/>
            </a:xfrm>
          </p:grpSpPr>
          <p:sp>
            <p:nvSpPr>
              <p:cNvPr id="303" name="Google Shape;303;p4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4" name="Google Shape;304;p4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5" name="Google Shape;305;p4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06" name="Google Shape;306;p4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307" name="Shape 307"/>
        <p:cNvGrpSpPr/>
        <p:nvPr/>
      </p:nvGrpSpPr>
      <p:grpSpPr>
        <a:xfrm>
          <a:off x="0" y="0"/>
          <a:ext cx="0" cy="0"/>
          <a:chOff x="0" y="0"/>
          <a:chExt cx="0" cy="0"/>
        </a:xfrm>
      </p:grpSpPr>
      <p:graphicFrame>
        <p:nvGraphicFramePr>
          <p:cNvPr id="308" name="Google Shape;308;p41"/>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09" name="Google Shape;309;p41"/>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310" name="Google Shape;310;p41"/>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1" name="Google Shape;311;p41"/>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2" name="Google Shape;312;p41"/>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3" name="Google Shape;313;p4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14" name="Google Shape;314;p4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15" name="Google Shape;315;p41"/>
          <p:cNvSpPr/>
          <p:nvPr/>
        </p:nvSpPr>
        <p:spPr>
          <a:xfrm>
            <a:off x="10585800" y="6058050"/>
            <a:ext cx="945900" cy="8001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16" name="Google Shape;316;p41"/>
          <p:cNvGrpSpPr/>
          <p:nvPr/>
        </p:nvGrpSpPr>
        <p:grpSpPr>
          <a:xfrm>
            <a:off x="0" y="5980278"/>
            <a:ext cx="12191479" cy="127050"/>
            <a:chOff x="0" y="9863563"/>
            <a:chExt cx="20104682" cy="209550"/>
          </a:xfrm>
        </p:grpSpPr>
        <p:sp>
          <p:nvSpPr>
            <p:cNvPr id="317" name="Google Shape;317;p4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8" name="Google Shape;318;p4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9" name="Google Shape;319;p4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0" name="Google Shape;320;p4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21" name="Google Shape;321;p41"/>
          <p:cNvGrpSpPr/>
          <p:nvPr/>
        </p:nvGrpSpPr>
        <p:grpSpPr>
          <a:xfrm>
            <a:off x="10472612" y="6300976"/>
            <a:ext cx="1450594" cy="352728"/>
            <a:chOff x="17270138" y="10392506"/>
            <a:chExt cx="2392141" cy="581772"/>
          </a:xfrm>
        </p:grpSpPr>
        <p:grpSp>
          <p:nvGrpSpPr>
            <p:cNvPr id="322" name="Google Shape;322;p41"/>
            <p:cNvGrpSpPr/>
            <p:nvPr/>
          </p:nvGrpSpPr>
          <p:grpSpPr>
            <a:xfrm>
              <a:off x="17879688" y="10615449"/>
              <a:ext cx="479402" cy="221678"/>
              <a:chOff x="17879688" y="10615449"/>
              <a:chExt cx="479402" cy="221678"/>
            </a:xfrm>
          </p:grpSpPr>
          <p:pic>
            <p:nvPicPr>
              <p:cNvPr id="323" name="Google Shape;323;p4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24" name="Google Shape;324;p4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25" name="Google Shape;325;p4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6" name="Google Shape;326;p4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7" name="Google Shape;327;p4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28" name="Google Shape;328;p41"/>
            <p:cNvGrpSpPr/>
            <p:nvPr/>
          </p:nvGrpSpPr>
          <p:grpSpPr>
            <a:xfrm>
              <a:off x="17270138" y="10697205"/>
              <a:ext cx="448309" cy="277073"/>
              <a:chOff x="17270138" y="10697205"/>
              <a:chExt cx="448309" cy="277073"/>
            </a:xfrm>
          </p:grpSpPr>
          <p:sp>
            <p:nvSpPr>
              <p:cNvPr id="329" name="Google Shape;329;p4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0" name="Google Shape;330;p4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1" name="Google Shape;331;p4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32" name="Google Shape;332;p4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333" name="Shape 333"/>
        <p:cNvGrpSpPr/>
        <p:nvPr/>
      </p:nvGrpSpPr>
      <p:grpSpPr>
        <a:xfrm>
          <a:off x="0" y="0"/>
          <a:ext cx="0" cy="0"/>
          <a:chOff x="0" y="0"/>
          <a:chExt cx="0" cy="0"/>
        </a:xfrm>
      </p:grpSpPr>
      <p:graphicFrame>
        <p:nvGraphicFramePr>
          <p:cNvPr id="334" name="Google Shape;334;p42"/>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35" name="Google Shape;335;p42"/>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36" name="Google Shape;336;p42"/>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337" name="Google Shape;337;p42"/>
          <p:cNvCxnSpPr/>
          <p:nvPr/>
        </p:nvCxnSpPr>
        <p:spPr>
          <a:xfrm>
            <a:off x="11485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38" name="Google Shape;338;p42"/>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39" name="Google Shape;339;p42"/>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0" name="Google Shape;340;p42"/>
          <p:cNvCxnSpPr/>
          <p:nvPr/>
        </p:nvCxnSpPr>
        <p:spPr>
          <a:xfrm>
            <a:off x="11485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41" name="Google Shape;341;p42"/>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2" name="Google Shape;342;p42"/>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3" name="Google Shape;343;p42"/>
          <p:cNvCxnSpPr/>
          <p:nvPr/>
        </p:nvCxnSpPr>
        <p:spPr>
          <a:xfrm>
            <a:off x="61591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44" name="Google Shape;344;p42"/>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5" name="Google Shape;345;p42"/>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6" name="Google Shape;346;p42"/>
          <p:cNvCxnSpPr/>
          <p:nvPr/>
        </p:nvCxnSpPr>
        <p:spPr>
          <a:xfrm>
            <a:off x="61591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47" name="Google Shape;347;p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48" name="Google Shape;348;p4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49" name="Google Shape;349;p42"/>
          <p:cNvSpPr/>
          <p:nvPr/>
        </p:nvSpPr>
        <p:spPr>
          <a:xfrm>
            <a:off x="10471975" y="6083350"/>
            <a:ext cx="1201500" cy="774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50" name="Google Shape;350;p42"/>
          <p:cNvGrpSpPr/>
          <p:nvPr/>
        </p:nvGrpSpPr>
        <p:grpSpPr>
          <a:xfrm>
            <a:off x="0" y="5980278"/>
            <a:ext cx="12191479" cy="127050"/>
            <a:chOff x="0" y="9863563"/>
            <a:chExt cx="20104682" cy="209550"/>
          </a:xfrm>
        </p:grpSpPr>
        <p:sp>
          <p:nvSpPr>
            <p:cNvPr id="351" name="Google Shape;351;p4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2" name="Google Shape;352;p4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3" name="Google Shape;353;p4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4" name="Google Shape;354;p4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55" name="Google Shape;355;p42"/>
          <p:cNvGrpSpPr/>
          <p:nvPr/>
        </p:nvGrpSpPr>
        <p:grpSpPr>
          <a:xfrm>
            <a:off x="10472612" y="6300976"/>
            <a:ext cx="1450594" cy="352728"/>
            <a:chOff x="17270138" y="10392506"/>
            <a:chExt cx="2392141" cy="581772"/>
          </a:xfrm>
        </p:grpSpPr>
        <p:grpSp>
          <p:nvGrpSpPr>
            <p:cNvPr id="356" name="Google Shape;356;p42"/>
            <p:cNvGrpSpPr/>
            <p:nvPr/>
          </p:nvGrpSpPr>
          <p:grpSpPr>
            <a:xfrm>
              <a:off x="17879688" y="10615449"/>
              <a:ext cx="479402" cy="221678"/>
              <a:chOff x="17879688" y="10615449"/>
              <a:chExt cx="479402" cy="221678"/>
            </a:xfrm>
          </p:grpSpPr>
          <p:pic>
            <p:nvPicPr>
              <p:cNvPr id="357" name="Google Shape;357;p4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58" name="Google Shape;358;p4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59" name="Google Shape;359;p4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0" name="Google Shape;360;p4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1" name="Google Shape;361;p4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62" name="Google Shape;362;p42"/>
            <p:cNvGrpSpPr/>
            <p:nvPr/>
          </p:nvGrpSpPr>
          <p:grpSpPr>
            <a:xfrm>
              <a:off x="17270138" y="10697205"/>
              <a:ext cx="448309" cy="277073"/>
              <a:chOff x="17270138" y="10697205"/>
              <a:chExt cx="448309" cy="277073"/>
            </a:xfrm>
          </p:grpSpPr>
          <p:sp>
            <p:nvSpPr>
              <p:cNvPr id="363" name="Google Shape;363;p4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4" name="Google Shape;364;p4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5" name="Google Shape;365;p4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66" name="Google Shape;366;p4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367" name="Shape 367"/>
        <p:cNvGrpSpPr/>
        <p:nvPr/>
      </p:nvGrpSpPr>
      <p:grpSpPr>
        <a:xfrm>
          <a:off x="0" y="0"/>
          <a:ext cx="0" cy="0"/>
          <a:chOff x="0" y="0"/>
          <a:chExt cx="0" cy="0"/>
        </a:xfrm>
      </p:grpSpPr>
      <p:sp>
        <p:nvSpPr>
          <p:cNvPr id="368" name="Google Shape;368;p43"/>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3"/>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70" name="Google Shape;370;p43"/>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71" name="Google Shape;371;p43"/>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72" name="Google Shape;372;p43"/>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73" name="Google Shape;373;p43"/>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74" name="Google Shape;374;p43"/>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375" name="Google Shape;375;p43"/>
          <p:cNvGrpSpPr/>
          <p:nvPr/>
        </p:nvGrpSpPr>
        <p:grpSpPr>
          <a:xfrm>
            <a:off x="0" y="5980278"/>
            <a:ext cx="12191479" cy="127050"/>
            <a:chOff x="0" y="9863563"/>
            <a:chExt cx="20104682" cy="209550"/>
          </a:xfrm>
        </p:grpSpPr>
        <p:sp>
          <p:nvSpPr>
            <p:cNvPr id="376" name="Google Shape;376;p4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7" name="Google Shape;377;p4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8" name="Google Shape;378;p4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9" name="Google Shape;379;p4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80" name="Google Shape;380;p43"/>
          <p:cNvGrpSpPr/>
          <p:nvPr/>
        </p:nvGrpSpPr>
        <p:grpSpPr>
          <a:xfrm>
            <a:off x="10472612" y="6300976"/>
            <a:ext cx="1450594" cy="352728"/>
            <a:chOff x="17270138" y="10392506"/>
            <a:chExt cx="2392141" cy="581772"/>
          </a:xfrm>
        </p:grpSpPr>
        <p:grpSp>
          <p:nvGrpSpPr>
            <p:cNvPr id="381" name="Google Shape;381;p43"/>
            <p:cNvGrpSpPr/>
            <p:nvPr/>
          </p:nvGrpSpPr>
          <p:grpSpPr>
            <a:xfrm>
              <a:off x="17879688" y="10615449"/>
              <a:ext cx="479402" cy="221678"/>
              <a:chOff x="17879688" y="10615449"/>
              <a:chExt cx="479402" cy="221678"/>
            </a:xfrm>
          </p:grpSpPr>
          <p:pic>
            <p:nvPicPr>
              <p:cNvPr id="382" name="Google Shape;382;p4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83" name="Google Shape;383;p4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84" name="Google Shape;384;p4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5" name="Google Shape;385;p4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6" name="Google Shape;386;p4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87" name="Google Shape;387;p43"/>
            <p:cNvGrpSpPr/>
            <p:nvPr/>
          </p:nvGrpSpPr>
          <p:grpSpPr>
            <a:xfrm>
              <a:off x="17270138" y="10697205"/>
              <a:ext cx="448309" cy="277073"/>
              <a:chOff x="17270138" y="10697205"/>
              <a:chExt cx="448309" cy="277073"/>
            </a:xfrm>
          </p:grpSpPr>
          <p:sp>
            <p:nvSpPr>
              <p:cNvPr id="388" name="Google Shape;388;p4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9" name="Google Shape;389;p4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90" name="Google Shape;390;p4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91" name="Google Shape;391;p4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392" name="Shape 392"/>
        <p:cNvGrpSpPr/>
        <p:nvPr/>
      </p:nvGrpSpPr>
      <p:grpSpPr>
        <a:xfrm>
          <a:off x="0" y="0"/>
          <a:ext cx="0" cy="0"/>
          <a:chOff x="0" y="0"/>
          <a:chExt cx="0" cy="0"/>
        </a:xfrm>
      </p:grpSpPr>
      <p:sp>
        <p:nvSpPr>
          <p:cNvPr id="393" name="Google Shape;393;p44"/>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94" name="Google Shape;394;p44"/>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95" name="Google Shape;395;p44"/>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96" name="Google Shape;396;p44"/>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97" name="Google Shape;397;p44"/>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98" name="Google Shape;398;p4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99" name="Google Shape;399;p44"/>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400" name="Google Shape;400;p44"/>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401" name="Google Shape;401;p44"/>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402" name="Shape 402"/>
        <p:cNvGrpSpPr/>
        <p:nvPr/>
      </p:nvGrpSpPr>
      <p:grpSpPr>
        <a:xfrm>
          <a:off x="0" y="0"/>
          <a:ext cx="0" cy="0"/>
          <a:chOff x="0" y="0"/>
          <a:chExt cx="0" cy="0"/>
        </a:xfrm>
      </p:grpSpPr>
      <p:sp>
        <p:nvSpPr>
          <p:cNvPr id="403" name="Google Shape;403;p45"/>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404" name="Google Shape;404;p4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05" name="Google Shape;405;p45"/>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06" name="Google Shape;406;p45"/>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407" name="Shape 407"/>
        <p:cNvGrpSpPr/>
        <p:nvPr/>
      </p:nvGrpSpPr>
      <p:grpSpPr>
        <a:xfrm>
          <a:off x="0" y="0"/>
          <a:ext cx="0" cy="0"/>
          <a:chOff x="0" y="0"/>
          <a:chExt cx="0" cy="0"/>
        </a:xfrm>
      </p:grpSpPr>
      <p:sp>
        <p:nvSpPr>
          <p:cNvPr id="408" name="Google Shape;408;p46"/>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09" name="Google Shape;409;p4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10" name="Google Shape;410;p4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11" name="Google Shape;411;p46"/>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412" name="Shape 412"/>
        <p:cNvGrpSpPr/>
        <p:nvPr/>
      </p:nvGrpSpPr>
      <p:grpSpPr>
        <a:xfrm>
          <a:off x="0" y="0"/>
          <a:ext cx="0" cy="0"/>
          <a:chOff x="0" y="0"/>
          <a:chExt cx="0" cy="0"/>
        </a:xfrm>
      </p:grpSpPr>
      <p:graphicFrame>
        <p:nvGraphicFramePr>
          <p:cNvPr id="413" name="Google Shape;413;p47"/>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14" name="Google Shape;414;p4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15" name="Google Shape;415;p4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16" name="Google Shape;416;p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17" name="Google Shape;417;p4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418" name="Shape 418"/>
        <p:cNvGrpSpPr/>
        <p:nvPr/>
      </p:nvGrpSpPr>
      <p:grpSpPr>
        <a:xfrm>
          <a:off x="0" y="0"/>
          <a:ext cx="0" cy="0"/>
          <a:chOff x="0" y="0"/>
          <a:chExt cx="0" cy="0"/>
        </a:xfrm>
      </p:grpSpPr>
      <p:graphicFrame>
        <p:nvGraphicFramePr>
          <p:cNvPr id="419" name="Google Shape;419;p48"/>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20" name="Google Shape;420;p4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21" name="Google Shape;421;p48"/>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22" name="Google Shape;422;p48"/>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23" name="Google Shape;423;p48"/>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24" name="Google Shape;424;p48"/>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25" name="Google Shape;425;p4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426" name="Shape 426"/>
        <p:cNvGrpSpPr/>
        <p:nvPr/>
      </p:nvGrpSpPr>
      <p:grpSpPr>
        <a:xfrm>
          <a:off x="0" y="0"/>
          <a:ext cx="0" cy="0"/>
          <a:chOff x="0" y="0"/>
          <a:chExt cx="0" cy="0"/>
        </a:xfrm>
      </p:grpSpPr>
      <p:sp>
        <p:nvSpPr>
          <p:cNvPr id="427" name="Google Shape;427;p49"/>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rtl="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rtl="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rtl="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rtl="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rtl="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rtl="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rtl="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rtl="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428" name="Google Shape;428;p49"/>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429" name="Shape 429"/>
        <p:cNvGrpSpPr/>
        <p:nvPr/>
      </p:nvGrpSpPr>
      <p:grpSpPr>
        <a:xfrm>
          <a:off x="0" y="0"/>
          <a:ext cx="0" cy="0"/>
          <a:chOff x="0" y="0"/>
          <a:chExt cx="0" cy="0"/>
        </a:xfrm>
      </p:grpSpPr>
      <p:pic>
        <p:nvPicPr>
          <p:cNvPr id="430" name="Google Shape;430;p50"/>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431" name="Google Shape;431;p50"/>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432" name="Shape 432"/>
        <p:cNvGrpSpPr/>
        <p:nvPr/>
      </p:nvGrpSpPr>
      <p:grpSpPr>
        <a:xfrm>
          <a:off x="0" y="0"/>
          <a:ext cx="0" cy="0"/>
          <a:chOff x="0" y="0"/>
          <a:chExt cx="0" cy="0"/>
        </a:xfrm>
      </p:grpSpPr>
      <p:sp>
        <p:nvSpPr>
          <p:cNvPr id="433" name="Google Shape;433;p51"/>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34" name="Google Shape;434;p51"/>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35" name="Google Shape;435;p51"/>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436" name="Shape 436"/>
        <p:cNvGrpSpPr/>
        <p:nvPr/>
      </p:nvGrpSpPr>
      <p:grpSpPr>
        <a:xfrm>
          <a:off x="0" y="0"/>
          <a:ext cx="0" cy="0"/>
          <a:chOff x="0" y="0"/>
          <a:chExt cx="0" cy="0"/>
        </a:xfrm>
      </p:grpSpPr>
      <p:sp>
        <p:nvSpPr>
          <p:cNvPr id="437" name="Google Shape;437;p52"/>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38" name="Google Shape;438;p52"/>
          <p:cNvGrpSpPr/>
          <p:nvPr/>
        </p:nvGrpSpPr>
        <p:grpSpPr>
          <a:xfrm>
            <a:off x="10472612" y="6300976"/>
            <a:ext cx="1450594" cy="352728"/>
            <a:chOff x="17270138" y="10392506"/>
            <a:chExt cx="2392141" cy="581772"/>
          </a:xfrm>
        </p:grpSpPr>
        <p:pic>
          <p:nvPicPr>
            <p:cNvPr id="439" name="Google Shape;439;p5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40" name="Google Shape;440;p5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1" name="Google Shape;441;p52"/>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2" name="Google Shape;442;p5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3" name="Google Shape;443;p5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44" name="Google Shape;444;p52"/>
            <p:cNvGrpSpPr/>
            <p:nvPr/>
          </p:nvGrpSpPr>
          <p:grpSpPr>
            <a:xfrm>
              <a:off x="17270138" y="10697205"/>
              <a:ext cx="448309" cy="277073"/>
              <a:chOff x="17270138" y="10697205"/>
              <a:chExt cx="448309" cy="277073"/>
            </a:xfrm>
          </p:grpSpPr>
          <p:sp>
            <p:nvSpPr>
              <p:cNvPr id="445" name="Google Shape;445;p5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6" name="Google Shape;446;p5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7" name="Google Shape;447;p5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48" name="Google Shape;448;p5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449" name="Google Shape;449;p52"/>
          <p:cNvGrpSpPr/>
          <p:nvPr/>
        </p:nvGrpSpPr>
        <p:grpSpPr>
          <a:xfrm>
            <a:off x="0" y="5980278"/>
            <a:ext cx="12191479" cy="127050"/>
            <a:chOff x="0" y="9863563"/>
            <a:chExt cx="20104682" cy="209550"/>
          </a:xfrm>
        </p:grpSpPr>
        <p:sp>
          <p:nvSpPr>
            <p:cNvPr id="450" name="Google Shape;450;p5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1" name="Google Shape;451;p5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2" name="Google Shape;452;p5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3" name="Google Shape;453;p5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54" name="Google Shape;454;p52"/>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5" name="Google Shape;455;p52"/>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456" name="Google Shape;456;p52"/>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57" name="Google Shape;457;p52"/>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58" name="Google Shape;458;p52"/>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_2">
    <p:spTree>
      <p:nvGrpSpPr>
        <p:cNvPr id="459" name="Shape 459"/>
        <p:cNvGrpSpPr/>
        <p:nvPr/>
      </p:nvGrpSpPr>
      <p:grpSpPr>
        <a:xfrm>
          <a:off x="0" y="0"/>
          <a:ext cx="0" cy="0"/>
          <a:chOff x="0" y="0"/>
          <a:chExt cx="0" cy="0"/>
        </a:xfrm>
      </p:grpSpPr>
      <p:grpSp>
        <p:nvGrpSpPr>
          <p:cNvPr id="460" name="Google Shape;460;p53"/>
          <p:cNvGrpSpPr/>
          <p:nvPr/>
        </p:nvGrpSpPr>
        <p:grpSpPr>
          <a:xfrm>
            <a:off x="0" y="5980278"/>
            <a:ext cx="12191479" cy="127050"/>
            <a:chOff x="0" y="9863563"/>
            <a:chExt cx="20104682" cy="209550"/>
          </a:xfrm>
        </p:grpSpPr>
        <p:sp>
          <p:nvSpPr>
            <p:cNvPr id="461" name="Google Shape;461;p5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2" name="Google Shape;462;p5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3" name="Google Shape;463;p5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4" name="Google Shape;464;p5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65" name="Google Shape;465;p53"/>
          <p:cNvGrpSpPr/>
          <p:nvPr/>
        </p:nvGrpSpPr>
        <p:grpSpPr>
          <a:xfrm>
            <a:off x="10472612" y="6300976"/>
            <a:ext cx="1450594" cy="352728"/>
            <a:chOff x="17270138" y="10392506"/>
            <a:chExt cx="2392141" cy="581772"/>
          </a:xfrm>
        </p:grpSpPr>
        <p:grpSp>
          <p:nvGrpSpPr>
            <p:cNvPr id="466" name="Google Shape;466;p53"/>
            <p:cNvGrpSpPr/>
            <p:nvPr/>
          </p:nvGrpSpPr>
          <p:grpSpPr>
            <a:xfrm>
              <a:off x="17879688" y="10615449"/>
              <a:ext cx="479402" cy="221678"/>
              <a:chOff x="17879688" y="10615449"/>
              <a:chExt cx="479402" cy="221678"/>
            </a:xfrm>
          </p:grpSpPr>
          <p:pic>
            <p:nvPicPr>
              <p:cNvPr id="467" name="Google Shape;467;p5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68" name="Google Shape;468;p5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69" name="Google Shape;469;p5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0" name="Google Shape;470;p5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1" name="Google Shape;471;p5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72" name="Google Shape;472;p53"/>
            <p:cNvGrpSpPr/>
            <p:nvPr/>
          </p:nvGrpSpPr>
          <p:grpSpPr>
            <a:xfrm>
              <a:off x="17270138" y="10697205"/>
              <a:ext cx="448309" cy="277073"/>
              <a:chOff x="17270138" y="10697205"/>
              <a:chExt cx="448309" cy="277073"/>
            </a:xfrm>
          </p:grpSpPr>
          <p:sp>
            <p:nvSpPr>
              <p:cNvPr id="473" name="Google Shape;473;p5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4" name="Google Shape;474;p5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5" name="Google Shape;475;p5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76" name="Google Shape;476;p5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477" name="Google Shape;477;p53"/>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8" name="Google Shape;478;p53"/>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479" name="Shape 479"/>
        <p:cNvGrpSpPr/>
        <p:nvPr/>
      </p:nvGrpSpPr>
      <p:grpSpPr>
        <a:xfrm>
          <a:off x="0" y="0"/>
          <a:ext cx="0" cy="0"/>
          <a:chOff x="0" y="0"/>
          <a:chExt cx="0" cy="0"/>
        </a:xfrm>
      </p:grpSpPr>
      <p:grpSp>
        <p:nvGrpSpPr>
          <p:cNvPr id="480" name="Google Shape;480;p54"/>
          <p:cNvGrpSpPr/>
          <p:nvPr/>
        </p:nvGrpSpPr>
        <p:grpSpPr>
          <a:xfrm>
            <a:off x="0" y="5980278"/>
            <a:ext cx="12191479" cy="127050"/>
            <a:chOff x="0" y="9863563"/>
            <a:chExt cx="20104682" cy="209550"/>
          </a:xfrm>
        </p:grpSpPr>
        <p:sp>
          <p:nvSpPr>
            <p:cNvPr id="481" name="Google Shape;481;p5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2" name="Google Shape;482;p5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3" name="Google Shape;483;p5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4" name="Google Shape;484;p5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85" name="Google Shape;485;p54"/>
          <p:cNvGrpSpPr/>
          <p:nvPr/>
        </p:nvGrpSpPr>
        <p:grpSpPr>
          <a:xfrm>
            <a:off x="10472612" y="6300976"/>
            <a:ext cx="1450594" cy="352728"/>
            <a:chOff x="17270138" y="10392506"/>
            <a:chExt cx="2392141" cy="581772"/>
          </a:xfrm>
        </p:grpSpPr>
        <p:grpSp>
          <p:nvGrpSpPr>
            <p:cNvPr id="486" name="Google Shape;486;p54"/>
            <p:cNvGrpSpPr/>
            <p:nvPr/>
          </p:nvGrpSpPr>
          <p:grpSpPr>
            <a:xfrm>
              <a:off x="17879688" y="10615449"/>
              <a:ext cx="479402" cy="221678"/>
              <a:chOff x="17879688" y="10615449"/>
              <a:chExt cx="479402" cy="221678"/>
            </a:xfrm>
          </p:grpSpPr>
          <p:pic>
            <p:nvPicPr>
              <p:cNvPr id="487" name="Google Shape;487;p5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88" name="Google Shape;488;p5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89" name="Google Shape;489;p5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0" name="Google Shape;490;p5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1" name="Google Shape;491;p5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92" name="Google Shape;492;p54"/>
            <p:cNvGrpSpPr/>
            <p:nvPr/>
          </p:nvGrpSpPr>
          <p:grpSpPr>
            <a:xfrm>
              <a:off x="17270138" y="10697205"/>
              <a:ext cx="448309" cy="277073"/>
              <a:chOff x="17270138" y="10697205"/>
              <a:chExt cx="448309" cy="277073"/>
            </a:xfrm>
          </p:grpSpPr>
          <p:sp>
            <p:nvSpPr>
              <p:cNvPr id="493" name="Google Shape;493;p5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4" name="Google Shape;494;p5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5" name="Google Shape;495;p5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96" name="Google Shape;496;p5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497" name="Google Shape;497;p54"/>
          <p:cNvSpPr txBox="1"/>
          <p:nvPr>
            <p:ph type="title"/>
          </p:nvPr>
        </p:nvSpPr>
        <p:spPr>
          <a:xfrm>
            <a:off x="371388" y="338621"/>
            <a:ext cx="10965900" cy="513300"/>
          </a:xfrm>
          <a:prstGeom prst="rect">
            <a:avLst/>
          </a:prstGeom>
          <a:noFill/>
          <a:ln>
            <a:noFill/>
          </a:ln>
        </p:spPr>
        <p:txBody>
          <a:bodyPr anchorCtr="0" anchor="ctr" bIns="0" lIns="0" spcFirstLastPara="1" rIns="0" wrap="square" tIns="0">
            <a:normAutofit/>
          </a:bodyPr>
          <a:lstStyle>
            <a:lvl1pPr lvl="0" rt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3">
    <p:spTree>
      <p:nvGrpSpPr>
        <p:cNvPr id="498" name="Shape 498"/>
        <p:cNvGrpSpPr/>
        <p:nvPr/>
      </p:nvGrpSpPr>
      <p:grpSpPr>
        <a:xfrm>
          <a:off x="0" y="0"/>
          <a:ext cx="0" cy="0"/>
          <a:chOff x="0" y="0"/>
          <a:chExt cx="0" cy="0"/>
        </a:xfrm>
      </p:grpSpPr>
      <p:grpSp>
        <p:nvGrpSpPr>
          <p:cNvPr id="499" name="Google Shape;499;p55"/>
          <p:cNvGrpSpPr/>
          <p:nvPr/>
        </p:nvGrpSpPr>
        <p:grpSpPr>
          <a:xfrm>
            <a:off x="0" y="5980278"/>
            <a:ext cx="12191479" cy="127050"/>
            <a:chOff x="0" y="9863563"/>
            <a:chExt cx="20104682" cy="209550"/>
          </a:xfrm>
        </p:grpSpPr>
        <p:sp>
          <p:nvSpPr>
            <p:cNvPr id="500" name="Google Shape;500;p5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1" name="Google Shape;501;p5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2" name="Google Shape;502;p5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3" name="Google Shape;503;p5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04" name="Google Shape;504;p55"/>
          <p:cNvGrpSpPr/>
          <p:nvPr/>
        </p:nvGrpSpPr>
        <p:grpSpPr>
          <a:xfrm>
            <a:off x="10472612" y="6300976"/>
            <a:ext cx="1450594" cy="352728"/>
            <a:chOff x="17270138" y="10392506"/>
            <a:chExt cx="2392141" cy="581772"/>
          </a:xfrm>
        </p:grpSpPr>
        <p:grpSp>
          <p:nvGrpSpPr>
            <p:cNvPr id="505" name="Google Shape;505;p55"/>
            <p:cNvGrpSpPr/>
            <p:nvPr/>
          </p:nvGrpSpPr>
          <p:grpSpPr>
            <a:xfrm>
              <a:off x="17879688" y="10615449"/>
              <a:ext cx="479402" cy="221678"/>
              <a:chOff x="17879688" y="10615449"/>
              <a:chExt cx="479402" cy="221678"/>
            </a:xfrm>
          </p:grpSpPr>
          <p:pic>
            <p:nvPicPr>
              <p:cNvPr id="506" name="Google Shape;506;p5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07" name="Google Shape;507;p5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08" name="Google Shape;508;p5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9" name="Google Shape;509;p5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0" name="Google Shape;510;p5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11" name="Google Shape;511;p55"/>
            <p:cNvGrpSpPr/>
            <p:nvPr/>
          </p:nvGrpSpPr>
          <p:grpSpPr>
            <a:xfrm>
              <a:off x="17270138" y="10697205"/>
              <a:ext cx="448309" cy="277073"/>
              <a:chOff x="17270138" y="10697205"/>
              <a:chExt cx="448309" cy="277073"/>
            </a:xfrm>
          </p:grpSpPr>
          <p:sp>
            <p:nvSpPr>
              <p:cNvPr id="512" name="Google Shape;512;p5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3" name="Google Shape;513;p5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4" name="Google Shape;514;p5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15" name="Google Shape;515;p5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516" name="Google Shape;516;p55"/>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17" name="Google Shape;517;p55"/>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_3">
    <p:spTree>
      <p:nvGrpSpPr>
        <p:cNvPr id="518" name="Shape 518"/>
        <p:cNvGrpSpPr/>
        <p:nvPr/>
      </p:nvGrpSpPr>
      <p:grpSpPr>
        <a:xfrm>
          <a:off x="0" y="0"/>
          <a:ext cx="0" cy="0"/>
          <a:chOff x="0" y="0"/>
          <a:chExt cx="0" cy="0"/>
        </a:xfrm>
      </p:grpSpPr>
      <p:sp>
        <p:nvSpPr>
          <p:cNvPr id="519" name="Google Shape;519;p56"/>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520" name="Google Shape;520;p5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21" name="Google Shape;521;p5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grpSp>
        <p:nvGrpSpPr>
          <p:cNvPr id="522" name="Google Shape;522;p56"/>
          <p:cNvGrpSpPr/>
          <p:nvPr/>
        </p:nvGrpSpPr>
        <p:grpSpPr>
          <a:xfrm>
            <a:off x="0" y="5981277"/>
            <a:ext cx="12191479" cy="127071"/>
            <a:chOff x="0" y="9863563"/>
            <a:chExt cx="20104682" cy="209550"/>
          </a:xfrm>
        </p:grpSpPr>
        <p:sp>
          <p:nvSpPr>
            <p:cNvPr id="523" name="Google Shape;523;p5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4" name="Google Shape;524;p5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5" name="Google Shape;525;p5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6" name="Google Shape;526;p5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27" name="Google Shape;527;p56"/>
          <p:cNvGrpSpPr/>
          <p:nvPr/>
        </p:nvGrpSpPr>
        <p:grpSpPr>
          <a:xfrm>
            <a:off x="10472611" y="6302012"/>
            <a:ext cx="1450594" cy="352787"/>
            <a:chOff x="17270138" y="10392506"/>
            <a:chExt cx="2392141" cy="581772"/>
          </a:xfrm>
        </p:grpSpPr>
        <p:grpSp>
          <p:nvGrpSpPr>
            <p:cNvPr id="528" name="Google Shape;528;p56"/>
            <p:cNvGrpSpPr/>
            <p:nvPr/>
          </p:nvGrpSpPr>
          <p:grpSpPr>
            <a:xfrm>
              <a:off x="17879688" y="10615449"/>
              <a:ext cx="479402" cy="221678"/>
              <a:chOff x="17879688" y="10615449"/>
              <a:chExt cx="479402" cy="221678"/>
            </a:xfrm>
          </p:grpSpPr>
          <p:pic>
            <p:nvPicPr>
              <p:cNvPr id="529" name="Google Shape;529;p5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30" name="Google Shape;530;p5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31" name="Google Shape;531;p5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2" name="Google Shape;532;p5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3" name="Google Shape;533;p5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34" name="Google Shape;534;p56"/>
            <p:cNvGrpSpPr/>
            <p:nvPr/>
          </p:nvGrpSpPr>
          <p:grpSpPr>
            <a:xfrm>
              <a:off x="17270138" y="10697205"/>
              <a:ext cx="448309" cy="277073"/>
              <a:chOff x="17270138" y="10697205"/>
              <a:chExt cx="448309" cy="277073"/>
            </a:xfrm>
          </p:grpSpPr>
          <p:sp>
            <p:nvSpPr>
              <p:cNvPr id="535" name="Google Shape;535;p5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6" name="Google Shape;536;p5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7" name="Google Shape;537;p5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38" name="Google Shape;538;p5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539" name="Shape 539"/>
        <p:cNvGrpSpPr/>
        <p:nvPr/>
      </p:nvGrpSpPr>
      <p:grpSpPr>
        <a:xfrm>
          <a:off x="0" y="0"/>
          <a:ext cx="0" cy="0"/>
          <a:chOff x="0" y="0"/>
          <a:chExt cx="0" cy="0"/>
        </a:xfrm>
      </p:grpSpPr>
      <p:grpSp>
        <p:nvGrpSpPr>
          <p:cNvPr id="540" name="Google Shape;540;p57"/>
          <p:cNvGrpSpPr/>
          <p:nvPr/>
        </p:nvGrpSpPr>
        <p:grpSpPr>
          <a:xfrm>
            <a:off x="10472612" y="6300976"/>
            <a:ext cx="1450594" cy="352728"/>
            <a:chOff x="17270138" y="10392506"/>
            <a:chExt cx="2392141" cy="581772"/>
          </a:xfrm>
        </p:grpSpPr>
        <p:pic>
          <p:nvPicPr>
            <p:cNvPr id="541" name="Google Shape;541;p5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42" name="Google Shape;542;p5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3" name="Google Shape;543;p57"/>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4" name="Google Shape;544;p5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5" name="Google Shape;545;p5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46" name="Google Shape;546;p57"/>
            <p:cNvGrpSpPr/>
            <p:nvPr/>
          </p:nvGrpSpPr>
          <p:grpSpPr>
            <a:xfrm>
              <a:off x="17270138" y="10697205"/>
              <a:ext cx="448309" cy="277073"/>
              <a:chOff x="17270138" y="10697205"/>
              <a:chExt cx="448309" cy="277073"/>
            </a:xfrm>
          </p:grpSpPr>
          <p:sp>
            <p:nvSpPr>
              <p:cNvPr id="547" name="Google Shape;547;p5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8" name="Google Shape;548;p5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9" name="Google Shape;549;p5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50" name="Google Shape;550;p5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551" name="Google Shape;551;p57"/>
          <p:cNvGrpSpPr/>
          <p:nvPr/>
        </p:nvGrpSpPr>
        <p:grpSpPr>
          <a:xfrm>
            <a:off x="0" y="5980278"/>
            <a:ext cx="12191479" cy="127050"/>
            <a:chOff x="0" y="9863563"/>
            <a:chExt cx="20104682" cy="209550"/>
          </a:xfrm>
        </p:grpSpPr>
        <p:sp>
          <p:nvSpPr>
            <p:cNvPr id="552" name="Google Shape;552;p5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3" name="Google Shape;553;p5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4" name="Google Shape;554;p5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5" name="Google Shape;555;p5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56" name="Google Shape;556;p57"/>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7" name="Google Shape;557;p57"/>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58" name="Google Shape;558;p57"/>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59" name="Google Shape;559;p57"/>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60" name="Google Shape;560;p57"/>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561" name="Google Shape;561;p57"/>
          <p:cNvSpPr/>
          <p:nvPr>
            <p:ph idx="2" type="pic"/>
          </p:nvPr>
        </p:nvSpPr>
        <p:spPr>
          <a:xfrm>
            <a:off x="0" y="0"/>
            <a:ext cx="12191100" cy="59799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2" name="Shape 562"/>
        <p:cNvGrpSpPr/>
        <p:nvPr/>
      </p:nvGrpSpPr>
      <p:grpSpPr>
        <a:xfrm>
          <a:off x="0" y="0"/>
          <a:ext cx="0" cy="0"/>
          <a:chOff x="0" y="0"/>
          <a:chExt cx="0" cy="0"/>
        </a:xfrm>
      </p:grpSpPr>
      <p:sp>
        <p:nvSpPr>
          <p:cNvPr id="563" name="Google Shape;563;p58"/>
          <p:cNvSpPr txBox="1"/>
          <p:nvPr>
            <p:ph type="title"/>
          </p:nvPr>
        </p:nvSpPr>
        <p:spPr>
          <a:xfrm>
            <a:off x="415600" y="593367"/>
            <a:ext cx="11360700" cy="763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4" name="Google Shape;564;p58"/>
          <p:cNvSpPr txBox="1"/>
          <p:nvPr>
            <p:ph idx="1" type="body"/>
          </p:nvPr>
        </p:nvSpPr>
        <p:spPr>
          <a:xfrm>
            <a:off x="415600" y="1536633"/>
            <a:ext cx="11360700" cy="4555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65" name="Google Shape;565;p58"/>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6" name="Shape 566"/>
        <p:cNvGrpSpPr/>
        <p:nvPr/>
      </p:nvGrpSpPr>
      <p:grpSpPr>
        <a:xfrm>
          <a:off x="0" y="0"/>
          <a:ext cx="0" cy="0"/>
          <a:chOff x="0" y="0"/>
          <a:chExt cx="0" cy="0"/>
        </a:xfrm>
      </p:grpSpPr>
      <p:sp>
        <p:nvSpPr>
          <p:cNvPr id="567" name="Google Shape;567;p59"/>
          <p:cNvSpPr txBox="1"/>
          <p:nvPr>
            <p:ph type="ctrTitle"/>
          </p:nvPr>
        </p:nvSpPr>
        <p:spPr>
          <a:xfrm>
            <a:off x="415611" y="992767"/>
            <a:ext cx="11360700" cy="2736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700"/>
              <a:buNone/>
              <a:defRPr sz="6700"/>
            </a:lvl1pPr>
            <a:lvl2pPr lvl="1" rtl="0" algn="ctr">
              <a:spcBef>
                <a:spcPts val="0"/>
              </a:spcBef>
              <a:spcAft>
                <a:spcPts val="0"/>
              </a:spcAft>
              <a:buSzPts val="6700"/>
              <a:buNone/>
              <a:defRPr sz="6700"/>
            </a:lvl2pPr>
            <a:lvl3pPr lvl="2" rtl="0" algn="ctr">
              <a:spcBef>
                <a:spcPts val="0"/>
              </a:spcBef>
              <a:spcAft>
                <a:spcPts val="0"/>
              </a:spcAft>
              <a:buSzPts val="6700"/>
              <a:buNone/>
              <a:defRPr sz="6700"/>
            </a:lvl3pPr>
            <a:lvl4pPr lvl="3" rtl="0" algn="ctr">
              <a:spcBef>
                <a:spcPts val="0"/>
              </a:spcBef>
              <a:spcAft>
                <a:spcPts val="0"/>
              </a:spcAft>
              <a:buSzPts val="6700"/>
              <a:buNone/>
              <a:defRPr sz="6700"/>
            </a:lvl4pPr>
            <a:lvl5pPr lvl="4" rtl="0" algn="ctr">
              <a:spcBef>
                <a:spcPts val="0"/>
              </a:spcBef>
              <a:spcAft>
                <a:spcPts val="0"/>
              </a:spcAft>
              <a:buSzPts val="6700"/>
              <a:buNone/>
              <a:defRPr sz="6700"/>
            </a:lvl5pPr>
            <a:lvl6pPr lvl="5" rtl="0" algn="ctr">
              <a:spcBef>
                <a:spcPts val="0"/>
              </a:spcBef>
              <a:spcAft>
                <a:spcPts val="0"/>
              </a:spcAft>
              <a:buSzPts val="6700"/>
              <a:buNone/>
              <a:defRPr sz="6700"/>
            </a:lvl6pPr>
            <a:lvl7pPr lvl="6" rtl="0" algn="ctr">
              <a:spcBef>
                <a:spcPts val="0"/>
              </a:spcBef>
              <a:spcAft>
                <a:spcPts val="0"/>
              </a:spcAft>
              <a:buSzPts val="6700"/>
              <a:buNone/>
              <a:defRPr sz="6700"/>
            </a:lvl7pPr>
            <a:lvl8pPr lvl="7" rtl="0" algn="ctr">
              <a:spcBef>
                <a:spcPts val="0"/>
              </a:spcBef>
              <a:spcAft>
                <a:spcPts val="0"/>
              </a:spcAft>
              <a:buSzPts val="6700"/>
              <a:buNone/>
              <a:defRPr sz="6700"/>
            </a:lvl8pPr>
            <a:lvl9pPr lvl="8" rtl="0" algn="ctr">
              <a:spcBef>
                <a:spcPts val="0"/>
              </a:spcBef>
              <a:spcAft>
                <a:spcPts val="0"/>
              </a:spcAft>
              <a:buSzPts val="6700"/>
              <a:buNone/>
              <a:defRPr sz="6700"/>
            </a:lvl9pPr>
          </a:lstStyle>
          <a:p/>
        </p:txBody>
      </p:sp>
      <p:sp>
        <p:nvSpPr>
          <p:cNvPr id="568" name="Google Shape;568;p59"/>
          <p:cNvSpPr txBox="1"/>
          <p:nvPr>
            <p:ph idx="1" type="subTitle"/>
          </p:nvPr>
        </p:nvSpPr>
        <p:spPr>
          <a:xfrm>
            <a:off x="415600" y="3778833"/>
            <a:ext cx="11360700" cy="105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569" name="Google Shape;569;p59"/>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570" name="Shape 570"/>
        <p:cNvGrpSpPr/>
        <p:nvPr/>
      </p:nvGrpSpPr>
      <p:grpSpPr>
        <a:xfrm>
          <a:off x="0" y="0"/>
          <a:ext cx="0" cy="0"/>
          <a:chOff x="0" y="0"/>
          <a:chExt cx="0" cy="0"/>
        </a:xfrm>
      </p:grpSpPr>
      <p:sp>
        <p:nvSpPr>
          <p:cNvPr id="571" name="Google Shape;571;p60"/>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72" name="Google Shape;572;p60"/>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73" name="Google Shape;573;p60"/>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574" name="Google Shape;574;p60"/>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75" name="Google Shape;575;p60"/>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576" name="Google Shape;576;p60"/>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77" name="Google Shape;577;p60"/>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578" name="Google Shape;578;p60"/>
          <p:cNvGrpSpPr/>
          <p:nvPr/>
        </p:nvGrpSpPr>
        <p:grpSpPr>
          <a:xfrm>
            <a:off x="0" y="5981277"/>
            <a:ext cx="12191479" cy="127071"/>
            <a:chOff x="0" y="9863563"/>
            <a:chExt cx="20104682" cy="209550"/>
          </a:xfrm>
        </p:grpSpPr>
        <p:sp>
          <p:nvSpPr>
            <p:cNvPr id="579" name="Google Shape;579;p6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0" name="Google Shape;580;p6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1" name="Google Shape;581;p6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2" name="Google Shape;582;p6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83" name="Google Shape;583;p60"/>
          <p:cNvGrpSpPr/>
          <p:nvPr/>
        </p:nvGrpSpPr>
        <p:grpSpPr>
          <a:xfrm>
            <a:off x="10472611" y="6302012"/>
            <a:ext cx="1450594" cy="352787"/>
            <a:chOff x="17270138" y="10392506"/>
            <a:chExt cx="2392141" cy="581772"/>
          </a:xfrm>
        </p:grpSpPr>
        <p:grpSp>
          <p:nvGrpSpPr>
            <p:cNvPr id="584" name="Google Shape;584;p60"/>
            <p:cNvGrpSpPr/>
            <p:nvPr/>
          </p:nvGrpSpPr>
          <p:grpSpPr>
            <a:xfrm>
              <a:off x="17879688" y="10615449"/>
              <a:ext cx="479402" cy="221678"/>
              <a:chOff x="17879688" y="10615449"/>
              <a:chExt cx="479402" cy="221678"/>
            </a:xfrm>
          </p:grpSpPr>
          <p:pic>
            <p:nvPicPr>
              <p:cNvPr id="585" name="Google Shape;585;p6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86" name="Google Shape;586;p6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87" name="Google Shape;587;p6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8" name="Google Shape;588;p6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9" name="Google Shape;589;p6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90" name="Google Shape;590;p60"/>
            <p:cNvGrpSpPr/>
            <p:nvPr/>
          </p:nvGrpSpPr>
          <p:grpSpPr>
            <a:xfrm>
              <a:off x="17270138" y="10697205"/>
              <a:ext cx="448309" cy="277073"/>
              <a:chOff x="17270138" y="10697205"/>
              <a:chExt cx="448309" cy="277073"/>
            </a:xfrm>
          </p:grpSpPr>
          <p:sp>
            <p:nvSpPr>
              <p:cNvPr id="591" name="Google Shape;591;p6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92" name="Google Shape;592;p6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93" name="Google Shape;593;p6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94" name="Google Shape;594;p6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595" name="Shape 595"/>
        <p:cNvGrpSpPr/>
        <p:nvPr/>
      </p:nvGrpSpPr>
      <p:grpSpPr>
        <a:xfrm>
          <a:off x="0" y="0"/>
          <a:ext cx="0" cy="0"/>
          <a:chOff x="0" y="0"/>
          <a:chExt cx="0" cy="0"/>
        </a:xfrm>
      </p:grpSpPr>
      <p:sp>
        <p:nvSpPr>
          <p:cNvPr id="596" name="Google Shape;596;p61"/>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7" name="Google Shape;597;p61"/>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98" name="Google Shape;598;p61"/>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599" name="Google Shape;599;p61"/>
          <p:cNvGrpSpPr/>
          <p:nvPr/>
        </p:nvGrpSpPr>
        <p:grpSpPr>
          <a:xfrm>
            <a:off x="0" y="5981277"/>
            <a:ext cx="12191479" cy="127071"/>
            <a:chOff x="0" y="9863563"/>
            <a:chExt cx="20104682" cy="209550"/>
          </a:xfrm>
        </p:grpSpPr>
        <p:sp>
          <p:nvSpPr>
            <p:cNvPr id="600" name="Google Shape;600;p6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1" name="Google Shape;601;p6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2" name="Google Shape;602;p6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3" name="Google Shape;603;p6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04" name="Google Shape;604;p61"/>
          <p:cNvGrpSpPr/>
          <p:nvPr/>
        </p:nvGrpSpPr>
        <p:grpSpPr>
          <a:xfrm>
            <a:off x="10472611" y="6302012"/>
            <a:ext cx="1450594" cy="352787"/>
            <a:chOff x="17270138" y="10392506"/>
            <a:chExt cx="2392141" cy="581772"/>
          </a:xfrm>
        </p:grpSpPr>
        <p:grpSp>
          <p:nvGrpSpPr>
            <p:cNvPr id="605" name="Google Shape;605;p61"/>
            <p:cNvGrpSpPr/>
            <p:nvPr/>
          </p:nvGrpSpPr>
          <p:grpSpPr>
            <a:xfrm>
              <a:off x="17879688" y="10615449"/>
              <a:ext cx="479402" cy="221678"/>
              <a:chOff x="17879688" y="10615449"/>
              <a:chExt cx="479402" cy="221678"/>
            </a:xfrm>
          </p:grpSpPr>
          <p:pic>
            <p:nvPicPr>
              <p:cNvPr id="606" name="Google Shape;606;p6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07" name="Google Shape;607;p6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08" name="Google Shape;608;p6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9" name="Google Shape;609;p6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0" name="Google Shape;610;p6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11" name="Google Shape;611;p61"/>
            <p:cNvGrpSpPr/>
            <p:nvPr/>
          </p:nvGrpSpPr>
          <p:grpSpPr>
            <a:xfrm>
              <a:off x="17270138" y="10697205"/>
              <a:ext cx="448309" cy="277073"/>
              <a:chOff x="17270138" y="10697205"/>
              <a:chExt cx="448309" cy="277073"/>
            </a:xfrm>
          </p:grpSpPr>
          <p:sp>
            <p:nvSpPr>
              <p:cNvPr id="612" name="Google Shape;612;p6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3" name="Google Shape;613;p6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4" name="Google Shape;614;p6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15" name="Google Shape;615;p6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16" name="Google Shape;616;p61"/>
          <p:cNvSpPr/>
          <p:nvPr>
            <p:ph idx="3" type="pic"/>
          </p:nvPr>
        </p:nvSpPr>
        <p:spPr>
          <a:xfrm>
            <a:off x="-1" y="0"/>
            <a:ext cx="5802300" cy="5981100"/>
          </a:xfrm>
          <a:prstGeom prst="rect">
            <a:avLst/>
          </a:prstGeom>
          <a:no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617" name="Shape 617"/>
        <p:cNvGrpSpPr/>
        <p:nvPr/>
      </p:nvGrpSpPr>
      <p:grpSpPr>
        <a:xfrm>
          <a:off x="0" y="0"/>
          <a:ext cx="0" cy="0"/>
          <a:chOff x="0" y="0"/>
          <a:chExt cx="0" cy="0"/>
        </a:xfrm>
      </p:grpSpPr>
      <p:sp>
        <p:nvSpPr>
          <p:cNvPr id="618" name="Google Shape;618;p62"/>
          <p:cNvSpPr/>
          <p:nvPr/>
        </p:nvSpPr>
        <p:spPr>
          <a:xfrm>
            <a:off x="0" y="-12750"/>
            <a:ext cx="12192000" cy="688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FFFFFF"/>
        </a:solidFill>
      </p:bgPr>
    </p:bg>
    <p:spTree>
      <p:nvGrpSpPr>
        <p:cNvPr id="619" name="Shape 619"/>
        <p:cNvGrpSpPr/>
        <p:nvPr/>
      </p:nvGrpSpPr>
      <p:grpSpPr>
        <a:xfrm>
          <a:off x="0" y="0"/>
          <a:ext cx="0" cy="0"/>
          <a:chOff x="0" y="0"/>
          <a:chExt cx="0" cy="0"/>
        </a:xfrm>
      </p:grpSpPr>
      <p:sp>
        <p:nvSpPr>
          <p:cNvPr id="620" name="Google Shape;620;p63"/>
          <p:cNvSpPr txBox="1"/>
          <p:nvPr>
            <p:ph idx="12" type="sldNum"/>
          </p:nvPr>
        </p:nvSpPr>
        <p:spPr>
          <a:xfrm rot="-5400000">
            <a:off x="11582467" y="341400"/>
            <a:ext cx="731700" cy="383100"/>
          </a:xfrm>
          <a:prstGeom prst="rect">
            <a:avLst/>
          </a:prstGeom>
        </p:spPr>
        <p:txBody>
          <a:bodyPr anchorCtr="0" anchor="t" bIns="91425" lIns="91425" spcFirstLastPara="1" rIns="91425" wrap="square" tIns="91425">
            <a:noAutofit/>
          </a:bodyPr>
          <a:lstStyle>
            <a:lvl1pPr lvl="0" rtl="0">
              <a:buNone/>
              <a:defRPr sz="900">
                <a:solidFill>
                  <a:srgbClr val="B7B7B7"/>
                </a:solidFill>
                <a:latin typeface="DM Sans"/>
                <a:ea typeface="DM Sans"/>
                <a:cs typeface="DM Sans"/>
                <a:sym typeface="DM Sans"/>
              </a:defRPr>
            </a:lvl1pPr>
            <a:lvl2pPr lvl="1" rtl="0">
              <a:buNone/>
              <a:defRPr sz="900">
                <a:solidFill>
                  <a:srgbClr val="B7B7B7"/>
                </a:solidFill>
                <a:latin typeface="DM Sans"/>
                <a:ea typeface="DM Sans"/>
                <a:cs typeface="DM Sans"/>
                <a:sym typeface="DM Sans"/>
              </a:defRPr>
            </a:lvl2pPr>
            <a:lvl3pPr lvl="2" rtl="0">
              <a:buNone/>
              <a:defRPr sz="900">
                <a:solidFill>
                  <a:srgbClr val="B7B7B7"/>
                </a:solidFill>
                <a:latin typeface="DM Sans"/>
                <a:ea typeface="DM Sans"/>
                <a:cs typeface="DM Sans"/>
                <a:sym typeface="DM Sans"/>
              </a:defRPr>
            </a:lvl3pPr>
            <a:lvl4pPr lvl="3" rtl="0">
              <a:buNone/>
              <a:defRPr sz="900">
                <a:solidFill>
                  <a:srgbClr val="B7B7B7"/>
                </a:solidFill>
                <a:latin typeface="DM Sans"/>
                <a:ea typeface="DM Sans"/>
                <a:cs typeface="DM Sans"/>
                <a:sym typeface="DM Sans"/>
              </a:defRPr>
            </a:lvl4pPr>
            <a:lvl5pPr lvl="4" rtl="0">
              <a:buNone/>
              <a:defRPr sz="900">
                <a:solidFill>
                  <a:srgbClr val="B7B7B7"/>
                </a:solidFill>
                <a:latin typeface="DM Sans"/>
                <a:ea typeface="DM Sans"/>
                <a:cs typeface="DM Sans"/>
                <a:sym typeface="DM Sans"/>
              </a:defRPr>
            </a:lvl5pPr>
            <a:lvl6pPr lvl="5" rtl="0">
              <a:buNone/>
              <a:defRPr sz="900">
                <a:solidFill>
                  <a:srgbClr val="B7B7B7"/>
                </a:solidFill>
                <a:latin typeface="DM Sans"/>
                <a:ea typeface="DM Sans"/>
                <a:cs typeface="DM Sans"/>
                <a:sym typeface="DM Sans"/>
              </a:defRPr>
            </a:lvl6pPr>
            <a:lvl7pPr lvl="6" rtl="0">
              <a:buNone/>
              <a:defRPr sz="900">
                <a:solidFill>
                  <a:srgbClr val="B7B7B7"/>
                </a:solidFill>
                <a:latin typeface="DM Sans"/>
                <a:ea typeface="DM Sans"/>
                <a:cs typeface="DM Sans"/>
                <a:sym typeface="DM Sans"/>
              </a:defRPr>
            </a:lvl7pPr>
            <a:lvl8pPr lvl="7" rtl="0">
              <a:buNone/>
              <a:defRPr sz="900">
                <a:solidFill>
                  <a:srgbClr val="B7B7B7"/>
                </a:solidFill>
                <a:latin typeface="DM Sans"/>
                <a:ea typeface="DM Sans"/>
                <a:cs typeface="DM Sans"/>
                <a:sym typeface="DM Sans"/>
              </a:defRPr>
            </a:lvl8pPr>
            <a:lvl9pPr lvl="8" rtl="0">
              <a:buNone/>
              <a:defRPr sz="900">
                <a:solidFill>
                  <a:srgbClr val="B7B7B7"/>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621" name="Shape 621"/>
        <p:cNvGrpSpPr/>
        <p:nvPr/>
      </p:nvGrpSpPr>
      <p:grpSpPr>
        <a:xfrm>
          <a:off x="0" y="0"/>
          <a:ext cx="0" cy="0"/>
          <a:chOff x="0" y="0"/>
          <a:chExt cx="0" cy="0"/>
        </a:xfrm>
      </p:grpSpPr>
      <p:sp>
        <p:nvSpPr>
          <p:cNvPr id="622" name="Google Shape;622;p64"/>
          <p:cNvSpPr/>
          <p:nvPr>
            <p:ph idx="2" type="pic"/>
          </p:nvPr>
        </p:nvSpPr>
        <p:spPr>
          <a:xfrm>
            <a:off x="0" y="0"/>
            <a:ext cx="12191100" cy="5979900"/>
          </a:xfrm>
          <a:prstGeom prst="rect">
            <a:avLst/>
          </a:prstGeom>
          <a:noFill/>
          <a:ln>
            <a:noFill/>
          </a:ln>
        </p:spPr>
      </p:sp>
      <p:grpSp>
        <p:nvGrpSpPr>
          <p:cNvPr id="623" name="Google Shape;623;p64"/>
          <p:cNvGrpSpPr/>
          <p:nvPr/>
        </p:nvGrpSpPr>
        <p:grpSpPr>
          <a:xfrm>
            <a:off x="10472612" y="6300976"/>
            <a:ext cx="1450594" cy="352728"/>
            <a:chOff x="17270138" y="10392506"/>
            <a:chExt cx="2392141" cy="581772"/>
          </a:xfrm>
        </p:grpSpPr>
        <p:pic>
          <p:nvPicPr>
            <p:cNvPr id="624" name="Google Shape;624;p6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25" name="Google Shape;625;p6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6" name="Google Shape;626;p64"/>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7" name="Google Shape;627;p6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8" name="Google Shape;628;p6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29" name="Google Shape;629;p64"/>
            <p:cNvGrpSpPr/>
            <p:nvPr/>
          </p:nvGrpSpPr>
          <p:grpSpPr>
            <a:xfrm>
              <a:off x="17270138" y="10697205"/>
              <a:ext cx="448309" cy="277073"/>
              <a:chOff x="17270138" y="10697205"/>
              <a:chExt cx="448309" cy="277073"/>
            </a:xfrm>
          </p:grpSpPr>
          <p:sp>
            <p:nvSpPr>
              <p:cNvPr id="630" name="Google Shape;630;p6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1" name="Google Shape;631;p6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2" name="Google Shape;632;p6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33" name="Google Shape;633;p6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634" name="Google Shape;634;p64"/>
          <p:cNvGrpSpPr/>
          <p:nvPr/>
        </p:nvGrpSpPr>
        <p:grpSpPr>
          <a:xfrm>
            <a:off x="0" y="5980278"/>
            <a:ext cx="12191479" cy="127050"/>
            <a:chOff x="0" y="9863563"/>
            <a:chExt cx="20104682" cy="209550"/>
          </a:xfrm>
        </p:grpSpPr>
        <p:sp>
          <p:nvSpPr>
            <p:cNvPr id="635" name="Google Shape;635;p6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6" name="Google Shape;636;p6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7" name="Google Shape;637;p6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8" name="Google Shape;638;p6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39" name="Google Shape;639;p64"/>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40" name="Google Shape;640;p64"/>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41" name="Google Shape;641;p64"/>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42" name="Google Shape;642;p64"/>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43" name="Google Shape;643;p64"/>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4">
    <p:spTree>
      <p:nvGrpSpPr>
        <p:cNvPr id="644" name="Shape 644"/>
        <p:cNvGrpSpPr/>
        <p:nvPr/>
      </p:nvGrpSpPr>
      <p:grpSpPr>
        <a:xfrm>
          <a:off x="0" y="0"/>
          <a:ext cx="0" cy="0"/>
          <a:chOff x="0" y="0"/>
          <a:chExt cx="0" cy="0"/>
        </a:xfrm>
      </p:grpSpPr>
      <p:grpSp>
        <p:nvGrpSpPr>
          <p:cNvPr id="645" name="Google Shape;645;p65"/>
          <p:cNvGrpSpPr/>
          <p:nvPr/>
        </p:nvGrpSpPr>
        <p:grpSpPr>
          <a:xfrm>
            <a:off x="0" y="5980278"/>
            <a:ext cx="12191479" cy="127050"/>
            <a:chOff x="0" y="9863563"/>
            <a:chExt cx="20104682" cy="209550"/>
          </a:xfrm>
        </p:grpSpPr>
        <p:sp>
          <p:nvSpPr>
            <p:cNvPr id="646" name="Google Shape;646;p6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7" name="Google Shape;647;p6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8" name="Google Shape;648;p6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9" name="Google Shape;649;p6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50" name="Google Shape;650;p65"/>
          <p:cNvGrpSpPr/>
          <p:nvPr/>
        </p:nvGrpSpPr>
        <p:grpSpPr>
          <a:xfrm>
            <a:off x="10472612" y="6300976"/>
            <a:ext cx="1450594" cy="352728"/>
            <a:chOff x="17270138" y="10392506"/>
            <a:chExt cx="2392141" cy="581772"/>
          </a:xfrm>
        </p:grpSpPr>
        <p:grpSp>
          <p:nvGrpSpPr>
            <p:cNvPr id="651" name="Google Shape;651;p65"/>
            <p:cNvGrpSpPr/>
            <p:nvPr/>
          </p:nvGrpSpPr>
          <p:grpSpPr>
            <a:xfrm>
              <a:off x="17879688" y="10615449"/>
              <a:ext cx="479402" cy="221678"/>
              <a:chOff x="17879688" y="10615449"/>
              <a:chExt cx="479402" cy="221678"/>
            </a:xfrm>
          </p:grpSpPr>
          <p:pic>
            <p:nvPicPr>
              <p:cNvPr id="652" name="Google Shape;652;p6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53" name="Google Shape;653;p6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54" name="Google Shape;654;p6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5" name="Google Shape;655;p6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6" name="Google Shape;656;p6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57" name="Google Shape;657;p65"/>
            <p:cNvGrpSpPr/>
            <p:nvPr/>
          </p:nvGrpSpPr>
          <p:grpSpPr>
            <a:xfrm>
              <a:off x="17270138" y="10697205"/>
              <a:ext cx="448309" cy="277073"/>
              <a:chOff x="17270138" y="10697205"/>
              <a:chExt cx="448309" cy="277073"/>
            </a:xfrm>
          </p:grpSpPr>
          <p:sp>
            <p:nvSpPr>
              <p:cNvPr id="658" name="Google Shape;658;p6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9" name="Google Shape;659;p6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0" name="Google Shape;660;p6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61" name="Google Shape;661;p6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62" name="Google Shape;662;p65"/>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63" name="Google Shape;663;p65"/>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664" name="Shape 664"/>
        <p:cNvGrpSpPr/>
        <p:nvPr/>
      </p:nvGrpSpPr>
      <p:grpSpPr>
        <a:xfrm>
          <a:off x="0" y="0"/>
          <a:ext cx="0" cy="0"/>
          <a:chOff x="0" y="0"/>
          <a:chExt cx="0" cy="0"/>
        </a:xfrm>
      </p:grpSpPr>
      <p:grpSp>
        <p:nvGrpSpPr>
          <p:cNvPr id="665" name="Google Shape;665;p66"/>
          <p:cNvGrpSpPr/>
          <p:nvPr/>
        </p:nvGrpSpPr>
        <p:grpSpPr>
          <a:xfrm>
            <a:off x="0" y="5980278"/>
            <a:ext cx="12191479" cy="127050"/>
            <a:chOff x="0" y="9863563"/>
            <a:chExt cx="20104682" cy="209550"/>
          </a:xfrm>
        </p:grpSpPr>
        <p:sp>
          <p:nvSpPr>
            <p:cNvPr id="666" name="Google Shape;666;p6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7" name="Google Shape;667;p6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8" name="Google Shape;668;p6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9" name="Google Shape;669;p6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70" name="Google Shape;670;p66"/>
          <p:cNvGrpSpPr/>
          <p:nvPr/>
        </p:nvGrpSpPr>
        <p:grpSpPr>
          <a:xfrm>
            <a:off x="10472612" y="6300976"/>
            <a:ext cx="1450594" cy="352728"/>
            <a:chOff x="17270138" y="10392506"/>
            <a:chExt cx="2392141" cy="581772"/>
          </a:xfrm>
        </p:grpSpPr>
        <p:grpSp>
          <p:nvGrpSpPr>
            <p:cNvPr id="671" name="Google Shape;671;p66"/>
            <p:cNvGrpSpPr/>
            <p:nvPr/>
          </p:nvGrpSpPr>
          <p:grpSpPr>
            <a:xfrm>
              <a:off x="17879688" y="10615449"/>
              <a:ext cx="479402" cy="221678"/>
              <a:chOff x="17879688" y="10615449"/>
              <a:chExt cx="479402" cy="221678"/>
            </a:xfrm>
          </p:grpSpPr>
          <p:pic>
            <p:nvPicPr>
              <p:cNvPr id="672" name="Google Shape;672;p6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73" name="Google Shape;673;p6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74" name="Google Shape;674;p6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5" name="Google Shape;675;p6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6" name="Google Shape;676;p6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77" name="Google Shape;677;p66"/>
            <p:cNvGrpSpPr/>
            <p:nvPr/>
          </p:nvGrpSpPr>
          <p:grpSpPr>
            <a:xfrm>
              <a:off x="17270138" y="10697205"/>
              <a:ext cx="448309" cy="277073"/>
              <a:chOff x="17270138" y="10697205"/>
              <a:chExt cx="448309" cy="277073"/>
            </a:xfrm>
          </p:grpSpPr>
          <p:sp>
            <p:nvSpPr>
              <p:cNvPr id="678" name="Google Shape;678;p6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9" name="Google Shape;679;p6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0" name="Google Shape;680;p6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81" name="Google Shape;681;p6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82" name="Google Shape;682;p6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83" name="Google Shape;683;p6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84" name="Google Shape;684;p66"/>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_5">
    <p:spTree>
      <p:nvGrpSpPr>
        <p:cNvPr id="685" name="Shape 685"/>
        <p:cNvGrpSpPr/>
        <p:nvPr/>
      </p:nvGrpSpPr>
      <p:grpSpPr>
        <a:xfrm>
          <a:off x="0" y="0"/>
          <a:ext cx="0" cy="0"/>
          <a:chOff x="0" y="0"/>
          <a:chExt cx="0" cy="0"/>
        </a:xfrm>
      </p:grpSpPr>
      <p:grpSp>
        <p:nvGrpSpPr>
          <p:cNvPr id="686" name="Google Shape;686;p67"/>
          <p:cNvGrpSpPr/>
          <p:nvPr/>
        </p:nvGrpSpPr>
        <p:grpSpPr>
          <a:xfrm>
            <a:off x="0" y="5980278"/>
            <a:ext cx="12191479" cy="127050"/>
            <a:chOff x="0" y="9863563"/>
            <a:chExt cx="20104682" cy="209550"/>
          </a:xfrm>
        </p:grpSpPr>
        <p:sp>
          <p:nvSpPr>
            <p:cNvPr id="687" name="Google Shape;687;p6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8" name="Google Shape;688;p6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9" name="Google Shape;689;p6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0" name="Google Shape;690;p6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91" name="Google Shape;691;p67"/>
          <p:cNvGrpSpPr/>
          <p:nvPr/>
        </p:nvGrpSpPr>
        <p:grpSpPr>
          <a:xfrm>
            <a:off x="10472612" y="6300976"/>
            <a:ext cx="1450594" cy="352728"/>
            <a:chOff x="17270138" y="10392506"/>
            <a:chExt cx="2392141" cy="581772"/>
          </a:xfrm>
        </p:grpSpPr>
        <p:grpSp>
          <p:nvGrpSpPr>
            <p:cNvPr id="692" name="Google Shape;692;p67"/>
            <p:cNvGrpSpPr/>
            <p:nvPr/>
          </p:nvGrpSpPr>
          <p:grpSpPr>
            <a:xfrm>
              <a:off x="17879688" y="10615449"/>
              <a:ext cx="479402" cy="221678"/>
              <a:chOff x="17879688" y="10615449"/>
              <a:chExt cx="479402" cy="221678"/>
            </a:xfrm>
          </p:grpSpPr>
          <p:pic>
            <p:nvPicPr>
              <p:cNvPr id="693" name="Google Shape;693;p6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94" name="Google Shape;694;p6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95" name="Google Shape;695;p6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6" name="Google Shape;696;p6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7" name="Google Shape;697;p6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98" name="Google Shape;698;p67"/>
            <p:cNvGrpSpPr/>
            <p:nvPr/>
          </p:nvGrpSpPr>
          <p:grpSpPr>
            <a:xfrm>
              <a:off x="17270138" y="10697205"/>
              <a:ext cx="448309" cy="277073"/>
              <a:chOff x="17270138" y="10697205"/>
              <a:chExt cx="448309" cy="277073"/>
            </a:xfrm>
          </p:grpSpPr>
          <p:sp>
            <p:nvSpPr>
              <p:cNvPr id="699" name="Google Shape;699;p6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0" name="Google Shape;700;p6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1" name="Google Shape;701;p6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02" name="Google Shape;702;p6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03" name="Google Shape;703;p6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4" name="Google Shape;704;p6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23">
    <p:spTree>
      <p:nvGrpSpPr>
        <p:cNvPr id="705" name="Shape 705"/>
        <p:cNvGrpSpPr/>
        <p:nvPr/>
      </p:nvGrpSpPr>
      <p:grpSpPr>
        <a:xfrm>
          <a:off x="0" y="0"/>
          <a:ext cx="0" cy="0"/>
          <a:chOff x="0" y="0"/>
          <a:chExt cx="0" cy="0"/>
        </a:xfrm>
      </p:grpSpPr>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ore – Instructions">
  <p:cSld name="TITLE_1_2">
    <p:spTree>
      <p:nvGrpSpPr>
        <p:cNvPr id="706" name="Shape 706"/>
        <p:cNvGrpSpPr/>
        <p:nvPr/>
      </p:nvGrpSpPr>
      <p:grpSpPr>
        <a:xfrm>
          <a:off x="0" y="0"/>
          <a:ext cx="0" cy="0"/>
          <a:chOff x="0" y="0"/>
          <a:chExt cx="0" cy="0"/>
        </a:xfrm>
      </p:grpSpPr>
      <p:sp>
        <p:nvSpPr>
          <p:cNvPr id="707" name="Google Shape;707;p69"/>
          <p:cNvSpPr/>
          <p:nvPr/>
        </p:nvSpPr>
        <p:spPr>
          <a:xfrm>
            <a:off x="260736" y="205887"/>
            <a:ext cx="11592000" cy="6403500"/>
          </a:xfrm>
          <a:prstGeom prst="rect">
            <a:avLst/>
          </a:prstGeom>
          <a:solidFill>
            <a:srgbClr val="FFF58E"/>
          </a:solidFill>
          <a:ln>
            <a:noFill/>
          </a:ln>
        </p:spPr>
        <p:txBody>
          <a:bodyPr anchorCtr="0" anchor="ctr" bIns="97175" lIns="97175" spcFirstLastPara="1" rIns="97175" wrap="square" tIns="97175">
            <a:noAutofit/>
          </a:bodyPr>
          <a:lstStyle/>
          <a:p>
            <a:pPr indent="0" lvl="0" marL="0" rtl="0" algn="ctr">
              <a:spcBef>
                <a:spcPts val="0"/>
              </a:spcBef>
              <a:spcAft>
                <a:spcPts val="0"/>
              </a:spcAft>
              <a:buNone/>
            </a:pPr>
            <a:r>
              <a:t/>
            </a:r>
            <a:endParaRPr sz="1500">
              <a:latin typeface="Mulish"/>
              <a:ea typeface="Mulish"/>
              <a:cs typeface="Mulish"/>
              <a:sym typeface="Mulish"/>
            </a:endParaRPr>
          </a:p>
        </p:txBody>
      </p:sp>
      <p:sp>
        <p:nvSpPr>
          <p:cNvPr id="708" name="Google Shape;708;p69"/>
          <p:cNvSpPr txBox="1"/>
          <p:nvPr/>
        </p:nvSpPr>
        <p:spPr>
          <a:xfrm>
            <a:off x="6252311" y="6452074"/>
            <a:ext cx="5601300" cy="158100"/>
          </a:xfrm>
          <a:prstGeom prst="rect">
            <a:avLst/>
          </a:prstGeom>
          <a:noFill/>
          <a:ln>
            <a:noFill/>
          </a:ln>
        </p:spPr>
        <p:txBody>
          <a:bodyPr anchorCtr="0" anchor="ctr" bIns="97000" lIns="97000" spcFirstLastPara="1" rIns="97000" wrap="square" tIns="97000">
            <a:noAutofit/>
          </a:bodyPr>
          <a:lstStyle/>
          <a:p>
            <a:pPr indent="0" lvl="0" marL="0" marR="0" rtl="0" algn="r">
              <a:lnSpc>
                <a:spcPct val="100000"/>
              </a:lnSpc>
              <a:spcBef>
                <a:spcPts val="0"/>
              </a:spcBef>
              <a:spcAft>
                <a:spcPts val="0"/>
              </a:spcAft>
              <a:buClr>
                <a:srgbClr val="000000"/>
              </a:buClr>
              <a:buSzPts val="800"/>
              <a:buFont typeface="Arial"/>
              <a:buNone/>
            </a:pPr>
            <a:r>
              <a:rPr lang="en-US" sz="800">
                <a:solidFill>
                  <a:schemeClr val="dk1"/>
                </a:solidFill>
                <a:latin typeface="Rubik Light"/>
                <a:ea typeface="Rubik Light"/>
                <a:cs typeface="Rubik Light"/>
                <a:sym typeface="Rubik Light"/>
              </a:rPr>
              <a:t>sDEPTHS TOOLKIT – DRAFT V!</a:t>
            </a:r>
            <a:r>
              <a:rPr b="0" i="0" lang="en-US" sz="800" u="none" cap="none" strike="noStrike">
                <a:solidFill>
                  <a:schemeClr val="dk1"/>
                </a:solidFill>
                <a:latin typeface="Rubik Light"/>
                <a:ea typeface="Rubik Light"/>
                <a:cs typeface="Rubik Light"/>
                <a:sym typeface="Rubik Light"/>
              </a:rPr>
              <a:t>   |   </a:t>
            </a:r>
            <a:fld id="{00000000-1234-1234-1234-123412341234}" type="slidenum">
              <a:rPr b="0" i="0" lang="en-US" sz="800" u="none" cap="none" strike="noStrike">
                <a:solidFill>
                  <a:schemeClr val="dk1"/>
                </a:solidFill>
                <a:latin typeface="Rubik Light"/>
                <a:ea typeface="Rubik Light"/>
                <a:cs typeface="Rubik Light"/>
                <a:sym typeface="Rubik Light"/>
              </a:rPr>
              <a:t>‹#›</a:t>
            </a:fld>
            <a:r>
              <a:rPr b="0" i="0" lang="en-US" sz="800" u="none" cap="none" strike="noStrike">
                <a:solidFill>
                  <a:schemeClr val="dk1"/>
                </a:solidFill>
                <a:latin typeface="Rubik Light"/>
                <a:ea typeface="Rubik Light"/>
                <a:cs typeface="Rubik Light"/>
                <a:sym typeface="Rubik Light"/>
              </a:rPr>
              <a:t> </a:t>
            </a:r>
            <a:endParaRPr b="0" i="0" sz="800" u="none" cap="none" strike="noStrike">
              <a:solidFill>
                <a:schemeClr val="dk1"/>
              </a:solidFill>
              <a:latin typeface="Rubik Light"/>
              <a:ea typeface="Rubik Light"/>
              <a:cs typeface="Rubik Light"/>
              <a:sym typeface="Rubik Light"/>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4">
    <p:spTree>
      <p:nvGrpSpPr>
        <p:cNvPr id="709" name="Shape 709"/>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ore – Instructions 1">
  <p:cSld name="TITLE_1_3">
    <p:spTree>
      <p:nvGrpSpPr>
        <p:cNvPr id="710" name="Shape 710"/>
        <p:cNvGrpSpPr/>
        <p:nvPr/>
      </p:nvGrpSpPr>
      <p:grpSpPr>
        <a:xfrm>
          <a:off x="0" y="0"/>
          <a:ext cx="0" cy="0"/>
          <a:chOff x="0" y="0"/>
          <a:chExt cx="0" cy="0"/>
        </a:xfrm>
      </p:grpSpPr>
      <p:sp>
        <p:nvSpPr>
          <p:cNvPr id="711" name="Google Shape;711;p71"/>
          <p:cNvSpPr/>
          <p:nvPr/>
        </p:nvSpPr>
        <p:spPr>
          <a:xfrm>
            <a:off x="260736" y="205887"/>
            <a:ext cx="11592000" cy="6403500"/>
          </a:xfrm>
          <a:prstGeom prst="rect">
            <a:avLst/>
          </a:prstGeom>
          <a:solidFill>
            <a:srgbClr val="FFF58E"/>
          </a:solidFill>
          <a:ln>
            <a:noFill/>
          </a:ln>
        </p:spPr>
        <p:txBody>
          <a:bodyPr anchorCtr="0" anchor="ctr" bIns="97175" lIns="97175" spcFirstLastPara="1" rIns="97175" wrap="square" tIns="97175">
            <a:noAutofit/>
          </a:bodyPr>
          <a:lstStyle/>
          <a:p>
            <a:pPr indent="0" lvl="0" marL="0" rtl="0" algn="ctr">
              <a:spcBef>
                <a:spcPts val="0"/>
              </a:spcBef>
              <a:spcAft>
                <a:spcPts val="0"/>
              </a:spcAft>
              <a:buNone/>
            </a:pPr>
            <a:r>
              <a:t/>
            </a:r>
            <a:endParaRPr sz="1500">
              <a:latin typeface="Mulish"/>
              <a:ea typeface="Mulish"/>
              <a:cs typeface="Mulish"/>
              <a:sym typeface="Mulish"/>
            </a:endParaRPr>
          </a:p>
        </p:txBody>
      </p:sp>
      <p:sp>
        <p:nvSpPr>
          <p:cNvPr id="712" name="Google Shape;712;p71"/>
          <p:cNvSpPr txBox="1"/>
          <p:nvPr/>
        </p:nvSpPr>
        <p:spPr>
          <a:xfrm>
            <a:off x="6252311" y="6452074"/>
            <a:ext cx="5601300" cy="158100"/>
          </a:xfrm>
          <a:prstGeom prst="rect">
            <a:avLst/>
          </a:prstGeom>
          <a:noFill/>
          <a:ln>
            <a:noFill/>
          </a:ln>
        </p:spPr>
        <p:txBody>
          <a:bodyPr anchorCtr="0" anchor="ctr" bIns="97000" lIns="97000" spcFirstLastPara="1" rIns="97000" wrap="square" tIns="97000">
            <a:noAutofit/>
          </a:bodyPr>
          <a:lstStyle/>
          <a:p>
            <a:pPr indent="0" lvl="0" marL="0" marR="0" rtl="0" algn="r">
              <a:lnSpc>
                <a:spcPct val="100000"/>
              </a:lnSpc>
              <a:spcBef>
                <a:spcPts val="0"/>
              </a:spcBef>
              <a:spcAft>
                <a:spcPts val="0"/>
              </a:spcAft>
              <a:buClr>
                <a:srgbClr val="000000"/>
              </a:buClr>
              <a:buSzPts val="800"/>
              <a:buFont typeface="Arial"/>
              <a:buNone/>
            </a:pPr>
            <a:r>
              <a:rPr lang="en-US" sz="800">
                <a:solidFill>
                  <a:schemeClr val="dk1"/>
                </a:solidFill>
                <a:latin typeface="Rubik Light"/>
                <a:ea typeface="Rubik Light"/>
                <a:cs typeface="Rubik Light"/>
                <a:sym typeface="Rubik Light"/>
              </a:rPr>
              <a:t>sDEPTHS TOOLKIT – DRAFT V!</a:t>
            </a:r>
            <a:r>
              <a:rPr b="0" i="0" lang="en-US" sz="800" u="none" cap="none" strike="noStrike">
                <a:solidFill>
                  <a:schemeClr val="dk1"/>
                </a:solidFill>
                <a:latin typeface="Rubik Light"/>
                <a:ea typeface="Rubik Light"/>
                <a:cs typeface="Rubik Light"/>
                <a:sym typeface="Rubik Light"/>
              </a:rPr>
              <a:t>   |   </a:t>
            </a:r>
            <a:fld id="{00000000-1234-1234-1234-123412341234}" type="slidenum">
              <a:rPr b="0" i="0" lang="en-US" sz="800" u="none" cap="none" strike="noStrike">
                <a:solidFill>
                  <a:schemeClr val="dk1"/>
                </a:solidFill>
                <a:latin typeface="Rubik Light"/>
                <a:ea typeface="Rubik Light"/>
                <a:cs typeface="Rubik Light"/>
                <a:sym typeface="Rubik Light"/>
              </a:rPr>
              <a:t>‹#›</a:t>
            </a:fld>
            <a:r>
              <a:rPr b="0" i="0" lang="en-US" sz="800" u="none" cap="none" strike="noStrike">
                <a:solidFill>
                  <a:schemeClr val="dk1"/>
                </a:solidFill>
                <a:latin typeface="Rubik Light"/>
                <a:ea typeface="Rubik Light"/>
                <a:cs typeface="Rubik Light"/>
                <a:sym typeface="Rubik Light"/>
              </a:rPr>
              <a:t> </a:t>
            </a:r>
            <a:endParaRPr b="0" i="0" sz="800" u="none" cap="none" strike="noStrike">
              <a:solidFill>
                <a:schemeClr val="dk1"/>
              </a:solidFill>
              <a:latin typeface="Rubik Light"/>
              <a:ea typeface="Rubik Light"/>
              <a:cs typeface="Rubik Light"/>
              <a:sym typeface="Rubik Light"/>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_25">
    <p:spTree>
      <p:nvGrpSpPr>
        <p:cNvPr id="713" name="Shape 713"/>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1">
  <p:cSld name="Title and Content_1_1_1_1_1_1">
    <p:spTree>
      <p:nvGrpSpPr>
        <p:cNvPr id="714" name="Shape 714"/>
        <p:cNvGrpSpPr/>
        <p:nvPr/>
      </p:nvGrpSpPr>
      <p:grpSpPr>
        <a:xfrm>
          <a:off x="0" y="0"/>
          <a:ext cx="0" cy="0"/>
          <a:chOff x="0" y="0"/>
          <a:chExt cx="0" cy="0"/>
        </a:xfrm>
      </p:grpSpPr>
      <p:graphicFrame>
        <p:nvGraphicFramePr>
          <p:cNvPr id="715" name="Google Shape;715;p73"/>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16" name="Google Shape;716;p73"/>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17" name="Google Shape;717;p73"/>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18" name="Google Shape;718;p73"/>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19" name="Google Shape;719;p73"/>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20" name="Google Shape;720;p73"/>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21" name="Google Shape;721;p73"/>
          <p:cNvSpPr txBox="1"/>
          <p:nvPr/>
        </p:nvSpPr>
        <p:spPr>
          <a:xfrm>
            <a:off x="673100" y="63881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2023</a:t>
            </a:r>
            <a:endParaRPr sz="1000">
              <a:latin typeface="Muli"/>
              <a:ea typeface="Muli"/>
              <a:cs typeface="Muli"/>
              <a:sym typeface="Muli"/>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1">
  <p:cSld name="CUSTOM_3_1_4">
    <p:spTree>
      <p:nvGrpSpPr>
        <p:cNvPr id="722" name="Shape 722"/>
        <p:cNvGrpSpPr/>
        <p:nvPr/>
      </p:nvGrpSpPr>
      <p:grpSpPr>
        <a:xfrm>
          <a:off x="0" y="0"/>
          <a:ext cx="0" cy="0"/>
          <a:chOff x="0" y="0"/>
          <a:chExt cx="0" cy="0"/>
        </a:xfrm>
      </p:grpSpPr>
      <p:sp>
        <p:nvSpPr>
          <p:cNvPr id="723" name="Google Shape;723;p74"/>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724" name="Google Shape;724;p74"/>
          <p:cNvGraphicFramePr/>
          <p:nvPr/>
        </p:nvGraphicFramePr>
        <p:xfrm>
          <a:off x="0" y="0"/>
          <a:ext cx="3000000" cy="3000000"/>
        </p:xfrm>
        <a:graphic>
          <a:graphicData uri="http://schemas.openxmlformats.org/drawingml/2006/table">
            <a:tbl>
              <a:tblPr>
                <a:noFill/>
                <a:tableStyleId>{BFAC67E8-7898-4094-90D6-D45D47766BFE}</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25" name="Google Shape;725;p74"/>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726" name="Google Shape;726;p74"/>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74" Type="http://schemas.openxmlformats.org/officeDocument/2006/relationships/theme" Target="../theme/theme2.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20" Type="http://schemas.openxmlformats.org/officeDocument/2006/relationships/slideLayout" Target="../slideLayouts/slideLayout20.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22" Type="http://schemas.openxmlformats.org/officeDocument/2006/relationships/slideLayout" Target="../slideLayouts/slideLayout22.xml"/><Relationship Id="rId66" Type="http://schemas.openxmlformats.org/officeDocument/2006/relationships/slideLayout" Target="../slideLayouts/slideLayout66.xml"/><Relationship Id="rId21" Type="http://schemas.openxmlformats.org/officeDocument/2006/relationships/slideLayout" Target="../slideLayouts/slideLayout21.xml"/><Relationship Id="rId65" Type="http://schemas.openxmlformats.org/officeDocument/2006/relationships/slideLayout" Target="../slideLayouts/slideLayout65.xml"/><Relationship Id="rId24" Type="http://schemas.openxmlformats.org/officeDocument/2006/relationships/slideLayout" Target="../slideLayouts/slideLayout24.xml"/><Relationship Id="rId68" Type="http://schemas.openxmlformats.org/officeDocument/2006/relationships/slideLayout" Target="../slideLayouts/slideLayout68.xml"/><Relationship Id="rId23" Type="http://schemas.openxmlformats.org/officeDocument/2006/relationships/slideLayout" Target="../slideLayouts/slideLayout23.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69" Type="http://schemas.openxmlformats.org/officeDocument/2006/relationships/slideLayout" Target="../slideLayouts/slideLayout6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slideLayout" Target="../slideLayouts/slideLayout57.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59" Type="http://schemas.openxmlformats.org/officeDocument/2006/relationships/slideLayout" Target="../slideLayouts/slideLayout59.xml"/><Relationship Id="rId14" Type="http://schemas.openxmlformats.org/officeDocument/2006/relationships/slideLayout" Target="../slideLayouts/slideLayout14.xml"/><Relationship Id="rId58" Type="http://schemas.openxmlformats.org/officeDocument/2006/relationships/slideLayout" Target="../slideLayouts/slideLayout5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7" name="Google Shape;7;p1"/>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 name="Google Shape;8;p1"/>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xml"/><Relationship Id="rId3"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xml"/><Relationship Id="rId3" Type="http://schemas.openxmlformats.org/officeDocument/2006/relationships/image" Target="../media/image35.png"/><Relationship Id="rId4" Type="http://schemas.openxmlformats.org/officeDocument/2006/relationships/image" Target="../media/image29.png"/><Relationship Id="rId5"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xml"/><Relationship Id="rId3" Type="http://schemas.openxmlformats.org/officeDocument/2006/relationships/image" Target="../media/image3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5.xml"/><Relationship Id="rId3" Type="http://schemas.openxmlformats.org/officeDocument/2006/relationships/image" Target="../media/image35.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6.xml"/><Relationship Id="rId3" Type="http://schemas.openxmlformats.org/officeDocument/2006/relationships/image" Target="../media/image35.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7.xml"/><Relationship Id="rId3" Type="http://schemas.openxmlformats.org/officeDocument/2006/relationships/image" Target="../media/image35.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8.xml"/><Relationship Id="rId3" Type="http://schemas.openxmlformats.org/officeDocument/2006/relationships/image" Target="../media/image35.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9.xml"/><Relationship Id="rId3" Type="http://schemas.openxmlformats.org/officeDocument/2006/relationships/image" Target="../media/image3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1.xml"/><Relationship Id="rId3" Type="http://schemas.openxmlformats.org/officeDocument/2006/relationships/image" Target="../media/image35.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2.xml"/><Relationship Id="rId3" Type="http://schemas.openxmlformats.org/officeDocument/2006/relationships/image" Target="../media/image3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5.xml"/><Relationship Id="rId3" Type="http://schemas.openxmlformats.org/officeDocument/2006/relationships/image" Target="../media/image3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7.xml"/><Relationship Id="rId3" Type="http://schemas.openxmlformats.org/officeDocument/2006/relationships/image" Target="../media/image3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9.xml"/><Relationship Id="rId3" Type="http://schemas.openxmlformats.org/officeDocument/2006/relationships/hyperlink" Target="https://docs.google.com/document/d/1cIfm3ENZApU-2Jl2xE1NGqfennmPucNwMLf5mSsq3aU/edit?tab=t.0" TargetMode="External"/><Relationship Id="rId4" Type="http://schemas.openxmlformats.org/officeDocument/2006/relationships/hyperlink" Target="https://docs.google.com/document/d/1KZRsgMh6x0xld_1wQXa7feCarSS-eH-b5k-6Rk2V6mU/edit?tab=t.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grpSp>
        <p:nvGrpSpPr>
          <p:cNvPr id="731" name="Google Shape;731;p75"/>
          <p:cNvGrpSpPr/>
          <p:nvPr/>
        </p:nvGrpSpPr>
        <p:grpSpPr>
          <a:xfrm>
            <a:off x="0" y="0"/>
            <a:ext cx="12191485" cy="5790023"/>
            <a:chOff x="0" y="0"/>
            <a:chExt cx="20104692" cy="9549765"/>
          </a:xfrm>
        </p:grpSpPr>
        <p:sp>
          <p:nvSpPr>
            <p:cNvPr id="732" name="Google Shape;732;p75"/>
            <p:cNvSpPr/>
            <p:nvPr/>
          </p:nvSpPr>
          <p:spPr>
            <a:xfrm>
              <a:off x="0" y="0"/>
              <a:ext cx="20104100" cy="9549765"/>
            </a:xfrm>
            <a:custGeom>
              <a:rect b="b" l="l" r="r" t="t"/>
              <a:pathLst>
                <a:path extrusionOk="0" h="9549765" w="20104100">
                  <a:moveTo>
                    <a:pt x="20104099" y="0"/>
                  </a:moveTo>
                  <a:lnTo>
                    <a:pt x="0" y="0"/>
                  </a:lnTo>
                  <a:lnTo>
                    <a:pt x="0" y="9549436"/>
                  </a:lnTo>
                  <a:lnTo>
                    <a:pt x="20104099" y="9549436"/>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3" name="Google Shape;733;p75"/>
            <p:cNvSpPr/>
            <p:nvPr/>
          </p:nvSpPr>
          <p:spPr>
            <a:xfrm>
              <a:off x="9280454" y="3836153"/>
              <a:ext cx="1543684" cy="189229"/>
            </a:xfrm>
            <a:custGeom>
              <a:rect b="b" l="l" r="r" t="t"/>
              <a:pathLst>
                <a:path extrusionOk="0" h="189229" w="1543684">
                  <a:moveTo>
                    <a:pt x="1517493" y="0"/>
                  </a:moveTo>
                  <a:lnTo>
                    <a:pt x="25695" y="0"/>
                  </a:lnTo>
                  <a:lnTo>
                    <a:pt x="15189" y="41506"/>
                  </a:lnTo>
                  <a:lnTo>
                    <a:pt x="7374" y="83687"/>
                  </a:lnTo>
                  <a:lnTo>
                    <a:pt x="2295" y="126415"/>
                  </a:lnTo>
                  <a:lnTo>
                    <a:pt x="0" y="169565"/>
                  </a:lnTo>
                  <a:lnTo>
                    <a:pt x="251" y="189051"/>
                  </a:lnTo>
                  <a:lnTo>
                    <a:pt x="1542947" y="189051"/>
                  </a:lnTo>
                  <a:lnTo>
                    <a:pt x="1543188" y="169565"/>
                  </a:lnTo>
                  <a:lnTo>
                    <a:pt x="1540893" y="126415"/>
                  </a:lnTo>
                  <a:lnTo>
                    <a:pt x="1535814" y="83687"/>
                  </a:lnTo>
                  <a:lnTo>
                    <a:pt x="1527998" y="41506"/>
                  </a:lnTo>
                  <a:lnTo>
                    <a:pt x="1517493"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4" name="Google Shape;734;p75"/>
            <p:cNvSpPr/>
            <p:nvPr/>
          </p:nvSpPr>
          <p:spPr>
            <a:xfrm>
              <a:off x="9287012" y="4106537"/>
              <a:ext cx="1530350" cy="189864"/>
            </a:xfrm>
            <a:custGeom>
              <a:rect b="b" l="l" r="r" t="t"/>
              <a:pathLst>
                <a:path extrusionOk="0" h="189864" w="1530350">
                  <a:moveTo>
                    <a:pt x="1530079" y="0"/>
                  </a:moveTo>
                  <a:lnTo>
                    <a:pt x="0" y="0"/>
                  </a:lnTo>
                  <a:lnTo>
                    <a:pt x="8023" y="49049"/>
                  </a:lnTo>
                  <a:lnTo>
                    <a:pt x="19083" y="97008"/>
                  </a:lnTo>
                  <a:lnTo>
                    <a:pt x="33071" y="143776"/>
                  </a:lnTo>
                  <a:lnTo>
                    <a:pt x="49883" y="189250"/>
                  </a:lnTo>
                  <a:lnTo>
                    <a:pt x="1480195" y="189250"/>
                  </a:lnTo>
                  <a:lnTo>
                    <a:pt x="1497007" y="143776"/>
                  </a:lnTo>
                  <a:lnTo>
                    <a:pt x="1510995" y="97008"/>
                  </a:lnTo>
                  <a:lnTo>
                    <a:pt x="1522055" y="49049"/>
                  </a:lnTo>
                  <a:lnTo>
                    <a:pt x="1530079"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5" name="Google Shape;735;p75"/>
            <p:cNvSpPr/>
            <p:nvPr/>
          </p:nvSpPr>
          <p:spPr>
            <a:xfrm>
              <a:off x="9363379" y="4366494"/>
              <a:ext cx="1377950" cy="423545"/>
            </a:xfrm>
            <a:custGeom>
              <a:rect b="b" l="l" r="r" t="t"/>
              <a:pathLst>
                <a:path extrusionOk="0" h="423545" w="1377950">
                  <a:moveTo>
                    <a:pt x="1377340" y="0"/>
                  </a:moveTo>
                  <a:lnTo>
                    <a:pt x="0" y="0"/>
                  </a:lnTo>
                  <a:lnTo>
                    <a:pt x="22429" y="41113"/>
                  </a:lnTo>
                  <a:lnTo>
                    <a:pt x="47231" y="80667"/>
                  </a:lnTo>
                  <a:lnTo>
                    <a:pt x="74311" y="118567"/>
                  </a:lnTo>
                  <a:lnTo>
                    <a:pt x="103572" y="154716"/>
                  </a:lnTo>
                  <a:lnTo>
                    <a:pt x="134919" y="189019"/>
                  </a:lnTo>
                  <a:lnTo>
                    <a:pt x="168257" y="221380"/>
                  </a:lnTo>
                  <a:lnTo>
                    <a:pt x="203488" y="251703"/>
                  </a:lnTo>
                  <a:lnTo>
                    <a:pt x="240518" y="279891"/>
                  </a:lnTo>
                  <a:lnTo>
                    <a:pt x="279251" y="305850"/>
                  </a:lnTo>
                  <a:lnTo>
                    <a:pt x="319591" y="329483"/>
                  </a:lnTo>
                  <a:lnTo>
                    <a:pt x="361443" y="350695"/>
                  </a:lnTo>
                  <a:lnTo>
                    <a:pt x="404709" y="369390"/>
                  </a:lnTo>
                  <a:lnTo>
                    <a:pt x="449296" y="385471"/>
                  </a:lnTo>
                  <a:lnTo>
                    <a:pt x="495106" y="398844"/>
                  </a:lnTo>
                  <a:lnTo>
                    <a:pt x="542044" y="409411"/>
                  </a:lnTo>
                  <a:lnTo>
                    <a:pt x="590015" y="417078"/>
                  </a:lnTo>
                  <a:lnTo>
                    <a:pt x="638922" y="421749"/>
                  </a:lnTo>
                  <a:lnTo>
                    <a:pt x="688670" y="423327"/>
                  </a:lnTo>
                  <a:lnTo>
                    <a:pt x="738418" y="421749"/>
                  </a:lnTo>
                  <a:lnTo>
                    <a:pt x="787325" y="417078"/>
                  </a:lnTo>
                  <a:lnTo>
                    <a:pt x="835295" y="409411"/>
                  </a:lnTo>
                  <a:lnTo>
                    <a:pt x="882233" y="398844"/>
                  </a:lnTo>
                  <a:lnTo>
                    <a:pt x="928044" y="385471"/>
                  </a:lnTo>
                  <a:lnTo>
                    <a:pt x="972630" y="369390"/>
                  </a:lnTo>
                  <a:lnTo>
                    <a:pt x="1015897" y="350695"/>
                  </a:lnTo>
                  <a:lnTo>
                    <a:pt x="1057748" y="329483"/>
                  </a:lnTo>
                  <a:lnTo>
                    <a:pt x="1098088" y="305850"/>
                  </a:lnTo>
                  <a:lnTo>
                    <a:pt x="1136821" y="279891"/>
                  </a:lnTo>
                  <a:lnTo>
                    <a:pt x="1173851" y="251703"/>
                  </a:lnTo>
                  <a:lnTo>
                    <a:pt x="1209083" y="221380"/>
                  </a:lnTo>
                  <a:lnTo>
                    <a:pt x="1242420" y="189019"/>
                  </a:lnTo>
                  <a:lnTo>
                    <a:pt x="1273767" y="154716"/>
                  </a:lnTo>
                  <a:lnTo>
                    <a:pt x="1303029" y="118567"/>
                  </a:lnTo>
                  <a:lnTo>
                    <a:pt x="1330108" y="80667"/>
                  </a:lnTo>
                  <a:lnTo>
                    <a:pt x="1354911" y="41113"/>
                  </a:lnTo>
                  <a:lnTo>
                    <a:pt x="1377340"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6" name="Google Shape;736;p75"/>
            <p:cNvSpPr/>
            <p:nvPr/>
          </p:nvSpPr>
          <p:spPr>
            <a:xfrm>
              <a:off x="9377833" y="2786017"/>
              <a:ext cx="1348740" cy="887729"/>
            </a:xfrm>
            <a:custGeom>
              <a:rect b="b" l="l" r="r" t="t"/>
              <a:pathLst>
                <a:path extrusionOk="0" h="887729" w="1348740">
                  <a:moveTo>
                    <a:pt x="545007" y="887463"/>
                  </a:moveTo>
                  <a:lnTo>
                    <a:pt x="244106" y="586549"/>
                  </a:lnTo>
                  <a:lnTo>
                    <a:pt x="41719" y="827087"/>
                  </a:lnTo>
                  <a:lnTo>
                    <a:pt x="30632" y="841781"/>
                  </a:lnTo>
                  <a:lnTo>
                    <a:pt x="19989" y="856742"/>
                  </a:lnTo>
                  <a:lnTo>
                    <a:pt x="9779" y="871982"/>
                  </a:lnTo>
                  <a:lnTo>
                    <a:pt x="0" y="887463"/>
                  </a:lnTo>
                  <a:lnTo>
                    <a:pt x="545007" y="887463"/>
                  </a:lnTo>
                  <a:close/>
                </a:path>
                <a:path extrusionOk="0" h="887729" w="1348740">
                  <a:moveTo>
                    <a:pt x="999197" y="461606"/>
                  </a:moveTo>
                  <a:lnTo>
                    <a:pt x="715187" y="124066"/>
                  </a:lnTo>
                  <a:lnTo>
                    <a:pt x="692696" y="107467"/>
                  </a:lnTo>
                  <a:lnTo>
                    <a:pt x="776478" y="8102"/>
                  </a:lnTo>
                  <a:lnTo>
                    <a:pt x="772693" y="0"/>
                  </a:lnTo>
                  <a:lnTo>
                    <a:pt x="575716" y="0"/>
                  </a:lnTo>
                  <a:lnTo>
                    <a:pt x="571944" y="8102"/>
                  </a:lnTo>
                  <a:lnTo>
                    <a:pt x="655713" y="107467"/>
                  </a:lnTo>
                  <a:lnTo>
                    <a:pt x="649465" y="110312"/>
                  </a:lnTo>
                  <a:lnTo>
                    <a:pt x="643572" y="114033"/>
                  </a:lnTo>
                  <a:lnTo>
                    <a:pt x="638136" y="118605"/>
                  </a:lnTo>
                  <a:lnTo>
                    <a:pt x="633234" y="124066"/>
                  </a:lnTo>
                  <a:lnTo>
                    <a:pt x="349224" y="461606"/>
                  </a:lnTo>
                  <a:lnTo>
                    <a:pt x="674204" y="786599"/>
                  </a:lnTo>
                  <a:lnTo>
                    <a:pt x="999197" y="461606"/>
                  </a:lnTo>
                  <a:close/>
                </a:path>
                <a:path extrusionOk="0" h="887729" w="1348740">
                  <a:moveTo>
                    <a:pt x="1348422" y="887463"/>
                  </a:moveTo>
                  <a:lnTo>
                    <a:pt x="1317790" y="841781"/>
                  </a:lnTo>
                  <a:lnTo>
                    <a:pt x="1104315" y="586549"/>
                  </a:lnTo>
                  <a:lnTo>
                    <a:pt x="803414" y="887463"/>
                  </a:lnTo>
                  <a:lnTo>
                    <a:pt x="1348422" y="887463"/>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7" name="Google Shape;737;p75"/>
            <p:cNvSpPr/>
            <p:nvPr/>
          </p:nvSpPr>
          <p:spPr>
            <a:xfrm>
              <a:off x="6994779" y="5299855"/>
              <a:ext cx="6115050" cy="781050"/>
            </a:xfrm>
            <a:custGeom>
              <a:rect b="b" l="l" r="r" t="t"/>
              <a:pathLst>
                <a:path extrusionOk="0" h="781050" w="6115050">
                  <a:moveTo>
                    <a:pt x="568337" y="17081"/>
                  </a:moveTo>
                  <a:lnTo>
                    <a:pt x="485673" y="17081"/>
                  </a:lnTo>
                  <a:lnTo>
                    <a:pt x="433044" y="19723"/>
                  </a:lnTo>
                  <a:lnTo>
                    <a:pt x="384365" y="27597"/>
                  </a:lnTo>
                  <a:lnTo>
                    <a:pt x="339750" y="40652"/>
                  </a:lnTo>
                  <a:lnTo>
                    <a:pt x="299262" y="58813"/>
                  </a:lnTo>
                  <a:lnTo>
                    <a:pt x="263004" y="82042"/>
                  </a:lnTo>
                  <a:lnTo>
                    <a:pt x="231063" y="110261"/>
                  </a:lnTo>
                  <a:lnTo>
                    <a:pt x="203504" y="143421"/>
                  </a:lnTo>
                  <a:lnTo>
                    <a:pt x="180441" y="181457"/>
                  </a:lnTo>
                  <a:lnTo>
                    <a:pt x="161937" y="224320"/>
                  </a:lnTo>
                  <a:lnTo>
                    <a:pt x="144907" y="22085"/>
                  </a:lnTo>
                  <a:lnTo>
                    <a:pt x="0" y="22085"/>
                  </a:lnTo>
                  <a:lnTo>
                    <a:pt x="0" y="746899"/>
                  </a:lnTo>
                  <a:lnTo>
                    <a:pt x="167843" y="746899"/>
                  </a:lnTo>
                  <a:lnTo>
                    <a:pt x="167843" y="501523"/>
                  </a:lnTo>
                  <a:lnTo>
                    <a:pt x="170167" y="437896"/>
                  </a:lnTo>
                  <a:lnTo>
                    <a:pt x="177279" y="382663"/>
                  </a:lnTo>
                  <a:lnTo>
                    <a:pt x="189420" y="335318"/>
                  </a:lnTo>
                  <a:lnTo>
                    <a:pt x="206806" y="295351"/>
                  </a:lnTo>
                  <a:lnTo>
                    <a:pt x="229666" y="262216"/>
                  </a:lnTo>
                  <a:lnTo>
                    <a:pt x="258216" y="235432"/>
                  </a:lnTo>
                  <a:lnTo>
                    <a:pt x="292684" y="214452"/>
                  </a:lnTo>
                  <a:lnTo>
                    <a:pt x="330403" y="199250"/>
                  </a:lnTo>
                  <a:lnTo>
                    <a:pt x="374078" y="188468"/>
                  </a:lnTo>
                  <a:lnTo>
                    <a:pt x="424065" y="182041"/>
                  </a:lnTo>
                  <a:lnTo>
                    <a:pt x="480669" y="179920"/>
                  </a:lnTo>
                  <a:lnTo>
                    <a:pt x="568337" y="179920"/>
                  </a:lnTo>
                  <a:lnTo>
                    <a:pt x="568337" y="17081"/>
                  </a:lnTo>
                  <a:close/>
                </a:path>
                <a:path extrusionOk="0" h="781050" w="6115050">
                  <a:moveTo>
                    <a:pt x="1668056" y="386537"/>
                  </a:moveTo>
                  <a:lnTo>
                    <a:pt x="1665274" y="335457"/>
                  </a:lnTo>
                  <a:lnTo>
                    <a:pt x="1656969" y="287477"/>
                  </a:lnTo>
                  <a:lnTo>
                    <a:pt x="1643202" y="242684"/>
                  </a:lnTo>
                  <a:lnTo>
                    <a:pt x="1624050" y="201206"/>
                  </a:lnTo>
                  <a:lnTo>
                    <a:pt x="1599577" y="163144"/>
                  </a:lnTo>
                  <a:lnTo>
                    <a:pt x="1572133" y="131254"/>
                  </a:lnTo>
                  <a:lnTo>
                    <a:pt x="1569847" y="128587"/>
                  </a:lnTo>
                  <a:lnTo>
                    <a:pt x="1534922" y="97650"/>
                  </a:lnTo>
                  <a:lnTo>
                    <a:pt x="1504543" y="77012"/>
                  </a:lnTo>
                  <a:lnTo>
                    <a:pt x="1504543" y="330365"/>
                  </a:lnTo>
                  <a:lnTo>
                    <a:pt x="873391" y="330365"/>
                  </a:lnTo>
                  <a:lnTo>
                    <a:pt x="885761" y="289217"/>
                  </a:lnTo>
                  <a:lnTo>
                    <a:pt x="904328" y="252691"/>
                  </a:lnTo>
                  <a:lnTo>
                    <a:pt x="928992" y="220840"/>
                  </a:lnTo>
                  <a:lnTo>
                    <a:pt x="959650" y="193713"/>
                  </a:lnTo>
                  <a:lnTo>
                    <a:pt x="996213" y="171386"/>
                  </a:lnTo>
                  <a:lnTo>
                    <a:pt x="1038580" y="153924"/>
                  </a:lnTo>
                  <a:lnTo>
                    <a:pt x="1086662" y="141363"/>
                  </a:lnTo>
                  <a:lnTo>
                    <a:pt x="1140345" y="133781"/>
                  </a:lnTo>
                  <a:lnTo>
                    <a:pt x="1199553" y="131254"/>
                  </a:lnTo>
                  <a:lnTo>
                    <a:pt x="1257668" y="133667"/>
                  </a:lnTo>
                  <a:lnTo>
                    <a:pt x="1309624" y="140944"/>
                  </a:lnTo>
                  <a:lnTo>
                    <a:pt x="1355458" y="153098"/>
                  </a:lnTo>
                  <a:lnTo>
                    <a:pt x="1395222" y="170180"/>
                  </a:lnTo>
                  <a:lnTo>
                    <a:pt x="1428965" y="192201"/>
                  </a:lnTo>
                  <a:lnTo>
                    <a:pt x="1456715" y="219202"/>
                  </a:lnTo>
                  <a:lnTo>
                    <a:pt x="1478534" y="251206"/>
                  </a:lnTo>
                  <a:lnTo>
                    <a:pt x="1494459" y="288251"/>
                  </a:lnTo>
                  <a:lnTo>
                    <a:pt x="1504543" y="330365"/>
                  </a:lnTo>
                  <a:lnTo>
                    <a:pt x="1504543" y="77012"/>
                  </a:lnTo>
                  <a:lnTo>
                    <a:pt x="1449781" y="47053"/>
                  </a:lnTo>
                  <a:lnTo>
                    <a:pt x="1405750" y="29997"/>
                  </a:lnTo>
                  <a:lnTo>
                    <a:pt x="1358557" y="16814"/>
                  </a:lnTo>
                  <a:lnTo>
                    <a:pt x="1307985" y="7442"/>
                  </a:lnTo>
                  <a:lnTo>
                    <a:pt x="1253794" y="1854"/>
                  </a:lnTo>
                  <a:lnTo>
                    <a:pt x="1195768" y="0"/>
                  </a:lnTo>
                  <a:lnTo>
                    <a:pt x="1138364" y="2044"/>
                  </a:lnTo>
                  <a:lnTo>
                    <a:pt x="1083792" y="8153"/>
                  </a:lnTo>
                  <a:lnTo>
                    <a:pt x="1032230" y="18237"/>
                  </a:lnTo>
                  <a:lnTo>
                    <a:pt x="983843" y="32219"/>
                  </a:lnTo>
                  <a:lnTo>
                    <a:pt x="938796" y="50025"/>
                  </a:lnTo>
                  <a:lnTo>
                    <a:pt x="897267" y="71589"/>
                  </a:lnTo>
                  <a:lnTo>
                    <a:pt x="859396" y="96812"/>
                  </a:lnTo>
                  <a:lnTo>
                    <a:pt x="825385" y="125653"/>
                  </a:lnTo>
                  <a:lnTo>
                    <a:pt x="795375" y="158013"/>
                  </a:lnTo>
                  <a:lnTo>
                    <a:pt x="769531" y="193814"/>
                  </a:lnTo>
                  <a:lnTo>
                    <a:pt x="744283" y="242582"/>
                  </a:lnTo>
                  <a:lnTo>
                    <a:pt x="726363" y="293243"/>
                  </a:lnTo>
                  <a:lnTo>
                    <a:pt x="715683" y="346151"/>
                  </a:lnTo>
                  <a:lnTo>
                    <a:pt x="712152" y="401662"/>
                  </a:lnTo>
                  <a:lnTo>
                    <a:pt x="714616" y="453720"/>
                  </a:lnTo>
                  <a:lnTo>
                    <a:pt x="722033" y="501904"/>
                  </a:lnTo>
                  <a:lnTo>
                    <a:pt x="734441" y="546265"/>
                  </a:lnTo>
                  <a:lnTo>
                    <a:pt x="751865" y="586841"/>
                  </a:lnTo>
                  <a:lnTo>
                    <a:pt x="774331" y="623697"/>
                  </a:lnTo>
                  <a:lnTo>
                    <a:pt x="801878" y="656869"/>
                  </a:lnTo>
                  <a:lnTo>
                    <a:pt x="834542" y="686422"/>
                  </a:lnTo>
                  <a:lnTo>
                    <a:pt x="872350" y="712406"/>
                  </a:lnTo>
                  <a:lnTo>
                    <a:pt x="915327" y="734872"/>
                  </a:lnTo>
                  <a:lnTo>
                    <a:pt x="959751" y="751459"/>
                  </a:lnTo>
                  <a:lnTo>
                    <a:pt x="1008507" y="764286"/>
                  </a:lnTo>
                  <a:lnTo>
                    <a:pt x="1061821" y="773391"/>
                  </a:lnTo>
                  <a:lnTo>
                    <a:pt x="1119962" y="778827"/>
                  </a:lnTo>
                  <a:lnTo>
                    <a:pt x="1183157" y="780630"/>
                  </a:lnTo>
                  <a:lnTo>
                    <a:pt x="1244066" y="779145"/>
                  </a:lnTo>
                  <a:lnTo>
                    <a:pt x="1300657" y="774623"/>
                  </a:lnTo>
                  <a:lnTo>
                    <a:pt x="1353019" y="767016"/>
                  </a:lnTo>
                  <a:lnTo>
                    <a:pt x="1401305" y="756259"/>
                  </a:lnTo>
                  <a:lnTo>
                    <a:pt x="1445615" y="742302"/>
                  </a:lnTo>
                  <a:lnTo>
                    <a:pt x="1486090" y="725081"/>
                  </a:lnTo>
                  <a:lnTo>
                    <a:pt x="1522831" y="704532"/>
                  </a:lnTo>
                  <a:lnTo>
                    <a:pt x="1555991" y="680605"/>
                  </a:lnTo>
                  <a:lnTo>
                    <a:pt x="1585658" y="653224"/>
                  </a:lnTo>
                  <a:lnTo>
                    <a:pt x="1590014" y="648106"/>
                  </a:lnTo>
                  <a:lnTo>
                    <a:pt x="1611985" y="622338"/>
                  </a:lnTo>
                  <a:lnTo>
                    <a:pt x="1635061" y="587883"/>
                  </a:lnTo>
                  <a:lnTo>
                    <a:pt x="1655051" y="549808"/>
                  </a:lnTo>
                  <a:lnTo>
                    <a:pt x="1657985" y="543471"/>
                  </a:lnTo>
                  <a:lnTo>
                    <a:pt x="1474495" y="543471"/>
                  </a:lnTo>
                  <a:lnTo>
                    <a:pt x="1473187" y="545566"/>
                  </a:lnTo>
                  <a:lnTo>
                    <a:pt x="1447495" y="577786"/>
                  </a:lnTo>
                  <a:lnTo>
                    <a:pt x="1414348" y="603669"/>
                  </a:lnTo>
                  <a:lnTo>
                    <a:pt x="1373174" y="623430"/>
                  </a:lnTo>
                  <a:lnTo>
                    <a:pt x="1323416" y="637286"/>
                  </a:lnTo>
                  <a:lnTo>
                    <a:pt x="1264475" y="645439"/>
                  </a:lnTo>
                  <a:lnTo>
                    <a:pt x="1195768" y="648106"/>
                  </a:lnTo>
                  <a:lnTo>
                    <a:pt x="1133538" y="645756"/>
                  </a:lnTo>
                  <a:lnTo>
                    <a:pt x="1077937" y="638670"/>
                  </a:lnTo>
                  <a:lnTo>
                    <a:pt x="1028928" y="626821"/>
                  </a:lnTo>
                  <a:lnTo>
                    <a:pt x="986472" y="610171"/>
                  </a:lnTo>
                  <a:lnTo>
                    <a:pt x="950506" y="588708"/>
                  </a:lnTo>
                  <a:lnTo>
                    <a:pt x="920991" y="562394"/>
                  </a:lnTo>
                  <a:lnTo>
                    <a:pt x="897864" y="531202"/>
                  </a:lnTo>
                  <a:lnTo>
                    <a:pt x="881100" y="495096"/>
                  </a:lnTo>
                  <a:lnTo>
                    <a:pt x="870635" y="454050"/>
                  </a:lnTo>
                  <a:lnTo>
                    <a:pt x="1668056" y="454050"/>
                  </a:lnTo>
                  <a:lnTo>
                    <a:pt x="1668056" y="386537"/>
                  </a:lnTo>
                  <a:close/>
                </a:path>
                <a:path extrusionOk="0" h="781050" w="6115050">
                  <a:moveTo>
                    <a:pt x="2798711" y="23393"/>
                  </a:moveTo>
                  <a:lnTo>
                    <a:pt x="2635326" y="23393"/>
                  </a:lnTo>
                  <a:lnTo>
                    <a:pt x="2635326" y="552653"/>
                  </a:lnTo>
                  <a:lnTo>
                    <a:pt x="2044877" y="23393"/>
                  </a:lnTo>
                  <a:lnTo>
                    <a:pt x="1874405" y="23393"/>
                  </a:lnTo>
                  <a:lnTo>
                    <a:pt x="1874405" y="746912"/>
                  </a:lnTo>
                  <a:lnTo>
                    <a:pt x="2038794" y="746912"/>
                  </a:lnTo>
                  <a:lnTo>
                    <a:pt x="2038794" y="211556"/>
                  </a:lnTo>
                  <a:lnTo>
                    <a:pt x="2635326" y="746912"/>
                  </a:lnTo>
                  <a:lnTo>
                    <a:pt x="2798711" y="746912"/>
                  </a:lnTo>
                  <a:lnTo>
                    <a:pt x="2798711" y="23393"/>
                  </a:lnTo>
                  <a:close/>
                </a:path>
                <a:path extrusionOk="0" h="781050" w="6115050">
                  <a:moveTo>
                    <a:pt x="3971721" y="396709"/>
                  </a:moveTo>
                  <a:lnTo>
                    <a:pt x="3968762" y="343471"/>
                  </a:lnTo>
                  <a:lnTo>
                    <a:pt x="3959961" y="293598"/>
                  </a:lnTo>
                  <a:lnTo>
                    <a:pt x="3945369" y="247230"/>
                  </a:lnTo>
                  <a:lnTo>
                    <a:pt x="3925062" y="204457"/>
                  </a:lnTo>
                  <a:lnTo>
                    <a:pt x="3899103" y="165392"/>
                  </a:lnTo>
                  <a:lnTo>
                    <a:pt x="3874960" y="138391"/>
                  </a:lnTo>
                  <a:lnTo>
                    <a:pt x="3867581" y="130136"/>
                  </a:lnTo>
                  <a:lnTo>
                    <a:pt x="3830561" y="98806"/>
                  </a:lnTo>
                  <a:lnTo>
                    <a:pt x="3803408" y="81343"/>
                  </a:lnTo>
                  <a:lnTo>
                    <a:pt x="3803408" y="396709"/>
                  </a:lnTo>
                  <a:lnTo>
                    <a:pt x="3800297" y="443547"/>
                  </a:lnTo>
                  <a:lnTo>
                    <a:pt x="3790950" y="485330"/>
                  </a:lnTo>
                  <a:lnTo>
                    <a:pt x="3775329" y="522097"/>
                  </a:lnTo>
                  <a:lnTo>
                    <a:pt x="3753396" y="553872"/>
                  </a:lnTo>
                  <a:lnTo>
                    <a:pt x="3725113" y="580682"/>
                  </a:lnTo>
                  <a:lnTo>
                    <a:pt x="3690442" y="602551"/>
                  </a:lnTo>
                  <a:lnTo>
                    <a:pt x="3649357" y="619518"/>
                  </a:lnTo>
                  <a:lnTo>
                    <a:pt x="3601821" y="631596"/>
                  </a:lnTo>
                  <a:lnTo>
                    <a:pt x="3547808" y="638822"/>
                  </a:lnTo>
                  <a:lnTo>
                    <a:pt x="3487255" y="641235"/>
                  </a:lnTo>
                  <a:lnTo>
                    <a:pt x="3427679" y="638822"/>
                  </a:lnTo>
                  <a:lnTo>
                    <a:pt x="3374517" y="631596"/>
                  </a:lnTo>
                  <a:lnTo>
                    <a:pt x="3327743" y="619518"/>
                  </a:lnTo>
                  <a:lnTo>
                    <a:pt x="3287306" y="602551"/>
                  </a:lnTo>
                  <a:lnTo>
                    <a:pt x="3253194" y="580682"/>
                  </a:lnTo>
                  <a:lnTo>
                    <a:pt x="3225368" y="553872"/>
                  </a:lnTo>
                  <a:lnTo>
                    <a:pt x="3203778" y="522097"/>
                  </a:lnTo>
                  <a:lnTo>
                    <a:pt x="3188398" y="485330"/>
                  </a:lnTo>
                  <a:lnTo>
                    <a:pt x="3179203" y="443547"/>
                  </a:lnTo>
                  <a:lnTo>
                    <a:pt x="3176143" y="396709"/>
                  </a:lnTo>
                  <a:lnTo>
                    <a:pt x="3179470" y="348996"/>
                  </a:lnTo>
                  <a:lnTo>
                    <a:pt x="3189389" y="305879"/>
                  </a:lnTo>
                  <a:lnTo>
                    <a:pt x="3205772" y="267449"/>
                  </a:lnTo>
                  <a:lnTo>
                    <a:pt x="3228492" y="233819"/>
                  </a:lnTo>
                  <a:lnTo>
                    <a:pt x="3257435" y="205079"/>
                  </a:lnTo>
                  <a:lnTo>
                    <a:pt x="3292462" y="181343"/>
                  </a:lnTo>
                  <a:lnTo>
                    <a:pt x="3333458" y="162699"/>
                  </a:lnTo>
                  <a:lnTo>
                    <a:pt x="3380295" y="149263"/>
                  </a:lnTo>
                  <a:lnTo>
                    <a:pt x="3432860" y="141122"/>
                  </a:lnTo>
                  <a:lnTo>
                    <a:pt x="3491014" y="138391"/>
                  </a:lnTo>
                  <a:lnTo>
                    <a:pt x="3548723" y="141122"/>
                  </a:lnTo>
                  <a:lnTo>
                    <a:pt x="3600869" y="149263"/>
                  </a:lnTo>
                  <a:lnTo>
                    <a:pt x="3647338" y="162699"/>
                  </a:lnTo>
                  <a:lnTo>
                    <a:pt x="3688003" y="181343"/>
                  </a:lnTo>
                  <a:lnTo>
                    <a:pt x="3722763" y="205079"/>
                  </a:lnTo>
                  <a:lnTo>
                    <a:pt x="3751465" y="233819"/>
                  </a:lnTo>
                  <a:lnTo>
                    <a:pt x="3774008" y="267449"/>
                  </a:lnTo>
                  <a:lnTo>
                    <a:pt x="3790264" y="305879"/>
                  </a:lnTo>
                  <a:lnTo>
                    <a:pt x="3800106" y="348996"/>
                  </a:lnTo>
                  <a:lnTo>
                    <a:pt x="3803408" y="396709"/>
                  </a:lnTo>
                  <a:lnTo>
                    <a:pt x="3803408" y="81343"/>
                  </a:lnTo>
                  <a:lnTo>
                    <a:pt x="3740289" y="48323"/>
                  </a:lnTo>
                  <a:lnTo>
                    <a:pt x="3694785" y="31813"/>
                  </a:lnTo>
                  <a:lnTo>
                    <a:pt x="3647084" y="19037"/>
                  </a:lnTo>
                  <a:lnTo>
                    <a:pt x="3596957" y="9956"/>
                  </a:lnTo>
                  <a:lnTo>
                    <a:pt x="3544176" y="4546"/>
                  </a:lnTo>
                  <a:lnTo>
                    <a:pt x="3488512" y="2743"/>
                  </a:lnTo>
                  <a:lnTo>
                    <a:pt x="3432594" y="4622"/>
                  </a:lnTo>
                  <a:lnTo>
                    <a:pt x="3379520" y="10236"/>
                  </a:lnTo>
                  <a:lnTo>
                    <a:pt x="3329394" y="19519"/>
                  </a:lnTo>
                  <a:lnTo>
                    <a:pt x="3282315" y="32461"/>
                  </a:lnTo>
                  <a:lnTo>
                    <a:pt x="3238360" y="48996"/>
                  </a:lnTo>
                  <a:lnTo>
                    <a:pt x="3197644" y="69100"/>
                  </a:lnTo>
                  <a:lnTo>
                    <a:pt x="3160255" y="92722"/>
                  </a:lnTo>
                  <a:lnTo>
                    <a:pt x="3126270" y="119837"/>
                  </a:lnTo>
                  <a:lnTo>
                    <a:pt x="3095815" y="150393"/>
                  </a:lnTo>
                  <a:lnTo>
                    <a:pt x="3068955" y="184340"/>
                  </a:lnTo>
                  <a:lnTo>
                    <a:pt x="3042043" y="230682"/>
                  </a:lnTo>
                  <a:lnTo>
                    <a:pt x="3022955" y="281279"/>
                  </a:lnTo>
                  <a:lnTo>
                    <a:pt x="3011589" y="336499"/>
                  </a:lnTo>
                  <a:lnTo>
                    <a:pt x="3007817" y="396709"/>
                  </a:lnTo>
                  <a:lnTo>
                    <a:pt x="3009950" y="445985"/>
                  </a:lnTo>
                  <a:lnTo>
                    <a:pt x="3016351" y="491909"/>
                  </a:lnTo>
                  <a:lnTo>
                    <a:pt x="3026994" y="534466"/>
                  </a:lnTo>
                  <a:lnTo>
                    <a:pt x="3041878" y="573659"/>
                  </a:lnTo>
                  <a:lnTo>
                    <a:pt x="3061004" y="609473"/>
                  </a:lnTo>
                  <a:lnTo>
                    <a:pt x="3084360" y="641908"/>
                  </a:lnTo>
                  <a:lnTo>
                    <a:pt x="3111931" y="670953"/>
                  </a:lnTo>
                  <a:lnTo>
                    <a:pt x="3143720" y="696607"/>
                  </a:lnTo>
                  <a:lnTo>
                    <a:pt x="3179711" y="718858"/>
                  </a:lnTo>
                  <a:lnTo>
                    <a:pt x="3219894" y="737704"/>
                  </a:lnTo>
                  <a:lnTo>
                    <a:pt x="3264268" y="753148"/>
                  </a:lnTo>
                  <a:lnTo>
                    <a:pt x="3312820" y="765162"/>
                  </a:lnTo>
                  <a:lnTo>
                    <a:pt x="3365550" y="773747"/>
                  </a:lnTo>
                  <a:lnTo>
                    <a:pt x="3422446" y="778903"/>
                  </a:lnTo>
                  <a:lnTo>
                    <a:pt x="3483495" y="780630"/>
                  </a:lnTo>
                  <a:lnTo>
                    <a:pt x="3544570" y="778814"/>
                  </a:lnTo>
                  <a:lnTo>
                    <a:pt x="3601809" y="773417"/>
                  </a:lnTo>
                  <a:lnTo>
                    <a:pt x="3655161" y="764476"/>
                  </a:lnTo>
                  <a:lnTo>
                    <a:pt x="3704577" y="752017"/>
                  </a:lnTo>
                  <a:lnTo>
                    <a:pt x="3749992" y="736117"/>
                  </a:lnTo>
                  <a:lnTo>
                    <a:pt x="3791356" y="716788"/>
                  </a:lnTo>
                  <a:lnTo>
                    <a:pt x="3828605" y="694105"/>
                  </a:lnTo>
                  <a:lnTo>
                    <a:pt x="3861689" y="668096"/>
                  </a:lnTo>
                  <a:lnTo>
                    <a:pt x="3890530" y="638810"/>
                  </a:lnTo>
                  <a:lnTo>
                    <a:pt x="3915105" y="606285"/>
                  </a:lnTo>
                  <a:lnTo>
                    <a:pt x="3935336" y="570572"/>
                  </a:lnTo>
                  <a:lnTo>
                    <a:pt x="3951160" y="531710"/>
                  </a:lnTo>
                  <a:lnTo>
                    <a:pt x="3962539" y="489750"/>
                  </a:lnTo>
                  <a:lnTo>
                    <a:pt x="3969410" y="444741"/>
                  </a:lnTo>
                  <a:lnTo>
                    <a:pt x="3971721" y="396709"/>
                  </a:lnTo>
                  <a:close/>
                </a:path>
                <a:path extrusionOk="0" h="781050" w="6115050">
                  <a:moveTo>
                    <a:pt x="5094998" y="746175"/>
                  </a:moveTo>
                  <a:lnTo>
                    <a:pt x="4722266" y="308775"/>
                  </a:lnTo>
                  <a:lnTo>
                    <a:pt x="5076418" y="20878"/>
                  </a:lnTo>
                  <a:lnTo>
                    <a:pt x="4848974" y="20878"/>
                  </a:lnTo>
                  <a:lnTo>
                    <a:pt x="4343362" y="436003"/>
                  </a:lnTo>
                  <a:lnTo>
                    <a:pt x="4343362" y="20878"/>
                  </a:lnTo>
                  <a:lnTo>
                    <a:pt x="4182580" y="20878"/>
                  </a:lnTo>
                  <a:lnTo>
                    <a:pt x="4182580" y="746175"/>
                  </a:lnTo>
                  <a:lnTo>
                    <a:pt x="4343362" y="746175"/>
                  </a:lnTo>
                  <a:lnTo>
                    <a:pt x="4343362" y="594372"/>
                  </a:lnTo>
                  <a:lnTo>
                    <a:pt x="4596066" y="394665"/>
                  </a:lnTo>
                  <a:lnTo>
                    <a:pt x="4893780" y="746175"/>
                  </a:lnTo>
                  <a:lnTo>
                    <a:pt x="5094998" y="746175"/>
                  </a:lnTo>
                  <a:close/>
                </a:path>
                <a:path extrusionOk="0" h="781050" w="6115050">
                  <a:moveTo>
                    <a:pt x="6114529" y="279831"/>
                  </a:moveTo>
                  <a:lnTo>
                    <a:pt x="6111862" y="234124"/>
                  </a:lnTo>
                  <a:lnTo>
                    <a:pt x="6103772" y="192773"/>
                  </a:lnTo>
                  <a:lnTo>
                    <a:pt x="6090170" y="155702"/>
                  </a:lnTo>
                  <a:lnTo>
                    <a:pt x="6045987" y="94094"/>
                  </a:lnTo>
                  <a:lnTo>
                    <a:pt x="6015177" y="69430"/>
                  </a:lnTo>
                  <a:lnTo>
                    <a:pt x="5978436" y="48755"/>
                  </a:lnTo>
                  <a:lnTo>
                    <a:pt x="5958789" y="41071"/>
                  </a:lnTo>
                  <a:lnTo>
                    <a:pt x="5958789" y="379095"/>
                  </a:lnTo>
                  <a:lnTo>
                    <a:pt x="5958789" y="397992"/>
                  </a:lnTo>
                  <a:lnTo>
                    <a:pt x="5951906" y="444373"/>
                  </a:lnTo>
                  <a:lnTo>
                    <a:pt x="5931649" y="489927"/>
                  </a:lnTo>
                  <a:lnTo>
                    <a:pt x="5898693" y="533577"/>
                  </a:lnTo>
                  <a:lnTo>
                    <a:pt x="5853671" y="574243"/>
                  </a:lnTo>
                  <a:lnTo>
                    <a:pt x="5815381" y="599719"/>
                  </a:lnTo>
                  <a:lnTo>
                    <a:pt x="5773178" y="620763"/>
                  </a:lnTo>
                  <a:lnTo>
                    <a:pt x="5727344" y="637286"/>
                  </a:lnTo>
                  <a:lnTo>
                    <a:pt x="5678170" y="649198"/>
                  </a:lnTo>
                  <a:lnTo>
                    <a:pt x="5625960" y="656399"/>
                  </a:lnTo>
                  <a:lnTo>
                    <a:pt x="5571007" y="658825"/>
                  </a:lnTo>
                  <a:lnTo>
                    <a:pt x="5509272" y="655091"/>
                  </a:lnTo>
                  <a:lnTo>
                    <a:pt x="5461520" y="643801"/>
                  </a:lnTo>
                  <a:lnTo>
                    <a:pt x="5427599" y="624903"/>
                  </a:lnTo>
                  <a:lnTo>
                    <a:pt x="5407368" y="598297"/>
                  </a:lnTo>
                  <a:lnTo>
                    <a:pt x="5400649" y="563892"/>
                  </a:lnTo>
                  <a:lnTo>
                    <a:pt x="5400649" y="562622"/>
                  </a:lnTo>
                  <a:lnTo>
                    <a:pt x="5412765" y="516559"/>
                  </a:lnTo>
                  <a:lnTo>
                    <a:pt x="5448960" y="482053"/>
                  </a:lnTo>
                  <a:lnTo>
                    <a:pt x="5505247" y="458228"/>
                  </a:lnTo>
                  <a:lnTo>
                    <a:pt x="5545467" y="449287"/>
                  </a:lnTo>
                  <a:lnTo>
                    <a:pt x="5595721" y="441985"/>
                  </a:lnTo>
                  <a:lnTo>
                    <a:pt x="5657443" y="436054"/>
                  </a:lnTo>
                  <a:lnTo>
                    <a:pt x="5732145" y="431228"/>
                  </a:lnTo>
                  <a:lnTo>
                    <a:pt x="5801880" y="425665"/>
                  </a:lnTo>
                  <a:lnTo>
                    <a:pt x="5858294" y="417957"/>
                  </a:lnTo>
                  <a:lnTo>
                    <a:pt x="5902503" y="407822"/>
                  </a:lnTo>
                  <a:lnTo>
                    <a:pt x="5935624" y="394970"/>
                  </a:lnTo>
                  <a:lnTo>
                    <a:pt x="5958789" y="379095"/>
                  </a:lnTo>
                  <a:lnTo>
                    <a:pt x="5958789" y="41071"/>
                  </a:lnTo>
                  <a:lnTo>
                    <a:pt x="5886666" y="19100"/>
                  </a:lnTo>
                  <a:lnTo>
                    <a:pt x="5831421" y="9969"/>
                  </a:lnTo>
                  <a:lnTo>
                    <a:pt x="5769813" y="4546"/>
                  </a:lnTo>
                  <a:lnTo>
                    <a:pt x="5701716" y="2755"/>
                  </a:lnTo>
                  <a:lnTo>
                    <a:pt x="5638241" y="4419"/>
                  </a:lnTo>
                  <a:lnTo>
                    <a:pt x="5579554" y="9423"/>
                  </a:lnTo>
                  <a:lnTo>
                    <a:pt x="5525605" y="17792"/>
                  </a:lnTo>
                  <a:lnTo>
                    <a:pt x="5476392" y="29540"/>
                  </a:lnTo>
                  <a:lnTo>
                    <a:pt x="5431891" y="44665"/>
                  </a:lnTo>
                  <a:lnTo>
                    <a:pt x="5392064" y="63195"/>
                  </a:lnTo>
                  <a:lnTo>
                    <a:pt x="5356898" y="85140"/>
                  </a:lnTo>
                  <a:lnTo>
                    <a:pt x="5326367" y="110515"/>
                  </a:lnTo>
                  <a:lnTo>
                    <a:pt x="5300446" y="139331"/>
                  </a:lnTo>
                  <a:lnTo>
                    <a:pt x="5279110" y="171615"/>
                  </a:lnTo>
                  <a:lnTo>
                    <a:pt x="5262346" y="207378"/>
                  </a:lnTo>
                  <a:lnTo>
                    <a:pt x="5250129" y="246621"/>
                  </a:lnTo>
                  <a:lnTo>
                    <a:pt x="5242420" y="289369"/>
                  </a:lnTo>
                  <a:lnTo>
                    <a:pt x="5241836" y="294246"/>
                  </a:lnTo>
                  <a:lnTo>
                    <a:pt x="5411432" y="294246"/>
                  </a:lnTo>
                  <a:lnTo>
                    <a:pt x="5411927" y="290461"/>
                  </a:lnTo>
                  <a:lnTo>
                    <a:pt x="5421084" y="249682"/>
                  </a:lnTo>
                  <a:lnTo>
                    <a:pt x="5461139" y="187109"/>
                  </a:lnTo>
                  <a:lnTo>
                    <a:pt x="5493143" y="164693"/>
                  </a:lnTo>
                  <a:lnTo>
                    <a:pt x="5533910" y="147789"/>
                  </a:lnTo>
                  <a:lnTo>
                    <a:pt x="5583974" y="136093"/>
                  </a:lnTo>
                  <a:lnTo>
                    <a:pt x="5643905" y="129298"/>
                  </a:lnTo>
                  <a:lnTo>
                    <a:pt x="5714276" y="127088"/>
                  </a:lnTo>
                  <a:lnTo>
                    <a:pt x="5789219" y="130860"/>
                  </a:lnTo>
                  <a:lnTo>
                    <a:pt x="5846292" y="140868"/>
                  </a:lnTo>
                  <a:lnTo>
                    <a:pt x="5887923" y="155257"/>
                  </a:lnTo>
                  <a:lnTo>
                    <a:pt x="5934595" y="189547"/>
                  </a:lnTo>
                  <a:lnTo>
                    <a:pt x="5954941" y="230670"/>
                  </a:lnTo>
                  <a:lnTo>
                    <a:pt x="5956287" y="244652"/>
                  </a:lnTo>
                  <a:lnTo>
                    <a:pt x="5956287" y="245897"/>
                  </a:lnTo>
                  <a:lnTo>
                    <a:pt x="5934875" y="289598"/>
                  </a:lnTo>
                  <a:lnTo>
                    <a:pt x="5863247" y="311988"/>
                  </a:lnTo>
                  <a:lnTo>
                    <a:pt x="5796292" y="319798"/>
                  </a:lnTo>
                  <a:lnTo>
                    <a:pt x="5647283" y="330403"/>
                  </a:lnTo>
                  <a:lnTo>
                    <a:pt x="5585396" y="335775"/>
                  </a:lnTo>
                  <a:lnTo>
                    <a:pt x="5531497" y="341947"/>
                  </a:lnTo>
                  <a:lnTo>
                    <a:pt x="5484965" y="349021"/>
                  </a:lnTo>
                  <a:lnTo>
                    <a:pt x="5445150" y="357060"/>
                  </a:lnTo>
                  <a:lnTo>
                    <a:pt x="5389537" y="373202"/>
                  </a:lnTo>
                  <a:lnTo>
                    <a:pt x="5349024" y="390283"/>
                  </a:lnTo>
                  <a:lnTo>
                    <a:pt x="5284736" y="432295"/>
                  </a:lnTo>
                  <a:lnTo>
                    <a:pt x="5252199" y="472147"/>
                  </a:lnTo>
                  <a:lnTo>
                    <a:pt x="5232603" y="519823"/>
                  </a:lnTo>
                  <a:lnTo>
                    <a:pt x="5226164" y="574243"/>
                  </a:lnTo>
                  <a:lnTo>
                    <a:pt x="5226050" y="576440"/>
                  </a:lnTo>
                  <a:lnTo>
                    <a:pt x="5229809" y="619125"/>
                  </a:lnTo>
                  <a:lnTo>
                    <a:pt x="5241087" y="656856"/>
                  </a:lnTo>
                  <a:lnTo>
                    <a:pt x="5286057" y="717346"/>
                  </a:lnTo>
                  <a:lnTo>
                    <a:pt x="5319712" y="740092"/>
                  </a:lnTo>
                  <a:lnTo>
                    <a:pt x="5360784" y="757809"/>
                  </a:lnTo>
                  <a:lnTo>
                    <a:pt x="5409247" y="770483"/>
                  </a:lnTo>
                  <a:lnTo>
                    <a:pt x="5465076" y="778090"/>
                  </a:lnTo>
                  <a:lnTo>
                    <a:pt x="5528259" y="780630"/>
                  </a:lnTo>
                  <a:lnTo>
                    <a:pt x="5582755" y="778891"/>
                  </a:lnTo>
                  <a:lnTo>
                    <a:pt x="5634380" y="773684"/>
                  </a:lnTo>
                  <a:lnTo>
                    <a:pt x="5683097" y="765022"/>
                  </a:lnTo>
                  <a:lnTo>
                    <a:pt x="5728868" y="752906"/>
                  </a:lnTo>
                  <a:lnTo>
                    <a:pt x="5771667" y="737362"/>
                  </a:lnTo>
                  <a:lnTo>
                    <a:pt x="5811444" y="718388"/>
                  </a:lnTo>
                  <a:lnTo>
                    <a:pt x="5848147" y="696010"/>
                  </a:lnTo>
                  <a:lnTo>
                    <a:pt x="5881802" y="670217"/>
                  </a:lnTo>
                  <a:lnTo>
                    <a:pt x="5928626" y="622465"/>
                  </a:lnTo>
                  <a:lnTo>
                    <a:pt x="5963742" y="570725"/>
                  </a:lnTo>
                  <a:lnTo>
                    <a:pt x="5977941" y="756754"/>
                  </a:lnTo>
                  <a:lnTo>
                    <a:pt x="6114529" y="756754"/>
                  </a:lnTo>
                  <a:lnTo>
                    <a:pt x="6114529" y="570725"/>
                  </a:lnTo>
                  <a:lnTo>
                    <a:pt x="6114529" y="379095"/>
                  </a:lnTo>
                  <a:lnTo>
                    <a:pt x="6114529" y="27983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8" name="Google Shape;738;p75"/>
            <p:cNvSpPr/>
            <p:nvPr/>
          </p:nvSpPr>
          <p:spPr>
            <a:xfrm>
              <a:off x="7756385" y="6499777"/>
              <a:ext cx="4353559" cy="577850"/>
            </a:xfrm>
            <a:custGeom>
              <a:rect b="b" l="l" r="r" t="t"/>
              <a:pathLst>
                <a:path extrusionOk="0" h="577850" w="4353559">
                  <a:moveTo>
                    <a:pt x="619112" y="82664"/>
                  </a:moveTo>
                  <a:lnTo>
                    <a:pt x="616419" y="76377"/>
                  </a:lnTo>
                  <a:lnTo>
                    <a:pt x="609231" y="72783"/>
                  </a:lnTo>
                  <a:lnTo>
                    <a:pt x="604735" y="71894"/>
                  </a:lnTo>
                  <a:lnTo>
                    <a:pt x="603834" y="70993"/>
                  </a:lnTo>
                  <a:lnTo>
                    <a:pt x="601141" y="70993"/>
                  </a:lnTo>
                  <a:lnTo>
                    <a:pt x="584327" y="75882"/>
                  </a:lnTo>
                  <a:lnTo>
                    <a:pt x="566991" y="89865"/>
                  </a:lnTo>
                  <a:lnTo>
                    <a:pt x="550341" y="111925"/>
                  </a:lnTo>
                  <a:lnTo>
                    <a:pt x="534631" y="142836"/>
                  </a:lnTo>
                  <a:lnTo>
                    <a:pt x="515315" y="180479"/>
                  </a:lnTo>
                  <a:lnTo>
                    <a:pt x="493725" y="221170"/>
                  </a:lnTo>
                  <a:lnTo>
                    <a:pt x="470547" y="263563"/>
                  </a:lnTo>
                  <a:lnTo>
                    <a:pt x="445503" y="308051"/>
                  </a:lnTo>
                  <a:lnTo>
                    <a:pt x="418350" y="355066"/>
                  </a:lnTo>
                  <a:lnTo>
                    <a:pt x="388848" y="405003"/>
                  </a:lnTo>
                  <a:lnTo>
                    <a:pt x="356730" y="458266"/>
                  </a:lnTo>
                  <a:lnTo>
                    <a:pt x="350443" y="466356"/>
                  </a:lnTo>
                  <a:lnTo>
                    <a:pt x="346849" y="466356"/>
                  </a:lnTo>
                  <a:lnTo>
                    <a:pt x="341388" y="413639"/>
                  </a:lnTo>
                  <a:lnTo>
                    <a:pt x="340550" y="396278"/>
                  </a:lnTo>
                  <a:lnTo>
                    <a:pt x="339369" y="375526"/>
                  </a:lnTo>
                  <a:lnTo>
                    <a:pt x="338429" y="349542"/>
                  </a:lnTo>
                  <a:lnTo>
                    <a:pt x="337654" y="318173"/>
                  </a:lnTo>
                  <a:lnTo>
                    <a:pt x="336677" y="266877"/>
                  </a:lnTo>
                  <a:lnTo>
                    <a:pt x="336283" y="246989"/>
                  </a:lnTo>
                  <a:lnTo>
                    <a:pt x="335610" y="222846"/>
                  </a:lnTo>
                  <a:lnTo>
                    <a:pt x="334937" y="205435"/>
                  </a:lnTo>
                  <a:lnTo>
                    <a:pt x="334264" y="191389"/>
                  </a:lnTo>
                  <a:lnTo>
                    <a:pt x="337146" y="184010"/>
                  </a:lnTo>
                  <a:lnTo>
                    <a:pt x="339090" y="176796"/>
                  </a:lnTo>
                  <a:lnTo>
                    <a:pt x="340207" y="169913"/>
                  </a:lnTo>
                  <a:lnTo>
                    <a:pt x="340550" y="163537"/>
                  </a:lnTo>
                  <a:lnTo>
                    <a:pt x="336702" y="144068"/>
                  </a:lnTo>
                  <a:lnTo>
                    <a:pt x="326631" y="128384"/>
                  </a:lnTo>
                  <a:lnTo>
                    <a:pt x="312508" y="117932"/>
                  </a:lnTo>
                  <a:lnTo>
                    <a:pt x="296519" y="114122"/>
                  </a:lnTo>
                  <a:lnTo>
                    <a:pt x="295617" y="114122"/>
                  </a:lnTo>
                  <a:lnTo>
                    <a:pt x="283171" y="117576"/>
                  </a:lnTo>
                  <a:lnTo>
                    <a:pt x="274167" y="126936"/>
                  </a:lnTo>
                  <a:lnTo>
                    <a:pt x="268706" y="142684"/>
                  </a:lnTo>
                  <a:lnTo>
                    <a:pt x="266865" y="165341"/>
                  </a:lnTo>
                  <a:lnTo>
                    <a:pt x="266865" y="172529"/>
                  </a:lnTo>
                  <a:lnTo>
                    <a:pt x="243090" y="209092"/>
                  </a:lnTo>
                  <a:lnTo>
                    <a:pt x="216103" y="250024"/>
                  </a:lnTo>
                  <a:lnTo>
                    <a:pt x="185750" y="295351"/>
                  </a:lnTo>
                  <a:lnTo>
                    <a:pt x="151853" y="345046"/>
                  </a:lnTo>
                  <a:lnTo>
                    <a:pt x="75336" y="456476"/>
                  </a:lnTo>
                  <a:lnTo>
                    <a:pt x="63792" y="473544"/>
                  </a:lnTo>
                  <a:lnTo>
                    <a:pt x="70396" y="403948"/>
                  </a:lnTo>
                  <a:lnTo>
                    <a:pt x="75476" y="347408"/>
                  </a:lnTo>
                  <a:lnTo>
                    <a:pt x="79222" y="303847"/>
                  </a:lnTo>
                  <a:lnTo>
                    <a:pt x="82956" y="250253"/>
                  </a:lnTo>
                  <a:lnTo>
                    <a:pt x="84277" y="209092"/>
                  </a:lnTo>
                  <a:lnTo>
                    <a:pt x="84340" y="203073"/>
                  </a:lnTo>
                  <a:lnTo>
                    <a:pt x="84264" y="167259"/>
                  </a:lnTo>
                  <a:lnTo>
                    <a:pt x="79971" y="118605"/>
                  </a:lnTo>
                  <a:lnTo>
                    <a:pt x="56210" y="75145"/>
                  </a:lnTo>
                  <a:lnTo>
                    <a:pt x="44932" y="71894"/>
                  </a:lnTo>
                  <a:lnTo>
                    <a:pt x="39535" y="71894"/>
                  </a:lnTo>
                  <a:lnTo>
                    <a:pt x="38633" y="72783"/>
                  </a:lnTo>
                  <a:lnTo>
                    <a:pt x="23914" y="79908"/>
                  </a:lnTo>
                  <a:lnTo>
                    <a:pt x="12573" y="93332"/>
                  </a:lnTo>
                  <a:lnTo>
                    <a:pt x="5270" y="111315"/>
                  </a:lnTo>
                  <a:lnTo>
                    <a:pt x="2692" y="132080"/>
                  </a:lnTo>
                  <a:lnTo>
                    <a:pt x="3505" y="142836"/>
                  </a:lnTo>
                  <a:lnTo>
                    <a:pt x="5842" y="152082"/>
                  </a:lnTo>
                  <a:lnTo>
                    <a:pt x="9525" y="159639"/>
                  </a:lnTo>
                  <a:lnTo>
                    <a:pt x="14376" y="165341"/>
                  </a:lnTo>
                  <a:lnTo>
                    <a:pt x="15125" y="176796"/>
                  </a:lnTo>
                  <a:lnTo>
                    <a:pt x="15608" y="184873"/>
                  </a:lnTo>
                  <a:lnTo>
                    <a:pt x="16027" y="194144"/>
                  </a:lnTo>
                  <a:lnTo>
                    <a:pt x="16103" y="221170"/>
                  </a:lnTo>
                  <a:lnTo>
                    <a:pt x="16002" y="230136"/>
                  </a:lnTo>
                  <a:lnTo>
                    <a:pt x="14274" y="272910"/>
                  </a:lnTo>
                  <a:lnTo>
                    <a:pt x="10591" y="322160"/>
                  </a:lnTo>
                  <a:lnTo>
                    <a:pt x="8001" y="355066"/>
                  </a:lnTo>
                  <a:lnTo>
                    <a:pt x="5715" y="385902"/>
                  </a:lnTo>
                  <a:lnTo>
                    <a:pt x="2654" y="435165"/>
                  </a:lnTo>
                  <a:lnTo>
                    <a:pt x="558" y="481291"/>
                  </a:lnTo>
                  <a:lnTo>
                    <a:pt x="0" y="504710"/>
                  </a:lnTo>
                  <a:lnTo>
                    <a:pt x="0" y="515785"/>
                  </a:lnTo>
                  <a:lnTo>
                    <a:pt x="4597" y="541769"/>
                  </a:lnTo>
                  <a:lnTo>
                    <a:pt x="13919" y="561263"/>
                  </a:lnTo>
                  <a:lnTo>
                    <a:pt x="27292" y="573519"/>
                  </a:lnTo>
                  <a:lnTo>
                    <a:pt x="44030" y="577773"/>
                  </a:lnTo>
                  <a:lnTo>
                    <a:pt x="44932" y="577773"/>
                  </a:lnTo>
                  <a:lnTo>
                    <a:pt x="79070" y="555320"/>
                  </a:lnTo>
                  <a:lnTo>
                    <a:pt x="106362" y="515213"/>
                  </a:lnTo>
                  <a:lnTo>
                    <a:pt x="134467" y="473544"/>
                  </a:lnTo>
                  <a:lnTo>
                    <a:pt x="167017" y="424903"/>
                  </a:lnTo>
                  <a:lnTo>
                    <a:pt x="252945" y="295173"/>
                  </a:lnTo>
                  <a:lnTo>
                    <a:pt x="266344" y="275132"/>
                  </a:lnTo>
                  <a:lnTo>
                    <a:pt x="272262" y="266877"/>
                  </a:lnTo>
                  <a:lnTo>
                    <a:pt x="272796" y="277177"/>
                  </a:lnTo>
                  <a:lnTo>
                    <a:pt x="273164" y="290690"/>
                  </a:lnTo>
                  <a:lnTo>
                    <a:pt x="273545" y="308051"/>
                  </a:lnTo>
                  <a:lnTo>
                    <a:pt x="274599" y="349034"/>
                  </a:lnTo>
                  <a:lnTo>
                    <a:pt x="275856" y="397167"/>
                  </a:lnTo>
                  <a:lnTo>
                    <a:pt x="278079" y="440766"/>
                  </a:lnTo>
                  <a:lnTo>
                    <a:pt x="284200" y="504710"/>
                  </a:lnTo>
                  <a:lnTo>
                    <a:pt x="295884" y="546519"/>
                  </a:lnTo>
                  <a:lnTo>
                    <a:pt x="336067" y="574192"/>
                  </a:lnTo>
                  <a:lnTo>
                    <a:pt x="345795" y="572884"/>
                  </a:lnTo>
                  <a:lnTo>
                    <a:pt x="396570" y="513524"/>
                  </a:lnTo>
                  <a:lnTo>
                    <a:pt x="425805" y="467588"/>
                  </a:lnTo>
                  <a:lnTo>
                    <a:pt x="456234" y="417449"/>
                  </a:lnTo>
                  <a:lnTo>
                    <a:pt x="487921" y="363016"/>
                  </a:lnTo>
                  <a:lnTo>
                    <a:pt x="512940" y="318173"/>
                  </a:lnTo>
                  <a:lnTo>
                    <a:pt x="536816" y="274066"/>
                  </a:lnTo>
                  <a:lnTo>
                    <a:pt x="559866" y="230136"/>
                  </a:lnTo>
                  <a:lnTo>
                    <a:pt x="581926" y="186677"/>
                  </a:lnTo>
                  <a:lnTo>
                    <a:pt x="602945" y="143776"/>
                  </a:lnTo>
                  <a:lnTo>
                    <a:pt x="618096" y="102577"/>
                  </a:lnTo>
                  <a:lnTo>
                    <a:pt x="619036" y="93332"/>
                  </a:lnTo>
                  <a:lnTo>
                    <a:pt x="619112" y="82664"/>
                  </a:lnTo>
                  <a:close/>
                </a:path>
                <a:path extrusionOk="0" h="577850" w="4353559">
                  <a:moveTo>
                    <a:pt x="889342" y="240817"/>
                  </a:moveTo>
                  <a:lnTo>
                    <a:pt x="884174" y="212039"/>
                  </a:lnTo>
                  <a:lnTo>
                    <a:pt x="869581" y="187807"/>
                  </a:lnTo>
                  <a:lnTo>
                    <a:pt x="846886" y="170307"/>
                  </a:lnTo>
                  <a:lnTo>
                    <a:pt x="817460" y="161734"/>
                  </a:lnTo>
                  <a:lnTo>
                    <a:pt x="808482" y="161734"/>
                  </a:lnTo>
                  <a:lnTo>
                    <a:pt x="766991" y="168884"/>
                  </a:lnTo>
                  <a:lnTo>
                    <a:pt x="723900" y="189255"/>
                  </a:lnTo>
                  <a:lnTo>
                    <a:pt x="681990" y="221259"/>
                  </a:lnTo>
                  <a:lnTo>
                    <a:pt x="644042" y="263271"/>
                  </a:lnTo>
                  <a:lnTo>
                    <a:pt x="615315" y="307251"/>
                  </a:lnTo>
                  <a:lnTo>
                    <a:pt x="594169" y="353580"/>
                  </a:lnTo>
                  <a:lnTo>
                    <a:pt x="581113" y="401269"/>
                  </a:lnTo>
                  <a:lnTo>
                    <a:pt x="576643" y="449275"/>
                  </a:lnTo>
                  <a:lnTo>
                    <a:pt x="583615" y="498348"/>
                  </a:lnTo>
                  <a:lnTo>
                    <a:pt x="603491" y="536562"/>
                  </a:lnTo>
                  <a:lnTo>
                    <a:pt x="634644" y="562127"/>
                  </a:lnTo>
                  <a:lnTo>
                    <a:pt x="675487" y="573290"/>
                  </a:lnTo>
                  <a:lnTo>
                    <a:pt x="684466" y="573290"/>
                  </a:lnTo>
                  <a:lnTo>
                    <a:pt x="724916" y="567220"/>
                  </a:lnTo>
                  <a:lnTo>
                    <a:pt x="768045" y="549021"/>
                  </a:lnTo>
                  <a:lnTo>
                    <a:pt x="806564" y="523417"/>
                  </a:lnTo>
                  <a:lnTo>
                    <a:pt x="833640" y="495109"/>
                  </a:lnTo>
                  <a:lnTo>
                    <a:pt x="843076" y="484466"/>
                  </a:lnTo>
                  <a:lnTo>
                    <a:pt x="849807" y="473989"/>
                  </a:lnTo>
                  <a:lnTo>
                    <a:pt x="853859" y="463524"/>
                  </a:lnTo>
                  <a:lnTo>
                    <a:pt x="855205" y="452882"/>
                  </a:lnTo>
                  <a:lnTo>
                    <a:pt x="855205" y="442099"/>
                  </a:lnTo>
                  <a:lnTo>
                    <a:pt x="850709" y="436702"/>
                  </a:lnTo>
                  <a:lnTo>
                    <a:pt x="837234" y="436702"/>
                  </a:lnTo>
                  <a:lnTo>
                    <a:pt x="831837" y="439407"/>
                  </a:lnTo>
                  <a:lnTo>
                    <a:pt x="824661" y="445693"/>
                  </a:lnTo>
                  <a:lnTo>
                    <a:pt x="792314" y="472859"/>
                  </a:lnTo>
                  <a:lnTo>
                    <a:pt x="759396" y="493204"/>
                  </a:lnTo>
                  <a:lnTo>
                    <a:pt x="726973" y="505968"/>
                  </a:lnTo>
                  <a:lnTo>
                    <a:pt x="696163" y="510387"/>
                  </a:lnTo>
                  <a:lnTo>
                    <a:pt x="685368" y="510387"/>
                  </a:lnTo>
                  <a:lnTo>
                    <a:pt x="684466" y="509485"/>
                  </a:lnTo>
                  <a:lnTo>
                    <a:pt x="666127" y="501726"/>
                  </a:lnTo>
                  <a:lnTo>
                    <a:pt x="652919" y="487807"/>
                  </a:lnTo>
                  <a:lnTo>
                    <a:pt x="644931" y="467664"/>
                  </a:lnTo>
                  <a:lnTo>
                    <a:pt x="642239" y="441198"/>
                  </a:lnTo>
                  <a:lnTo>
                    <a:pt x="645261" y="407339"/>
                  </a:lnTo>
                  <a:lnTo>
                    <a:pt x="669163" y="337959"/>
                  </a:lnTo>
                  <a:lnTo>
                    <a:pt x="689864" y="304609"/>
                  </a:lnTo>
                  <a:lnTo>
                    <a:pt x="717804" y="270840"/>
                  </a:lnTo>
                  <a:lnTo>
                    <a:pt x="747598" y="244741"/>
                  </a:lnTo>
                  <a:lnTo>
                    <a:pt x="803986" y="221945"/>
                  </a:lnTo>
                  <a:lnTo>
                    <a:pt x="805776" y="221945"/>
                  </a:lnTo>
                  <a:lnTo>
                    <a:pt x="816013" y="224066"/>
                  </a:lnTo>
                  <a:lnTo>
                    <a:pt x="823633" y="230136"/>
                  </a:lnTo>
                  <a:lnTo>
                    <a:pt x="828395" y="239763"/>
                  </a:lnTo>
                  <a:lnTo>
                    <a:pt x="830033" y="252501"/>
                  </a:lnTo>
                  <a:lnTo>
                    <a:pt x="830033" y="257886"/>
                  </a:lnTo>
                  <a:lnTo>
                    <a:pt x="789381" y="312928"/>
                  </a:lnTo>
                  <a:lnTo>
                    <a:pt x="749681" y="336486"/>
                  </a:lnTo>
                  <a:lnTo>
                    <a:pt x="698855" y="355841"/>
                  </a:lnTo>
                  <a:lnTo>
                    <a:pt x="697052" y="355841"/>
                  </a:lnTo>
                  <a:lnTo>
                    <a:pt x="680123" y="357746"/>
                  </a:lnTo>
                  <a:lnTo>
                    <a:pt x="667397" y="363016"/>
                  </a:lnTo>
                  <a:lnTo>
                    <a:pt x="659396" y="370992"/>
                  </a:lnTo>
                  <a:lnTo>
                    <a:pt x="656615" y="380987"/>
                  </a:lnTo>
                  <a:lnTo>
                    <a:pt x="656615" y="385495"/>
                  </a:lnTo>
                  <a:lnTo>
                    <a:pt x="659307" y="389966"/>
                  </a:lnTo>
                  <a:lnTo>
                    <a:pt x="662914" y="392671"/>
                  </a:lnTo>
                  <a:lnTo>
                    <a:pt x="666457" y="395693"/>
                  </a:lnTo>
                  <a:lnTo>
                    <a:pt x="671779" y="397954"/>
                  </a:lnTo>
                  <a:lnTo>
                    <a:pt x="678954" y="399376"/>
                  </a:lnTo>
                  <a:lnTo>
                    <a:pt x="688073" y="399872"/>
                  </a:lnTo>
                  <a:lnTo>
                    <a:pt x="710463" y="397802"/>
                  </a:lnTo>
                  <a:lnTo>
                    <a:pt x="763003" y="383565"/>
                  </a:lnTo>
                  <a:lnTo>
                    <a:pt x="830211" y="346303"/>
                  </a:lnTo>
                  <a:lnTo>
                    <a:pt x="861720" y="316407"/>
                  </a:lnTo>
                  <a:lnTo>
                    <a:pt x="881430" y="283311"/>
                  </a:lnTo>
                  <a:lnTo>
                    <a:pt x="889342" y="247103"/>
                  </a:lnTo>
                  <a:lnTo>
                    <a:pt x="889342" y="240817"/>
                  </a:lnTo>
                  <a:close/>
                </a:path>
                <a:path extrusionOk="0" h="577850" w="4353559">
                  <a:moveTo>
                    <a:pt x="1438402" y="234518"/>
                  </a:moveTo>
                  <a:lnTo>
                    <a:pt x="1437068" y="226504"/>
                  </a:lnTo>
                  <a:lnTo>
                    <a:pt x="1435887" y="224650"/>
                  </a:lnTo>
                  <a:lnTo>
                    <a:pt x="1433118" y="220256"/>
                  </a:lnTo>
                  <a:lnTo>
                    <a:pt x="1430070" y="218351"/>
                  </a:lnTo>
                  <a:lnTo>
                    <a:pt x="1426654" y="216204"/>
                  </a:lnTo>
                  <a:lnTo>
                    <a:pt x="1417739" y="214757"/>
                  </a:lnTo>
                  <a:lnTo>
                    <a:pt x="1414132" y="214757"/>
                  </a:lnTo>
                  <a:lnTo>
                    <a:pt x="1409649" y="215658"/>
                  </a:lnTo>
                  <a:lnTo>
                    <a:pt x="1401559" y="218351"/>
                  </a:lnTo>
                  <a:lnTo>
                    <a:pt x="1380197" y="194716"/>
                  </a:lnTo>
                  <a:lnTo>
                    <a:pt x="1365618" y="184531"/>
                  </a:lnTo>
                  <a:lnTo>
                    <a:pt x="1365618" y="254292"/>
                  </a:lnTo>
                  <a:lnTo>
                    <a:pt x="1359598" y="269176"/>
                  </a:lnTo>
                  <a:lnTo>
                    <a:pt x="1352473" y="287769"/>
                  </a:lnTo>
                  <a:lnTo>
                    <a:pt x="1344510" y="309384"/>
                  </a:lnTo>
                  <a:lnTo>
                    <a:pt x="1335951" y="333362"/>
                  </a:lnTo>
                  <a:lnTo>
                    <a:pt x="1331087" y="335927"/>
                  </a:lnTo>
                  <a:lnTo>
                    <a:pt x="1325968" y="339661"/>
                  </a:lnTo>
                  <a:lnTo>
                    <a:pt x="1320673" y="344741"/>
                  </a:lnTo>
                  <a:lnTo>
                    <a:pt x="1315300" y="351345"/>
                  </a:lnTo>
                  <a:lnTo>
                    <a:pt x="1296606" y="382333"/>
                  </a:lnTo>
                  <a:lnTo>
                    <a:pt x="1276985" y="410540"/>
                  </a:lnTo>
                  <a:lnTo>
                    <a:pt x="1235316" y="458266"/>
                  </a:lnTo>
                  <a:lnTo>
                    <a:pt x="1195666" y="489953"/>
                  </a:lnTo>
                  <a:lnTo>
                    <a:pt x="1163421" y="501408"/>
                  </a:lnTo>
                  <a:lnTo>
                    <a:pt x="1150835" y="498081"/>
                  </a:lnTo>
                  <a:lnTo>
                    <a:pt x="1141526" y="488264"/>
                  </a:lnTo>
                  <a:lnTo>
                    <a:pt x="1135761" y="472211"/>
                  </a:lnTo>
                  <a:lnTo>
                    <a:pt x="1133779" y="450189"/>
                  </a:lnTo>
                  <a:lnTo>
                    <a:pt x="1134249" y="438302"/>
                  </a:lnTo>
                  <a:lnTo>
                    <a:pt x="1150670" y="367118"/>
                  </a:lnTo>
                  <a:lnTo>
                    <a:pt x="1182649" y="305117"/>
                  </a:lnTo>
                  <a:lnTo>
                    <a:pt x="1226439" y="254584"/>
                  </a:lnTo>
                  <a:lnTo>
                    <a:pt x="1273619" y="228003"/>
                  </a:lnTo>
                  <a:lnTo>
                    <a:pt x="1298219" y="224650"/>
                  </a:lnTo>
                  <a:lnTo>
                    <a:pt x="1312672" y="226618"/>
                  </a:lnTo>
                  <a:lnTo>
                    <a:pt x="1328204" y="231724"/>
                  </a:lnTo>
                  <a:lnTo>
                    <a:pt x="1345603" y="240690"/>
                  </a:lnTo>
                  <a:lnTo>
                    <a:pt x="1365618" y="254292"/>
                  </a:lnTo>
                  <a:lnTo>
                    <a:pt x="1365618" y="184531"/>
                  </a:lnTo>
                  <a:lnTo>
                    <a:pt x="1354721" y="176898"/>
                  </a:lnTo>
                  <a:lnTo>
                    <a:pt x="1326362" y="165658"/>
                  </a:lnTo>
                  <a:lnTo>
                    <a:pt x="1296416" y="161734"/>
                  </a:lnTo>
                  <a:lnTo>
                    <a:pt x="1295527" y="161734"/>
                  </a:lnTo>
                  <a:lnTo>
                    <a:pt x="1228026" y="179260"/>
                  </a:lnTo>
                  <a:lnTo>
                    <a:pt x="1195070" y="201168"/>
                  </a:lnTo>
                  <a:lnTo>
                    <a:pt x="1162532" y="231825"/>
                  </a:lnTo>
                  <a:lnTo>
                    <a:pt x="1132725" y="268541"/>
                  </a:lnTo>
                  <a:lnTo>
                    <a:pt x="1108049" y="308546"/>
                  </a:lnTo>
                  <a:lnTo>
                    <a:pt x="1088605" y="351739"/>
                  </a:lnTo>
                  <a:lnTo>
                    <a:pt x="1074483" y="398068"/>
                  </a:lnTo>
                  <a:lnTo>
                    <a:pt x="1067015" y="446341"/>
                  </a:lnTo>
                  <a:lnTo>
                    <a:pt x="1066380" y="461860"/>
                  </a:lnTo>
                  <a:lnTo>
                    <a:pt x="1071587" y="506666"/>
                  </a:lnTo>
                  <a:lnTo>
                    <a:pt x="1086485" y="541274"/>
                  </a:lnTo>
                  <a:lnTo>
                    <a:pt x="1109980" y="563587"/>
                  </a:lnTo>
                  <a:lnTo>
                    <a:pt x="1140968" y="571487"/>
                  </a:lnTo>
                  <a:lnTo>
                    <a:pt x="1172324" y="565467"/>
                  </a:lnTo>
                  <a:lnTo>
                    <a:pt x="1239507" y="519468"/>
                  </a:lnTo>
                  <a:lnTo>
                    <a:pt x="1273695" y="480974"/>
                  </a:lnTo>
                  <a:lnTo>
                    <a:pt x="1307198" y="433108"/>
                  </a:lnTo>
                  <a:lnTo>
                    <a:pt x="1301813" y="461137"/>
                  </a:lnTo>
                  <a:lnTo>
                    <a:pt x="1297774" y="486130"/>
                  </a:lnTo>
                  <a:lnTo>
                    <a:pt x="1295082" y="508431"/>
                  </a:lnTo>
                  <a:lnTo>
                    <a:pt x="1293723" y="528358"/>
                  </a:lnTo>
                  <a:lnTo>
                    <a:pt x="1295679" y="545160"/>
                  </a:lnTo>
                  <a:lnTo>
                    <a:pt x="1301254" y="557568"/>
                  </a:lnTo>
                  <a:lnTo>
                    <a:pt x="1310030" y="565264"/>
                  </a:lnTo>
                  <a:lnTo>
                    <a:pt x="1321574" y="567905"/>
                  </a:lnTo>
                  <a:lnTo>
                    <a:pt x="1337741" y="563257"/>
                  </a:lnTo>
                  <a:lnTo>
                    <a:pt x="1353146" y="551611"/>
                  </a:lnTo>
                  <a:lnTo>
                    <a:pt x="1364665" y="536435"/>
                  </a:lnTo>
                  <a:lnTo>
                    <a:pt x="1369199" y="521169"/>
                  </a:lnTo>
                  <a:lnTo>
                    <a:pt x="1369199" y="513981"/>
                  </a:lnTo>
                  <a:lnTo>
                    <a:pt x="1366507" y="510387"/>
                  </a:lnTo>
                  <a:lnTo>
                    <a:pt x="1362024" y="506793"/>
                  </a:lnTo>
                  <a:lnTo>
                    <a:pt x="1364221" y="491642"/>
                  </a:lnTo>
                  <a:lnTo>
                    <a:pt x="1373708" y="443001"/>
                  </a:lnTo>
                  <a:lnTo>
                    <a:pt x="1385150" y="397624"/>
                  </a:lnTo>
                  <a:lnTo>
                    <a:pt x="1406055" y="327977"/>
                  </a:lnTo>
                  <a:lnTo>
                    <a:pt x="1423619" y="279958"/>
                  </a:lnTo>
                  <a:lnTo>
                    <a:pt x="1437500" y="244411"/>
                  </a:lnTo>
                  <a:lnTo>
                    <a:pt x="1438402" y="238125"/>
                  </a:lnTo>
                  <a:lnTo>
                    <a:pt x="1438402" y="234518"/>
                  </a:lnTo>
                  <a:close/>
                </a:path>
                <a:path extrusionOk="0" h="577850" w="4353559">
                  <a:moveTo>
                    <a:pt x="1806562" y="191389"/>
                  </a:moveTo>
                  <a:lnTo>
                    <a:pt x="1804555" y="177482"/>
                  </a:lnTo>
                  <a:lnTo>
                    <a:pt x="1798599" y="167030"/>
                  </a:lnTo>
                  <a:lnTo>
                    <a:pt x="1788744" y="160439"/>
                  </a:lnTo>
                  <a:lnTo>
                    <a:pt x="1775117" y="158153"/>
                  </a:lnTo>
                  <a:lnTo>
                    <a:pt x="1762721" y="159651"/>
                  </a:lnTo>
                  <a:lnTo>
                    <a:pt x="1717598" y="181521"/>
                  </a:lnTo>
                  <a:lnTo>
                    <a:pt x="1669084" y="217906"/>
                  </a:lnTo>
                  <a:lnTo>
                    <a:pt x="1609775" y="267779"/>
                  </a:lnTo>
                  <a:lnTo>
                    <a:pt x="1611693" y="262369"/>
                  </a:lnTo>
                  <a:lnTo>
                    <a:pt x="1615846" y="248183"/>
                  </a:lnTo>
                  <a:lnTo>
                    <a:pt x="1621459" y="226441"/>
                  </a:lnTo>
                  <a:lnTo>
                    <a:pt x="1623263" y="222846"/>
                  </a:lnTo>
                  <a:lnTo>
                    <a:pt x="1624152" y="218351"/>
                  </a:lnTo>
                  <a:lnTo>
                    <a:pt x="1625053" y="211175"/>
                  </a:lnTo>
                  <a:lnTo>
                    <a:pt x="1625955" y="207568"/>
                  </a:lnTo>
                  <a:lnTo>
                    <a:pt x="1625955" y="203962"/>
                  </a:lnTo>
                  <a:lnTo>
                    <a:pt x="1623288" y="188315"/>
                  </a:lnTo>
                  <a:lnTo>
                    <a:pt x="1616062" y="175780"/>
                  </a:lnTo>
                  <a:lnTo>
                    <a:pt x="1605483" y="167462"/>
                  </a:lnTo>
                  <a:lnTo>
                    <a:pt x="1592707" y="164439"/>
                  </a:lnTo>
                  <a:lnTo>
                    <a:pt x="1580946" y="166560"/>
                  </a:lnTo>
                  <a:lnTo>
                    <a:pt x="1571472" y="172631"/>
                  </a:lnTo>
                  <a:lnTo>
                    <a:pt x="1564525" y="182257"/>
                  </a:lnTo>
                  <a:lnTo>
                    <a:pt x="1560347" y="194995"/>
                  </a:lnTo>
                  <a:lnTo>
                    <a:pt x="1548879" y="233159"/>
                  </a:lnTo>
                  <a:lnTo>
                    <a:pt x="1535303" y="275869"/>
                  </a:lnTo>
                  <a:lnTo>
                    <a:pt x="1518526" y="326656"/>
                  </a:lnTo>
                  <a:lnTo>
                    <a:pt x="1497457" y="389077"/>
                  </a:lnTo>
                  <a:lnTo>
                    <a:pt x="1490383" y="401434"/>
                  </a:lnTo>
                  <a:lnTo>
                    <a:pt x="1486966" y="408038"/>
                  </a:lnTo>
                  <a:lnTo>
                    <a:pt x="1483982" y="415137"/>
                  </a:lnTo>
                  <a:lnTo>
                    <a:pt x="1483982" y="416039"/>
                  </a:lnTo>
                  <a:lnTo>
                    <a:pt x="1483080" y="420522"/>
                  </a:lnTo>
                  <a:lnTo>
                    <a:pt x="1483080" y="424129"/>
                  </a:lnTo>
                  <a:lnTo>
                    <a:pt x="1483982" y="428625"/>
                  </a:lnTo>
                  <a:lnTo>
                    <a:pt x="1483982" y="429514"/>
                  </a:lnTo>
                  <a:lnTo>
                    <a:pt x="1475917" y="455498"/>
                  </a:lnTo>
                  <a:lnTo>
                    <a:pt x="1469377" y="475564"/>
                  </a:lnTo>
                  <a:lnTo>
                    <a:pt x="1461503" y="498716"/>
                  </a:lnTo>
                  <a:lnTo>
                    <a:pt x="1458493" y="509816"/>
                  </a:lnTo>
                  <a:lnTo>
                    <a:pt x="1456232" y="520166"/>
                  </a:lnTo>
                  <a:lnTo>
                    <a:pt x="1454823" y="529666"/>
                  </a:lnTo>
                  <a:lnTo>
                    <a:pt x="1454327" y="538238"/>
                  </a:lnTo>
                  <a:lnTo>
                    <a:pt x="1455331" y="549706"/>
                  </a:lnTo>
                  <a:lnTo>
                    <a:pt x="1458366" y="558571"/>
                  </a:lnTo>
                  <a:lnTo>
                    <a:pt x="1463421" y="564908"/>
                  </a:lnTo>
                  <a:lnTo>
                    <a:pt x="1470507" y="568794"/>
                  </a:lnTo>
                  <a:lnTo>
                    <a:pt x="1474089" y="569696"/>
                  </a:lnTo>
                  <a:lnTo>
                    <a:pt x="1476781" y="570598"/>
                  </a:lnTo>
                  <a:lnTo>
                    <a:pt x="1483080" y="570598"/>
                  </a:lnTo>
                  <a:lnTo>
                    <a:pt x="1495564" y="568223"/>
                  </a:lnTo>
                  <a:lnTo>
                    <a:pt x="1521714" y="531952"/>
                  </a:lnTo>
                  <a:lnTo>
                    <a:pt x="1538960" y="482193"/>
                  </a:lnTo>
                  <a:lnTo>
                    <a:pt x="1581924" y="355841"/>
                  </a:lnTo>
                  <a:lnTo>
                    <a:pt x="1614690" y="324510"/>
                  </a:lnTo>
                  <a:lnTo>
                    <a:pt x="1648637" y="294614"/>
                  </a:lnTo>
                  <a:lnTo>
                    <a:pt x="1682254" y="267258"/>
                  </a:lnTo>
                  <a:lnTo>
                    <a:pt x="1714017" y="243509"/>
                  </a:lnTo>
                  <a:lnTo>
                    <a:pt x="1714017" y="247992"/>
                  </a:lnTo>
                  <a:lnTo>
                    <a:pt x="1717636" y="255219"/>
                  </a:lnTo>
                  <a:lnTo>
                    <a:pt x="1724126" y="260578"/>
                  </a:lnTo>
                  <a:lnTo>
                    <a:pt x="1732965" y="263918"/>
                  </a:lnTo>
                  <a:lnTo>
                    <a:pt x="1743671" y="265074"/>
                  </a:lnTo>
                  <a:lnTo>
                    <a:pt x="1746351" y="265074"/>
                  </a:lnTo>
                  <a:lnTo>
                    <a:pt x="1789823" y="237782"/>
                  </a:lnTo>
                  <a:lnTo>
                    <a:pt x="1806092" y="197243"/>
                  </a:lnTo>
                  <a:lnTo>
                    <a:pt x="1806562" y="191389"/>
                  </a:lnTo>
                  <a:close/>
                </a:path>
                <a:path extrusionOk="0" h="577850" w="4353559">
                  <a:moveTo>
                    <a:pt x="2089708" y="240817"/>
                  </a:moveTo>
                  <a:lnTo>
                    <a:pt x="2084552" y="212039"/>
                  </a:lnTo>
                  <a:lnTo>
                    <a:pt x="2069947" y="187807"/>
                  </a:lnTo>
                  <a:lnTo>
                    <a:pt x="2047265" y="170307"/>
                  </a:lnTo>
                  <a:lnTo>
                    <a:pt x="2017826" y="161734"/>
                  </a:lnTo>
                  <a:lnTo>
                    <a:pt x="2008847" y="161734"/>
                  </a:lnTo>
                  <a:lnTo>
                    <a:pt x="1967357" y="168884"/>
                  </a:lnTo>
                  <a:lnTo>
                    <a:pt x="1924265" y="189255"/>
                  </a:lnTo>
                  <a:lnTo>
                    <a:pt x="1882355" y="221259"/>
                  </a:lnTo>
                  <a:lnTo>
                    <a:pt x="1844408" y="263271"/>
                  </a:lnTo>
                  <a:lnTo>
                    <a:pt x="1815680" y="307251"/>
                  </a:lnTo>
                  <a:lnTo>
                    <a:pt x="1794535" y="353580"/>
                  </a:lnTo>
                  <a:lnTo>
                    <a:pt x="1781479" y="401269"/>
                  </a:lnTo>
                  <a:lnTo>
                    <a:pt x="1777009" y="449275"/>
                  </a:lnTo>
                  <a:lnTo>
                    <a:pt x="1783994" y="498348"/>
                  </a:lnTo>
                  <a:lnTo>
                    <a:pt x="1803857" y="536562"/>
                  </a:lnTo>
                  <a:lnTo>
                    <a:pt x="1835010" y="562127"/>
                  </a:lnTo>
                  <a:lnTo>
                    <a:pt x="1875853" y="573290"/>
                  </a:lnTo>
                  <a:lnTo>
                    <a:pt x="1884845" y="573290"/>
                  </a:lnTo>
                  <a:lnTo>
                    <a:pt x="1925281" y="567220"/>
                  </a:lnTo>
                  <a:lnTo>
                    <a:pt x="1968411" y="549021"/>
                  </a:lnTo>
                  <a:lnTo>
                    <a:pt x="2006942" y="523417"/>
                  </a:lnTo>
                  <a:lnTo>
                    <a:pt x="2034006" y="495109"/>
                  </a:lnTo>
                  <a:lnTo>
                    <a:pt x="2043442" y="484466"/>
                  </a:lnTo>
                  <a:lnTo>
                    <a:pt x="2050186" y="473989"/>
                  </a:lnTo>
                  <a:lnTo>
                    <a:pt x="2054225" y="463524"/>
                  </a:lnTo>
                  <a:lnTo>
                    <a:pt x="2055571" y="452882"/>
                  </a:lnTo>
                  <a:lnTo>
                    <a:pt x="2055571" y="442099"/>
                  </a:lnTo>
                  <a:lnTo>
                    <a:pt x="2051088" y="436702"/>
                  </a:lnTo>
                  <a:lnTo>
                    <a:pt x="2037600" y="436702"/>
                  </a:lnTo>
                  <a:lnTo>
                    <a:pt x="2032203" y="439407"/>
                  </a:lnTo>
                  <a:lnTo>
                    <a:pt x="2025027" y="445693"/>
                  </a:lnTo>
                  <a:lnTo>
                    <a:pt x="1992693" y="472859"/>
                  </a:lnTo>
                  <a:lnTo>
                    <a:pt x="1959762" y="493204"/>
                  </a:lnTo>
                  <a:lnTo>
                    <a:pt x="1927339" y="505968"/>
                  </a:lnTo>
                  <a:lnTo>
                    <a:pt x="1896529" y="510387"/>
                  </a:lnTo>
                  <a:lnTo>
                    <a:pt x="1885746" y="510387"/>
                  </a:lnTo>
                  <a:lnTo>
                    <a:pt x="1884845" y="509485"/>
                  </a:lnTo>
                  <a:lnTo>
                    <a:pt x="1866493" y="501726"/>
                  </a:lnTo>
                  <a:lnTo>
                    <a:pt x="1853285" y="487807"/>
                  </a:lnTo>
                  <a:lnTo>
                    <a:pt x="1845297" y="467664"/>
                  </a:lnTo>
                  <a:lnTo>
                    <a:pt x="1842617" y="441198"/>
                  </a:lnTo>
                  <a:lnTo>
                    <a:pt x="1845627" y="407339"/>
                  </a:lnTo>
                  <a:lnTo>
                    <a:pt x="1869528" y="337959"/>
                  </a:lnTo>
                  <a:lnTo>
                    <a:pt x="1890229" y="304609"/>
                  </a:lnTo>
                  <a:lnTo>
                    <a:pt x="1918169" y="270840"/>
                  </a:lnTo>
                  <a:lnTo>
                    <a:pt x="1947976" y="244741"/>
                  </a:lnTo>
                  <a:lnTo>
                    <a:pt x="2004352" y="221945"/>
                  </a:lnTo>
                  <a:lnTo>
                    <a:pt x="2006155" y="221945"/>
                  </a:lnTo>
                  <a:lnTo>
                    <a:pt x="2016391" y="224066"/>
                  </a:lnTo>
                  <a:lnTo>
                    <a:pt x="2024011" y="230136"/>
                  </a:lnTo>
                  <a:lnTo>
                    <a:pt x="2028761" y="239763"/>
                  </a:lnTo>
                  <a:lnTo>
                    <a:pt x="2030412" y="252501"/>
                  </a:lnTo>
                  <a:lnTo>
                    <a:pt x="2030412" y="257886"/>
                  </a:lnTo>
                  <a:lnTo>
                    <a:pt x="1989747" y="312928"/>
                  </a:lnTo>
                  <a:lnTo>
                    <a:pt x="1950046" y="336486"/>
                  </a:lnTo>
                  <a:lnTo>
                    <a:pt x="1899221" y="355841"/>
                  </a:lnTo>
                  <a:lnTo>
                    <a:pt x="1897430" y="355841"/>
                  </a:lnTo>
                  <a:lnTo>
                    <a:pt x="1880489" y="357746"/>
                  </a:lnTo>
                  <a:lnTo>
                    <a:pt x="1867776" y="363016"/>
                  </a:lnTo>
                  <a:lnTo>
                    <a:pt x="1859775" y="370992"/>
                  </a:lnTo>
                  <a:lnTo>
                    <a:pt x="1856994" y="380987"/>
                  </a:lnTo>
                  <a:lnTo>
                    <a:pt x="1856994" y="385495"/>
                  </a:lnTo>
                  <a:lnTo>
                    <a:pt x="1859673" y="389966"/>
                  </a:lnTo>
                  <a:lnTo>
                    <a:pt x="1863280" y="392671"/>
                  </a:lnTo>
                  <a:lnTo>
                    <a:pt x="1866836" y="395693"/>
                  </a:lnTo>
                  <a:lnTo>
                    <a:pt x="1872157" y="397954"/>
                  </a:lnTo>
                  <a:lnTo>
                    <a:pt x="1879333" y="399376"/>
                  </a:lnTo>
                  <a:lnTo>
                    <a:pt x="1888439" y="399872"/>
                  </a:lnTo>
                  <a:lnTo>
                    <a:pt x="1910829" y="397802"/>
                  </a:lnTo>
                  <a:lnTo>
                    <a:pt x="1963369" y="383565"/>
                  </a:lnTo>
                  <a:lnTo>
                    <a:pt x="2030577" y="346303"/>
                  </a:lnTo>
                  <a:lnTo>
                    <a:pt x="2062086" y="316407"/>
                  </a:lnTo>
                  <a:lnTo>
                    <a:pt x="2081796" y="283311"/>
                  </a:lnTo>
                  <a:lnTo>
                    <a:pt x="2089708" y="247103"/>
                  </a:lnTo>
                  <a:lnTo>
                    <a:pt x="2089708" y="240817"/>
                  </a:lnTo>
                  <a:close/>
                </a:path>
                <a:path extrusionOk="0" h="577850" w="4353559">
                  <a:moveTo>
                    <a:pt x="2638768" y="234518"/>
                  </a:moveTo>
                  <a:lnTo>
                    <a:pt x="2637434" y="226504"/>
                  </a:lnTo>
                  <a:lnTo>
                    <a:pt x="2636266" y="224650"/>
                  </a:lnTo>
                  <a:lnTo>
                    <a:pt x="2633497" y="220256"/>
                  </a:lnTo>
                  <a:lnTo>
                    <a:pt x="2630449" y="218351"/>
                  </a:lnTo>
                  <a:lnTo>
                    <a:pt x="2627020" y="216204"/>
                  </a:lnTo>
                  <a:lnTo>
                    <a:pt x="2618105" y="214757"/>
                  </a:lnTo>
                  <a:lnTo>
                    <a:pt x="2614498" y="214757"/>
                  </a:lnTo>
                  <a:lnTo>
                    <a:pt x="2610015" y="215658"/>
                  </a:lnTo>
                  <a:lnTo>
                    <a:pt x="2601925" y="218351"/>
                  </a:lnTo>
                  <a:lnTo>
                    <a:pt x="2580563" y="194716"/>
                  </a:lnTo>
                  <a:lnTo>
                    <a:pt x="2565984" y="184531"/>
                  </a:lnTo>
                  <a:lnTo>
                    <a:pt x="2565984" y="254292"/>
                  </a:lnTo>
                  <a:lnTo>
                    <a:pt x="2559964" y="269176"/>
                  </a:lnTo>
                  <a:lnTo>
                    <a:pt x="2552839" y="287769"/>
                  </a:lnTo>
                  <a:lnTo>
                    <a:pt x="2544876" y="309384"/>
                  </a:lnTo>
                  <a:lnTo>
                    <a:pt x="2536329" y="333362"/>
                  </a:lnTo>
                  <a:lnTo>
                    <a:pt x="2531453" y="335927"/>
                  </a:lnTo>
                  <a:lnTo>
                    <a:pt x="2526334" y="339661"/>
                  </a:lnTo>
                  <a:lnTo>
                    <a:pt x="2521039" y="344741"/>
                  </a:lnTo>
                  <a:lnTo>
                    <a:pt x="2515666" y="351345"/>
                  </a:lnTo>
                  <a:lnTo>
                    <a:pt x="2496972" y="382333"/>
                  </a:lnTo>
                  <a:lnTo>
                    <a:pt x="2477363" y="410540"/>
                  </a:lnTo>
                  <a:lnTo>
                    <a:pt x="2435695" y="458266"/>
                  </a:lnTo>
                  <a:lnTo>
                    <a:pt x="2396045" y="489953"/>
                  </a:lnTo>
                  <a:lnTo>
                    <a:pt x="2363813" y="501408"/>
                  </a:lnTo>
                  <a:lnTo>
                    <a:pt x="2351214" y="498081"/>
                  </a:lnTo>
                  <a:lnTo>
                    <a:pt x="2341905" y="488264"/>
                  </a:lnTo>
                  <a:lnTo>
                    <a:pt x="2336139" y="472211"/>
                  </a:lnTo>
                  <a:lnTo>
                    <a:pt x="2334158" y="450189"/>
                  </a:lnTo>
                  <a:lnTo>
                    <a:pt x="2334628" y="438302"/>
                  </a:lnTo>
                  <a:lnTo>
                    <a:pt x="2351036" y="367118"/>
                  </a:lnTo>
                  <a:lnTo>
                    <a:pt x="2383028" y="305117"/>
                  </a:lnTo>
                  <a:lnTo>
                    <a:pt x="2426817" y="254584"/>
                  </a:lnTo>
                  <a:lnTo>
                    <a:pt x="2473985" y="228003"/>
                  </a:lnTo>
                  <a:lnTo>
                    <a:pt x="2498585" y="224650"/>
                  </a:lnTo>
                  <a:lnTo>
                    <a:pt x="2513038" y="226618"/>
                  </a:lnTo>
                  <a:lnTo>
                    <a:pt x="2528582" y="231724"/>
                  </a:lnTo>
                  <a:lnTo>
                    <a:pt x="2545981" y="240690"/>
                  </a:lnTo>
                  <a:lnTo>
                    <a:pt x="2565984" y="254292"/>
                  </a:lnTo>
                  <a:lnTo>
                    <a:pt x="2565984" y="184531"/>
                  </a:lnTo>
                  <a:lnTo>
                    <a:pt x="2555087" y="176898"/>
                  </a:lnTo>
                  <a:lnTo>
                    <a:pt x="2526741" y="165658"/>
                  </a:lnTo>
                  <a:lnTo>
                    <a:pt x="2496794" y="161734"/>
                  </a:lnTo>
                  <a:lnTo>
                    <a:pt x="2495893" y="161734"/>
                  </a:lnTo>
                  <a:lnTo>
                    <a:pt x="2428392" y="179260"/>
                  </a:lnTo>
                  <a:lnTo>
                    <a:pt x="2395436" y="201168"/>
                  </a:lnTo>
                  <a:lnTo>
                    <a:pt x="2362911" y="231825"/>
                  </a:lnTo>
                  <a:lnTo>
                    <a:pt x="2333104" y="268541"/>
                  </a:lnTo>
                  <a:lnTo>
                    <a:pt x="2308428" y="308546"/>
                  </a:lnTo>
                  <a:lnTo>
                    <a:pt x="2288984" y="351739"/>
                  </a:lnTo>
                  <a:lnTo>
                    <a:pt x="2274849" y="398068"/>
                  </a:lnTo>
                  <a:lnTo>
                    <a:pt x="2267394" y="446341"/>
                  </a:lnTo>
                  <a:lnTo>
                    <a:pt x="2266759" y="461860"/>
                  </a:lnTo>
                  <a:lnTo>
                    <a:pt x="2271966" y="506666"/>
                  </a:lnTo>
                  <a:lnTo>
                    <a:pt x="2286863" y="541274"/>
                  </a:lnTo>
                  <a:lnTo>
                    <a:pt x="2310358" y="563587"/>
                  </a:lnTo>
                  <a:lnTo>
                    <a:pt x="2341334" y="571487"/>
                  </a:lnTo>
                  <a:lnTo>
                    <a:pt x="2372690" y="565467"/>
                  </a:lnTo>
                  <a:lnTo>
                    <a:pt x="2405811" y="547878"/>
                  </a:lnTo>
                  <a:lnTo>
                    <a:pt x="2439873" y="519468"/>
                  </a:lnTo>
                  <a:lnTo>
                    <a:pt x="2455913" y="501408"/>
                  </a:lnTo>
                  <a:lnTo>
                    <a:pt x="2474074" y="480974"/>
                  </a:lnTo>
                  <a:lnTo>
                    <a:pt x="2507577" y="433108"/>
                  </a:lnTo>
                  <a:lnTo>
                    <a:pt x="2502179" y="461137"/>
                  </a:lnTo>
                  <a:lnTo>
                    <a:pt x="2498140" y="486130"/>
                  </a:lnTo>
                  <a:lnTo>
                    <a:pt x="2495448" y="508431"/>
                  </a:lnTo>
                  <a:lnTo>
                    <a:pt x="2494102" y="528358"/>
                  </a:lnTo>
                  <a:lnTo>
                    <a:pt x="2496045" y="545160"/>
                  </a:lnTo>
                  <a:lnTo>
                    <a:pt x="2501620" y="557568"/>
                  </a:lnTo>
                  <a:lnTo>
                    <a:pt x="2510396" y="565264"/>
                  </a:lnTo>
                  <a:lnTo>
                    <a:pt x="2521953" y="567905"/>
                  </a:lnTo>
                  <a:lnTo>
                    <a:pt x="2538107" y="563257"/>
                  </a:lnTo>
                  <a:lnTo>
                    <a:pt x="2553512" y="551611"/>
                  </a:lnTo>
                  <a:lnTo>
                    <a:pt x="2565031" y="536435"/>
                  </a:lnTo>
                  <a:lnTo>
                    <a:pt x="2569565" y="521169"/>
                  </a:lnTo>
                  <a:lnTo>
                    <a:pt x="2569565" y="513981"/>
                  </a:lnTo>
                  <a:lnTo>
                    <a:pt x="2566873" y="510387"/>
                  </a:lnTo>
                  <a:lnTo>
                    <a:pt x="2562390" y="506793"/>
                  </a:lnTo>
                  <a:lnTo>
                    <a:pt x="2564600" y="491642"/>
                  </a:lnTo>
                  <a:lnTo>
                    <a:pt x="2574074" y="443001"/>
                  </a:lnTo>
                  <a:lnTo>
                    <a:pt x="2585529" y="397624"/>
                  </a:lnTo>
                  <a:lnTo>
                    <a:pt x="2606421" y="327977"/>
                  </a:lnTo>
                  <a:lnTo>
                    <a:pt x="2623985" y="279958"/>
                  </a:lnTo>
                  <a:lnTo>
                    <a:pt x="2637866" y="244411"/>
                  </a:lnTo>
                  <a:lnTo>
                    <a:pt x="2638768" y="238125"/>
                  </a:lnTo>
                  <a:lnTo>
                    <a:pt x="2638768" y="234518"/>
                  </a:lnTo>
                  <a:close/>
                </a:path>
                <a:path extrusionOk="0" h="577850" w="4353559">
                  <a:moveTo>
                    <a:pt x="3171647" y="191389"/>
                  </a:moveTo>
                  <a:lnTo>
                    <a:pt x="3169640" y="177482"/>
                  </a:lnTo>
                  <a:lnTo>
                    <a:pt x="3163671" y="167030"/>
                  </a:lnTo>
                  <a:lnTo>
                    <a:pt x="3153829" y="160439"/>
                  </a:lnTo>
                  <a:lnTo>
                    <a:pt x="3140202" y="158153"/>
                  </a:lnTo>
                  <a:lnTo>
                    <a:pt x="3127806" y="159651"/>
                  </a:lnTo>
                  <a:lnTo>
                    <a:pt x="3082696" y="181521"/>
                  </a:lnTo>
                  <a:lnTo>
                    <a:pt x="3034169" y="217906"/>
                  </a:lnTo>
                  <a:lnTo>
                    <a:pt x="2974860" y="267779"/>
                  </a:lnTo>
                  <a:lnTo>
                    <a:pt x="2976765" y="262369"/>
                  </a:lnTo>
                  <a:lnTo>
                    <a:pt x="2980931" y="248183"/>
                  </a:lnTo>
                  <a:lnTo>
                    <a:pt x="2986544" y="226441"/>
                  </a:lnTo>
                  <a:lnTo>
                    <a:pt x="2988348" y="222846"/>
                  </a:lnTo>
                  <a:lnTo>
                    <a:pt x="2989237" y="218351"/>
                  </a:lnTo>
                  <a:lnTo>
                    <a:pt x="2990138" y="211175"/>
                  </a:lnTo>
                  <a:lnTo>
                    <a:pt x="2991027" y="207568"/>
                  </a:lnTo>
                  <a:lnTo>
                    <a:pt x="2991027" y="203962"/>
                  </a:lnTo>
                  <a:lnTo>
                    <a:pt x="2988360" y="188315"/>
                  </a:lnTo>
                  <a:lnTo>
                    <a:pt x="2981147" y="175780"/>
                  </a:lnTo>
                  <a:lnTo>
                    <a:pt x="2970568" y="167462"/>
                  </a:lnTo>
                  <a:lnTo>
                    <a:pt x="2957792" y="164439"/>
                  </a:lnTo>
                  <a:lnTo>
                    <a:pt x="2946031" y="166560"/>
                  </a:lnTo>
                  <a:lnTo>
                    <a:pt x="2936557" y="172631"/>
                  </a:lnTo>
                  <a:lnTo>
                    <a:pt x="2929610" y="182257"/>
                  </a:lnTo>
                  <a:lnTo>
                    <a:pt x="2925445" y="194995"/>
                  </a:lnTo>
                  <a:lnTo>
                    <a:pt x="2913977" y="233159"/>
                  </a:lnTo>
                  <a:lnTo>
                    <a:pt x="2900388" y="275869"/>
                  </a:lnTo>
                  <a:lnTo>
                    <a:pt x="2883611" y="326656"/>
                  </a:lnTo>
                  <a:lnTo>
                    <a:pt x="2862529" y="389077"/>
                  </a:lnTo>
                  <a:lnTo>
                    <a:pt x="2855468" y="401434"/>
                  </a:lnTo>
                  <a:lnTo>
                    <a:pt x="2852051" y="408038"/>
                  </a:lnTo>
                  <a:lnTo>
                    <a:pt x="2849054" y="415137"/>
                  </a:lnTo>
                  <a:lnTo>
                    <a:pt x="2849054" y="416039"/>
                  </a:lnTo>
                  <a:lnTo>
                    <a:pt x="2848152" y="420522"/>
                  </a:lnTo>
                  <a:lnTo>
                    <a:pt x="2848152" y="424129"/>
                  </a:lnTo>
                  <a:lnTo>
                    <a:pt x="2849054" y="428625"/>
                  </a:lnTo>
                  <a:lnTo>
                    <a:pt x="2849054" y="429514"/>
                  </a:lnTo>
                  <a:lnTo>
                    <a:pt x="2841002" y="455498"/>
                  </a:lnTo>
                  <a:lnTo>
                    <a:pt x="2834462" y="475564"/>
                  </a:lnTo>
                  <a:lnTo>
                    <a:pt x="2826601" y="498716"/>
                  </a:lnTo>
                  <a:lnTo>
                    <a:pt x="2823578" y="509816"/>
                  </a:lnTo>
                  <a:lnTo>
                    <a:pt x="2821317" y="520166"/>
                  </a:lnTo>
                  <a:lnTo>
                    <a:pt x="2819895" y="529666"/>
                  </a:lnTo>
                  <a:lnTo>
                    <a:pt x="2819400" y="538238"/>
                  </a:lnTo>
                  <a:lnTo>
                    <a:pt x="2820416" y="549706"/>
                  </a:lnTo>
                  <a:lnTo>
                    <a:pt x="2823451" y="558571"/>
                  </a:lnTo>
                  <a:lnTo>
                    <a:pt x="2828506" y="564908"/>
                  </a:lnTo>
                  <a:lnTo>
                    <a:pt x="2835579" y="568794"/>
                  </a:lnTo>
                  <a:lnTo>
                    <a:pt x="2839174" y="569696"/>
                  </a:lnTo>
                  <a:lnTo>
                    <a:pt x="2841879" y="570598"/>
                  </a:lnTo>
                  <a:lnTo>
                    <a:pt x="2848152" y="570598"/>
                  </a:lnTo>
                  <a:lnTo>
                    <a:pt x="2860637" y="568223"/>
                  </a:lnTo>
                  <a:lnTo>
                    <a:pt x="2886811" y="531952"/>
                  </a:lnTo>
                  <a:lnTo>
                    <a:pt x="2904045" y="482193"/>
                  </a:lnTo>
                  <a:lnTo>
                    <a:pt x="2946997" y="355841"/>
                  </a:lnTo>
                  <a:lnTo>
                    <a:pt x="2979775" y="324510"/>
                  </a:lnTo>
                  <a:lnTo>
                    <a:pt x="3013722" y="294614"/>
                  </a:lnTo>
                  <a:lnTo>
                    <a:pt x="3047339" y="267258"/>
                  </a:lnTo>
                  <a:lnTo>
                    <a:pt x="3079089" y="243509"/>
                  </a:lnTo>
                  <a:lnTo>
                    <a:pt x="3079089" y="247992"/>
                  </a:lnTo>
                  <a:lnTo>
                    <a:pt x="3082721" y="255219"/>
                  </a:lnTo>
                  <a:lnTo>
                    <a:pt x="3089198" y="260578"/>
                  </a:lnTo>
                  <a:lnTo>
                    <a:pt x="3098050" y="263918"/>
                  </a:lnTo>
                  <a:lnTo>
                    <a:pt x="3108744" y="265074"/>
                  </a:lnTo>
                  <a:lnTo>
                    <a:pt x="3111449" y="265074"/>
                  </a:lnTo>
                  <a:lnTo>
                    <a:pt x="3154908" y="237782"/>
                  </a:lnTo>
                  <a:lnTo>
                    <a:pt x="3171164" y="197243"/>
                  </a:lnTo>
                  <a:lnTo>
                    <a:pt x="3171647" y="191389"/>
                  </a:lnTo>
                  <a:close/>
                </a:path>
                <a:path extrusionOk="0" h="577850" w="4353559">
                  <a:moveTo>
                    <a:pt x="3305543" y="210261"/>
                  </a:moveTo>
                  <a:lnTo>
                    <a:pt x="3303308" y="194614"/>
                  </a:lnTo>
                  <a:lnTo>
                    <a:pt x="3297123" y="182079"/>
                  </a:lnTo>
                  <a:lnTo>
                    <a:pt x="3287725" y="173748"/>
                  </a:lnTo>
                  <a:lnTo>
                    <a:pt x="3275888" y="170726"/>
                  </a:lnTo>
                  <a:lnTo>
                    <a:pt x="3271405" y="170726"/>
                  </a:lnTo>
                  <a:lnTo>
                    <a:pt x="3258248" y="176339"/>
                  </a:lnTo>
                  <a:lnTo>
                    <a:pt x="3246348" y="188696"/>
                  </a:lnTo>
                  <a:lnTo>
                    <a:pt x="3236645" y="207111"/>
                  </a:lnTo>
                  <a:lnTo>
                    <a:pt x="3230067" y="230924"/>
                  </a:lnTo>
                  <a:lnTo>
                    <a:pt x="3226498" y="241706"/>
                  </a:lnTo>
                  <a:lnTo>
                    <a:pt x="3221418" y="256095"/>
                  </a:lnTo>
                  <a:lnTo>
                    <a:pt x="3214776" y="274650"/>
                  </a:lnTo>
                  <a:lnTo>
                    <a:pt x="3206712" y="297421"/>
                  </a:lnTo>
                  <a:lnTo>
                    <a:pt x="3198304" y="320878"/>
                  </a:lnTo>
                  <a:lnTo>
                    <a:pt x="3184207" y="359346"/>
                  </a:lnTo>
                  <a:lnTo>
                    <a:pt x="3178848" y="374700"/>
                  </a:lnTo>
                  <a:lnTo>
                    <a:pt x="3161957" y="426554"/>
                  </a:lnTo>
                  <a:lnTo>
                    <a:pt x="3150209" y="468045"/>
                  </a:lnTo>
                  <a:lnTo>
                    <a:pt x="3143339" y="499922"/>
                  </a:lnTo>
                  <a:lnTo>
                    <a:pt x="3141103" y="522973"/>
                  </a:lnTo>
                  <a:lnTo>
                    <a:pt x="3141103" y="523875"/>
                  </a:lnTo>
                  <a:lnTo>
                    <a:pt x="3144113" y="543585"/>
                  </a:lnTo>
                  <a:lnTo>
                    <a:pt x="3152343" y="558914"/>
                  </a:lnTo>
                  <a:lnTo>
                    <a:pt x="3164611" y="568858"/>
                  </a:lnTo>
                  <a:lnTo>
                    <a:pt x="3179749" y="572389"/>
                  </a:lnTo>
                  <a:lnTo>
                    <a:pt x="3191446" y="569988"/>
                  </a:lnTo>
                  <a:lnTo>
                    <a:pt x="3200527" y="563295"/>
                  </a:lnTo>
                  <a:lnTo>
                    <a:pt x="3206407" y="553059"/>
                  </a:lnTo>
                  <a:lnTo>
                    <a:pt x="3208502" y="540042"/>
                  </a:lnTo>
                  <a:lnTo>
                    <a:pt x="3211233" y="513918"/>
                  </a:lnTo>
                  <a:lnTo>
                    <a:pt x="3218269" y="480060"/>
                  </a:lnTo>
                  <a:lnTo>
                    <a:pt x="3229864" y="438454"/>
                  </a:lnTo>
                  <a:lnTo>
                    <a:pt x="3246247" y="389089"/>
                  </a:lnTo>
                  <a:lnTo>
                    <a:pt x="3252152" y="371208"/>
                  </a:lnTo>
                  <a:lnTo>
                    <a:pt x="3259163" y="351231"/>
                  </a:lnTo>
                  <a:lnTo>
                    <a:pt x="3267341" y="329057"/>
                  </a:lnTo>
                  <a:lnTo>
                    <a:pt x="3276790" y="304609"/>
                  </a:lnTo>
                  <a:lnTo>
                    <a:pt x="3285236" y="281520"/>
                  </a:lnTo>
                  <a:lnTo>
                    <a:pt x="3291725" y="263385"/>
                  </a:lnTo>
                  <a:lnTo>
                    <a:pt x="3296374" y="250151"/>
                  </a:lnTo>
                  <a:lnTo>
                    <a:pt x="3299307" y="241566"/>
                  </a:lnTo>
                  <a:lnTo>
                    <a:pt x="3302139" y="233768"/>
                  </a:lnTo>
                  <a:lnTo>
                    <a:pt x="3304082" y="225983"/>
                  </a:lnTo>
                  <a:lnTo>
                    <a:pt x="3305187" y="218211"/>
                  </a:lnTo>
                  <a:lnTo>
                    <a:pt x="3305543" y="210261"/>
                  </a:lnTo>
                  <a:close/>
                </a:path>
                <a:path extrusionOk="0" h="577850" w="4353559">
                  <a:moveTo>
                    <a:pt x="3386417" y="29641"/>
                  </a:moveTo>
                  <a:lnTo>
                    <a:pt x="3384410" y="17056"/>
                  </a:lnTo>
                  <a:lnTo>
                    <a:pt x="3378441" y="7747"/>
                  </a:lnTo>
                  <a:lnTo>
                    <a:pt x="3368598" y="1981"/>
                  </a:lnTo>
                  <a:lnTo>
                    <a:pt x="3354971" y="0"/>
                  </a:lnTo>
                  <a:lnTo>
                    <a:pt x="3353181" y="0"/>
                  </a:lnTo>
                  <a:lnTo>
                    <a:pt x="3329990" y="3835"/>
                  </a:lnTo>
                  <a:lnTo>
                    <a:pt x="3312630" y="15836"/>
                  </a:lnTo>
                  <a:lnTo>
                    <a:pt x="3300476" y="36766"/>
                  </a:lnTo>
                  <a:lnTo>
                    <a:pt x="3292970" y="67386"/>
                  </a:lnTo>
                  <a:lnTo>
                    <a:pt x="3292970" y="68287"/>
                  </a:lnTo>
                  <a:lnTo>
                    <a:pt x="3292068" y="73672"/>
                  </a:lnTo>
                  <a:lnTo>
                    <a:pt x="3292068" y="76377"/>
                  </a:lnTo>
                  <a:lnTo>
                    <a:pt x="3293834" y="89712"/>
                  </a:lnTo>
                  <a:lnTo>
                    <a:pt x="3298812" y="100863"/>
                  </a:lnTo>
                  <a:lnTo>
                    <a:pt x="3306470" y="108978"/>
                  </a:lnTo>
                  <a:lnTo>
                    <a:pt x="3316325" y="113220"/>
                  </a:lnTo>
                  <a:lnTo>
                    <a:pt x="3318129" y="113220"/>
                  </a:lnTo>
                  <a:lnTo>
                    <a:pt x="3364382" y="81749"/>
                  </a:lnTo>
                  <a:lnTo>
                    <a:pt x="3384067" y="44030"/>
                  </a:lnTo>
                  <a:lnTo>
                    <a:pt x="3385794" y="36918"/>
                  </a:lnTo>
                  <a:lnTo>
                    <a:pt x="3386417" y="29641"/>
                  </a:lnTo>
                  <a:close/>
                </a:path>
                <a:path extrusionOk="0" h="577850" w="4353559">
                  <a:moveTo>
                    <a:pt x="3685832" y="193192"/>
                  </a:moveTo>
                  <a:lnTo>
                    <a:pt x="3684016" y="180454"/>
                  </a:lnTo>
                  <a:lnTo>
                    <a:pt x="3678758" y="170827"/>
                  </a:lnTo>
                  <a:lnTo>
                    <a:pt x="3670287" y="164757"/>
                  </a:lnTo>
                  <a:lnTo>
                    <a:pt x="3658882" y="162636"/>
                  </a:lnTo>
                  <a:lnTo>
                    <a:pt x="3657981" y="162636"/>
                  </a:lnTo>
                  <a:lnTo>
                    <a:pt x="3653485" y="163537"/>
                  </a:lnTo>
                  <a:lnTo>
                    <a:pt x="3652583" y="163537"/>
                  </a:lnTo>
                  <a:lnTo>
                    <a:pt x="3615309" y="195122"/>
                  </a:lnTo>
                  <a:lnTo>
                    <a:pt x="3606762" y="219252"/>
                  </a:lnTo>
                  <a:lnTo>
                    <a:pt x="3605860" y="222834"/>
                  </a:lnTo>
                  <a:lnTo>
                    <a:pt x="3605860" y="230035"/>
                  </a:lnTo>
                  <a:lnTo>
                    <a:pt x="3607663" y="234530"/>
                  </a:lnTo>
                  <a:lnTo>
                    <a:pt x="3611245" y="242620"/>
                  </a:lnTo>
                  <a:lnTo>
                    <a:pt x="3591064" y="275323"/>
                  </a:lnTo>
                  <a:lnTo>
                    <a:pt x="3565995" y="311645"/>
                  </a:lnTo>
                  <a:lnTo>
                    <a:pt x="3536670" y="350558"/>
                  </a:lnTo>
                  <a:lnTo>
                    <a:pt x="3503752" y="391045"/>
                  </a:lnTo>
                  <a:lnTo>
                    <a:pt x="3467887" y="432092"/>
                  </a:lnTo>
                  <a:lnTo>
                    <a:pt x="3429736" y="472655"/>
                  </a:lnTo>
                  <a:lnTo>
                    <a:pt x="3436150" y="426224"/>
                  </a:lnTo>
                  <a:lnTo>
                    <a:pt x="3440633" y="379526"/>
                  </a:lnTo>
                  <a:lnTo>
                    <a:pt x="3443249" y="334022"/>
                  </a:lnTo>
                  <a:lnTo>
                    <a:pt x="3444113" y="291134"/>
                  </a:lnTo>
                  <a:lnTo>
                    <a:pt x="3443922" y="274447"/>
                  </a:lnTo>
                  <a:lnTo>
                    <a:pt x="3440531" y="226441"/>
                  </a:lnTo>
                  <a:lnTo>
                    <a:pt x="3424682" y="187007"/>
                  </a:lnTo>
                  <a:lnTo>
                    <a:pt x="3397389" y="172529"/>
                  </a:lnTo>
                  <a:lnTo>
                    <a:pt x="3388398" y="172529"/>
                  </a:lnTo>
                  <a:lnTo>
                    <a:pt x="3376549" y="179666"/>
                  </a:lnTo>
                  <a:lnTo>
                    <a:pt x="3370884" y="187236"/>
                  </a:lnTo>
                  <a:lnTo>
                    <a:pt x="3367240" y="197332"/>
                  </a:lnTo>
                  <a:lnTo>
                    <a:pt x="3365944" y="209359"/>
                  </a:lnTo>
                  <a:lnTo>
                    <a:pt x="3366465" y="217436"/>
                  </a:lnTo>
                  <a:lnTo>
                    <a:pt x="3368078" y="225425"/>
                  </a:lnTo>
                  <a:lnTo>
                    <a:pt x="3370872" y="233248"/>
                  </a:lnTo>
                  <a:lnTo>
                    <a:pt x="3374923" y="240817"/>
                  </a:lnTo>
                  <a:lnTo>
                    <a:pt x="3376625" y="259181"/>
                  </a:lnTo>
                  <a:lnTo>
                    <a:pt x="3377730" y="277876"/>
                  </a:lnTo>
                  <a:lnTo>
                    <a:pt x="3378339" y="296926"/>
                  </a:lnTo>
                  <a:lnTo>
                    <a:pt x="3378517" y="316306"/>
                  </a:lnTo>
                  <a:lnTo>
                    <a:pt x="3377666" y="365975"/>
                  </a:lnTo>
                  <a:lnTo>
                    <a:pt x="3375037" y="417830"/>
                  </a:lnTo>
                  <a:lnTo>
                    <a:pt x="3370554" y="469696"/>
                  </a:lnTo>
                  <a:lnTo>
                    <a:pt x="3364141" y="519366"/>
                  </a:lnTo>
                  <a:lnTo>
                    <a:pt x="3361779" y="526465"/>
                  </a:lnTo>
                  <a:lnTo>
                    <a:pt x="3360102" y="532968"/>
                  </a:lnTo>
                  <a:lnTo>
                    <a:pt x="3359086" y="538962"/>
                  </a:lnTo>
                  <a:lnTo>
                    <a:pt x="3358743" y="544537"/>
                  </a:lnTo>
                  <a:lnTo>
                    <a:pt x="3360991" y="557263"/>
                  </a:lnTo>
                  <a:lnTo>
                    <a:pt x="3367290" y="566889"/>
                  </a:lnTo>
                  <a:lnTo>
                    <a:pt x="3376942" y="572973"/>
                  </a:lnTo>
                  <a:lnTo>
                    <a:pt x="3389299" y="575094"/>
                  </a:lnTo>
                  <a:lnTo>
                    <a:pt x="3402457" y="572935"/>
                  </a:lnTo>
                  <a:lnTo>
                    <a:pt x="3415703" y="565988"/>
                  </a:lnTo>
                  <a:lnTo>
                    <a:pt x="3430117" y="553466"/>
                  </a:lnTo>
                  <a:lnTo>
                    <a:pt x="3446805" y="534644"/>
                  </a:lnTo>
                  <a:lnTo>
                    <a:pt x="3483483" y="497344"/>
                  </a:lnTo>
                  <a:lnTo>
                    <a:pt x="3518027" y="459879"/>
                  </a:lnTo>
                  <a:lnTo>
                    <a:pt x="3550513" y="422275"/>
                  </a:lnTo>
                  <a:lnTo>
                    <a:pt x="3580981" y="384581"/>
                  </a:lnTo>
                  <a:lnTo>
                    <a:pt x="3609454" y="346849"/>
                  </a:lnTo>
                  <a:lnTo>
                    <a:pt x="3639426" y="302869"/>
                  </a:lnTo>
                  <a:lnTo>
                    <a:pt x="3661905" y="265303"/>
                  </a:lnTo>
                  <a:lnTo>
                    <a:pt x="3684028" y="209359"/>
                  </a:lnTo>
                  <a:lnTo>
                    <a:pt x="3684930" y="201282"/>
                  </a:lnTo>
                  <a:lnTo>
                    <a:pt x="3685832" y="195884"/>
                  </a:lnTo>
                  <a:lnTo>
                    <a:pt x="3685832" y="193192"/>
                  </a:lnTo>
                  <a:close/>
                </a:path>
                <a:path extrusionOk="0" h="577850" w="4353559">
                  <a:moveTo>
                    <a:pt x="3983177" y="240817"/>
                  </a:moveTo>
                  <a:lnTo>
                    <a:pt x="3978008" y="212039"/>
                  </a:lnTo>
                  <a:lnTo>
                    <a:pt x="3963403" y="187807"/>
                  </a:lnTo>
                  <a:lnTo>
                    <a:pt x="3940721" y="170307"/>
                  </a:lnTo>
                  <a:lnTo>
                    <a:pt x="3911295" y="161734"/>
                  </a:lnTo>
                  <a:lnTo>
                    <a:pt x="3902316" y="161734"/>
                  </a:lnTo>
                  <a:lnTo>
                    <a:pt x="3860825" y="168884"/>
                  </a:lnTo>
                  <a:lnTo>
                    <a:pt x="3817734" y="189255"/>
                  </a:lnTo>
                  <a:lnTo>
                    <a:pt x="3775824" y="221259"/>
                  </a:lnTo>
                  <a:lnTo>
                    <a:pt x="3737876" y="263271"/>
                  </a:lnTo>
                  <a:lnTo>
                    <a:pt x="3709149" y="307251"/>
                  </a:lnTo>
                  <a:lnTo>
                    <a:pt x="3687991" y="353580"/>
                  </a:lnTo>
                  <a:lnTo>
                    <a:pt x="3674935" y="401269"/>
                  </a:lnTo>
                  <a:lnTo>
                    <a:pt x="3670477" y="449275"/>
                  </a:lnTo>
                  <a:lnTo>
                    <a:pt x="3677450" y="498348"/>
                  </a:lnTo>
                  <a:lnTo>
                    <a:pt x="3697313" y="536562"/>
                  </a:lnTo>
                  <a:lnTo>
                    <a:pt x="3728478" y="562127"/>
                  </a:lnTo>
                  <a:lnTo>
                    <a:pt x="3769322" y="573290"/>
                  </a:lnTo>
                  <a:lnTo>
                    <a:pt x="3778313" y="573290"/>
                  </a:lnTo>
                  <a:lnTo>
                    <a:pt x="3818737" y="567220"/>
                  </a:lnTo>
                  <a:lnTo>
                    <a:pt x="3861866" y="549021"/>
                  </a:lnTo>
                  <a:lnTo>
                    <a:pt x="3900398" y="523417"/>
                  </a:lnTo>
                  <a:lnTo>
                    <a:pt x="3927475" y="495109"/>
                  </a:lnTo>
                  <a:lnTo>
                    <a:pt x="3936911" y="484466"/>
                  </a:lnTo>
                  <a:lnTo>
                    <a:pt x="3943642" y="473989"/>
                  </a:lnTo>
                  <a:lnTo>
                    <a:pt x="3947680" y="463524"/>
                  </a:lnTo>
                  <a:lnTo>
                    <a:pt x="3949027" y="452882"/>
                  </a:lnTo>
                  <a:lnTo>
                    <a:pt x="3949027" y="442099"/>
                  </a:lnTo>
                  <a:lnTo>
                    <a:pt x="3944543" y="436702"/>
                  </a:lnTo>
                  <a:lnTo>
                    <a:pt x="3931069" y="436702"/>
                  </a:lnTo>
                  <a:lnTo>
                    <a:pt x="3925671" y="439407"/>
                  </a:lnTo>
                  <a:lnTo>
                    <a:pt x="3918483" y="445693"/>
                  </a:lnTo>
                  <a:lnTo>
                    <a:pt x="3886149" y="472859"/>
                  </a:lnTo>
                  <a:lnTo>
                    <a:pt x="3853230" y="493204"/>
                  </a:lnTo>
                  <a:lnTo>
                    <a:pt x="3820807" y="505968"/>
                  </a:lnTo>
                  <a:lnTo>
                    <a:pt x="3789984" y="510387"/>
                  </a:lnTo>
                  <a:lnTo>
                    <a:pt x="3779202" y="510387"/>
                  </a:lnTo>
                  <a:lnTo>
                    <a:pt x="3778313" y="509485"/>
                  </a:lnTo>
                  <a:lnTo>
                    <a:pt x="3759962" y="501726"/>
                  </a:lnTo>
                  <a:lnTo>
                    <a:pt x="3746741" y="487807"/>
                  </a:lnTo>
                  <a:lnTo>
                    <a:pt x="3738753" y="467664"/>
                  </a:lnTo>
                  <a:lnTo>
                    <a:pt x="3736073" y="441198"/>
                  </a:lnTo>
                  <a:lnTo>
                    <a:pt x="3739096" y="407339"/>
                  </a:lnTo>
                  <a:lnTo>
                    <a:pt x="3762984" y="337959"/>
                  </a:lnTo>
                  <a:lnTo>
                    <a:pt x="3783698" y="304609"/>
                  </a:lnTo>
                  <a:lnTo>
                    <a:pt x="3811638" y="270840"/>
                  </a:lnTo>
                  <a:lnTo>
                    <a:pt x="3841432" y="244741"/>
                  </a:lnTo>
                  <a:lnTo>
                    <a:pt x="3897820" y="221945"/>
                  </a:lnTo>
                  <a:lnTo>
                    <a:pt x="3899624" y="221945"/>
                  </a:lnTo>
                  <a:lnTo>
                    <a:pt x="3909860" y="224066"/>
                  </a:lnTo>
                  <a:lnTo>
                    <a:pt x="3917480" y="230136"/>
                  </a:lnTo>
                  <a:lnTo>
                    <a:pt x="3922242" y="239763"/>
                  </a:lnTo>
                  <a:lnTo>
                    <a:pt x="3923881" y="252501"/>
                  </a:lnTo>
                  <a:lnTo>
                    <a:pt x="3923881" y="257886"/>
                  </a:lnTo>
                  <a:lnTo>
                    <a:pt x="3883215" y="312928"/>
                  </a:lnTo>
                  <a:lnTo>
                    <a:pt x="3843515" y="336486"/>
                  </a:lnTo>
                  <a:lnTo>
                    <a:pt x="3792690" y="355841"/>
                  </a:lnTo>
                  <a:lnTo>
                    <a:pt x="3790886" y="355841"/>
                  </a:lnTo>
                  <a:lnTo>
                    <a:pt x="3773957" y="357746"/>
                  </a:lnTo>
                  <a:lnTo>
                    <a:pt x="3761232" y="363016"/>
                  </a:lnTo>
                  <a:lnTo>
                    <a:pt x="3753231" y="370992"/>
                  </a:lnTo>
                  <a:lnTo>
                    <a:pt x="3750449" y="380987"/>
                  </a:lnTo>
                  <a:lnTo>
                    <a:pt x="3750449" y="385495"/>
                  </a:lnTo>
                  <a:lnTo>
                    <a:pt x="3753142" y="389966"/>
                  </a:lnTo>
                  <a:lnTo>
                    <a:pt x="3756749" y="392671"/>
                  </a:lnTo>
                  <a:lnTo>
                    <a:pt x="3760292" y="395693"/>
                  </a:lnTo>
                  <a:lnTo>
                    <a:pt x="3765613" y="397954"/>
                  </a:lnTo>
                  <a:lnTo>
                    <a:pt x="3772789" y="399376"/>
                  </a:lnTo>
                  <a:lnTo>
                    <a:pt x="3781907" y="399872"/>
                  </a:lnTo>
                  <a:lnTo>
                    <a:pt x="3804297" y="397802"/>
                  </a:lnTo>
                  <a:lnTo>
                    <a:pt x="3856825" y="383565"/>
                  </a:lnTo>
                  <a:lnTo>
                    <a:pt x="3924046" y="346303"/>
                  </a:lnTo>
                  <a:lnTo>
                    <a:pt x="3955554" y="316407"/>
                  </a:lnTo>
                  <a:lnTo>
                    <a:pt x="3975265" y="283311"/>
                  </a:lnTo>
                  <a:lnTo>
                    <a:pt x="3983177" y="247103"/>
                  </a:lnTo>
                  <a:lnTo>
                    <a:pt x="3983177" y="240817"/>
                  </a:lnTo>
                  <a:close/>
                </a:path>
                <a:path extrusionOk="0" h="577850" w="4353559">
                  <a:moveTo>
                    <a:pt x="4353306" y="191389"/>
                  </a:moveTo>
                  <a:lnTo>
                    <a:pt x="4351299" y="177482"/>
                  </a:lnTo>
                  <a:lnTo>
                    <a:pt x="4345343" y="167030"/>
                  </a:lnTo>
                  <a:lnTo>
                    <a:pt x="4335500" y="160439"/>
                  </a:lnTo>
                  <a:lnTo>
                    <a:pt x="4321873" y="158153"/>
                  </a:lnTo>
                  <a:lnTo>
                    <a:pt x="4309465" y="159651"/>
                  </a:lnTo>
                  <a:lnTo>
                    <a:pt x="4264368" y="181521"/>
                  </a:lnTo>
                  <a:lnTo>
                    <a:pt x="4215828" y="217906"/>
                  </a:lnTo>
                  <a:lnTo>
                    <a:pt x="4156519" y="267779"/>
                  </a:lnTo>
                  <a:lnTo>
                    <a:pt x="4158437" y="262369"/>
                  </a:lnTo>
                  <a:lnTo>
                    <a:pt x="4162590" y="248183"/>
                  </a:lnTo>
                  <a:lnTo>
                    <a:pt x="4168203" y="226441"/>
                  </a:lnTo>
                  <a:lnTo>
                    <a:pt x="4170007" y="222846"/>
                  </a:lnTo>
                  <a:lnTo>
                    <a:pt x="4170896" y="218351"/>
                  </a:lnTo>
                  <a:lnTo>
                    <a:pt x="4171797" y="211175"/>
                  </a:lnTo>
                  <a:lnTo>
                    <a:pt x="4172699" y="207568"/>
                  </a:lnTo>
                  <a:lnTo>
                    <a:pt x="4172699" y="203962"/>
                  </a:lnTo>
                  <a:lnTo>
                    <a:pt x="4170032" y="188315"/>
                  </a:lnTo>
                  <a:lnTo>
                    <a:pt x="4162818" y="175780"/>
                  </a:lnTo>
                  <a:lnTo>
                    <a:pt x="4152227" y="167462"/>
                  </a:lnTo>
                  <a:lnTo>
                    <a:pt x="4139450" y="164439"/>
                  </a:lnTo>
                  <a:lnTo>
                    <a:pt x="4127703" y="166560"/>
                  </a:lnTo>
                  <a:lnTo>
                    <a:pt x="4118229" y="172631"/>
                  </a:lnTo>
                  <a:lnTo>
                    <a:pt x="4111269" y="182257"/>
                  </a:lnTo>
                  <a:lnTo>
                    <a:pt x="4107103" y="194995"/>
                  </a:lnTo>
                  <a:lnTo>
                    <a:pt x="4095635" y="233159"/>
                  </a:lnTo>
                  <a:lnTo>
                    <a:pt x="4082059" y="275869"/>
                  </a:lnTo>
                  <a:lnTo>
                    <a:pt x="4065282" y="326656"/>
                  </a:lnTo>
                  <a:lnTo>
                    <a:pt x="4044200" y="389077"/>
                  </a:lnTo>
                  <a:lnTo>
                    <a:pt x="4037126" y="401434"/>
                  </a:lnTo>
                  <a:lnTo>
                    <a:pt x="4033723" y="408038"/>
                  </a:lnTo>
                  <a:lnTo>
                    <a:pt x="4030726" y="415137"/>
                  </a:lnTo>
                  <a:lnTo>
                    <a:pt x="4030726" y="416039"/>
                  </a:lnTo>
                  <a:lnTo>
                    <a:pt x="4029824" y="420522"/>
                  </a:lnTo>
                  <a:lnTo>
                    <a:pt x="4029824" y="424129"/>
                  </a:lnTo>
                  <a:lnTo>
                    <a:pt x="4030726" y="428625"/>
                  </a:lnTo>
                  <a:lnTo>
                    <a:pt x="4030726" y="429514"/>
                  </a:lnTo>
                  <a:lnTo>
                    <a:pt x="4022674" y="455498"/>
                  </a:lnTo>
                  <a:lnTo>
                    <a:pt x="4016133" y="475564"/>
                  </a:lnTo>
                  <a:lnTo>
                    <a:pt x="4008259" y="498716"/>
                  </a:lnTo>
                  <a:lnTo>
                    <a:pt x="4005249" y="509816"/>
                  </a:lnTo>
                  <a:lnTo>
                    <a:pt x="4002989" y="520166"/>
                  </a:lnTo>
                  <a:lnTo>
                    <a:pt x="4001566" y="529666"/>
                  </a:lnTo>
                  <a:lnTo>
                    <a:pt x="4001071" y="538238"/>
                  </a:lnTo>
                  <a:lnTo>
                    <a:pt x="4002087" y="549706"/>
                  </a:lnTo>
                  <a:lnTo>
                    <a:pt x="4005110" y="558571"/>
                  </a:lnTo>
                  <a:lnTo>
                    <a:pt x="4010177" y="564908"/>
                  </a:lnTo>
                  <a:lnTo>
                    <a:pt x="4017251" y="568794"/>
                  </a:lnTo>
                  <a:lnTo>
                    <a:pt x="4020845" y="569696"/>
                  </a:lnTo>
                  <a:lnTo>
                    <a:pt x="4023537" y="570598"/>
                  </a:lnTo>
                  <a:lnTo>
                    <a:pt x="4029824" y="570598"/>
                  </a:lnTo>
                  <a:lnTo>
                    <a:pt x="4042308" y="568223"/>
                  </a:lnTo>
                  <a:lnTo>
                    <a:pt x="4068470" y="531952"/>
                  </a:lnTo>
                  <a:lnTo>
                    <a:pt x="4085704" y="482193"/>
                  </a:lnTo>
                  <a:lnTo>
                    <a:pt x="4128668" y="355841"/>
                  </a:lnTo>
                  <a:lnTo>
                    <a:pt x="4161434" y="324510"/>
                  </a:lnTo>
                  <a:lnTo>
                    <a:pt x="4195394" y="294614"/>
                  </a:lnTo>
                  <a:lnTo>
                    <a:pt x="4228998" y="267258"/>
                  </a:lnTo>
                  <a:lnTo>
                    <a:pt x="4260761" y="243509"/>
                  </a:lnTo>
                  <a:lnTo>
                    <a:pt x="4260761" y="247992"/>
                  </a:lnTo>
                  <a:lnTo>
                    <a:pt x="4264380" y="255219"/>
                  </a:lnTo>
                  <a:lnTo>
                    <a:pt x="4270870" y="260578"/>
                  </a:lnTo>
                  <a:lnTo>
                    <a:pt x="4279709" y="263918"/>
                  </a:lnTo>
                  <a:lnTo>
                    <a:pt x="4290415" y="265074"/>
                  </a:lnTo>
                  <a:lnTo>
                    <a:pt x="4293120" y="265074"/>
                  </a:lnTo>
                  <a:lnTo>
                    <a:pt x="4336580" y="237782"/>
                  </a:lnTo>
                  <a:lnTo>
                    <a:pt x="4352836" y="197243"/>
                  </a:lnTo>
                  <a:lnTo>
                    <a:pt x="4353306" y="191389"/>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9" name="Google Shape;739;p75"/>
            <p:cNvSpPr/>
            <p:nvPr/>
          </p:nvSpPr>
          <p:spPr>
            <a:xfrm>
              <a:off x="9568137" y="9340019"/>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0" name="Google Shape;740;p75"/>
            <p:cNvSpPr/>
            <p:nvPr/>
          </p:nvSpPr>
          <p:spPr>
            <a:xfrm>
              <a:off x="6861916" y="9340019"/>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1" name="Google Shape;741;p75"/>
            <p:cNvSpPr/>
            <p:nvPr/>
          </p:nvSpPr>
          <p:spPr>
            <a:xfrm>
              <a:off x="0" y="9340019"/>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2" name="Google Shape;742;p75"/>
            <p:cNvSpPr/>
            <p:nvPr/>
          </p:nvSpPr>
          <p:spPr>
            <a:xfrm>
              <a:off x="4956634" y="9340019"/>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43" name="Google Shape;743;p75"/>
          <p:cNvPicPr preferRelativeResize="0"/>
          <p:nvPr/>
        </p:nvPicPr>
        <p:blipFill>
          <a:blip r:embed="rId3">
            <a:alphaModFix/>
          </a:blip>
          <a:stretch>
            <a:fillRect/>
          </a:stretch>
        </p:blipFill>
        <p:spPr>
          <a:xfrm>
            <a:off x="3128963" y="5895975"/>
            <a:ext cx="5743575" cy="781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76"/>
          <p:cNvSpPr txBox="1"/>
          <p:nvPr/>
        </p:nvSpPr>
        <p:spPr>
          <a:xfrm>
            <a:off x="1197910" y="1670258"/>
            <a:ext cx="421200" cy="1932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0"/>
              </a:spcBef>
              <a:spcAft>
                <a:spcPts val="0"/>
              </a:spcAft>
              <a:buNone/>
            </a:pPr>
            <a:r>
              <a:rPr b="1" lang="en-US" sz="1200">
                <a:solidFill>
                  <a:srgbClr val="078070"/>
                </a:solidFill>
                <a:latin typeface="Arial"/>
                <a:ea typeface="Arial"/>
                <a:cs typeface="Arial"/>
                <a:sym typeface="Arial"/>
              </a:rPr>
              <a:t>Date:</a:t>
            </a:r>
            <a:endParaRPr sz="1200">
              <a:solidFill>
                <a:schemeClr val="dk1"/>
              </a:solidFill>
              <a:latin typeface="Arial"/>
              <a:ea typeface="Arial"/>
              <a:cs typeface="Arial"/>
              <a:sym typeface="Arial"/>
            </a:endParaRPr>
          </a:p>
        </p:txBody>
      </p:sp>
      <p:sp>
        <p:nvSpPr>
          <p:cNvPr id="749" name="Google Shape;749;p76"/>
          <p:cNvSpPr txBox="1"/>
          <p:nvPr/>
        </p:nvSpPr>
        <p:spPr>
          <a:xfrm>
            <a:off x="1176978" y="1886225"/>
            <a:ext cx="2377800" cy="716700"/>
          </a:xfrm>
          <a:prstGeom prst="rect">
            <a:avLst/>
          </a:prstGeom>
          <a:noFill/>
          <a:ln>
            <a:noFill/>
          </a:ln>
        </p:spPr>
        <p:txBody>
          <a:bodyPr anchorCtr="0" anchor="ctr" bIns="0" lIns="0" spcFirstLastPara="1" rIns="0" wrap="square" tIns="8475">
            <a:spAutoFit/>
          </a:bodyPr>
          <a:lstStyle/>
          <a:p>
            <a:pPr indent="0" lvl="0" marL="0" marR="0" rtl="0" algn="l">
              <a:lnSpc>
                <a:spcPct val="100000"/>
              </a:lnSpc>
              <a:spcBef>
                <a:spcPts val="0"/>
              </a:spcBef>
              <a:spcAft>
                <a:spcPts val="0"/>
              </a:spcAft>
              <a:buClr>
                <a:srgbClr val="FFFFFF"/>
              </a:buClr>
              <a:buSzPts val="2300"/>
              <a:buFont typeface="Arial"/>
              <a:buNone/>
            </a:pPr>
            <a:r>
              <a:rPr b="1" lang="en-US" sz="2300">
                <a:solidFill>
                  <a:srgbClr val="FFFFFF"/>
                </a:solidFill>
              </a:rPr>
              <a:t>February 13, </a:t>
            </a:r>
            <a:r>
              <a:rPr b="1" i="0" lang="en-US" sz="2300">
                <a:solidFill>
                  <a:srgbClr val="FFFFFF"/>
                </a:solidFill>
                <a:latin typeface="Arial"/>
                <a:ea typeface="Arial"/>
                <a:cs typeface="Arial"/>
                <a:sym typeface="Arial"/>
              </a:rPr>
              <a:t>202</a:t>
            </a:r>
            <a:r>
              <a:rPr b="1" lang="en-US" sz="2300">
                <a:solidFill>
                  <a:srgbClr val="FFFFFF"/>
                </a:solidFill>
              </a:rPr>
              <a:t>5</a:t>
            </a:r>
            <a:endParaRPr b="1" i="0" sz="2300">
              <a:solidFill>
                <a:schemeClr val="lt1"/>
              </a:solidFill>
              <a:latin typeface="Arial"/>
              <a:ea typeface="Arial"/>
              <a:cs typeface="Arial"/>
              <a:sym typeface="Arial"/>
            </a:endParaRPr>
          </a:p>
        </p:txBody>
      </p:sp>
      <p:sp>
        <p:nvSpPr>
          <p:cNvPr id="750" name="Google Shape;750;p76"/>
          <p:cNvSpPr txBox="1"/>
          <p:nvPr/>
        </p:nvSpPr>
        <p:spPr>
          <a:xfrm>
            <a:off x="1176964" y="2562141"/>
            <a:ext cx="10404900" cy="1097400"/>
          </a:xfrm>
          <a:prstGeom prst="rect">
            <a:avLst/>
          </a:prstGeom>
          <a:noFill/>
          <a:ln>
            <a:noFill/>
          </a:ln>
        </p:spPr>
        <p:txBody>
          <a:bodyPr anchorCtr="0" anchor="t" bIns="0" lIns="0" spcFirstLastPara="1" rIns="0" wrap="square" tIns="8475">
            <a:spAutoFit/>
          </a:bodyPr>
          <a:lstStyle/>
          <a:p>
            <a:pPr indent="0" lvl="0" marL="38100" marR="0" rtl="0" algn="l">
              <a:lnSpc>
                <a:spcPct val="89512"/>
              </a:lnSpc>
              <a:spcBef>
                <a:spcPts val="0"/>
              </a:spcBef>
              <a:spcAft>
                <a:spcPts val="0"/>
              </a:spcAft>
              <a:buNone/>
            </a:pPr>
            <a:r>
              <a:rPr b="1" lang="en-US" sz="1200">
                <a:solidFill>
                  <a:srgbClr val="078070"/>
                </a:solidFill>
                <a:latin typeface="Arial"/>
                <a:ea typeface="Arial"/>
                <a:cs typeface="Arial"/>
                <a:sym typeface="Arial"/>
              </a:rPr>
              <a:t>Presentation </a:t>
            </a:r>
            <a:r>
              <a:rPr b="1" lang="en-US" sz="1200">
                <a:solidFill>
                  <a:srgbClr val="078070"/>
                </a:solidFill>
              </a:rPr>
              <a:t>on:</a:t>
            </a:r>
            <a:endParaRPr sz="1200">
              <a:solidFill>
                <a:schemeClr val="dk1"/>
              </a:solidFill>
              <a:latin typeface="Arial"/>
              <a:ea typeface="Arial"/>
              <a:cs typeface="Arial"/>
              <a:sym typeface="Arial"/>
            </a:endParaRPr>
          </a:p>
          <a:p>
            <a:pPr indent="0" lvl="0" marL="0" marR="0" rtl="0" algn="l">
              <a:lnSpc>
                <a:spcPct val="113686"/>
              </a:lnSpc>
              <a:spcBef>
                <a:spcPts val="0"/>
              </a:spcBef>
              <a:spcAft>
                <a:spcPts val="0"/>
              </a:spcAft>
              <a:buNone/>
            </a:pPr>
            <a:r>
              <a:rPr b="1" lang="en-US" sz="6000">
                <a:solidFill>
                  <a:srgbClr val="FFFFFF"/>
                </a:solidFill>
              </a:rPr>
              <a:t>Research Ethics</a:t>
            </a:r>
            <a:endParaRPr sz="23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77"/>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756" name="Google Shape;756;p77"/>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757" name="Google Shape;757;p77"/>
          <p:cNvPicPr preferRelativeResize="0"/>
          <p:nvPr/>
        </p:nvPicPr>
        <p:blipFill>
          <a:blip r:embed="rId4">
            <a:alphaModFix/>
          </a:blip>
          <a:stretch>
            <a:fillRect/>
          </a:stretch>
        </p:blipFill>
        <p:spPr>
          <a:xfrm>
            <a:off x="9766700" y="5952150"/>
            <a:ext cx="2121750" cy="757800"/>
          </a:xfrm>
          <a:prstGeom prst="rect">
            <a:avLst/>
          </a:prstGeom>
          <a:noFill/>
          <a:ln>
            <a:noFill/>
          </a:ln>
        </p:spPr>
      </p:pic>
      <p:pic>
        <p:nvPicPr>
          <p:cNvPr id="758" name="Google Shape;758;p77"/>
          <p:cNvPicPr preferRelativeResize="0"/>
          <p:nvPr/>
        </p:nvPicPr>
        <p:blipFill rotWithShape="1">
          <a:blip r:embed="rId5">
            <a:alphaModFix/>
          </a:blip>
          <a:srcRect b="1127" l="4750" r="1932" t="0"/>
          <a:stretch/>
        </p:blipFill>
        <p:spPr>
          <a:xfrm>
            <a:off x="5836300" y="-22825"/>
            <a:ext cx="6355700" cy="5686000"/>
          </a:xfrm>
          <a:prstGeom prst="rect">
            <a:avLst/>
          </a:prstGeom>
          <a:noFill/>
          <a:ln>
            <a:noFill/>
          </a:ln>
        </p:spPr>
      </p:pic>
      <p:sp>
        <p:nvSpPr>
          <p:cNvPr id="759" name="Google Shape;759;p77"/>
          <p:cNvSpPr txBox="1"/>
          <p:nvPr/>
        </p:nvSpPr>
        <p:spPr>
          <a:xfrm>
            <a:off x="685800" y="1579600"/>
            <a:ext cx="4531500" cy="2640000"/>
          </a:xfrm>
          <a:prstGeom prst="rect">
            <a:avLst/>
          </a:prstGeom>
          <a:noFill/>
          <a:ln>
            <a:noFill/>
          </a:ln>
        </p:spPr>
        <p:txBody>
          <a:bodyPr anchorCtr="0" anchor="t" bIns="0" lIns="0" spcFirstLastPara="1" rIns="0" wrap="square" tIns="7800">
            <a:spAutoFit/>
          </a:bodyPr>
          <a:lstStyle/>
          <a:p>
            <a:pPr indent="0" lvl="0" marL="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Why do Ethics Matter?</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AutoNum type="arabicPeriod"/>
            </a:pPr>
            <a:r>
              <a:rPr b="1" lang="en-US" sz="1600">
                <a:solidFill>
                  <a:schemeClr val="dk1"/>
                </a:solidFill>
              </a:rPr>
              <a:t>Respect</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AutoNum type="arabicPeriod"/>
            </a:pPr>
            <a:r>
              <a:rPr b="1" lang="en-US" sz="1600">
                <a:solidFill>
                  <a:schemeClr val="dk1"/>
                </a:solidFill>
              </a:rPr>
              <a:t>Confidentiality</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AutoNum type="arabicPeriod"/>
            </a:pPr>
            <a:r>
              <a:rPr b="1" lang="en-US" sz="1600">
                <a:solidFill>
                  <a:schemeClr val="dk1"/>
                </a:solidFill>
              </a:rPr>
              <a:t>Data Privacy</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Informed Consent</a:t>
            </a:r>
            <a:endParaRPr b="1" sz="1600">
              <a:solidFill>
                <a:schemeClr val="dk1"/>
              </a:solidFill>
            </a:endParaRPr>
          </a:p>
          <a:p>
            <a:pPr indent="0" lvl="0" marL="203766" marR="0" rtl="0" algn="l">
              <a:spcBef>
                <a:spcPts val="0"/>
              </a:spcBef>
              <a:spcAft>
                <a:spcPts val="0"/>
              </a:spcAft>
              <a:buNone/>
            </a:pPr>
            <a:r>
              <a:t/>
            </a:r>
            <a:endParaRPr sz="1100">
              <a:solidFill>
                <a:schemeClr val="dk1"/>
              </a:solidFill>
              <a:latin typeface="Arial"/>
              <a:ea typeface="Arial"/>
              <a:cs typeface="Arial"/>
              <a:sym typeface="Arial"/>
            </a:endParaRPr>
          </a:p>
        </p:txBody>
      </p:sp>
      <p:sp>
        <p:nvSpPr>
          <p:cNvPr id="760" name="Google Shape;760;p77"/>
          <p:cNvSpPr txBox="1"/>
          <p:nvPr/>
        </p:nvSpPr>
        <p:spPr>
          <a:xfrm>
            <a:off x="685796" y="457190"/>
            <a:ext cx="2313000" cy="530400"/>
          </a:xfrm>
          <a:prstGeom prst="rect">
            <a:avLst/>
          </a:prstGeom>
          <a:noFill/>
          <a:ln>
            <a:noFill/>
          </a:ln>
        </p:spPr>
        <p:txBody>
          <a:bodyPr anchorCtr="0" anchor="ctr" bIns="0" lIns="0" spcFirstLastPara="1" rIns="0" wrap="square" tIns="6925">
            <a:spAutoFit/>
          </a:bodyPr>
          <a:lstStyle/>
          <a:p>
            <a:pPr indent="0" lvl="0" marL="0" rtl="0" algn="l">
              <a:spcBef>
                <a:spcPts val="0"/>
              </a:spcBef>
              <a:spcAft>
                <a:spcPts val="0"/>
              </a:spcAft>
              <a:buNone/>
            </a:pPr>
            <a:r>
              <a:rPr b="1" lang="en-US" sz="3400">
                <a:solidFill>
                  <a:schemeClr val="dk1"/>
                </a:solidFill>
              </a:rPr>
              <a:t>Contents</a:t>
            </a:r>
            <a:endParaRPr b="1" sz="34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pic>
        <p:nvPicPr>
          <p:cNvPr descr="A body of water with mountains in the background&#10;&#10;Description automatically generated with medium confidence" id="765" name="Google Shape;765;p78"/>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766" name="Google Shape;766;p78"/>
          <p:cNvSpPr txBox="1"/>
          <p:nvPr>
            <p:ph type="ctrTitle"/>
          </p:nvPr>
        </p:nvSpPr>
        <p:spPr>
          <a:xfrm>
            <a:off x="388775" y="2063175"/>
            <a:ext cx="8686800" cy="2493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Why Do Ethics Matter?</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
        <p:nvSpPr>
          <p:cNvPr id="767" name="Google Shape;767;p78"/>
          <p:cNvSpPr txBox="1"/>
          <p:nvPr>
            <p:ph idx="1" type="subTitle"/>
          </p:nvPr>
        </p:nvSpPr>
        <p:spPr>
          <a:xfrm>
            <a:off x="110112" y="3093095"/>
            <a:ext cx="8533500" cy="291000"/>
          </a:xfrm>
          <a:prstGeom prst="rect">
            <a:avLst/>
          </a:prstGeom>
          <a:noFill/>
          <a:ln>
            <a:noFill/>
          </a:ln>
        </p:spPr>
        <p:txBody>
          <a:bodyPr anchorCtr="0" anchor="t" bIns="0" lIns="0" spcFirstLastPara="1" rIns="0" wrap="square" tIns="0">
            <a:spAutoFit/>
          </a:bodyPr>
          <a:lstStyle/>
          <a:p>
            <a:pPr indent="-76200" lvl="0" marL="215900" rtl="0" algn="l">
              <a:lnSpc>
                <a:spcPct val="90000"/>
              </a:lnSpc>
              <a:spcBef>
                <a:spcPts val="0"/>
              </a:spcBef>
              <a:spcAft>
                <a:spcPts val="0"/>
              </a:spcAft>
              <a:buClr>
                <a:schemeClr val="lt1"/>
              </a:buClr>
              <a:buSzPts val="2100"/>
              <a:buNone/>
            </a:pPr>
            <a:r>
              <a:rPr lang="en-US"/>
              <a:t>Introduction to Ethical Research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79"/>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773" name="Google Shape;773;p79"/>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774" name="Google Shape;774;p79"/>
          <p:cNvPicPr preferRelativeResize="0"/>
          <p:nvPr/>
        </p:nvPicPr>
        <p:blipFill>
          <a:blip r:embed="rId4">
            <a:alphaModFix/>
          </a:blip>
          <a:stretch>
            <a:fillRect/>
          </a:stretch>
        </p:blipFill>
        <p:spPr>
          <a:xfrm>
            <a:off x="9766700" y="5952150"/>
            <a:ext cx="2121750" cy="757800"/>
          </a:xfrm>
          <a:prstGeom prst="rect">
            <a:avLst/>
          </a:prstGeom>
          <a:noFill/>
          <a:ln>
            <a:noFill/>
          </a:ln>
        </p:spPr>
      </p:pic>
      <p:sp>
        <p:nvSpPr>
          <p:cNvPr id="775" name="Google Shape;775;p79"/>
          <p:cNvSpPr txBox="1"/>
          <p:nvPr>
            <p:ph idx="4294967295" type="body"/>
          </p:nvPr>
        </p:nvSpPr>
        <p:spPr>
          <a:xfrm>
            <a:off x="523950" y="1337100"/>
            <a:ext cx="10763100" cy="4771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US"/>
              <a:t>When I say the phrase “ethical research” or tell you I am conducting research in an “ethical manner” - What do you think of?</a:t>
            </a:r>
            <a:endParaRPr/>
          </a:p>
          <a:p>
            <a:pPr indent="0" lvl="0" marL="457200" rtl="0" algn="l">
              <a:spcBef>
                <a:spcPts val="0"/>
              </a:spcBef>
              <a:spcAft>
                <a:spcPts val="0"/>
              </a:spcAft>
              <a:buNone/>
            </a:pPr>
            <a:r>
              <a:t/>
            </a:r>
            <a:endParaRPr/>
          </a:p>
          <a:p>
            <a:pPr indent="-342900" lvl="0" marL="457200" rtl="0" algn="l">
              <a:spcBef>
                <a:spcPts val="0"/>
              </a:spcBef>
              <a:spcAft>
                <a:spcPts val="0"/>
              </a:spcAft>
              <a:buSzPts val="1800"/>
              <a:buAutoNum type="arabicPeriod"/>
            </a:pPr>
            <a:r>
              <a:rPr lang="en-US"/>
              <a:t>What kinds of behavior might be unethical when conducting research?</a:t>
            </a:r>
            <a:endParaRPr/>
          </a:p>
          <a:p>
            <a:pPr indent="0" lvl="0" marL="457200" rtl="0" algn="l">
              <a:spcBef>
                <a:spcPts val="0"/>
              </a:spcBef>
              <a:spcAft>
                <a:spcPts val="0"/>
              </a:spcAft>
              <a:buNone/>
            </a:pPr>
            <a:r>
              <a:t/>
            </a:r>
            <a:endParaRPr/>
          </a:p>
          <a:p>
            <a:pPr indent="-342900" lvl="0" marL="457200" rtl="0" algn="l">
              <a:spcBef>
                <a:spcPts val="0"/>
              </a:spcBef>
              <a:spcAft>
                <a:spcPts val="0"/>
              </a:spcAft>
              <a:buSzPts val="1800"/>
              <a:buAutoNum type="arabicPeriod"/>
            </a:pPr>
            <a:r>
              <a:rPr lang="en-US"/>
              <a:t>Why might it be especially important for government officials to follow an ethical approach?</a:t>
            </a:r>
            <a:endParaRPr/>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1400"/>
          </a:p>
        </p:txBody>
      </p:sp>
      <p:sp>
        <p:nvSpPr>
          <p:cNvPr id="776" name="Google Shape;776;p79"/>
          <p:cNvSpPr txBox="1"/>
          <p:nvPr>
            <p:ph idx="4294967295" type="title"/>
          </p:nvPr>
        </p:nvSpPr>
        <p:spPr>
          <a:xfrm>
            <a:off x="518100" y="495300"/>
            <a:ext cx="98688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2"/>
                </a:solidFill>
              </a:rPr>
              <a:t>Discussion - What might Research Ethics be?</a:t>
            </a:r>
            <a:endParaRPr>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80"/>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782" name="Google Shape;782;p80"/>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783" name="Google Shape;783;p80"/>
          <p:cNvPicPr preferRelativeResize="0"/>
          <p:nvPr/>
        </p:nvPicPr>
        <p:blipFill>
          <a:blip r:embed="rId4">
            <a:alphaModFix/>
          </a:blip>
          <a:stretch>
            <a:fillRect/>
          </a:stretch>
        </p:blipFill>
        <p:spPr>
          <a:xfrm>
            <a:off x="9766700" y="5952150"/>
            <a:ext cx="2121750" cy="757800"/>
          </a:xfrm>
          <a:prstGeom prst="rect">
            <a:avLst/>
          </a:prstGeom>
          <a:noFill/>
          <a:ln>
            <a:noFill/>
          </a:ln>
        </p:spPr>
      </p:pic>
      <p:sp>
        <p:nvSpPr>
          <p:cNvPr id="784" name="Google Shape;784;p80"/>
          <p:cNvSpPr txBox="1"/>
          <p:nvPr>
            <p:ph idx="4294967295" type="body"/>
          </p:nvPr>
        </p:nvSpPr>
        <p:spPr>
          <a:xfrm>
            <a:off x="523950" y="1337100"/>
            <a:ext cx="10763100" cy="4771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US"/>
              <a:t>Experiments were conducted on “undesirables” and prisoners</a:t>
            </a:r>
            <a:endParaRPr/>
          </a:p>
          <a:p>
            <a:pPr indent="-342900" lvl="0" marL="457200" rtl="0" algn="l">
              <a:spcBef>
                <a:spcPts val="0"/>
              </a:spcBef>
              <a:spcAft>
                <a:spcPts val="0"/>
              </a:spcAft>
              <a:buSzPts val="1800"/>
              <a:buChar char="●"/>
            </a:pPr>
            <a:r>
              <a:rPr lang="en-US"/>
              <a:t>Doctors captured at the end of WW2 used a 3-prong defence:</a:t>
            </a:r>
            <a:endParaRPr/>
          </a:p>
          <a:p>
            <a:pPr indent="-342900" lvl="1" marL="914400" rtl="0" algn="l">
              <a:spcBef>
                <a:spcPts val="0"/>
              </a:spcBef>
              <a:spcAft>
                <a:spcPts val="0"/>
              </a:spcAft>
              <a:buSzPts val="1800"/>
              <a:buChar char="○"/>
            </a:pPr>
            <a:r>
              <a:rPr lang="en-US"/>
              <a:t>Obeying orders in a time of national emergency</a:t>
            </a:r>
            <a:endParaRPr/>
          </a:p>
          <a:p>
            <a:pPr indent="-342900" lvl="1" marL="914400" rtl="0" algn="l">
              <a:spcBef>
                <a:spcPts val="0"/>
              </a:spcBef>
              <a:spcAft>
                <a:spcPts val="0"/>
              </a:spcAft>
              <a:buSzPts val="1800"/>
              <a:buChar char="○"/>
            </a:pPr>
            <a:r>
              <a:rPr lang="en-US"/>
              <a:t>National emergency</a:t>
            </a:r>
            <a:endParaRPr/>
          </a:p>
          <a:p>
            <a:pPr indent="-342900" lvl="1" marL="914400" rtl="0" algn="l">
              <a:spcBef>
                <a:spcPts val="0"/>
              </a:spcBef>
              <a:spcAft>
                <a:spcPts val="0"/>
              </a:spcAft>
              <a:buSzPts val="1800"/>
              <a:buChar char="○"/>
            </a:pPr>
            <a:r>
              <a:rPr lang="en-US"/>
              <a:t>Not different from what other doctors in other countries did</a:t>
            </a:r>
            <a:endParaRPr/>
          </a:p>
          <a:p>
            <a:pPr indent="-342900" lvl="0" marL="457200" rtl="0" algn="l">
              <a:spcBef>
                <a:spcPts val="0"/>
              </a:spcBef>
              <a:spcAft>
                <a:spcPts val="0"/>
              </a:spcAft>
              <a:buSzPts val="1800"/>
              <a:buChar char="●"/>
            </a:pPr>
            <a:r>
              <a:rPr lang="en-US"/>
              <a:t>General code of ethics in human research clearly required. Judges formulated the </a:t>
            </a:r>
            <a:r>
              <a:rPr b="1" lang="en-US">
                <a:solidFill>
                  <a:schemeClr val="dk2"/>
                </a:solidFill>
                <a:latin typeface="Muli"/>
                <a:ea typeface="Muli"/>
                <a:cs typeface="Muli"/>
                <a:sym typeface="Muli"/>
              </a:rPr>
              <a:t>Nuremberg Code</a:t>
            </a:r>
            <a:endParaRPr b="1">
              <a:solidFill>
                <a:schemeClr val="dk2"/>
              </a:solidFill>
              <a:latin typeface="Muli"/>
              <a:ea typeface="Muli"/>
              <a:cs typeface="Muli"/>
              <a:sym typeface="Muli"/>
            </a:endParaRPr>
          </a:p>
          <a:p>
            <a:pPr indent="-342900" lvl="0" marL="457200" rtl="0" algn="l">
              <a:spcBef>
                <a:spcPts val="0"/>
              </a:spcBef>
              <a:spcAft>
                <a:spcPts val="0"/>
              </a:spcAft>
              <a:buSzPts val="1800"/>
              <a:buChar char="●"/>
            </a:pPr>
            <a:r>
              <a:rPr lang="en-US"/>
              <a:t>The code is generally regarded as the basis for the</a:t>
            </a:r>
            <a:r>
              <a:rPr b="1" lang="en-US">
                <a:solidFill>
                  <a:schemeClr val="dk2"/>
                </a:solidFill>
                <a:latin typeface="Muli"/>
                <a:ea typeface="Muli"/>
                <a:cs typeface="Muli"/>
                <a:sym typeface="Muli"/>
              </a:rPr>
              <a:t> </a:t>
            </a:r>
            <a:r>
              <a:rPr lang="en-US">
                <a:solidFill>
                  <a:schemeClr val="dk1"/>
                </a:solidFill>
              </a:rPr>
              <a:t>World Medical Association’s</a:t>
            </a:r>
            <a:r>
              <a:rPr b="1" lang="en-US">
                <a:solidFill>
                  <a:schemeClr val="dk2"/>
                </a:solidFill>
                <a:latin typeface="Muli"/>
                <a:ea typeface="Muli"/>
                <a:cs typeface="Muli"/>
                <a:sym typeface="Muli"/>
              </a:rPr>
              <a:t> Helsinki Declaration (1964)</a:t>
            </a:r>
            <a:r>
              <a:rPr lang="en-US"/>
              <a:t>, which has become the bedrock of ethical standards for human experimentation and informed consent. </a:t>
            </a:r>
            <a:endParaRPr/>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1400"/>
          </a:p>
        </p:txBody>
      </p:sp>
      <p:sp>
        <p:nvSpPr>
          <p:cNvPr id="785" name="Google Shape;785;p80"/>
          <p:cNvSpPr txBox="1"/>
          <p:nvPr>
            <p:ph idx="4294967295" type="title"/>
          </p:nvPr>
        </p:nvSpPr>
        <p:spPr>
          <a:xfrm>
            <a:off x="518100" y="495300"/>
            <a:ext cx="80592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2"/>
                </a:solidFill>
              </a:rPr>
              <a:t>Why we need Ethics - Nazi Germany</a:t>
            </a:r>
            <a:endParaRPr>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81"/>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791" name="Google Shape;791;p81"/>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792" name="Google Shape;792;p81"/>
          <p:cNvPicPr preferRelativeResize="0"/>
          <p:nvPr/>
        </p:nvPicPr>
        <p:blipFill>
          <a:blip r:embed="rId4">
            <a:alphaModFix/>
          </a:blip>
          <a:stretch>
            <a:fillRect/>
          </a:stretch>
        </p:blipFill>
        <p:spPr>
          <a:xfrm>
            <a:off x="9766700" y="5952150"/>
            <a:ext cx="2121750" cy="757800"/>
          </a:xfrm>
          <a:prstGeom prst="rect">
            <a:avLst/>
          </a:prstGeom>
          <a:noFill/>
          <a:ln>
            <a:noFill/>
          </a:ln>
        </p:spPr>
      </p:pic>
      <p:sp>
        <p:nvSpPr>
          <p:cNvPr id="793" name="Google Shape;793;p81"/>
          <p:cNvSpPr txBox="1"/>
          <p:nvPr>
            <p:ph idx="4294967295" type="body"/>
          </p:nvPr>
        </p:nvSpPr>
        <p:spPr>
          <a:xfrm>
            <a:off x="523950" y="1337100"/>
            <a:ext cx="10763100" cy="4771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a:t>Signed in 1964</a:t>
            </a:r>
            <a:endParaRPr/>
          </a:p>
          <a:p>
            <a:pPr indent="0" lvl="0" marL="0" rtl="0" algn="l">
              <a:lnSpc>
                <a:spcPct val="100000"/>
              </a:lnSpc>
              <a:spcBef>
                <a:spcPts val="0"/>
              </a:spcBef>
              <a:spcAft>
                <a:spcPts val="0"/>
              </a:spcAft>
              <a:buNone/>
            </a:pPr>
            <a:r>
              <a:rPr lang="en-US"/>
              <a:t>Regularly updated</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b="1" lang="en-US">
                <a:solidFill>
                  <a:schemeClr val="dk2"/>
                </a:solidFill>
                <a:latin typeface="Muli"/>
                <a:ea typeface="Muli"/>
                <a:cs typeface="Muli"/>
                <a:sym typeface="Muli"/>
              </a:rPr>
              <a:t>Core Values</a:t>
            </a:r>
            <a:r>
              <a:rPr lang="en-US">
                <a:latin typeface="Arial"/>
                <a:ea typeface="Arial"/>
                <a:cs typeface="Arial"/>
                <a:sym typeface="Arial"/>
              </a:rPr>
              <a:t> – which have remained important across many different guidelines in different disciplines</a:t>
            </a:r>
            <a:endParaRPr>
              <a:latin typeface="Arial"/>
              <a:ea typeface="Arial"/>
              <a:cs typeface="Arial"/>
              <a:sym typeface="Arial"/>
            </a:endParaRPr>
          </a:p>
          <a:p>
            <a:pPr indent="0" lvl="0" marL="0" rtl="0" algn="l">
              <a:lnSpc>
                <a:spcPct val="100000"/>
              </a:lnSpc>
              <a:spcBef>
                <a:spcPts val="0"/>
              </a:spcBef>
              <a:spcAft>
                <a:spcPts val="0"/>
              </a:spcAft>
              <a:buNone/>
            </a:pPr>
            <a:r>
              <a:t/>
            </a:r>
            <a:endParaRPr>
              <a:latin typeface="Arial"/>
              <a:ea typeface="Arial"/>
              <a:cs typeface="Arial"/>
              <a:sym typeface="Arial"/>
            </a:endParaRPr>
          </a:p>
          <a:p>
            <a:pPr indent="-342900" lvl="0" marL="457200" rtl="0" algn="l">
              <a:lnSpc>
                <a:spcPct val="100000"/>
              </a:lnSpc>
              <a:spcBef>
                <a:spcPts val="0"/>
              </a:spcBef>
              <a:spcAft>
                <a:spcPts val="0"/>
              </a:spcAft>
              <a:buSzPts val="1800"/>
              <a:buChar char="●"/>
            </a:pPr>
            <a:r>
              <a:rPr b="1" lang="en-US">
                <a:solidFill>
                  <a:schemeClr val="dk2"/>
                </a:solidFill>
                <a:latin typeface="Muli"/>
                <a:ea typeface="Muli"/>
                <a:cs typeface="Muli"/>
                <a:sym typeface="Muli"/>
              </a:rPr>
              <a:t>Autonomy</a:t>
            </a:r>
            <a:r>
              <a:rPr lang="en-US">
                <a:latin typeface="Arial"/>
                <a:ea typeface="Arial"/>
                <a:cs typeface="Arial"/>
                <a:sym typeface="Arial"/>
              </a:rPr>
              <a:t> – right to choose</a:t>
            </a:r>
            <a:endParaRPr>
              <a:latin typeface="Arial"/>
              <a:ea typeface="Arial"/>
              <a:cs typeface="Arial"/>
              <a:sym typeface="Arial"/>
            </a:endParaRPr>
          </a:p>
          <a:p>
            <a:pPr indent="-342900" lvl="0" marL="457200" rtl="0" algn="l">
              <a:lnSpc>
                <a:spcPct val="100000"/>
              </a:lnSpc>
              <a:spcBef>
                <a:spcPts val="0"/>
              </a:spcBef>
              <a:spcAft>
                <a:spcPts val="0"/>
              </a:spcAft>
              <a:buClr>
                <a:srgbClr val="000000"/>
              </a:buClr>
              <a:buSzPts val="1800"/>
              <a:buFont typeface="Arial"/>
              <a:buChar char="●"/>
            </a:pPr>
            <a:r>
              <a:rPr b="1" lang="en-US">
                <a:solidFill>
                  <a:schemeClr val="dk2"/>
                </a:solidFill>
                <a:latin typeface="Muli"/>
                <a:ea typeface="Muli"/>
                <a:cs typeface="Muli"/>
                <a:sym typeface="Muli"/>
              </a:rPr>
              <a:t>Beneficence</a:t>
            </a:r>
            <a:r>
              <a:rPr lang="en-US">
                <a:latin typeface="Arial"/>
                <a:ea typeface="Arial"/>
                <a:cs typeface="Arial"/>
                <a:sym typeface="Arial"/>
              </a:rPr>
              <a:t> – do good</a:t>
            </a:r>
            <a:endParaRPr>
              <a:latin typeface="Arial"/>
              <a:ea typeface="Arial"/>
              <a:cs typeface="Arial"/>
              <a:sym typeface="Arial"/>
            </a:endParaRPr>
          </a:p>
          <a:p>
            <a:pPr indent="-342900" lvl="0" marL="457200" rtl="0" algn="l">
              <a:lnSpc>
                <a:spcPct val="100000"/>
              </a:lnSpc>
              <a:spcBef>
                <a:spcPts val="0"/>
              </a:spcBef>
              <a:spcAft>
                <a:spcPts val="0"/>
              </a:spcAft>
              <a:buSzPts val="1800"/>
              <a:buFont typeface="Muli"/>
              <a:buChar char="●"/>
            </a:pPr>
            <a:r>
              <a:rPr b="1" lang="en-US">
                <a:solidFill>
                  <a:schemeClr val="dk2"/>
                </a:solidFill>
                <a:latin typeface="Muli"/>
                <a:ea typeface="Muli"/>
                <a:cs typeface="Muli"/>
                <a:sym typeface="Muli"/>
              </a:rPr>
              <a:t>No Harm</a:t>
            </a:r>
            <a:endParaRPr b="1">
              <a:solidFill>
                <a:schemeClr val="dk2"/>
              </a:solidFill>
              <a:latin typeface="Muli"/>
              <a:ea typeface="Muli"/>
              <a:cs typeface="Muli"/>
              <a:sym typeface="Muli"/>
            </a:endParaRPr>
          </a:p>
          <a:p>
            <a:pPr indent="-342900" lvl="0" marL="457200" rtl="0" algn="l">
              <a:lnSpc>
                <a:spcPct val="100000"/>
              </a:lnSpc>
              <a:spcBef>
                <a:spcPts val="0"/>
              </a:spcBef>
              <a:spcAft>
                <a:spcPts val="0"/>
              </a:spcAft>
              <a:buSzPts val="1800"/>
              <a:buFont typeface="Muli"/>
              <a:buChar char="●"/>
            </a:pPr>
            <a:r>
              <a:rPr b="1" lang="en-US">
                <a:solidFill>
                  <a:schemeClr val="dk2"/>
                </a:solidFill>
                <a:latin typeface="Muli"/>
                <a:ea typeface="Muli"/>
                <a:cs typeface="Muli"/>
                <a:sym typeface="Muli"/>
              </a:rPr>
              <a:t>Dignity</a:t>
            </a:r>
            <a:endParaRPr b="1">
              <a:solidFill>
                <a:schemeClr val="dk2"/>
              </a:solidFill>
              <a:latin typeface="Muli"/>
              <a:ea typeface="Muli"/>
              <a:cs typeface="Muli"/>
              <a:sym typeface="Muli"/>
            </a:endParaRPr>
          </a:p>
          <a:p>
            <a:pPr indent="-342900" lvl="0" marL="457200" rtl="0" algn="l">
              <a:lnSpc>
                <a:spcPct val="100000"/>
              </a:lnSpc>
              <a:spcBef>
                <a:spcPts val="0"/>
              </a:spcBef>
              <a:spcAft>
                <a:spcPts val="0"/>
              </a:spcAft>
              <a:buClr>
                <a:srgbClr val="000000"/>
              </a:buClr>
              <a:buSzPts val="1800"/>
              <a:buFont typeface="Arial"/>
              <a:buChar char="●"/>
            </a:pPr>
            <a:r>
              <a:rPr b="1" lang="en-US">
                <a:solidFill>
                  <a:schemeClr val="dk2"/>
                </a:solidFill>
                <a:latin typeface="Muli"/>
                <a:ea typeface="Muli"/>
                <a:cs typeface="Muli"/>
                <a:sym typeface="Muli"/>
              </a:rPr>
              <a:t>Truthfulness</a:t>
            </a:r>
            <a:r>
              <a:rPr lang="en-US">
                <a:latin typeface="Arial"/>
                <a:ea typeface="Arial"/>
                <a:cs typeface="Arial"/>
                <a:sym typeface="Arial"/>
              </a:rPr>
              <a:t> (no deceit)</a:t>
            </a:r>
            <a:endParaRPr>
              <a:latin typeface="Arial"/>
              <a:ea typeface="Arial"/>
              <a:cs typeface="Arial"/>
              <a:sym typeface="Arial"/>
            </a:endParaRPr>
          </a:p>
          <a:p>
            <a:pPr indent="0" lvl="0" marL="0" rtl="0" algn="l">
              <a:lnSpc>
                <a:spcPct val="100000"/>
              </a:lnSpc>
              <a:spcBef>
                <a:spcPts val="0"/>
              </a:spcBef>
              <a:spcAft>
                <a:spcPts val="0"/>
              </a:spcAft>
              <a:buNone/>
            </a:pPr>
            <a:r>
              <a:t/>
            </a:r>
            <a:endParaRPr sz="2400">
              <a:latin typeface="Arial"/>
              <a:ea typeface="Arial"/>
              <a:cs typeface="Arial"/>
              <a:sym typeface="Arial"/>
            </a:endParaRPr>
          </a:p>
          <a:p>
            <a:pPr indent="0" lvl="0" marL="0" rtl="0" algn="l">
              <a:lnSpc>
                <a:spcPct val="100000"/>
              </a:lnSpc>
              <a:spcBef>
                <a:spcPts val="0"/>
              </a:spcBef>
              <a:spcAft>
                <a:spcPts val="0"/>
              </a:spcAft>
              <a:buNone/>
            </a:pPr>
            <a:r>
              <a:t/>
            </a:r>
            <a:endParaRPr sz="2400">
              <a:latin typeface="Arial"/>
              <a:ea typeface="Arial"/>
              <a:cs typeface="Arial"/>
              <a:sym typeface="Arial"/>
            </a:endParaRPr>
          </a:p>
          <a:p>
            <a:pPr indent="0" lvl="0" marL="0" rtl="0" algn="l">
              <a:lnSpc>
                <a:spcPct val="100000"/>
              </a:lnSpc>
              <a:spcBef>
                <a:spcPts val="0"/>
              </a:spcBef>
              <a:spcAft>
                <a:spcPts val="0"/>
              </a:spcAft>
              <a:buNone/>
            </a:pPr>
            <a:r>
              <a:t/>
            </a:r>
            <a:endParaRPr sz="2400">
              <a:latin typeface="Arial"/>
              <a:ea typeface="Arial"/>
              <a:cs typeface="Arial"/>
              <a:sym typeface="Arial"/>
            </a:endParaRPr>
          </a:p>
          <a:p>
            <a:pPr indent="0" lvl="0" marL="0" rtl="0" algn="l">
              <a:lnSpc>
                <a:spcPct val="100000"/>
              </a:lnSpc>
              <a:spcBef>
                <a:spcPts val="0"/>
              </a:spcBef>
              <a:spcAft>
                <a:spcPts val="0"/>
              </a:spcAft>
              <a:buNone/>
            </a:pPr>
            <a:r>
              <a:t/>
            </a:r>
            <a:endParaRPr sz="2400">
              <a:latin typeface="Arial"/>
              <a:ea typeface="Arial"/>
              <a:cs typeface="Arial"/>
              <a:sym typeface="Arial"/>
            </a:endParaRPr>
          </a:p>
          <a:p>
            <a:pPr indent="0" lvl="0" marL="0" rtl="0" algn="l">
              <a:lnSpc>
                <a:spcPct val="100000"/>
              </a:lnSpc>
              <a:spcBef>
                <a:spcPts val="0"/>
              </a:spcBef>
              <a:spcAft>
                <a:spcPts val="0"/>
              </a:spcAft>
              <a:buNone/>
            </a:pPr>
            <a:r>
              <a:t/>
            </a:r>
            <a:endParaRPr sz="1400">
              <a:latin typeface="Arial"/>
              <a:ea typeface="Arial"/>
              <a:cs typeface="Arial"/>
              <a:sym typeface="Arial"/>
            </a:endParaRPr>
          </a:p>
          <a:p>
            <a:pPr indent="-342900" lvl="0" marL="457200" rtl="0" algn="l">
              <a:spcBef>
                <a:spcPts val="0"/>
              </a:spcBef>
              <a:spcAft>
                <a:spcPts val="0"/>
              </a:spcAft>
              <a:buSzPts val="1800"/>
              <a:buChar char="●"/>
            </a:pPr>
            <a:r>
              <a:t/>
            </a:r>
            <a:endParaRPr/>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1400"/>
          </a:p>
        </p:txBody>
      </p:sp>
      <p:sp>
        <p:nvSpPr>
          <p:cNvPr id="794" name="Google Shape;794;p81"/>
          <p:cNvSpPr txBox="1"/>
          <p:nvPr>
            <p:ph idx="4294967295" type="title"/>
          </p:nvPr>
        </p:nvSpPr>
        <p:spPr>
          <a:xfrm>
            <a:off x="518100" y="495300"/>
            <a:ext cx="90294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Basis of Research </a:t>
            </a:r>
            <a:r>
              <a:rPr lang="en-US">
                <a:solidFill>
                  <a:schemeClr val="dk2"/>
                </a:solidFill>
              </a:rPr>
              <a:t>Ethics - </a:t>
            </a:r>
            <a:r>
              <a:rPr lang="en-US"/>
              <a:t>Helsinki Declaration</a:t>
            </a:r>
            <a:endParaRPr>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82"/>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800" name="Google Shape;800;p82"/>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801" name="Google Shape;801;p82"/>
          <p:cNvPicPr preferRelativeResize="0"/>
          <p:nvPr/>
        </p:nvPicPr>
        <p:blipFill>
          <a:blip r:embed="rId4">
            <a:alphaModFix/>
          </a:blip>
          <a:stretch>
            <a:fillRect/>
          </a:stretch>
        </p:blipFill>
        <p:spPr>
          <a:xfrm>
            <a:off x="9766700" y="5952150"/>
            <a:ext cx="2121750" cy="757800"/>
          </a:xfrm>
          <a:prstGeom prst="rect">
            <a:avLst/>
          </a:prstGeom>
          <a:noFill/>
          <a:ln>
            <a:noFill/>
          </a:ln>
        </p:spPr>
      </p:pic>
      <p:sp>
        <p:nvSpPr>
          <p:cNvPr id="802" name="Google Shape;802;p82"/>
          <p:cNvSpPr txBox="1"/>
          <p:nvPr>
            <p:ph idx="4294967295" type="body"/>
          </p:nvPr>
        </p:nvSpPr>
        <p:spPr>
          <a:xfrm>
            <a:off x="523950" y="1337100"/>
            <a:ext cx="10763100" cy="47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t>What is morally right and wrong when conducting research, including:</a:t>
            </a:r>
            <a:endParaRPr sz="1600"/>
          </a:p>
          <a:p>
            <a:pPr indent="-330200" lvl="0" marL="457200" rtl="0" algn="l">
              <a:spcBef>
                <a:spcPts val="1000"/>
              </a:spcBef>
              <a:spcAft>
                <a:spcPts val="0"/>
              </a:spcAft>
              <a:buSzPts val="1600"/>
              <a:buChar char="■"/>
            </a:pPr>
            <a:r>
              <a:rPr b="1" lang="en-US" sz="1600">
                <a:latin typeface="Muli"/>
                <a:ea typeface="Muli"/>
                <a:cs typeface="Muli"/>
                <a:sym typeface="Muli"/>
              </a:rPr>
              <a:t>The r</a:t>
            </a:r>
            <a:r>
              <a:rPr b="1" lang="en-US" sz="1600">
                <a:latin typeface="Muli"/>
                <a:ea typeface="Muli"/>
                <a:cs typeface="Muli"/>
                <a:sym typeface="Muli"/>
              </a:rPr>
              <a:t>ights and welfare of the participants</a:t>
            </a:r>
            <a:endParaRPr sz="1600"/>
          </a:p>
          <a:p>
            <a:pPr indent="-330200" lvl="0" marL="457200" rtl="0" algn="l">
              <a:spcBef>
                <a:spcPts val="0"/>
              </a:spcBef>
              <a:spcAft>
                <a:spcPts val="0"/>
              </a:spcAft>
              <a:buSzPts val="1600"/>
              <a:buChar char="■"/>
            </a:pPr>
            <a:r>
              <a:rPr b="1" lang="en-US" sz="1600">
                <a:latin typeface="Muli"/>
                <a:ea typeface="Muli"/>
                <a:cs typeface="Muli"/>
                <a:sym typeface="Muli"/>
              </a:rPr>
              <a:t>The integrity of the research process</a:t>
            </a:r>
            <a:endParaRPr sz="1600"/>
          </a:p>
          <a:p>
            <a:pPr indent="-330200" lvl="0" marL="457200" rtl="0" algn="l">
              <a:spcBef>
                <a:spcPts val="0"/>
              </a:spcBef>
              <a:spcAft>
                <a:spcPts val="0"/>
              </a:spcAft>
              <a:buSzPts val="1600"/>
              <a:buChar char="■"/>
            </a:pPr>
            <a:r>
              <a:rPr b="1" lang="en-US" sz="1600">
                <a:latin typeface="Muli"/>
                <a:ea typeface="Muli"/>
                <a:cs typeface="Muli"/>
                <a:sym typeface="Muli"/>
              </a:rPr>
              <a:t>The dissemination of the research findings</a:t>
            </a:r>
            <a:r>
              <a:rPr lang="en-US" sz="1600"/>
              <a:t>. </a:t>
            </a:r>
            <a:endParaRPr sz="1600"/>
          </a:p>
          <a:p>
            <a:pPr indent="0" lvl="0" marL="0" rtl="0" algn="l">
              <a:spcBef>
                <a:spcPts val="1000"/>
              </a:spcBef>
              <a:spcAft>
                <a:spcPts val="0"/>
              </a:spcAft>
              <a:buNone/>
            </a:pPr>
            <a:r>
              <a:rPr lang="en-US" sz="1600"/>
              <a:t>Some ground rules regarding ethics include:</a:t>
            </a:r>
            <a:endParaRPr sz="1600"/>
          </a:p>
          <a:p>
            <a:pPr indent="-330200" lvl="0" marL="457200" rtl="0" algn="l">
              <a:spcBef>
                <a:spcPts val="1000"/>
              </a:spcBef>
              <a:spcAft>
                <a:spcPts val="0"/>
              </a:spcAft>
              <a:buSzPts val="1600"/>
              <a:buChar char="●"/>
            </a:pPr>
            <a:r>
              <a:rPr lang="en-US" sz="1600"/>
              <a:t>Acquiring informed consent</a:t>
            </a:r>
            <a:endParaRPr sz="1600"/>
          </a:p>
          <a:p>
            <a:pPr indent="-330200" lvl="0" marL="457200" rtl="0" algn="l">
              <a:spcBef>
                <a:spcPts val="0"/>
              </a:spcBef>
              <a:spcAft>
                <a:spcPts val="0"/>
              </a:spcAft>
              <a:buSzPts val="1600"/>
              <a:buChar char="●"/>
            </a:pPr>
            <a:r>
              <a:rPr lang="en-US" sz="1600"/>
              <a:t>Maintaining data privacy</a:t>
            </a:r>
            <a:endParaRPr sz="1600"/>
          </a:p>
          <a:p>
            <a:pPr indent="-330200" lvl="0" marL="457200" rtl="0" algn="l">
              <a:spcBef>
                <a:spcPts val="0"/>
              </a:spcBef>
              <a:spcAft>
                <a:spcPts val="0"/>
              </a:spcAft>
              <a:buSzPts val="1600"/>
              <a:buChar char="●"/>
            </a:pPr>
            <a:r>
              <a:rPr lang="en-US" sz="1600"/>
              <a:t>Ensuring participant confidentiality</a:t>
            </a:r>
            <a:endParaRPr sz="1600"/>
          </a:p>
          <a:p>
            <a:pPr indent="-330200" lvl="0" marL="457200" rtl="0" algn="l">
              <a:spcBef>
                <a:spcPts val="0"/>
              </a:spcBef>
              <a:spcAft>
                <a:spcPts val="0"/>
              </a:spcAft>
              <a:buSzPts val="1600"/>
              <a:buChar char="●"/>
            </a:pPr>
            <a:r>
              <a:rPr lang="en-US" sz="1600"/>
              <a:t>Maintaining participant dignity</a:t>
            </a:r>
            <a:endParaRPr sz="1600"/>
          </a:p>
          <a:p>
            <a:pPr indent="0" lvl="0" marL="0" rtl="0" algn="l">
              <a:lnSpc>
                <a:spcPct val="100000"/>
              </a:lnSpc>
              <a:spcBef>
                <a:spcPts val="1000"/>
              </a:spcBef>
              <a:spcAft>
                <a:spcPts val="0"/>
              </a:spcAft>
              <a:buNone/>
            </a:pPr>
            <a:r>
              <a:t/>
            </a:r>
            <a:endParaRPr sz="1600"/>
          </a:p>
          <a:p>
            <a:pPr indent="0" lvl="0" marL="0" rtl="0" algn="l">
              <a:lnSpc>
                <a:spcPct val="100000"/>
              </a:lnSpc>
              <a:spcBef>
                <a:spcPts val="0"/>
              </a:spcBef>
              <a:spcAft>
                <a:spcPts val="0"/>
              </a:spcAft>
              <a:buNone/>
            </a:pPr>
            <a:r>
              <a:rPr lang="en-US" sz="1600"/>
              <a:t>Research ethics is the </a:t>
            </a:r>
            <a:r>
              <a:rPr b="1" lang="en-US" sz="1600">
                <a:latin typeface="Muli"/>
                <a:ea typeface="Muli"/>
                <a:cs typeface="Muli"/>
                <a:sym typeface="Muli"/>
              </a:rPr>
              <a:t>approach</a:t>
            </a:r>
            <a:r>
              <a:rPr lang="en-US" sz="1600"/>
              <a:t> and </a:t>
            </a:r>
            <a:r>
              <a:rPr b="1" lang="en-US" sz="1600">
                <a:latin typeface="Muli"/>
                <a:ea typeface="Muli"/>
                <a:cs typeface="Muli"/>
                <a:sym typeface="Muli"/>
              </a:rPr>
              <a:t>ethos</a:t>
            </a:r>
            <a:r>
              <a:rPr lang="en-US" sz="1600"/>
              <a:t> not just certain boxes to tick off</a:t>
            </a:r>
            <a:endParaRPr/>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1400"/>
          </a:p>
        </p:txBody>
      </p:sp>
      <p:sp>
        <p:nvSpPr>
          <p:cNvPr id="803" name="Google Shape;803;p82"/>
          <p:cNvSpPr txBox="1"/>
          <p:nvPr>
            <p:ph idx="4294967295" type="title"/>
          </p:nvPr>
        </p:nvSpPr>
        <p:spPr>
          <a:xfrm>
            <a:off x="518100" y="495300"/>
            <a:ext cx="90294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So, what are Research </a:t>
            </a:r>
            <a:r>
              <a:rPr lang="en-US">
                <a:solidFill>
                  <a:schemeClr val="dk2"/>
                </a:solidFill>
              </a:rPr>
              <a:t>Ethics?</a:t>
            </a:r>
            <a:endParaRPr>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pic>
        <p:nvPicPr>
          <p:cNvPr descr="A body of water with mountains in the background&#10;&#10;Description automatically generated with medium confidence" id="808" name="Google Shape;808;p83"/>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809" name="Google Shape;809;p83"/>
          <p:cNvSpPr txBox="1"/>
          <p:nvPr>
            <p:ph type="ctrTitle"/>
          </p:nvPr>
        </p:nvSpPr>
        <p:spPr>
          <a:xfrm>
            <a:off x="388775" y="2063175"/>
            <a:ext cx="8686800" cy="2493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Respect</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84"/>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815" name="Google Shape;815;p84"/>
          <p:cNvSpPr txBox="1"/>
          <p:nvPr>
            <p:ph idx="4294967295" type="title"/>
          </p:nvPr>
        </p:nvSpPr>
        <p:spPr>
          <a:xfrm>
            <a:off x="518100" y="495300"/>
            <a:ext cx="90294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Act With Respect </a:t>
            </a:r>
            <a:endParaRPr>
              <a:solidFill>
                <a:schemeClr val="dk2"/>
              </a:solidFill>
            </a:endParaRPr>
          </a:p>
        </p:txBody>
      </p:sp>
      <p:sp>
        <p:nvSpPr>
          <p:cNvPr id="816" name="Google Shape;816;p84"/>
          <p:cNvSpPr txBox="1"/>
          <p:nvPr>
            <p:ph idx="4294967295" type="body"/>
          </p:nvPr>
        </p:nvSpPr>
        <p:spPr>
          <a:xfrm>
            <a:off x="523950" y="1337100"/>
            <a:ext cx="10763100" cy="4771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sz="2200"/>
              <a:t>Acting with respect is one of Busara’s core values.</a:t>
            </a:r>
            <a:endParaRPr sz="2200"/>
          </a:p>
          <a:p>
            <a:pPr indent="0" lvl="0" marL="0" rtl="0" algn="l">
              <a:lnSpc>
                <a:spcPct val="100000"/>
              </a:lnSpc>
              <a:spcBef>
                <a:spcPts val="0"/>
              </a:spcBef>
              <a:spcAft>
                <a:spcPts val="0"/>
              </a:spcAft>
              <a:buNone/>
            </a:pPr>
            <a:r>
              <a:t/>
            </a:r>
            <a:endParaRPr sz="2200"/>
          </a:p>
          <a:p>
            <a:pPr indent="0" lvl="0" marL="0" rtl="0" algn="l">
              <a:lnSpc>
                <a:spcPct val="100000"/>
              </a:lnSpc>
              <a:spcBef>
                <a:spcPts val="0"/>
              </a:spcBef>
              <a:spcAft>
                <a:spcPts val="0"/>
              </a:spcAft>
              <a:buNone/>
            </a:pPr>
            <a:r>
              <a:rPr lang="en-US" sz="2200"/>
              <a:t>Why do you think it might be important to act with respect?</a:t>
            </a:r>
            <a:endParaRPr sz="2200"/>
          </a:p>
          <a:p>
            <a:pPr indent="0" lvl="0" marL="0" rtl="0" algn="l">
              <a:lnSpc>
                <a:spcPct val="100000"/>
              </a:lnSpc>
              <a:spcBef>
                <a:spcPts val="0"/>
              </a:spcBef>
              <a:spcAft>
                <a:spcPts val="0"/>
              </a:spcAft>
              <a:buNone/>
            </a:pPr>
            <a:r>
              <a:t/>
            </a:r>
            <a:endParaRPr sz="2200"/>
          </a:p>
          <a:p>
            <a:pPr indent="0" lvl="0" marL="0" rtl="0" algn="l">
              <a:lnSpc>
                <a:spcPct val="100000"/>
              </a:lnSpc>
              <a:spcBef>
                <a:spcPts val="0"/>
              </a:spcBef>
              <a:spcAft>
                <a:spcPts val="0"/>
              </a:spcAft>
              <a:buNone/>
            </a:pPr>
            <a:r>
              <a:rPr lang="en-US" sz="2200"/>
              <a:t>What could acting with respect mean when it comes to research ethics?</a:t>
            </a:r>
            <a:endParaRPr sz="2200"/>
          </a:p>
          <a:p>
            <a:pPr indent="0" lvl="0" marL="0" rtl="0" algn="l">
              <a:lnSpc>
                <a:spcPct val="100000"/>
              </a:lnSpc>
              <a:spcBef>
                <a:spcPts val="0"/>
              </a:spcBef>
              <a:spcAft>
                <a:spcPts val="0"/>
              </a:spcAft>
              <a:buNone/>
            </a:pPr>
            <a:r>
              <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85"/>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822" name="Google Shape;822;p85"/>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823" name="Google Shape;823;p85"/>
          <p:cNvPicPr preferRelativeResize="0"/>
          <p:nvPr/>
        </p:nvPicPr>
        <p:blipFill>
          <a:blip r:embed="rId4">
            <a:alphaModFix/>
          </a:blip>
          <a:stretch>
            <a:fillRect/>
          </a:stretch>
        </p:blipFill>
        <p:spPr>
          <a:xfrm>
            <a:off x="9766700" y="5952150"/>
            <a:ext cx="2121750" cy="757800"/>
          </a:xfrm>
          <a:prstGeom prst="rect">
            <a:avLst/>
          </a:prstGeom>
          <a:noFill/>
          <a:ln>
            <a:noFill/>
          </a:ln>
        </p:spPr>
      </p:pic>
      <p:sp>
        <p:nvSpPr>
          <p:cNvPr id="824" name="Google Shape;824;p85"/>
          <p:cNvSpPr txBox="1"/>
          <p:nvPr>
            <p:ph idx="4294967295" type="body"/>
          </p:nvPr>
        </p:nvSpPr>
        <p:spPr>
          <a:xfrm>
            <a:off x="523950" y="1337100"/>
            <a:ext cx="10763100" cy="4771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sz="2200"/>
              <a:t>Respect for </a:t>
            </a:r>
            <a:r>
              <a:rPr b="1" lang="en-US" sz="2200">
                <a:latin typeface="Muli"/>
                <a:ea typeface="Muli"/>
                <a:cs typeface="Muli"/>
                <a:sym typeface="Muli"/>
              </a:rPr>
              <a:t>autonomy</a:t>
            </a:r>
            <a:r>
              <a:rPr lang="en-US" sz="2200"/>
              <a:t>, which requires that those who are capable of deliberation about their personal choices should be treated with respect for their capacity for self-determination. People should be allowed to </a:t>
            </a:r>
            <a:r>
              <a:rPr b="1" lang="en-US" sz="2200">
                <a:latin typeface="Muli"/>
                <a:ea typeface="Muli"/>
                <a:cs typeface="Muli"/>
                <a:sym typeface="Muli"/>
              </a:rPr>
              <a:t>withdraw </a:t>
            </a:r>
            <a:r>
              <a:rPr lang="en-US" sz="2200"/>
              <a:t>from the research at any time, with no consequences to them. </a:t>
            </a:r>
            <a:endParaRPr sz="2200"/>
          </a:p>
          <a:p>
            <a:pPr indent="0" lvl="0" marL="0" rtl="0" algn="l">
              <a:lnSpc>
                <a:spcPct val="100000"/>
              </a:lnSpc>
              <a:spcBef>
                <a:spcPts val="0"/>
              </a:spcBef>
              <a:spcAft>
                <a:spcPts val="0"/>
              </a:spcAft>
              <a:buNone/>
            </a:pPr>
            <a:r>
              <a:t/>
            </a:r>
            <a:endParaRPr sz="2200"/>
          </a:p>
          <a:p>
            <a:pPr indent="0" lvl="0" marL="0" rtl="0" algn="l">
              <a:lnSpc>
                <a:spcPct val="100000"/>
              </a:lnSpc>
              <a:spcBef>
                <a:spcPts val="0"/>
              </a:spcBef>
              <a:spcAft>
                <a:spcPts val="0"/>
              </a:spcAft>
              <a:buNone/>
            </a:pPr>
            <a:r>
              <a:rPr b="1" lang="en-US" sz="2200">
                <a:latin typeface="Muli"/>
                <a:ea typeface="Muli"/>
                <a:cs typeface="Muli"/>
                <a:sym typeface="Muli"/>
              </a:rPr>
              <a:t>Protection </a:t>
            </a:r>
            <a:r>
              <a:rPr lang="en-US" sz="2200"/>
              <a:t>of persons with impaired or diminished autonomy, which requires that those who are dependent or vulnerable be afforded security against harm or abuse. These can include people with less power or authority than you.</a:t>
            </a:r>
            <a:endParaRPr sz="2200"/>
          </a:p>
          <a:p>
            <a:pPr indent="0" lvl="0" marL="0" rtl="0" algn="l">
              <a:lnSpc>
                <a:spcPct val="100000"/>
              </a:lnSpc>
              <a:spcBef>
                <a:spcPts val="0"/>
              </a:spcBef>
              <a:spcAft>
                <a:spcPts val="0"/>
              </a:spcAft>
              <a:buNone/>
            </a:pPr>
            <a:r>
              <a:t/>
            </a:r>
            <a:endParaRPr sz="2200"/>
          </a:p>
          <a:p>
            <a:pPr indent="0" lvl="0" marL="0" rtl="0" algn="l">
              <a:lnSpc>
                <a:spcPct val="100000"/>
              </a:lnSpc>
              <a:spcBef>
                <a:spcPts val="0"/>
              </a:spcBef>
              <a:spcAft>
                <a:spcPts val="0"/>
              </a:spcAft>
              <a:buNone/>
            </a:pPr>
            <a:r>
              <a:rPr lang="en-US" sz="2200"/>
              <a:t>Respect for </a:t>
            </a:r>
            <a:r>
              <a:rPr b="1" lang="en-US" sz="2200">
                <a:latin typeface="Muli"/>
                <a:ea typeface="Muli"/>
                <a:cs typeface="Muli"/>
                <a:sym typeface="Muli"/>
              </a:rPr>
              <a:t>the research</a:t>
            </a:r>
            <a:r>
              <a:rPr lang="en-US" sz="2200"/>
              <a:t>. Making sure you report things honestly, thoughtfully employ the data collected, and aim to benefit as many people as possible. </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p:txBody>
      </p:sp>
      <p:sp>
        <p:nvSpPr>
          <p:cNvPr id="825" name="Google Shape;825;p85"/>
          <p:cNvSpPr txBox="1"/>
          <p:nvPr>
            <p:ph idx="4294967295" type="title"/>
          </p:nvPr>
        </p:nvSpPr>
        <p:spPr>
          <a:xfrm>
            <a:off x="518100" y="495300"/>
            <a:ext cx="90294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Act With Respect </a:t>
            </a:r>
            <a:endParaRPr>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pic>
        <p:nvPicPr>
          <p:cNvPr descr="A body of water with mountains in the background&#10;&#10;Description automatically generated with medium confidence" id="830" name="Google Shape;830;p86"/>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831" name="Google Shape;831;p86"/>
          <p:cNvSpPr txBox="1"/>
          <p:nvPr>
            <p:ph type="ctrTitle"/>
          </p:nvPr>
        </p:nvSpPr>
        <p:spPr>
          <a:xfrm>
            <a:off x="388775" y="2063175"/>
            <a:ext cx="8686800" cy="2493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Confidentiality</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87"/>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None/>
            </a:pPr>
            <a:fld id="{00000000-1234-1234-1234-123412341234}" type="slidenum">
              <a:rPr lang="en-US"/>
              <a:t>‹#›</a:t>
            </a:fld>
            <a:endParaRPr/>
          </a:p>
        </p:txBody>
      </p:sp>
      <p:sp>
        <p:nvSpPr>
          <p:cNvPr id="837" name="Google Shape;837;p87"/>
          <p:cNvSpPr txBox="1"/>
          <p:nvPr>
            <p:ph idx="4294967295" type="title"/>
          </p:nvPr>
        </p:nvSpPr>
        <p:spPr>
          <a:xfrm>
            <a:off x="518100" y="495300"/>
            <a:ext cx="90294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Keeping it Confidential</a:t>
            </a:r>
            <a:endParaRPr>
              <a:solidFill>
                <a:schemeClr val="dk2"/>
              </a:solidFill>
            </a:endParaRPr>
          </a:p>
        </p:txBody>
      </p:sp>
      <p:sp>
        <p:nvSpPr>
          <p:cNvPr id="838" name="Google Shape;838;p87"/>
          <p:cNvSpPr txBox="1"/>
          <p:nvPr>
            <p:ph idx="4294967295" type="body"/>
          </p:nvPr>
        </p:nvSpPr>
        <p:spPr>
          <a:xfrm>
            <a:off x="523950" y="1337100"/>
            <a:ext cx="10763100" cy="47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200"/>
              <a:t>Confidentiality means protecting the information provided by research participants, ensuring that only authorized personnel have access.</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rPr lang="en-US" sz="2200"/>
              <a:t>If participants know their responses are confidential, it builds trust, encourages honest participation, and protects sensitive data.</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rPr lang="en-US" sz="2200"/>
              <a:t>Why else might maintaining confidentiality be important?</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88"/>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None/>
            </a:pPr>
            <a:fld id="{00000000-1234-1234-1234-123412341234}" type="slidenum">
              <a:rPr lang="en-US"/>
              <a:t>‹#›</a:t>
            </a:fld>
            <a:endParaRPr/>
          </a:p>
        </p:txBody>
      </p:sp>
      <p:sp>
        <p:nvSpPr>
          <p:cNvPr id="844" name="Google Shape;844;p88"/>
          <p:cNvSpPr txBox="1"/>
          <p:nvPr>
            <p:ph idx="4294967295" type="title"/>
          </p:nvPr>
        </p:nvSpPr>
        <p:spPr>
          <a:xfrm>
            <a:off x="518100" y="495300"/>
            <a:ext cx="90294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How to Keep it Confidential</a:t>
            </a:r>
            <a:endParaRPr>
              <a:solidFill>
                <a:schemeClr val="dk2"/>
              </a:solidFill>
            </a:endParaRPr>
          </a:p>
        </p:txBody>
      </p:sp>
      <p:sp>
        <p:nvSpPr>
          <p:cNvPr id="845" name="Google Shape;845;p88"/>
          <p:cNvSpPr txBox="1"/>
          <p:nvPr>
            <p:ph idx="4294967295" type="body"/>
          </p:nvPr>
        </p:nvSpPr>
        <p:spPr>
          <a:xfrm>
            <a:off x="523950" y="1337100"/>
            <a:ext cx="10763100" cy="47715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a:pPr>
            <a:r>
              <a:rPr lang="en-US" sz="2200"/>
              <a:t>Being careful about collecting </a:t>
            </a:r>
            <a:r>
              <a:rPr b="1" lang="en-US" sz="2200">
                <a:latin typeface="Muli"/>
                <a:ea typeface="Muli"/>
                <a:cs typeface="Muli"/>
                <a:sym typeface="Muli"/>
              </a:rPr>
              <a:t>personally identifiable information (PIIs)</a:t>
            </a:r>
            <a:r>
              <a:rPr lang="en-US" sz="2200"/>
              <a:t>: this is any information which can </a:t>
            </a:r>
            <a:r>
              <a:rPr lang="en-US" sz="2200"/>
              <a:t>identify a participant, either on its own (name) or along with other information (address + phone number + occupation).</a:t>
            </a:r>
            <a:endParaRPr sz="2200"/>
          </a:p>
          <a:p>
            <a:pPr indent="-368300" lvl="1" marL="914400" rtl="0" algn="l">
              <a:spcBef>
                <a:spcPts val="0"/>
              </a:spcBef>
              <a:spcAft>
                <a:spcPts val="0"/>
              </a:spcAft>
              <a:buSzPts val="2200"/>
              <a:buAutoNum type="alphaLcPeriod"/>
            </a:pPr>
            <a:r>
              <a:rPr lang="en-US" sz="2200"/>
              <a:t>Only collect data that is absolutely necessary to your research</a:t>
            </a:r>
            <a:endParaRPr sz="2200"/>
          </a:p>
          <a:p>
            <a:pPr indent="0" lvl="0" marL="0" rtl="0" algn="l">
              <a:spcBef>
                <a:spcPts val="0"/>
              </a:spcBef>
              <a:spcAft>
                <a:spcPts val="0"/>
              </a:spcAft>
              <a:buNone/>
            </a:pPr>
            <a:r>
              <a:t/>
            </a:r>
            <a:endParaRPr sz="2200"/>
          </a:p>
          <a:p>
            <a:pPr indent="-368300" lvl="0" marL="457200" rtl="0" algn="l">
              <a:spcBef>
                <a:spcPts val="0"/>
              </a:spcBef>
              <a:spcAft>
                <a:spcPts val="0"/>
              </a:spcAft>
              <a:buSzPts val="2200"/>
              <a:buAutoNum type="arabicPeriod"/>
            </a:pPr>
            <a:r>
              <a:rPr lang="en-US" sz="2200"/>
              <a:t>Using Respondent IDs instead of names or any PII to identify responses to your questionnaire.</a:t>
            </a:r>
            <a:endParaRPr sz="2200"/>
          </a:p>
          <a:p>
            <a:pPr indent="-368300" lvl="1" marL="914400" rtl="0" algn="l">
              <a:spcBef>
                <a:spcPts val="0"/>
              </a:spcBef>
              <a:spcAft>
                <a:spcPts val="0"/>
              </a:spcAft>
              <a:buSzPts val="2200"/>
              <a:buAutoNum type="alphaLcPeriod"/>
            </a:pPr>
            <a:r>
              <a:rPr lang="en-US" sz="2200"/>
              <a:t>Eg: R_TB_01 (</a:t>
            </a:r>
            <a:r>
              <a:rPr b="1" lang="en-US" sz="2200">
                <a:latin typeface="Muli"/>
                <a:ea typeface="Muli"/>
                <a:cs typeface="Muli"/>
                <a:sym typeface="Muli"/>
              </a:rPr>
              <a:t>R</a:t>
            </a:r>
            <a:r>
              <a:rPr lang="en-US" sz="2200"/>
              <a:t>enoka </a:t>
            </a:r>
            <a:r>
              <a:rPr b="1" lang="en-US" sz="2200">
                <a:latin typeface="Muli"/>
                <a:ea typeface="Muli"/>
                <a:cs typeface="Muli"/>
                <a:sym typeface="Muli"/>
              </a:rPr>
              <a:t>T</a:t>
            </a:r>
            <a:r>
              <a:rPr lang="en-US" sz="2200"/>
              <a:t>haba </a:t>
            </a:r>
            <a:r>
              <a:rPr b="1" lang="en-US" sz="2200">
                <a:latin typeface="Muli"/>
                <a:ea typeface="Muli"/>
                <a:cs typeface="Muli"/>
                <a:sym typeface="Muli"/>
              </a:rPr>
              <a:t>B</a:t>
            </a:r>
            <a:r>
              <a:rPr lang="en-US" sz="2200"/>
              <a:t>osia </a:t>
            </a:r>
            <a:r>
              <a:rPr b="1" lang="en-US" sz="2200">
                <a:latin typeface="Muli"/>
                <a:ea typeface="Muli"/>
                <a:cs typeface="Muli"/>
                <a:sym typeface="Muli"/>
              </a:rPr>
              <a:t>P</a:t>
            </a:r>
            <a:r>
              <a:rPr lang="en-US" sz="2200"/>
              <a:t>articipant Number </a:t>
            </a:r>
            <a:r>
              <a:rPr b="1" lang="en-US" sz="2200">
                <a:latin typeface="Muli"/>
                <a:ea typeface="Muli"/>
                <a:cs typeface="Muli"/>
                <a:sym typeface="Muli"/>
              </a:rPr>
              <a:t>1) </a:t>
            </a:r>
            <a:r>
              <a:rPr lang="en-US" sz="2200"/>
              <a:t>instead of Ntate Malhar</a:t>
            </a:r>
            <a:endParaRPr sz="2200"/>
          </a:p>
          <a:p>
            <a:pPr indent="0" lvl="0" marL="914400" rtl="0" algn="l">
              <a:spcBef>
                <a:spcPts val="0"/>
              </a:spcBef>
              <a:spcAft>
                <a:spcPts val="0"/>
              </a:spcAft>
              <a:buNone/>
            </a:pPr>
            <a:r>
              <a:t/>
            </a:r>
            <a:endParaRPr sz="2200"/>
          </a:p>
          <a:p>
            <a:pPr indent="-368300" lvl="0" marL="457200" rtl="0" algn="l">
              <a:spcBef>
                <a:spcPts val="0"/>
              </a:spcBef>
              <a:spcAft>
                <a:spcPts val="0"/>
              </a:spcAft>
              <a:buSzPts val="2200"/>
              <a:buAutoNum type="arabicPeriod"/>
            </a:pPr>
            <a:r>
              <a:rPr lang="en-US" sz="2200"/>
              <a:t>Collecting responses in an isolated area, away from anyone who could potentially overhear the survey</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pic>
        <p:nvPicPr>
          <p:cNvPr descr="A body of water with mountains in the background&#10;&#10;Description automatically generated with medium confidence" id="850" name="Google Shape;850;p89"/>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851" name="Google Shape;851;p89"/>
          <p:cNvSpPr txBox="1"/>
          <p:nvPr>
            <p:ph type="ctrTitle"/>
          </p:nvPr>
        </p:nvSpPr>
        <p:spPr>
          <a:xfrm>
            <a:off x="388775" y="2063175"/>
            <a:ext cx="8686800" cy="2493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Data Privacy</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90"/>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None/>
            </a:pPr>
            <a:fld id="{00000000-1234-1234-1234-123412341234}" type="slidenum">
              <a:rPr lang="en-US"/>
              <a:t>‹#›</a:t>
            </a:fld>
            <a:endParaRPr/>
          </a:p>
        </p:txBody>
      </p:sp>
      <p:sp>
        <p:nvSpPr>
          <p:cNvPr id="857" name="Google Shape;857;p90"/>
          <p:cNvSpPr txBox="1"/>
          <p:nvPr>
            <p:ph idx="4294967295" type="title"/>
          </p:nvPr>
        </p:nvSpPr>
        <p:spPr>
          <a:xfrm>
            <a:off x="518100" y="495300"/>
            <a:ext cx="90294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Handling Data</a:t>
            </a:r>
            <a:endParaRPr>
              <a:solidFill>
                <a:schemeClr val="dk2"/>
              </a:solidFill>
            </a:endParaRPr>
          </a:p>
        </p:txBody>
      </p:sp>
      <p:sp>
        <p:nvSpPr>
          <p:cNvPr id="858" name="Google Shape;858;p90"/>
          <p:cNvSpPr txBox="1"/>
          <p:nvPr>
            <p:ph idx="4294967295" type="body"/>
          </p:nvPr>
        </p:nvSpPr>
        <p:spPr>
          <a:xfrm>
            <a:off x="523950" y="1337100"/>
            <a:ext cx="10763100" cy="47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200"/>
              <a:t>Once you have collected your responses (data) how should you store it?</a:t>
            </a:r>
            <a:endParaRPr sz="2200"/>
          </a:p>
          <a:p>
            <a:pPr indent="0" lvl="0" marL="0" rtl="0" algn="l">
              <a:spcBef>
                <a:spcPts val="0"/>
              </a:spcBef>
              <a:spcAft>
                <a:spcPts val="0"/>
              </a:spcAft>
              <a:buNone/>
            </a:pPr>
            <a:r>
              <a:t/>
            </a:r>
            <a:endParaRPr sz="2200"/>
          </a:p>
          <a:p>
            <a:pPr indent="-368300" lvl="0" marL="457200" rtl="0" algn="l">
              <a:spcBef>
                <a:spcPts val="0"/>
              </a:spcBef>
              <a:spcAft>
                <a:spcPts val="0"/>
              </a:spcAft>
              <a:buSzPts val="2200"/>
              <a:buChar char="■"/>
            </a:pPr>
            <a:r>
              <a:rPr lang="en-US" sz="2200"/>
              <a:t>Secure Storage: Store physical surveys in a secure location. Store electronic surveys in a folder only accessible by members of the research team</a:t>
            </a:r>
            <a:endParaRPr sz="2200"/>
          </a:p>
          <a:p>
            <a:pPr indent="-368300" lvl="0" marL="457200" rtl="0" algn="l">
              <a:spcBef>
                <a:spcPts val="0"/>
              </a:spcBef>
              <a:spcAft>
                <a:spcPts val="0"/>
              </a:spcAft>
              <a:buSzPts val="2200"/>
              <a:buChar char="■"/>
            </a:pPr>
            <a:r>
              <a:rPr lang="en-US" sz="2200"/>
              <a:t>Data Retention &amp; Disposal: Establish clear policies on how long data is retained and ensure its secure deletion when no longer needed.</a:t>
            </a:r>
            <a:endParaRPr sz="2200"/>
          </a:p>
          <a:p>
            <a:pPr indent="-368300" lvl="0" marL="457200" rtl="0" algn="l">
              <a:spcBef>
                <a:spcPts val="0"/>
              </a:spcBef>
              <a:spcAft>
                <a:spcPts val="0"/>
              </a:spcAft>
              <a:buSzPts val="2200"/>
              <a:buChar char="■"/>
            </a:pPr>
            <a:r>
              <a:rPr lang="en-US" sz="2200"/>
              <a:t>Anonymous: Ensure that data is only shared when it is anonymized (no PIIs included) - especially if sharing with another department or organisation </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pic>
        <p:nvPicPr>
          <p:cNvPr descr="A body of water with mountains in the background&#10;&#10;Description automatically generated with medium confidence" id="863" name="Google Shape;863;p91"/>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864" name="Google Shape;864;p91"/>
          <p:cNvSpPr txBox="1"/>
          <p:nvPr>
            <p:ph type="ctrTitle"/>
          </p:nvPr>
        </p:nvSpPr>
        <p:spPr>
          <a:xfrm>
            <a:off x="388775" y="2063175"/>
            <a:ext cx="8686800" cy="2493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Informed Consent</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92"/>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Concept of Informed Consent</a:t>
            </a:r>
            <a:endParaRPr/>
          </a:p>
        </p:txBody>
      </p:sp>
      <p:sp>
        <p:nvSpPr>
          <p:cNvPr id="870" name="Google Shape;870;p9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871" name="Google Shape;871;p92"/>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US"/>
              <a:t>Informed consent is a fundamental principle in medical ethics, research ethics, and various other fields.</a:t>
            </a:r>
            <a:endParaRPr/>
          </a:p>
          <a:p>
            <a:pPr indent="0" lvl="0" marL="0" rtl="0" algn="l">
              <a:lnSpc>
                <a:spcPct val="150000"/>
              </a:lnSpc>
              <a:spcBef>
                <a:spcPts val="1000"/>
              </a:spcBef>
              <a:spcAft>
                <a:spcPts val="0"/>
              </a:spcAft>
              <a:buNone/>
            </a:pPr>
            <a:r>
              <a:rPr lang="en-US"/>
              <a:t>Individuals have a right to decide whether or not to take part in research </a:t>
            </a:r>
            <a:r>
              <a:rPr b="1" lang="en-US">
                <a:latin typeface="Muli"/>
                <a:ea typeface="Muli"/>
                <a:cs typeface="Muli"/>
                <a:sym typeface="Muli"/>
              </a:rPr>
              <a:t>after</a:t>
            </a:r>
            <a:r>
              <a:rPr lang="en-US"/>
              <a:t> they are provided all the necessary information and understand the potential risks and benefits associated with participating. </a:t>
            </a:r>
            <a:endParaRPr/>
          </a:p>
          <a:p>
            <a:pPr indent="0" lvl="0" marL="0" rtl="0" algn="l">
              <a:lnSpc>
                <a:spcPct val="150000"/>
              </a:lnSpc>
              <a:spcBef>
                <a:spcPts val="1000"/>
              </a:spcBef>
              <a:spcAft>
                <a:spcPts val="0"/>
              </a:spcAft>
              <a:buNone/>
            </a:pPr>
            <a:r>
              <a:t/>
            </a:r>
            <a:endParaRPr/>
          </a:p>
          <a:p>
            <a:pPr indent="0" lvl="0" marL="0" rtl="0" algn="l">
              <a:lnSpc>
                <a:spcPct val="150000"/>
              </a:lnSpc>
              <a:spcBef>
                <a:spcPts val="1000"/>
              </a:spcBef>
              <a:spcAft>
                <a:spcPts val="1000"/>
              </a:spcAft>
              <a:buNone/>
            </a:pPr>
            <a:r>
              <a:rPr lang="en-US"/>
              <a:t>Why might informed consent be important?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93"/>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Steps to ensure Informed Consent?</a:t>
            </a:r>
            <a:endParaRPr/>
          </a:p>
        </p:txBody>
      </p:sp>
      <p:sp>
        <p:nvSpPr>
          <p:cNvPr id="877" name="Google Shape;877;p93"/>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878" name="Google Shape;878;p93"/>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AutoNum type="arabicPeriod"/>
            </a:pPr>
            <a:r>
              <a:rPr lang="en-US" sz="1600"/>
              <a:t>Provide Information: You must give the participant all the information relating to your research - why are you conducting it? What will you do with their responses? How will you maintain their privacy and ensure confidentiality? </a:t>
            </a:r>
            <a:endParaRPr sz="1600"/>
          </a:p>
          <a:p>
            <a:pPr indent="-330200" lvl="1" marL="914400" rtl="0" algn="l">
              <a:lnSpc>
                <a:spcPct val="150000"/>
              </a:lnSpc>
              <a:spcBef>
                <a:spcPts val="0"/>
              </a:spcBef>
              <a:spcAft>
                <a:spcPts val="0"/>
              </a:spcAft>
              <a:buSzPts val="1600"/>
              <a:buAutoNum type="alphaLcPeriod"/>
            </a:pPr>
            <a:r>
              <a:rPr lang="en-US" sz="1600"/>
              <a:t>The participant must understand all the information - you might need to translate into local languages</a:t>
            </a:r>
            <a:endParaRPr sz="1600"/>
          </a:p>
          <a:p>
            <a:pPr indent="-330200" lvl="1" marL="914400" rtl="0" algn="l">
              <a:lnSpc>
                <a:spcPct val="150000"/>
              </a:lnSpc>
              <a:spcBef>
                <a:spcPts val="0"/>
              </a:spcBef>
              <a:spcAft>
                <a:spcPts val="0"/>
              </a:spcAft>
              <a:buSzPts val="1600"/>
              <a:buAutoNum type="alphaLcPeriod"/>
            </a:pPr>
            <a:r>
              <a:rPr lang="en-US" sz="1600"/>
              <a:t>You must answer any and all questions the participant has honestly. </a:t>
            </a:r>
            <a:endParaRPr sz="1600"/>
          </a:p>
          <a:p>
            <a:pPr indent="-330200" lvl="2" marL="1371600" rtl="0" algn="l">
              <a:lnSpc>
                <a:spcPct val="150000"/>
              </a:lnSpc>
              <a:spcBef>
                <a:spcPts val="0"/>
              </a:spcBef>
              <a:spcAft>
                <a:spcPts val="0"/>
              </a:spcAft>
              <a:buSzPts val="1600"/>
              <a:buAutoNum type="romanLcPeriod"/>
            </a:pPr>
            <a:r>
              <a:rPr lang="en-US" sz="1600"/>
              <a:t>You should ask them if they have any questions regularly while providing information.</a:t>
            </a:r>
            <a:endParaRPr sz="1600"/>
          </a:p>
          <a:p>
            <a:pPr indent="0" lvl="0" marL="914400" rtl="0" algn="l">
              <a:lnSpc>
                <a:spcPct val="150000"/>
              </a:lnSpc>
              <a:spcBef>
                <a:spcPts val="1000"/>
              </a:spcBef>
              <a:spcAft>
                <a:spcPts val="0"/>
              </a:spcAft>
              <a:buNone/>
            </a:pPr>
            <a:r>
              <a:t/>
            </a:r>
            <a:endParaRPr sz="1600"/>
          </a:p>
          <a:p>
            <a:pPr indent="-330200" lvl="0" marL="457200" rtl="0" algn="l">
              <a:lnSpc>
                <a:spcPct val="150000"/>
              </a:lnSpc>
              <a:spcBef>
                <a:spcPts val="1000"/>
              </a:spcBef>
              <a:spcAft>
                <a:spcPts val="0"/>
              </a:spcAft>
              <a:buSzPts val="1600"/>
              <a:buAutoNum type="arabicPeriod"/>
            </a:pPr>
            <a:r>
              <a:rPr lang="en-US" sz="1600"/>
              <a:t>Obtain Consent: You must receive consent from participants to proceed with the study </a:t>
            </a:r>
            <a:r>
              <a:rPr b="1" lang="en-US" sz="1600">
                <a:latin typeface="Muli"/>
                <a:ea typeface="Muli"/>
                <a:cs typeface="Muli"/>
                <a:sym typeface="Muli"/>
              </a:rPr>
              <a:t>after </a:t>
            </a:r>
            <a:r>
              <a:rPr lang="en-US" sz="1600"/>
              <a:t>they have understood the purpose of the research and what their rights as a participant are. </a:t>
            </a:r>
            <a:endParaRPr sz="1600"/>
          </a:p>
          <a:p>
            <a:pPr indent="-330200" lvl="1" marL="914400" rtl="0" algn="l">
              <a:lnSpc>
                <a:spcPct val="150000"/>
              </a:lnSpc>
              <a:spcBef>
                <a:spcPts val="0"/>
              </a:spcBef>
              <a:spcAft>
                <a:spcPts val="0"/>
              </a:spcAft>
              <a:buSzPts val="1600"/>
              <a:buAutoNum type="alphaLcPeriod"/>
            </a:pPr>
            <a:r>
              <a:rPr lang="en-US" sz="1600"/>
              <a:t>You can use a written consent form [</a:t>
            </a:r>
            <a:r>
              <a:rPr lang="en-US" sz="1600" u="sng">
                <a:solidFill>
                  <a:schemeClr val="hlink"/>
                </a:solidFill>
                <a:hlinkClick r:id="rId3"/>
              </a:rPr>
              <a:t>sample consent form]</a:t>
            </a:r>
            <a:r>
              <a:rPr lang="en-US" sz="1600"/>
              <a:t> [</a:t>
            </a:r>
            <a:r>
              <a:rPr lang="en-US" sz="1600" u="sng">
                <a:solidFill>
                  <a:schemeClr val="hlink"/>
                </a:solidFill>
                <a:hlinkClick r:id="rId4"/>
              </a:rPr>
              <a:t>form you will use</a:t>
            </a:r>
            <a:r>
              <a:rPr lang="en-US" sz="1600"/>
              <a:t>] - best option</a:t>
            </a:r>
            <a:endParaRPr sz="1600"/>
          </a:p>
          <a:p>
            <a:pPr indent="-330200" lvl="1" marL="914400" rtl="0" algn="l">
              <a:lnSpc>
                <a:spcPct val="150000"/>
              </a:lnSpc>
              <a:spcBef>
                <a:spcPts val="0"/>
              </a:spcBef>
              <a:spcAft>
                <a:spcPts val="0"/>
              </a:spcAft>
              <a:buSzPts val="1600"/>
              <a:buAutoNum type="alphaLcPeriod"/>
            </a:pPr>
            <a:r>
              <a:rPr lang="en-US" sz="1600"/>
              <a:t>You can obtain oral informed consent - we recommend that this is recorded</a:t>
            </a:r>
            <a:endParaRPr sz="15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9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884" name="Google Shape;884;p94"/>
          <p:cNvSpPr txBox="1"/>
          <p:nvPr>
            <p:ph idx="1" type="body"/>
          </p:nvPr>
        </p:nvSpPr>
        <p:spPr>
          <a:xfrm>
            <a:off x="6027350" y="457200"/>
            <a:ext cx="5402700" cy="17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323232"/>
                </a:solidFill>
              </a:rPr>
              <a:t>They also makes sure every single participant is aware of the following:</a:t>
            </a:r>
            <a:endParaRPr b="1" sz="2000">
              <a:latin typeface="Muli"/>
              <a:ea typeface="Muli"/>
              <a:cs typeface="Muli"/>
              <a:sym typeface="Muli"/>
            </a:endParaRPr>
          </a:p>
        </p:txBody>
      </p:sp>
      <p:sp>
        <p:nvSpPr>
          <p:cNvPr id="885" name="Google Shape;885;p94"/>
          <p:cNvSpPr txBox="1"/>
          <p:nvPr>
            <p:ph type="title"/>
          </p:nvPr>
        </p:nvSpPr>
        <p:spPr>
          <a:xfrm>
            <a:off x="685800" y="533400"/>
            <a:ext cx="48006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Why do we recommend consent forms?</a:t>
            </a:r>
            <a:endParaRPr/>
          </a:p>
        </p:txBody>
      </p:sp>
      <p:sp>
        <p:nvSpPr>
          <p:cNvPr id="886" name="Google Shape;886;p94"/>
          <p:cNvSpPr txBox="1"/>
          <p:nvPr>
            <p:ph idx="2" type="body"/>
          </p:nvPr>
        </p:nvSpPr>
        <p:spPr>
          <a:xfrm>
            <a:off x="6126475" y="1531513"/>
            <a:ext cx="5303100" cy="4509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None/>
            </a:pPr>
            <a:r>
              <a:rPr lang="en-US">
                <a:solidFill>
                  <a:srgbClr val="323232"/>
                </a:solidFill>
              </a:rPr>
              <a:t>What the purpose of the study is</a:t>
            </a:r>
            <a:endParaRPr/>
          </a:p>
        </p:txBody>
      </p:sp>
      <p:sp>
        <p:nvSpPr>
          <p:cNvPr id="887" name="Google Shape;887;p94"/>
          <p:cNvSpPr txBox="1"/>
          <p:nvPr>
            <p:ph idx="3" type="body"/>
          </p:nvPr>
        </p:nvSpPr>
        <p:spPr>
          <a:xfrm>
            <a:off x="6126475" y="2457324"/>
            <a:ext cx="5303100" cy="45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323232"/>
                </a:solidFill>
              </a:rPr>
              <a:t>What they will be expected to do to take part in the study</a:t>
            </a:r>
            <a:endParaRPr/>
          </a:p>
        </p:txBody>
      </p:sp>
      <p:sp>
        <p:nvSpPr>
          <p:cNvPr id="888" name="Google Shape;888;p94"/>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323232"/>
                </a:solidFill>
              </a:rPr>
              <a:t>What their rights are </a:t>
            </a:r>
            <a:endParaRPr/>
          </a:p>
        </p:txBody>
      </p:sp>
      <p:sp>
        <p:nvSpPr>
          <p:cNvPr id="889" name="Google Shape;889;p94"/>
          <p:cNvSpPr txBox="1"/>
          <p:nvPr>
            <p:ph idx="5" type="body"/>
          </p:nvPr>
        </p:nvSpPr>
        <p:spPr>
          <a:xfrm>
            <a:off x="6126475" y="4306276"/>
            <a:ext cx="5303100" cy="45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323232"/>
                </a:solidFill>
              </a:rPr>
              <a:t>What will happen to them as a result of taking part</a:t>
            </a:r>
            <a:endParaRPr/>
          </a:p>
        </p:txBody>
      </p:sp>
      <p:sp>
        <p:nvSpPr>
          <p:cNvPr id="890" name="Google Shape;890;p94"/>
          <p:cNvSpPr txBox="1"/>
          <p:nvPr>
            <p:ph idx="6" type="body"/>
          </p:nvPr>
        </p:nvSpPr>
        <p:spPr>
          <a:xfrm>
            <a:off x="6126475" y="5230750"/>
            <a:ext cx="5303100" cy="45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323232"/>
                </a:solidFill>
              </a:rPr>
              <a:t>What we will do with the information they provide</a:t>
            </a:r>
            <a:endParaRPr/>
          </a:p>
        </p:txBody>
      </p:sp>
      <p:sp>
        <p:nvSpPr>
          <p:cNvPr id="891" name="Google Shape;891;p94"/>
          <p:cNvSpPr txBox="1"/>
          <p:nvPr/>
        </p:nvSpPr>
        <p:spPr>
          <a:xfrm>
            <a:off x="685950" y="2151300"/>
            <a:ext cx="4800600" cy="318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latin typeface="Muli"/>
                <a:ea typeface="Muli"/>
                <a:cs typeface="Muli"/>
                <a:sym typeface="Muli"/>
              </a:rPr>
              <a:t>Consent forms are physical documents that can be referred back to. </a:t>
            </a:r>
            <a:endParaRPr sz="2000">
              <a:latin typeface="Muli"/>
              <a:ea typeface="Muli"/>
              <a:cs typeface="Muli"/>
              <a:sym typeface="Muli"/>
            </a:endParaRPr>
          </a:p>
          <a:p>
            <a:pPr indent="0" lvl="0" marL="0" rtl="0" algn="l">
              <a:spcBef>
                <a:spcPts val="0"/>
              </a:spcBef>
              <a:spcAft>
                <a:spcPts val="0"/>
              </a:spcAft>
              <a:buNone/>
            </a:pPr>
            <a:r>
              <a:t/>
            </a:r>
            <a:endParaRPr sz="2000">
              <a:latin typeface="Muli"/>
              <a:ea typeface="Muli"/>
              <a:cs typeface="Muli"/>
              <a:sym typeface="Muli"/>
            </a:endParaRPr>
          </a:p>
          <a:p>
            <a:pPr indent="0" lvl="0" marL="0" rtl="0" algn="l">
              <a:spcBef>
                <a:spcPts val="0"/>
              </a:spcBef>
              <a:spcAft>
                <a:spcPts val="0"/>
              </a:spcAft>
              <a:buNone/>
            </a:pPr>
            <a:r>
              <a:rPr lang="en-US" sz="2000">
                <a:latin typeface="Muli"/>
                <a:ea typeface="Muli"/>
                <a:cs typeface="Muli"/>
                <a:sym typeface="Muli"/>
              </a:rPr>
              <a:t>They make sure we as researchers don’t forget to say something.</a:t>
            </a:r>
            <a:endParaRPr sz="2000">
              <a:latin typeface="Muli"/>
              <a:ea typeface="Muli"/>
              <a:cs typeface="Muli"/>
              <a:sym typeface="Muli"/>
            </a:endParaRPr>
          </a:p>
          <a:p>
            <a:pPr indent="0" lvl="0" marL="0" rtl="0" algn="l">
              <a:spcBef>
                <a:spcPts val="0"/>
              </a:spcBef>
              <a:spcAft>
                <a:spcPts val="0"/>
              </a:spcAft>
              <a:buNone/>
            </a:pPr>
            <a:r>
              <a:t/>
            </a:r>
            <a:endParaRPr sz="2000">
              <a:latin typeface="Muli"/>
              <a:ea typeface="Muli"/>
              <a:cs typeface="Muli"/>
              <a:sym typeface="Muli"/>
            </a:endParaRPr>
          </a:p>
          <a:p>
            <a:pPr indent="0" lvl="0" marL="0" rtl="0" algn="l">
              <a:spcBef>
                <a:spcPts val="0"/>
              </a:spcBef>
              <a:spcAft>
                <a:spcPts val="0"/>
              </a:spcAft>
              <a:buNone/>
            </a:pPr>
            <a:r>
              <a:rPr lang="en-US" sz="2000">
                <a:latin typeface="Muli"/>
                <a:ea typeface="Muli"/>
                <a:cs typeface="Muli"/>
                <a:sym typeface="Muli"/>
              </a:rPr>
              <a:t>They make sure that we have a record of participants’ informed consent</a:t>
            </a:r>
            <a:endParaRPr sz="2000">
              <a:latin typeface="Muli"/>
              <a:ea typeface="Muli"/>
              <a:cs typeface="Muli"/>
              <a:sym typeface="Muli"/>
            </a:endParaRPr>
          </a:p>
          <a:p>
            <a:pPr indent="0" lvl="0" marL="0" rtl="0" algn="l">
              <a:spcBef>
                <a:spcPts val="0"/>
              </a:spcBef>
              <a:spcAft>
                <a:spcPts val="0"/>
              </a:spcAft>
              <a:buNone/>
            </a:pPr>
            <a:r>
              <a:t/>
            </a:r>
            <a:endParaRPr sz="2000">
              <a:latin typeface="Muli"/>
              <a:ea typeface="Muli"/>
              <a:cs typeface="Muli"/>
              <a:sym typeface="Mul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95"/>
          <p:cNvSpPr txBox="1"/>
          <p:nvPr>
            <p:ph type="ctrTitle"/>
          </p:nvPr>
        </p:nvSpPr>
        <p:spPr>
          <a:xfrm>
            <a:off x="1176964" y="2495954"/>
            <a:ext cx="8533500" cy="1179900"/>
          </a:xfrm>
          <a:prstGeom prst="rect">
            <a:avLst/>
          </a:prstGeom>
          <a:noFill/>
          <a:ln>
            <a:noFill/>
          </a:ln>
        </p:spPr>
        <p:txBody>
          <a:bodyPr anchorCtr="0" anchor="ctr" bIns="0" lIns="0" spcFirstLastPara="1" rIns="0" wrap="square" tIns="10000">
            <a:spAutoFit/>
          </a:bodyPr>
          <a:lstStyle/>
          <a:p>
            <a:pPr indent="0" lvl="0" marL="0" rtl="0" algn="l">
              <a:lnSpc>
                <a:spcPct val="100000"/>
              </a:lnSpc>
              <a:spcBef>
                <a:spcPts val="0"/>
              </a:spcBef>
              <a:spcAft>
                <a:spcPts val="0"/>
              </a:spcAft>
              <a:buClr>
                <a:srgbClr val="FFFFFF"/>
              </a:buClr>
              <a:buSzPts val="7600"/>
              <a:buFont typeface="Arial Black"/>
              <a:buNone/>
            </a:pPr>
            <a:r>
              <a:rPr lang="en-US" sz="7600">
                <a:solidFill>
                  <a:srgbClr val="FFFFFF"/>
                </a:solidFill>
                <a:latin typeface="Arial Black"/>
                <a:ea typeface="Arial Black"/>
                <a:cs typeface="Arial Black"/>
                <a:sym typeface="Arial Black"/>
              </a:rPr>
              <a:t>Thank you</a:t>
            </a:r>
            <a:endParaRPr sz="7600">
              <a:latin typeface="Arial Black"/>
              <a:ea typeface="Arial Black"/>
              <a:cs typeface="Arial Black"/>
              <a:sym typeface="Arial Black"/>
            </a:endParaRPr>
          </a:p>
        </p:txBody>
      </p:sp>
      <p:grpSp>
        <p:nvGrpSpPr>
          <p:cNvPr id="897" name="Google Shape;897;p95"/>
          <p:cNvGrpSpPr/>
          <p:nvPr/>
        </p:nvGrpSpPr>
        <p:grpSpPr>
          <a:xfrm>
            <a:off x="0" y="5981462"/>
            <a:ext cx="12191485" cy="127071"/>
            <a:chOff x="0" y="9863563"/>
            <a:chExt cx="20104692" cy="209550"/>
          </a:xfrm>
        </p:grpSpPr>
        <p:sp>
          <p:nvSpPr>
            <p:cNvPr id="898" name="Google Shape;898;p95"/>
            <p:cNvSpPr/>
            <p:nvPr/>
          </p:nvSpPr>
          <p:spPr>
            <a:xfrm>
              <a:off x="9568137" y="9863563"/>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9" name="Google Shape;899;p95"/>
            <p:cNvSpPr/>
            <p:nvPr/>
          </p:nvSpPr>
          <p:spPr>
            <a:xfrm>
              <a:off x="6861916" y="9863563"/>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0" name="Google Shape;900;p9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1" name="Google Shape;901;p95"/>
            <p:cNvSpPr/>
            <p:nvPr/>
          </p:nvSpPr>
          <p:spPr>
            <a:xfrm>
              <a:off x="4956634" y="9863563"/>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