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171.xml"/>
  <Override ContentType="application/vnd.openxmlformats-officedocument.presentationml.slideLayout+xml" PartName="/ppt/slideLayouts/slideLayout129.xml"/>
  <Override ContentType="application/vnd.openxmlformats-officedocument.presentationml.slideLayout+xml" PartName="/ppt/slideLayouts/slideLayout29.xml"/>
  <Override ContentType="application/vnd.openxmlformats-officedocument.presentationml.slideLayout+xml" PartName="/ppt/slideLayouts/slideLayout137.xml"/>
  <Override ContentType="application/vnd.openxmlformats-officedocument.presentationml.slideLayout+xml" PartName="/ppt/slideLayouts/slideLayout120.xml"/>
  <Override ContentType="application/vnd.openxmlformats-officedocument.presentationml.slideLayout+xml" PartName="/ppt/slideLayouts/slideLayout96.xml"/>
  <Override ContentType="application/vnd.openxmlformats-officedocument.presentationml.slideLayout+xml" PartName="/ppt/slideLayouts/slideLayout163.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98.xml"/>
  <Override ContentType="application/vnd.openxmlformats-officedocument.presentationml.slideLayout+xml" PartName="/ppt/slideLayouts/slideLayout110.xml"/>
  <Override ContentType="application/vnd.openxmlformats-officedocument.presentationml.slideLayout+xml" PartName="/ppt/slideLayouts/slideLayout153.xml"/>
  <Override ContentType="application/vnd.openxmlformats-officedocument.presentationml.slideLayout+xml" PartName="/ppt/slideLayouts/slideLayout61.xml"/>
  <Override ContentType="application/vnd.openxmlformats-officedocument.presentationml.slideLayout+xml" PartName="/ppt/slideLayouts/slideLayout145.xml"/>
  <Override ContentType="application/vnd.openxmlformats-officedocument.presentationml.slideLayout+xml" PartName="/ppt/slideLayouts/slideLayout12.xml"/>
  <Override ContentType="application/vnd.openxmlformats-officedocument.presentationml.slideLayout+xml" PartName="/ppt/slideLayouts/slideLayout102.xml"/>
  <Override ContentType="application/vnd.openxmlformats-officedocument.presentationml.slideLayout+xml" PartName="/ppt/slideLayouts/slideLayout119.xml"/>
  <Override ContentType="application/vnd.openxmlformats-officedocument.presentationml.slideLayout+xml" PartName="/ppt/slideLayouts/slideLayout188.xml"/>
  <Override ContentType="application/vnd.openxmlformats-officedocument.presentationml.slideLayout+xml" PartName="/ppt/slideLayouts/slideLayout47.xml"/>
  <Override ContentType="application/vnd.openxmlformats-officedocument.presentationml.slideLayout+xml" PartName="/ppt/slideLayouts/slideLayout165.xml"/>
  <Override ContentType="application/vnd.openxmlformats-officedocument.presentationml.slideLayout+xml" PartName="/ppt/slideLayouts/slideLayout5.xml"/>
  <Override ContentType="application/vnd.openxmlformats-officedocument.presentationml.slideLayout+xml" PartName="/ppt/slideLayouts/slideLayout78.xml"/>
  <Override ContentType="application/vnd.openxmlformats-officedocument.presentationml.slideLayout+xml" PartName="/ppt/slideLayouts/slideLayout65.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178.xml"/>
  <Override ContentType="application/vnd.openxmlformats-officedocument.presentationml.slideLayout+xml" PartName="/ppt/slideLayouts/slideLayout135.xml"/>
  <Override ContentType="application/vnd.openxmlformats-officedocument.presentationml.slideLayout+xml" PartName="/ppt/slideLayouts/slideLayout122.xml"/>
  <Override ContentType="application/vnd.openxmlformats-officedocument.presentationml.slideLayout+xml" PartName="/ppt/slideLayouts/slideLayout49.xml"/>
  <Override ContentType="application/vnd.openxmlformats-officedocument.presentationml.slideLayout+xml" PartName="/ppt/slideLayouts/slideLayout104.xml"/>
  <Override ContentType="application/vnd.openxmlformats-officedocument.presentationml.slideLayout+xml" PartName="/ppt/slideLayouts/slideLayout19.xml"/>
  <Override ContentType="application/vnd.openxmlformats-officedocument.presentationml.slideLayout+xml" PartName="/ppt/slideLayouts/slideLayout147.xml"/>
  <Override ContentType="application/vnd.openxmlformats-officedocument.presentationml.slideLayout+xml" PartName="/ppt/slideLayouts/slideLayout117.xml"/>
  <Override ContentType="application/vnd.openxmlformats-officedocument.presentationml.slideLayout+xml" PartName="/ppt/slideLayouts/slideLayout53.xml"/>
  <Override ContentType="application/vnd.openxmlformats-officedocument.presentationml.slideLayout+xml" PartName="/ppt/slideLayouts/slideLayout181.xml"/>
  <Override ContentType="application/vnd.openxmlformats-officedocument.presentationml.slideLayout+xml" PartName="/ppt/slideLayouts/slideLayout10.xml"/>
  <Override ContentType="application/vnd.openxmlformats-officedocument.presentationml.slideLayout+xml" PartName="/ppt/slideLayouts/slideLayout71.xml"/>
  <Override ContentType="application/vnd.openxmlformats-officedocument.presentationml.slideLayout+xml" PartName="/ppt/slideLayouts/slideLayout41.xml"/>
  <Override ContentType="application/vnd.openxmlformats-officedocument.presentationml.slideLayout+xml" PartName="/ppt/slideLayouts/slideLayout151.xml"/>
  <Override ContentType="application/vnd.openxmlformats-officedocument.presentationml.slideLayout+xml" PartName="/ppt/slideLayouts/slideLayout84.xml"/>
  <Override ContentType="application/vnd.openxmlformats-officedocument.presentationml.slideLayout+xml" PartName="/ppt/slideLayouts/slideLayout24.xml"/>
  <Override ContentType="application/vnd.openxmlformats-officedocument.presentationml.slideLayout+xml" PartName="/ppt/slideLayouts/slideLayout159.xml"/>
  <Override ContentType="application/vnd.openxmlformats-officedocument.presentationml.slideLayout+xml" PartName="/ppt/slideLayouts/slideLayout67.xml"/>
  <Override ContentType="application/vnd.openxmlformats-officedocument.presentationml.slideLayout+xml" PartName="/ppt/slideLayouts/slideLayout92.xml"/>
  <Override ContentType="application/vnd.openxmlformats-officedocument.presentationml.slideLayout+xml" PartName="/ppt/slideLayouts/slideLayout116.xml"/>
  <Override ContentType="application/vnd.openxmlformats-officedocument.presentationml.slideLayout+xml" PartName="/ppt/slideLayouts/slideLayout83.xml"/>
  <Override ContentType="application/vnd.openxmlformats-officedocument.presentationml.slideLayout+xml" PartName="/ppt/slideLayouts/slideLayout150.xml"/>
  <Override ContentType="application/vnd.openxmlformats-officedocument.presentationml.slideLayout+xml" PartName="/ppt/slideLayouts/slideLayout40.xml"/>
  <Override ContentType="application/vnd.openxmlformats-officedocument.presentationml.slideLayout+xml" PartName="/ppt/slideLayouts/slideLayout185.xml"/>
  <Override ContentType="application/vnd.openxmlformats-officedocument.presentationml.slideLayout+xml" PartName="/ppt/slideLayouts/slideLayout133.xml"/>
  <Override ContentType="application/vnd.openxmlformats-officedocument.presentationml.slideLayout+xml" PartName="/ppt/slideLayouts/slideLayout176.xml"/>
  <Override ContentType="application/vnd.openxmlformats-officedocument.presentationml.slideLayout+xml" PartName="/ppt/slideLayouts/slideLayout183.xml"/>
  <Override ContentType="application/vnd.openxmlformats-officedocument.presentationml.slideLayout+xml" PartName="/ppt/slideLayouts/slideLayout17.xml"/>
  <Override ContentType="application/vnd.openxmlformats-officedocument.presentationml.slideLayout+xml" PartName="/ppt/slideLayouts/slideLayout166.xml"/>
  <Override ContentType="application/vnd.openxmlformats-officedocument.presentationml.slideLayout+xml" PartName="/ppt/slideLayouts/slideLayout140.xml"/>
  <Override ContentType="application/vnd.openxmlformats-officedocument.presentationml.slideLayout+xml" PartName="/ppt/slideLayouts/slideLayout34.xml"/>
  <Override ContentType="application/vnd.openxmlformats-officedocument.presentationml.slideLayout+xml" PartName="/ppt/slideLayouts/slideLayout149.xml"/>
  <Override ContentType="application/vnd.openxmlformats-officedocument.presentationml.slideLayout+xml" PartName="/ppt/slideLayouts/slideLayout90.xml"/>
  <Override ContentType="application/vnd.openxmlformats-officedocument.presentationml.slideLayout+xml" PartName="/ppt/slideLayouts/slideLayout6.xml"/>
  <Override ContentType="application/vnd.openxmlformats-officedocument.presentationml.slideLayout+xml" PartName="/ppt/slideLayouts/slideLayout106.xml"/>
  <Override ContentType="application/vnd.openxmlformats-officedocument.presentationml.slideLayout+xml" PartName="/ppt/slideLayouts/slideLayout77.xml"/>
  <Override ContentType="application/vnd.openxmlformats-officedocument.presentationml.slideLayout+xml" PartName="/ppt/slideLayouts/slideLayout30.xml"/>
  <Override ContentType="application/vnd.openxmlformats-officedocument.presentationml.slideLayout+xml" PartName="/ppt/slideLayouts/slideLayout73.xml"/>
  <Override ContentType="application/vnd.openxmlformats-officedocument.presentationml.slideLayout+xml" PartName="/ppt/slideLayouts/slideLayout123.xml"/>
  <Override ContentType="application/vnd.openxmlformats-officedocument.presentationml.slideLayout+xml" PartName="/ppt/slideLayouts/slideLayout86.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127.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57.xml"/>
  <Override ContentType="application/vnd.openxmlformats-officedocument.presentationml.slideLayout+xml" PartName="/ppt/slideLayouts/slideLayout69.xml"/>
  <Override ContentType="application/vnd.openxmlformats-officedocument.presentationml.slideLayout+xml" PartName="/ppt/slideLayouts/slideLayout94.xml"/>
  <Override ContentType="application/vnd.openxmlformats-officedocument.presentationml.slideLayout+xml" PartName="/ppt/slideLayouts/slideLayout114.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174.xml"/>
  <Override ContentType="application/vnd.openxmlformats-officedocument.presentationml.slideLayout+xml" PartName="/ppt/slideLayouts/slideLayout39.xml"/>
  <Override ContentType="application/vnd.openxmlformats-officedocument.presentationml.slideLayout+xml" PartName="/ppt/slideLayouts/slideLayout144.xml"/>
  <Override ContentType="application/vnd.openxmlformats-officedocument.presentationml.slideLayout+xml" PartName="/ppt/slideLayouts/slideLayout131.xml"/>
  <Override ContentType="application/vnd.openxmlformats-officedocument.presentationml.slideLayout+xml" PartName="/ppt/slideLayouts/slideLayout187.xml"/>
  <Override ContentType="application/vnd.openxmlformats-officedocument.presentationml.slideLayout+xml" PartName="/ppt/slideLayouts/slideLayout161.xml"/>
  <Override ContentType="application/vnd.openxmlformats-officedocument.presentationml.slideLayout+xml" PartName="/ppt/slideLayouts/slideLayout172.xml"/>
  <Override ContentType="application/vnd.openxmlformats-officedocument.presentationml.slideLayout+xml" PartName="/ppt/slideLayouts/slideLayout191.xml"/>
  <Override ContentType="application/vnd.openxmlformats-officedocument.presentationml.slideLayout+xml" PartName="/ppt/slideLayouts/slideLayout28.xml"/>
  <Override ContentType="application/vnd.openxmlformats-officedocument.presentationml.slideLayout+xml" PartName="/ppt/slideLayouts/slideLayout155.xml"/>
  <Override ContentType="application/vnd.openxmlformats-officedocument.presentationml.slideLayout+xml" PartName="/ppt/slideLayouts/slideLayout142.xml"/>
  <Override ContentType="application/vnd.openxmlformats-officedocument.presentationml.slideLayout+xml" PartName="/ppt/slideLayouts/slideLayout58.xml"/>
  <Override ContentType="application/vnd.openxmlformats-officedocument.presentationml.slideLayout+xml" PartName="/ppt/slideLayouts/slideLayout125.xml"/>
  <Override ContentType="application/vnd.openxmlformats-officedocument.presentationml.slideLayout+xml" PartName="/ppt/slideLayouts/slideLayout15.xml"/>
  <Override ContentType="application/vnd.openxmlformats-officedocument.presentationml.slideLayout+xml" PartName="/ppt/slideLayouts/slideLayout88.xml"/>
  <Override ContentType="application/vnd.openxmlformats-officedocument.presentationml.slideLayout+xml" PartName="/ppt/slideLayouts/slideLayout168.xml"/>
  <Override ContentType="application/vnd.openxmlformats-officedocument.presentationml.slideLayout+xml" PartName="/ppt/slideLayouts/slideLayout112.xml"/>
  <Override ContentType="application/vnd.openxmlformats-officedocument.presentationml.slideLayout+xml" PartName="/ppt/slideLayouts/slideLayout8.xml"/>
  <Override ContentType="application/vnd.openxmlformats-officedocument.presentationml.slideLayout+xml" PartName="/ppt/slideLayouts/slideLayout75.xml"/>
  <Override ContentType="application/vnd.openxmlformats-officedocument.presentationml.slideLayout+xml" PartName="/ppt/slideLayouts/slideLayout108.xml"/>
  <Override ContentType="application/vnd.openxmlformats-officedocument.presentationml.slideLayout+xml" PartName="/ppt/slideLayouts/slideLayout45.xml"/>
  <Override ContentType="application/vnd.openxmlformats-officedocument.presentationml.slideLayout+xml" PartName="/ppt/slideLayouts/slideLayout138.xml"/>
  <Override ContentType="application/vnd.openxmlformats-officedocument.presentationml.slideLayout+xml" PartName="/ppt/slideLayouts/slideLayout32.xml"/>
  <Override ContentType="application/vnd.openxmlformats-officedocument.presentationml.slideLayout+xml" PartName="/ppt/slideLayouts/slideLayout189.xml"/>
  <Override ContentType="application/vnd.openxmlformats-officedocument.presentationml.slideLayout+xml" PartName="/ppt/slideLayouts/slideLayout97.xml"/>
  <Override ContentType="application/vnd.openxmlformats-officedocument.presentationml.slideLayout+xml" PartName="/ppt/slideLayouts/slideLayout111.xml"/>
  <Override ContentType="application/vnd.openxmlformats-officedocument.presentationml.slideLayout+xml" PartName="/ppt/slideLayouts/slideLayout62.xml"/>
  <Override ContentType="application/vnd.openxmlformats-officedocument.presentationml.slideLayout+xml" PartName="/ppt/slideLayouts/slideLayout146.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154.xml"/>
  <Override ContentType="application/vnd.openxmlformats-officedocument.presentationml.slideLayout+xml" PartName="/ppt/slideLayouts/slideLayout103.xml"/>
  <Override ContentType="application/vnd.openxmlformats-officedocument.presentationml.slideLayout+xml" PartName="/ppt/slideLayouts/slideLayout46.xml"/>
  <Override ContentType="application/vnd.openxmlformats-officedocument.presentationml.slideLayout+xml" PartName="/ppt/slideLayouts/slideLayout89.xml"/>
  <Override ContentType="application/vnd.openxmlformats-officedocument.presentationml.slideLayout+xml" PartName="/ppt/slideLayouts/slideLayout70.xml"/>
  <Override ContentType="application/vnd.openxmlformats-officedocument.presentationml.slideLayout+xml" PartName="/ppt/slideLayouts/slideLayout128.xml"/>
  <Override ContentType="application/vnd.openxmlformats-officedocument.presentationml.slideLayout+xml" PartName="/ppt/slideLayouts/slideLayout38.xml"/>
  <Override ContentType="application/vnd.openxmlformats-officedocument.presentationml.slideLayout+xml" PartName="/ppt/slideLayouts/slideLayout170.xml"/>
  <Override ContentType="application/vnd.openxmlformats-officedocument.presentationml.slideLayout+xml" PartName="/ppt/slideLayouts/slideLayout2.xml"/>
  <Override ContentType="application/vnd.openxmlformats-officedocument.presentationml.slideLayout+xml" PartName="/ppt/slideLayouts/slideLayout180.xml"/>
  <Override ContentType="application/vnd.openxmlformats-officedocument.presentationml.slideLayout+xml" PartName="/ppt/slideLayouts/slideLayout52.xml"/>
  <Override ContentType="application/vnd.openxmlformats-officedocument.presentationml.slideLayout+xml" PartName="/ppt/slideLayouts/slideLayout95.xml"/>
  <Override ContentType="application/vnd.openxmlformats-officedocument.presentationml.slideLayout+xml" PartName="/ppt/slideLayouts/slideLayout101.xml"/>
  <Override ContentType="application/vnd.openxmlformats-officedocument.presentationml.slideLayout+xml" PartName="/ppt/slideLayouts/slideLayout162.xml"/>
  <Override ContentType="application/vnd.openxmlformats-officedocument.presentationml.slideLayout+xml" PartName="/ppt/slideLayouts/slideLayout64.xml"/>
  <Override ContentType="application/vnd.openxmlformats-officedocument.presentationml.slideLayout+xml" PartName="/ppt/slideLayouts/slideLayout179.xml"/>
  <Override ContentType="application/vnd.openxmlformats-officedocument.presentationml.slideLayout+xml" PartName="/ppt/slideLayouts/slideLayout99.xml"/>
  <Override ContentType="application/vnd.openxmlformats-officedocument.presentationml.slideLayout+xml" PartName="/ppt/slideLayouts/slideLayout21.xml"/>
  <Override ContentType="application/vnd.openxmlformats-officedocument.presentationml.slideLayout+xml" PartName="/ppt/slideLayouts/slideLayout60.xml"/>
  <Override ContentType="application/vnd.openxmlformats-officedocument.presentationml.slideLayout+xml" PartName="/ppt/slideLayouts/slideLayout136.xml"/>
  <Override ContentType="application/vnd.openxmlformats-officedocument.presentationml.slideLayout+xml" PartName="/ppt/slideLayouts/slideLayout152.xml"/>
  <Override ContentType="application/vnd.openxmlformats-officedocument.presentationml.slideLayout+xml" PartName="/ppt/slideLayouts/slideLayout18.xml"/>
  <Override ContentType="application/vnd.openxmlformats-officedocument.presentationml.slideLayout+xml" PartName="/ppt/slideLayouts/slideLayout105.xml"/>
  <Override ContentType="application/vnd.openxmlformats-officedocument.presentationml.slideLayout+xml" PartName="/ppt/slideLayouts/slideLayout182.xml"/>
  <Override ContentType="application/vnd.openxmlformats-officedocument.presentationml.slideLayout+xml" PartName="/ppt/slideLayouts/slideLayout118.xml"/>
  <Override ContentType="application/vnd.openxmlformats-officedocument.presentationml.slideLayout+xml" PartName="/ppt/slideLayouts/slideLayout148.xml"/>
  <Override ContentType="application/vnd.openxmlformats-officedocument.presentationml.slideLayout+xml" PartName="/ppt/slideLayouts/slideLayout48.xml"/>
  <Override ContentType="application/vnd.openxmlformats-officedocument.presentationml.slideLayout+xml" PartName="/ppt/slideLayouts/slideLayout85.xml"/>
  <Override ContentType="application/vnd.openxmlformats-officedocument.presentationml.slideLayout+xml" PartName="/ppt/slideLayouts/slideLayout72.xml"/>
  <Override ContentType="application/vnd.openxmlformats-officedocument.presentationml.slideLayout+xml" PartName="/ppt/slideLayouts/slideLayout177.xml"/>
  <Override ContentType="application/vnd.openxmlformats-officedocument.presentationml.slideLayout+xml" PartName="/ppt/slideLayouts/slideLayout79.xml"/>
  <Override ContentType="application/vnd.openxmlformats-officedocument.presentationml.slideLayout+xml" PartName="/ppt/slideLayouts/slideLayout134.xml"/>
  <Override ContentType="application/vnd.openxmlformats-officedocument.presentationml.slideLayout+xml" PartName="/ppt/slideLayouts/slideLayout36.xml"/>
  <Override ContentType="application/vnd.openxmlformats-officedocument.presentationml.slideLayout+xml" PartName="/ppt/slideLayouts/slideLayout164.xml"/>
  <Override ContentType="application/vnd.openxmlformats-officedocument.presentationml.slideLayout+xml" PartName="/ppt/slideLayouts/slideLayout4.xml"/>
  <Override ContentType="application/vnd.openxmlformats-officedocument.presentationml.slideLayout+xml" PartName="/ppt/slideLayouts/slideLayout66.xml"/>
  <Override ContentType="application/vnd.openxmlformats-officedocument.presentationml.slideLayout+xml" PartName="/ppt/slideLayouts/slideLayout23.xml"/>
  <Override ContentType="application/vnd.openxmlformats-officedocument.presentationml.slideLayout+xml" PartName="/ppt/slideLayouts/slideLayout121.xml"/>
  <Override ContentType="application/vnd.openxmlformats-officedocument.presentationml.slideLayout+xml" PartName="/ppt/slideLayouts/slideLayout184.xml"/>
  <Override ContentType="application/vnd.openxmlformats-officedocument.presentationml.slideLayout+xml" PartName="/ppt/slideLayouts/slideLayout14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167.xml"/>
  <Override ContentType="application/vnd.openxmlformats-officedocument.presentationml.slideLayout+xml" PartName="/ppt/slideLayouts/slideLayout76.xml"/>
  <Override ContentType="application/vnd.openxmlformats-officedocument.presentationml.slideLayout+xml" PartName="/ppt/slideLayouts/slideLayout107.xml"/>
  <Override ContentType="application/vnd.openxmlformats-officedocument.presentationml.slideLayout+xml" PartName="/ppt/slideLayouts/slideLayout59.xml"/>
  <Override ContentType="application/vnd.openxmlformats-officedocument.presentationml.slideLayout+xml" PartName="/ppt/slideLayouts/slideLayout124.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109.xml"/>
  <Override ContentType="application/vnd.openxmlformats-officedocument.presentationml.slideLayout+xml" PartName="/ppt/slideLayouts/slideLayout158.xml"/>
  <Override ContentType="application/vnd.openxmlformats-officedocument.presentationml.slideLayout+xml" PartName="/ppt/slideLayouts/slideLayout42.xml"/>
  <Override ContentType="application/vnd.openxmlformats-officedocument.presentationml.slideLayout+xml" PartName="/ppt/slideLayouts/slideLayout91.xml"/>
  <Override ContentType="application/vnd.openxmlformats-officedocument.presentationml.slideLayout+xml" PartName="/ppt/slideLayouts/slideLayout68.xml"/>
  <Override ContentType="application/vnd.openxmlformats-officedocument.presentationml.slideLayout+xml" PartName="/ppt/slideLayouts/slideLayout115.xml"/>
  <Override ContentType="application/vnd.openxmlformats-officedocument.presentationml.slideLayout+xml" PartName="/ppt/slideLayouts/slideLayout192.xml"/>
  <Override ContentType="application/vnd.openxmlformats-officedocument.presentationml.slideLayout+xml" PartName="/ppt/slideLayouts/slideLayout82.xml"/>
  <Override ContentType="application/vnd.openxmlformats-officedocument.presentationml.slideLayout+xml" PartName="/ppt/slideLayouts/slideLayout132.xml"/>
  <Override ContentType="application/vnd.openxmlformats-officedocument.presentationml.slideLayout+xml" PartName="/ppt/slideLayouts/slideLayout175.xml"/>
  <Override ContentType="application/vnd.openxmlformats-officedocument.presentationml.slideLayout+xml" PartName="/ppt/slideLayouts/slideLayout190.xml"/>
  <Override ContentType="application/vnd.openxmlformats-officedocument.presentationml.slideLayout+xml" PartName="/ppt/slideLayouts/slideLayout100.xml"/>
  <Override ContentType="application/vnd.openxmlformats-officedocument.presentationml.slideLayout+xml" PartName="/ppt/slideLayouts/slideLayout130.xml"/>
  <Override ContentType="application/vnd.openxmlformats-officedocument.presentationml.slideLayout+xml" PartName="/ppt/slideLayouts/slideLayout143.xml"/>
  <Override ContentType="application/vnd.openxmlformats-officedocument.presentationml.slideLayout+xml" PartName="/ppt/slideLayouts/slideLayout113.xml"/>
  <Override ContentType="application/vnd.openxmlformats-officedocument.presentationml.slideLayout+xml" PartName="/ppt/slideLayouts/slideLayout57.xml"/>
  <Override ContentType="application/vnd.openxmlformats-officedocument.presentationml.slideLayout+xml" PartName="/ppt/slideLayouts/slideLayout126.xml"/>
  <Override ContentType="application/vnd.openxmlformats-officedocument.presentationml.slideLayout+xml" PartName="/ppt/slideLayouts/slideLayout8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80.xml"/>
  <Override ContentType="application/vnd.openxmlformats-officedocument.presentationml.slideLayout+xml" PartName="/ppt/slideLayouts/slideLayout44.xml"/>
  <Override ContentType="application/vnd.openxmlformats-officedocument.presentationml.slideLayout+xml" PartName="/ppt/slideLayouts/slideLayout139.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169.xml"/>
  <Override ContentType="application/vnd.openxmlformats-officedocument.presentationml.slideLayout+xml" PartName="/ppt/slideLayouts/slideLayout93.xml"/>
  <Override ContentType="application/vnd.openxmlformats-officedocument.presentationml.slideLayout+xml" PartName="/ppt/slideLayouts/slideLayout27.xml"/>
  <Override ContentType="application/vnd.openxmlformats-officedocument.presentationml.slideLayout+xml" PartName="/ppt/slideLayouts/slideLayout156.xml"/>
  <Override ContentType="application/vnd.openxmlformats-officedocument.presentationml.slideLayout+xml" PartName="/ppt/slideLayouts/slideLayout186.xml"/>
  <Override ContentType="application/vnd.openxmlformats-officedocument.presentationml.slideLayout+xml" PartName="/ppt/slideLayouts/slideLayout173.xml"/>
  <Override ContentType="application/vnd.openxmlformats-officedocument.presentationml.slideLayout+xml" PartName="/ppt/slideLayouts/slideLayout160.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showSpecialPlsOnTitleSld="0">
  <p:sldMasterIdLst>
    <p:sldMasterId id="2147483840" r:id="rId5"/>
    <p:sldMasterId id="2147483841" r:id="rId6"/>
    <p:sldMasterId id="2147483842" r:id="rId7"/>
  </p:sldMasterIdLst>
  <p:notesMasterIdLst>
    <p:notesMasterId r:id="rId8"/>
  </p:notesMasterIdLst>
  <p:sldIdLst>
    <p:sldId id="256" r:id="rId9"/>
    <p:sldId id="257" r:id="rId10"/>
    <p:sldId id="258" r:id="rId11"/>
    <p:sldId id="259" r:id="rId12"/>
    <p:sldId id="260" r:id="rId13"/>
    <p:sldId id="261" r:id="rId14"/>
    <p:sldId id="262" r:id="rId15"/>
    <p:sldId id="263" r:id="rId16"/>
    <p:sldId id="264" r:id="rId17"/>
    <p:sldId id="265" r:id="rId18"/>
    <p:sldId id="266" r:id="rId19"/>
    <p:sldId id="267" r:id="rId20"/>
    <p:sldId id="268" r:id="rId21"/>
    <p:sldId id="269" r:id="rId22"/>
    <p:sldId id="270" r:id="rId23"/>
    <p:sldId id="271" r:id="rId24"/>
    <p:sldId id="272"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Lst>
  <p:sldSz cy="6858000" cx="12192000"/>
  <p:notesSz cx="12192000" cy="6858000"/>
  <p:embeddedFontLst>
    <p:embeddedFont>
      <p:font typeface="Quattrocento"/>
      <p:regular r:id="rId38"/>
      <p:bold r:id="rId39"/>
    </p:embeddedFont>
    <p:embeddedFont>
      <p:font typeface="Montserrat"/>
      <p:regular r:id="rId40"/>
      <p:bold r:id="rId41"/>
      <p:italic r:id="rId42"/>
      <p:boldItalic r:id="rId43"/>
    </p:embeddedFont>
    <p:embeddedFont>
      <p:font typeface="Arial Black"/>
      <p:regular r:id="rId44"/>
    </p:embeddedFont>
    <p:embeddedFont>
      <p:font typeface="DM Sans"/>
      <p:regular r:id="rId45"/>
      <p:bold r:id="rId46"/>
      <p:italic r:id="rId47"/>
      <p:boldItalic r:id="rId48"/>
    </p:embeddedFont>
    <p:embeddedFont>
      <p:font typeface="Open Sans"/>
      <p:regular r:id="rId49"/>
      <p:bold r:id="rId50"/>
      <p:italic r:id="rId51"/>
      <p:boldItalic r:id="rId5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968">
          <p15:clr>
            <a:srgbClr val="000000"/>
          </p15:clr>
        </p15:guide>
        <p15:guide id="2" pos="7680">
          <p15:clr>
            <a:srgbClr val="000000"/>
          </p15:clr>
        </p15:guide>
        <p15:guide id="3" pos="971">
          <p15:clr>
            <a:srgbClr val="9AA0A6"/>
          </p15:clr>
        </p15:guide>
        <p15:guide id="4" orient="horz" pos="504">
          <p15:clr>
            <a:srgbClr val="9AA0A6"/>
          </p15:clr>
        </p15:guide>
        <p15:guide id="5" pos="504">
          <p15:clr>
            <a:srgbClr val="9AA0A6"/>
          </p15:clr>
        </p15:guide>
        <p15:guide id="6" pos="1439">
          <p15:clr>
            <a:srgbClr val="9AA0A6"/>
          </p15:clr>
        </p15:guide>
        <p15:guide id="7" pos="1906">
          <p15:clr>
            <a:srgbClr val="9AA0A6"/>
          </p15:clr>
        </p15:guide>
        <p15:guide id="8" orient="horz" pos="1440">
          <p15:clr>
            <a:srgbClr val="9AA0A6"/>
          </p15:clr>
        </p15:guide>
        <p15:guide id="9" orient="horz" pos="1912">
          <p15:clr>
            <a:srgbClr val="9AA0A6"/>
          </p15:clr>
        </p15:guide>
        <p15:guide id="10" orient="horz" pos="2410">
          <p15:clr>
            <a:srgbClr val="9AA0A6"/>
          </p15:clr>
        </p15:guide>
        <p15:guide id="11" orient="horz" pos="2880">
          <p15:clr>
            <a:srgbClr val="9AA0A6"/>
          </p15:clr>
        </p15:guide>
        <p15:guide id="12" orient="horz" pos="3352">
          <p15:clr>
            <a:srgbClr val="9AA0A6"/>
          </p15:clr>
        </p15:guide>
        <p15:guide id="13" orient="horz" pos="3848">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152BFD9-9560-4E9F-8BBC-2C001C275AA6}">
  <a:tblStyle styleId="{F152BFD9-9560-4E9F-8BBC-2C001C275AA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D1391C1B-3512-4663-816B-E669AC3711B5}" styleName="Table_1">
    <a:wholeTbl>
      <a:tcTxStyle b="off" i="off">
        <a:font>
          <a:latin typeface="Arial"/>
          <a:ea typeface="Arial"/>
          <a:cs typeface="Arial"/>
        </a:font>
        <a:srgbClr val="000000"/>
      </a:tcTx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 styleId="{841DBB3F-31E7-4A80-BB0C-E538F9D97B17}" styleName="Table_2">
    <a:wholeTbl>
      <a:tcTxStyle b="off" i="off">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968" orient="horz"/>
        <p:guide pos="7680"/>
        <p:guide pos="971"/>
        <p:guide pos="504" orient="horz"/>
        <p:guide pos="504"/>
        <p:guide pos="1439"/>
        <p:guide pos="1906"/>
        <p:guide pos="1440" orient="horz"/>
        <p:guide pos="1912" orient="horz"/>
        <p:guide pos="2410" orient="horz"/>
        <p:guide pos="2880" orient="horz"/>
        <p:guide pos="3352" orient="horz"/>
        <p:guide pos="3848"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font" Target="fonts/Montserrat-regular.fntdata"/><Relationship Id="rId42" Type="http://schemas.openxmlformats.org/officeDocument/2006/relationships/font" Target="fonts/Montserrat-italic.fntdata"/><Relationship Id="rId41" Type="http://schemas.openxmlformats.org/officeDocument/2006/relationships/font" Target="fonts/Montserrat-bold.fntdata"/><Relationship Id="rId44" Type="http://schemas.openxmlformats.org/officeDocument/2006/relationships/font" Target="fonts/ArialBlack-regular.fntdata"/><Relationship Id="rId43" Type="http://schemas.openxmlformats.org/officeDocument/2006/relationships/font" Target="fonts/Montserrat-boldItalic.fntdata"/><Relationship Id="rId46" Type="http://schemas.openxmlformats.org/officeDocument/2006/relationships/font" Target="fonts/DMSans-bold.fntdata"/><Relationship Id="rId45" Type="http://schemas.openxmlformats.org/officeDocument/2006/relationships/font" Target="fonts/DMSans-regular.fntdata"/><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1.xml"/><Relationship Id="rId48" Type="http://schemas.openxmlformats.org/officeDocument/2006/relationships/font" Target="fonts/DMSans-boldItalic.fntdata"/><Relationship Id="rId47" Type="http://schemas.openxmlformats.org/officeDocument/2006/relationships/font" Target="fonts/DMSans-italic.fntdata"/><Relationship Id="rId49" Type="http://schemas.openxmlformats.org/officeDocument/2006/relationships/font" Target="fonts/OpenSans-regular.fntdata"/><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slideMaster" Target="slideMasters/slideMaster3.xml"/><Relationship Id="rId8" Type="http://schemas.openxmlformats.org/officeDocument/2006/relationships/notesMaster" Target="notesMasters/notesMaster1.xml"/><Relationship Id="rId31" Type="http://schemas.openxmlformats.org/officeDocument/2006/relationships/slide" Target="slides/slide23.xml"/><Relationship Id="rId30" Type="http://schemas.openxmlformats.org/officeDocument/2006/relationships/slide" Target="slides/slide22.xml"/><Relationship Id="rId33" Type="http://schemas.openxmlformats.org/officeDocument/2006/relationships/slide" Target="slides/slide25.xml"/><Relationship Id="rId32" Type="http://schemas.openxmlformats.org/officeDocument/2006/relationships/slide" Target="slides/slide24.xml"/><Relationship Id="rId35" Type="http://schemas.openxmlformats.org/officeDocument/2006/relationships/slide" Target="slides/slide27.xml"/><Relationship Id="rId34" Type="http://schemas.openxmlformats.org/officeDocument/2006/relationships/slide" Target="slides/slide26.xml"/><Relationship Id="rId37" Type="http://schemas.openxmlformats.org/officeDocument/2006/relationships/slide" Target="slides/slide29.xml"/><Relationship Id="rId36" Type="http://schemas.openxmlformats.org/officeDocument/2006/relationships/slide" Target="slides/slide28.xml"/><Relationship Id="rId39" Type="http://schemas.openxmlformats.org/officeDocument/2006/relationships/font" Target="fonts/Quattrocento-bold.fntdata"/><Relationship Id="rId38" Type="http://schemas.openxmlformats.org/officeDocument/2006/relationships/font" Target="fonts/Quattrocento-regular.fntdata"/><Relationship Id="rId20" Type="http://schemas.openxmlformats.org/officeDocument/2006/relationships/slide" Target="slides/slide12.xml"/><Relationship Id="rId22" Type="http://schemas.openxmlformats.org/officeDocument/2006/relationships/slide" Target="slides/slide14.xml"/><Relationship Id="rId21" Type="http://schemas.openxmlformats.org/officeDocument/2006/relationships/slide" Target="slides/slide13.xml"/><Relationship Id="rId24" Type="http://schemas.openxmlformats.org/officeDocument/2006/relationships/slide" Target="slides/slide16.xml"/><Relationship Id="rId23" Type="http://schemas.openxmlformats.org/officeDocument/2006/relationships/slide" Target="slides/slide15.xml"/><Relationship Id="rId26" Type="http://schemas.openxmlformats.org/officeDocument/2006/relationships/slide" Target="slides/slide18.xml"/><Relationship Id="rId25" Type="http://schemas.openxmlformats.org/officeDocument/2006/relationships/slide" Target="slides/slide17.xml"/><Relationship Id="rId28" Type="http://schemas.openxmlformats.org/officeDocument/2006/relationships/slide" Target="slides/slide20.xml"/><Relationship Id="rId27" Type="http://schemas.openxmlformats.org/officeDocument/2006/relationships/slide" Target="slides/slide19.xml"/><Relationship Id="rId29" Type="http://schemas.openxmlformats.org/officeDocument/2006/relationships/slide" Target="slides/slide21.xml"/><Relationship Id="rId51" Type="http://schemas.openxmlformats.org/officeDocument/2006/relationships/font" Target="fonts/OpenSans-italic.fntdata"/><Relationship Id="rId50" Type="http://schemas.openxmlformats.org/officeDocument/2006/relationships/font" Target="fonts/OpenSans-bold.fntdata"/><Relationship Id="rId52" Type="http://schemas.openxmlformats.org/officeDocument/2006/relationships/font" Target="fonts/OpenSans-boldItalic.fntdata"/><Relationship Id="rId11" Type="http://schemas.openxmlformats.org/officeDocument/2006/relationships/slide" Target="slides/slide3.xml"/><Relationship Id="rId10" Type="http://schemas.openxmlformats.org/officeDocument/2006/relationships/slide" Target="slides/slide2.xml"/><Relationship Id="rId13" Type="http://schemas.openxmlformats.org/officeDocument/2006/relationships/slide" Target="slides/slide5.xml"/><Relationship Id="rId12" Type="http://schemas.openxmlformats.org/officeDocument/2006/relationships/slide" Target="slides/slide4.xml"/><Relationship Id="rId15" Type="http://schemas.openxmlformats.org/officeDocument/2006/relationships/slide" Target="slides/slide7.xml"/><Relationship Id="rId14" Type="http://schemas.openxmlformats.org/officeDocument/2006/relationships/slide" Target="slides/slide6.xml"/><Relationship Id="rId17" Type="http://schemas.openxmlformats.org/officeDocument/2006/relationships/slide" Target="slides/slide9.xml"/><Relationship Id="rId16" Type="http://schemas.openxmlformats.org/officeDocument/2006/relationships/slide" Target="slides/slide8.xml"/><Relationship Id="rId19" Type="http://schemas.openxmlformats.org/officeDocument/2006/relationships/slide" Target="slides/slide11.xml"/><Relationship Id="rId18" Type="http://schemas.openxmlformats.org/officeDocument/2006/relationships/slide" Target="slides/slide1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2032400" y="514350"/>
            <a:ext cx="8128400" cy="257175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1219200" y="3257550"/>
            <a:ext cx="9753600" cy="30861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4" name="Shape 1974"/>
        <p:cNvGrpSpPr/>
        <p:nvPr/>
      </p:nvGrpSpPr>
      <p:grpSpPr>
        <a:xfrm>
          <a:off x="0" y="0"/>
          <a:ext cx="0" cy="0"/>
          <a:chOff x="0" y="0"/>
          <a:chExt cx="0" cy="0"/>
        </a:xfrm>
      </p:grpSpPr>
      <p:sp>
        <p:nvSpPr>
          <p:cNvPr id="1975" name="Google Shape;1975;g2d5530aa568_0_631:notes"/>
          <p:cNvSpPr txBox="1"/>
          <p:nvPr>
            <p:ph idx="1" type="body"/>
          </p:nvPr>
        </p:nvSpPr>
        <p:spPr>
          <a:xfrm>
            <a:off x="1219200" y="3300413"/>
            <a:ext cx="9753600" cy="270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g2d5530aa568_0_631:notes"/>
          <p:cNvSpPr/>
          <p:nvPr>
            <p:ph idx="2" type="sldImg"/>
          </p:nvPr>
        </p:nvSpPr>
        <p:spPr>
          <a:xfrm>
            <a:off x="1218561" y="857250"/>
            <a:ext cx="9754800" cy="23145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1" name="Shape 1991"/>
        <p:cNvGrpSpPr/>
        <p:nvPr/>
      </p:nvGrpSpPr>
      <p:grpSpPr>
        <a:xfrm>
          <a:off x="0" y="0"/>
          <a:ext cx="0" cy="0"/>
          <a:chOff x="0" y="0"/>
          <a:chExt cx="0" cy="0"/>
        </a:xfrm>
      </p:grpSpPr>
      <p:sp>
        <p:nvSpPr>
          <p:cNvPr id="1992" name="Google Shape;1992;g2d5530aa568_0_647:notes"/>
          <p:cNvSpPr txBox="1"/>
          <p:nvPr>
            <p:ph idx="1" type="body"/>
          </p:nvPr>
        </p:nvSpPr>
        <p:spPr>
          <a:xfrm>
            <a:off x="1219200" y="3300413"/>
            <a:ext cx="9753600" cy="270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g2d5530aa568_0_647:notes"/>
          <p:cNvSpPr/>
          <p:nvPr>
            <p:ph idx="2" type="sldImg"/>
          </p:nvPr>
        </p:nvSpPr>
        <p:spPr>
          <a:xfrm>
            <a:off x="1218561" y="857250"/>
            <a:ext cx="9754800" cy="23145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8" name="Shape 1998"/>
        <p:cNvGrpSpPr/>
        <p:nvPr/>
      </p:nvGrpSpPr>
      <p:grpSpPr>
        <a:xfrm>
          <a:off x="0" y="0"/>
          <a:ext cx="0" cy="0"/>
          <a:chOff x="0" y="0"/>
          <a:chExt cx="0" cy="0"/>
        </a:xfrm>
      </p:grpSpPr>
      <p:sp>
        <p:nvSpPr>
          <p:cNvPr id="1999" name="Google Shape;1999;g3139d671623_0_0: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00" name="Google Shape;2000;g3139d671623_0_0: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9" name="Shape 2009"/>
        <p:cNvGrpSpPr/>
        <p:nvPr/>
      </p:nvGrpSpPr>
      <p:grpSpPr>
        <a:xfrm>
          <a:off x="0" y="0"/>
          <a:ext cx="0" cy="0"/>
          <a:chOff x="0" y="0"/>
          <a:chExt cx="0" cy="0"/>
        </a:xfrm>
      </p:grpSpPr>
      <p:sp>
        <p:nvSpPr>
          <p:cNvPr id="2010" name="Google Shape;2010;g2af92240d36_0_715:notes"/>
          <p:cNvSpPr txBox="1"/>
          <p:nvPr>
            <p:ph idx="1" type="body"/>
          </p:nvPr>
        </p:nvSpPr>
        <p:spPr>
          <a:xfrm>
            <a:off x="1219200" y="3300413"/>
            <a:ext cx="9753600" cy="270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g2af92240d36_0_715:notes"/>
          <p:cNvSpPr/>
          <p:nvPr>
            <p:ph idx="2" type="sldImg"/>
          </p:nvPr>
        </p:nvSpPr>
        <p:spPr>
          <a:xfrm>
            <a:off x="1218561" y="857250"/>
            <a:ext cx="9754800" cy="23145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6" name="Shape 2016"/>
        <p:cNvGrpSpPr/>
        <p:nvPr/>
      </p:nvGrpSpPr>
      <p:grpSpPr>
        <a:xfrm>
          <a:off x="0" y="0"/>
          <a:ext cx="0" cy="0"/>
          <a:chOff x="0" y="0"/>
          <a:chExt cx="0" cy="0"/>
        </a:xfrm>
      </p:grpSpPr>
      <p:sp>
        <p:nvSpPr>
          <p:cNvPr id="2017" name="Google Shape;2017;g2af92240d36_0_4395: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18" name="Google Shape;2018;g2af92240d36_0_4395:notes"/>
          <p:cNvSpPr txBox="1"/>
          <p:nvPr>
            <p:ph idx="1" type="body"/>
          </p:nvPr>
        </p:nvSpPr>
        <p:spPr>
          <a:xfrm>
            <a:off x="1219200" y="3257550"/>
            <a:ext cx="9753600" cy="3086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1" name="Shape 2021"/>
        <p:cNvGrpSpPr/>
        <p:nvPr/>
      </p:nvGrpSpPr>
      <p:grpSpPr>
        <a:xfrm>
          <a:off x="0" y="0"/>
          <a:ext cx="0" cy="0"/>
          <a:chOff x="0" y="0"/>
          <a:chExt cx="0" cy="0"/>
        </a:xfrm>
      </p:grpSpPr>
      <p:sp>
        <p:nvSpPr>
          <p:cNvPr id="2022" name="Google Shape;2022;g2af92240d36_0_6326: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23" name="Google Shape;2023;g2af92240d36_0_6326:notes"/>
          <p:cNvSpPr txBox="1"/>
          <p:nvPr>
            <p:ph idx="1" type="body"/>
          </p:nvPr>
        </p:nvSpPr>
        <p:spPr>
          <a:xfrm>
            <a:off x="1219200" y="3257550"/>
            <a:ext cx="9753600" cy="3086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100"/>
              <a:buNone/>
            </a:pPr>
            <a:r>
              <a:t/>
            </a:r>
            <a:endParaRPr b="1" sz="1000">
              <a:latin typeface="Arial"/>
              <a:ea typeface="Arial"/>
              <a:cs typeface="Arial"/>
              <a:sym typeface="Arial"/>
            </a:endParaRPr>
          </a:p>
          <a:p>
            <a:pPr indent="-292100" lvl="0" marL="457200" rtl="0" algn="l">
              <a:lnSpc>
                <a:spcPct val="115000"/>
              </a:lnSpc>
              <a:spcBef>
                <a:spcPts val="0"/>
              </a:spcBef>
              <a:spcAft>
                <a:spcPts val="0"/>
              </a:spcAft>
              <a:buClr>
                <a:srgbClr val="323232"/>
              </a:buClr>
              <a:buSzPts val="1000"/>
              <a:buFont typeface="Arial"/>
              <a:buChar char="●"/>
            </a:pPr>
            <a:r>
              <a:rPr lang="en-US" sz="1000">
                <a:solidFill>
                  <a:srgbClr val="323232"/>
                </a:solidFill>
                <a:latin typeface="Arial"/>
                <a:ea typeface="Arial"/>
                <a:cs typeface="Arial"/>
                <a:sym typeface="Arial"/>
              </a:rPr>
              <a:t>Critical categories emerge from research</a:t>
            </a:r>
            <a:endParaRPr sz="1000">
              <a:solidFill>
                <a:srgbClr val="323232"/>
              </a:solidFill>
              <a:latin typeface="Arial"/>
              <a:ea typeface="Arial"/>
              <a:cs typeface="Arial"/>
              <a:sym typeface="Arial"/>
            </a:endParaRPr>
          </a:p>
          <a:p>
            <a:pPr indent="-292100" lvl="0" marL="457200" rtl="0" algn="l">
              <a:lnSpc>
                <a:spcPct val="115000"/>
              </a:lnSpc>
              <a:spcBef>
                <a:spcPts val="0"/>
              </a:spcBef>
              <a:spcAft>
                <a:spcPts val="0"/>
              </a:spcAft>
              <a:buClr>
                <a:srgbClr val="323232"/>
              </a:buClr>
              <a:buSzPts val="1000"/>
              <a:buFont typeface="Arial"/>
              <a:buChar char="●"/>
            </a:pPr>
            <a:r>
              <a:rPr lang="en-US" sz="1000">
                <a:solidFill>
                  <a:srgbClr val="323232"/>
                </a:solidFill>
                <a:latin typeface="Arial"/>
                <a:ea typeface="Arial"/>
                <a:cs typeface="Arial"/>
                <a:sym typeface="Arial"/>
              </a:rPr>
              <a:t>Ongoing determination of sample</a:t>
            </a:r>
            <a:endParaRPr sz="1000">
              <a:solidFill>
                <a:srgbClr val="323232"/>
              </a:solidFill>
              <a:latin typeface="Arial"/>
              <a:ea typeface="Arial"/>
              <a:cs typeface="Arial"/>
              <a:sym typeface="Arial"/>
            </a:endParaRPr>
          </a:p>
          <a:p>
            <a:pPr indent="-292100" lvl="0" marL="457200" rtl="0" algn="l">
              <a:lnSpc>
                <a:spcPct val="115000"/>
              </a:lnSpc>
              <a:spcBef>
                <a:spcPts val="0"/>
              </a:spcBef>
              <a:spcAft>
                <a:spcPts val="0"/>
              </a:spcAft>
              <a:buClr>
                <a:srgbClr val="323232"/>
              </a:buClr>
              <a:buSzPts val="1000"/>
              <a:buFont typeface="Arial"/>
              <a:buChar char="●"/>
            </a:pPr>
            <a:r>
              <a:rPr lang="en-US" sz="1000">
                <a:solidFill>
                  <a:srgbClr val="323232"/>
                </a:solidFill>
                <a:latin typeface="Arial"/>
                <a:ea typeface="Arial"/>
                <a:cs typeface="Arial"/>
                <a:sym typeface="Arial"/>
              </a:rPr>
              <a:t>Research stops when ‘theoretical saturation’ occurs</a:t>
            </a:r>
            <a:endParaRPr sz="1000">
              <a:solidFill>
                <a:srgbClr val="323232"/>
              </a:solidFill>
              <a:latin typeface="Arial"/>
              <a:ea typeface="Arial"/>
              <a:cs typeface="Arial"/>
              <a:sym typeface="Arial"/>
            </a:endParaRPr>
          </a:p>
          <a:p>
            <a:pPr indent="0" lvl="0" marL="0" rtl="0" algn="l">
              <a:lnSpc>
                <a:spcPct val="115000"/>
              </a:lnSpc>
              <a:spcBef>
                <a:spcPts val="0"/>
              </a:spcBef>
              <a:spcAft>
                <a:spcPts val="0"/>
              </a:spcAft>
              <a:buSzPts val="1100"/>
              <a:buNone/>
            </a:pPr>
            <a:r>
              <a:rPr lang="en-US" sz="1000">
                <a:latin typeface="Arial"/>
                <a:ea typeface="Arial"/>
                <a:cs typeface="Arial"/>
                <a:sym typeface="Arial"/>
              </a:rPr>
              <a:t>Preference for non-probability sampling: “when you are collecting cultural data, as contrasted with data about individuals, then expert informants, not randomly selected respondents, are what you really need” (Bernard, 2011).</a:t>
            </a:r>
            <a:endParaRPr sz="1000">
              <a:latin typeface="Arial"/>
              <a:ea typeface="Arial"/>
              <a:cs typeface="Arial"/>
              <a:sym typeface="Arial"/>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9" name="Shape 2029"/>
        <p:cNvGrpSpPr/>
        <p:nvPr/>
      </p:nvGrpSpPr>
      <p:grpSpPr>
        <a:xfrm>
          <a:off x="0" y="0"/>
          <a:ext cx="0" cy="0"/>
          <a:chOff x="0" y="0"/>
          <a:chExt cx="0" cy="0"/>
        </a:xfrm>
      </p:grpSpPr>
      <p:sp>
        <p:nvSpPr>
          <p:cNvPr id="2030" name="Google Shape;2030;g2af92240d36_0_7294: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31" name="Google Shape;2031;g2af92240d36_0_7294:notes"/>
          <p:cNvSpPr txBox="1"/>
          <p:nvPr>
            <p:ph idx="1" type="body"/>
          </p:nvPr>
        </p:nvSpPr>
        <p:spPr>
          <a:xfrm>
            <a:off x="1219200" y="3257550"/>
            <a:ext cx="9753600" cy="3086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4" name="Shape 2034"/>
        <p:cNvGrpSpPr/>
        <p:nvPr/>
      </p:nvGrpSpPr>
      <p:grpSpPr>
        <a:xfrm>
          <a:off x="0" y="0"/>
          <a:ext cx="0" cy="0"/>
          <a:chOff x="0" y="0"/>
          <a:chExt cx="0" cy="0"/>
        </a:xfrm>
      </p:grpSpPr>
      <p:sp>
        <p:nvSpPr>
          <p:cNvPr id="2035" name="Google Shape;2035;g2af92240d36_0_8259: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36" name="Google Shape;2036;g2af92240d36_0_8259: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0" name="Shape 2040"/>
        <p:cNvGrpSpPr/>
        <p:nvPr/>
      </p:nvGrpSpPr>
      <p:grpSpPr>
        <a:xfrm>
          <a:off x="0" y="0"/>
          <a:ext cx="0" cy="0"/>
          <a:chOff x="0" y="0"/>
          <a:chExt cx="0" cy="0"/>
        </a:xfrm>
      </p:grpSpPr>
      <p:sp>
        <p:nvSpPr>
          <p:cNvPr id="2041" name="Google Shape;2041;g2af92240d36_0_10550:notes"/>
          <p:cNvSpPr/>
          <p:nvPr>
            <p:ph idx="2" type="sldImg"/>
          </p:nvPr>
        </p:nvSpPr>
        <p:spPr>
          <a:xfrm>
            <a:off x="162295" y="514296"/>
            <a:ext cx="11867700" cy="25716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042" name="Google Shape;2042;g2af92240d36_0_10550:notes"/>
          <p:cNvSpPr txBox="1"/>
          <p:nvPr>
            <p:ph idx="1" type="body"/>
          </p:nvPr>
        </p:nvSpPr>
        <p:spPr>
          <a:xfrm>
            <a:off x="1218631" y="3257934"/>
            <a:ext cx="9754500" cy="3085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rPr lang="en-US"/>
              <a:t>Most common form of qualitative research used here in Busara</a:t>
            </a:r>
            <a:endParaRPr/>
          </a:p>
          <a:p>
            <a:pPr indent="0" lvl="0" marL="0" rtl="0" algn="l">
              <a:lnSpc>
                <a:spcPct val="100000"/>
              </a:lnSpc>
              <a:spcBef>
                <a:spcPts val="0"/>
              </a:spcBef>
              <a:spcAft>
                <a:spcPts val="0"/>
              </a:spcAft>
              <a:buSzPts val="1100"/>
              <a:buNone/>
            </a:pPr>
            <a:r>
              <a:rPr lang="en-US"/>
              <a:t>These tend to be used concurrently and supplement each other in the early phase of a project</a:t>
            </a:r>
            <a:endParaRPr/>
          </a:p>
          <a:p>
            <a:pPr indent="0" lvl="0" marL="0" rtl="0" algn="l">
              <a:lnSpc>
                <a:spcPct val="100000"/>
              </a:lnSpc>
              <a:spcBef>
                <a:spcPts val="0"/>
              </a:spcBef>
              <a:spcAft>
                <a:spcPts val="0"/>
              </a:spcAft>
              <a:buSzPts val="1100"/>
              <a:buNone/>
            </a:pPr>
            <a:r>
              <a:rPr lang="en-US"/>
              <a:t>The extent of this is heavily dependent on budget constraints</a:t>
            </a:r>
            <a:endParaRPr/>
          </a:p>
        </p:txBody>
      </p:sp>
      <p:sp>
        <p:nvSpPr>
          <p:cNvPr id="2043" name="Google Shape;2043;g2af92240d36_0_10550:notes"/>
          <p:cNvSpPr txBox="1"/>
          <p:nvPr>
            <p:ph idx="12" type="sldNum"/>
          </p:nvPr>
        </p:nvSpPr>
        <p:spPr>
          <a:xfrm>
            <a:off x="6904625" y="6513674"/>
            <a:ext cx="5284200" cy="3432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fld id="{00000000-1234-1234-1234-123412341234}" type="slidenum">
              <a:rPr b="0" i="0" lang="en-US" sz="1400" u="none" cap="none" strike="noStrike">
                <a:solidFill>
                  <a:srgbClr val="000000"/>
                </a:solidFill>
                <a:latin typeface="Arial"/>
                <a:ea typeface="Arial"/>
                <a:cs typeface="Arial"/>
                <a:sym typeface="Arial"/>
              </a:rPr>
              <a:t>‹#›</a:t>
            </a:fld>
            <a:endParaRPr b="0" i="0" sz="1400" u="none" cap="none" strike="noStrike">
              <a:solidFill>
                <a:srgbClr val="000000"/>
              </a:solidFill>
              <a:latin typeface="Arial"/>
              <a:ea typeface="Arial"/>
              <a:cs typeface="Arial"/>
              <a:sym typeface="Arial"/>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0" name="Shape 2050"/>
        <p:cNvGrpSpPr/>
        <p:nvPr/>
      </p:nvGrpSpPr>
      <p:grpSpPr>
        <a:xfrm>
          <a:off x="0" y="0"/>
          <a:ext cx="0" cy="0"/>
          <a:chOff x="0" y="0"/>
          <a:chExt cx="0" cy="0"/>
        </a:xfrm>
      </p:grpSpPr>
      <p:sp>
        <p:nvSpPr>
          <p:cNvPr id="2051" name="Google Shape;2051;g2af92240d36_0_15423: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52" name="Google Shape;2052;g2af92240d36_0_15423: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6" name="Shape 2056"/>
        <p:cNvGrpSpPr/>
        <p:nvPr/>
      </p:nvGrpSpPr>
      <p:grpSpPr>
        <a:xfrm>
          <a:off x="0" y="0"/>
          <a:ext cx="0" cy="0"/>
          <a:chOff x="0" y="0"/>
          <a:chExt cx="0" cy="0"/>
        </a:xfrm>
      </p:grpSpPr>
      <p:sp>
        <p:nvSpPr>
          <p:cNvPr id="2057" name="Google Shape;2057;g2af92240d36_0_1430:notes"/>
          <p:cNvSpPr txBox="1"/>
          <p:nvPr>
            <p:ph idx="1" type="body"/>
          </p:nvPr>
        </p:nvSpPr>
        <p:spPr>
          <a:xfrm>
            <a:off x="1219200" y="3300413"/>
            <a:ext cx="9753600" cy="270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g2af92240d36_0_1430:notes"/>
          <p:cNvSpPr/>
          <p:nvPr>
            <p:ph idx="2" type="sldImg"/>
          </p:nvPr>
        </p:nvSpPr>
        <p:spPr>
          <a:xfrm>
            <a:off x="1218561" y="857250"/>
            <a:ext cx="9754800" cy="23145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3" name="Shape 2063"/>
        <p:cNvGrpSpPr/>
        <p:nvPr/>
      </p:nvGrpSpPr>
      <p:grpSpPr>
        <a:xfrm>
          <a:off x="0" y="0"/>
          <a:ext cx="0" cy="0"/>
          <a:chOff x="0" y="0"/>
          <a:chExt cx="0" cy="0"/>
        </a:xfrm>
      </p:grpSpPr>
      <p:sp>
        <p:nvSpPr>
          <p:cNvPr id="2064" name="Google Shape;2064;g2af92240d36_0_1442: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65" name="Google Shape;2065;g2af92240d36_0_1442: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8" name="Shape 2068"/>
        <p:cNvGrpSpPr/>
        <p:nvPr/>
      </p:nvGrpSpPr>
      <p:grpSpPr>
        <a:xfrm>
          <a:off x="0" y="0"/>
          <a:ext cx="0" cy="0"/>
          <a:chOff x="0" y="0"/>
          <a:chExt cx="0" cy="0"/>
        </a:xfrm>
      </p:grpSpPr>
      <p:sp>
        <p:nvSpPr>
          <p:cNvPr id="2069" name="Google Shape;2069;g2af92240d36_0_1446: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70" name="Google Shape;2070;g2af92240d36_0_1446: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SzPts val="1100"/>
              <a:buChar char="-"/>
            </a:pPr>
            <a:r>
              <a:rPr lang="en-US"/>
              <a:t>The LCMT Guidebook is a resource for CSOs that outlines various mechanisms of testing communication campaigns before scaling them up.</a:t>
            </a:r>
            <a:endParaRPr/>
          </a:p>
          <a:p>
            <a:pPr indent="-298450" lvl="0" marL="457200" rtl="0" algn="l">
              <a:spcBef>
                <a:spcPts val="0"/>
              </a:spcBef>
              <a:spcAft>
                <a:spcPts val="0"/>
              </a:spcAft>
              <a:buSzPts val="1100"/>
              <a:buChar char="-"/>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5" name="Shape 2075"/>
        <p:cNvGrpSpPr/>
        <p:nvPr/>
      </p:nvGrpSpPr>
      <p:grpSpPr>
        <a:xfrm>
          <a:off x="0" y="0"/>
          <a:ext cx="0" cy="0"/>
          <a:chOff x="0" y="0"/>
          <a:chExt cx="0" cy="0"/>
        </a:xfrm>
      </p:grpSpPr>
      <p:sp>
        <p:nvSpPr>
          <p:cNvPr id="2076" name="Google Shape;2076;g2af92240d36_0_1452: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77" name="Google Shape;2077;g2af92240d36_0_1452: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1" name="Shape 2081"/>
        <p:cNvGrpSpPr/>
        <p:nvPr/>
      </p:nvGrpSpPr>
      <p:grpSpPr>
        <a:xfrm>
          <a:off x="0" y="0"/>
          <a:ext cx="0" cy="0"/>
          <a:chOff x="0" y="0"/>
          <a:chExt cx="0" cy="0"/>
        </a:xfrm>
      </p:grpSpPr>
      <p:sp>
        <p:nvSpPr>
          <p:cNvPr id="2082" name="Google Shape;2082;g33441fad13c_0_0: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83" name="Google Shape;2083;g33441fad13c_0_0: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7" name="Shape 2087"/>
        <p:cNvGrpSpPr/>
        <p:nvPr/>
      </p:nvGrpSpPr>
      <p:grpSpPr>
        <a:xfrm>
          <a:off x="0" y="0"/>
          <a:ext cx="0" cy="0"/>
          <a:chOff x="0" y="0"/>
          <a:chExt cx="0" cy="0"/>
        </a:xfrm>
      </p:grpSpPr>
      <p:sp>
        <p:nvSpPr>
          <p:cNvPr id="2088" name="Google Shape;2088;g33441fad13c_0_321: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089" name="Google Shape;2089;g33441fad13c_0_321: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2" name="Shape 2102"/>
        <p:cNvGrpSpPr/>
        <p:nvPr/>
      </p:nvGrpSpPr>
      <p:grpSpPr>
        <a:xfrm>
          <a:off x="0" y="0"/>
          <a:ext cx="0" cy="0"/>
          <a:chOff x="0" y="0"/>
          <a:chExt cx="0" cy="0"/>
        </a:xfrm>
      </p:grpSpPr>
      <p:sp>
        <p:nvSpPr>
          <p:cNvPr id="2103" name="Google Shape;2103;g33441fad13c_0_697: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104" name="Google Shape;2104;g33441fad13c_0_697: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4" name="Shape 2144"/>
        <p:cNvGrpSpPr/>
        <p:nvPr/>
      </p:nvGrpSpPr>
      <p:grpSpPr>
        <a:xfrm>
          <a:off x="0" y="0"/>
          <a:ext cx="0" cy="0"/>
          <a:chOff x="0" y="0"/>
          <a:chExt cx="0" cy="0"/>
        </a:xfrm>
      </p:grpSpPr>
      <p:sp>
        <p:nvSpPr>
          <p:cNvPr id="2145" name="Google Shape;2145;g2af92240d36_0_1462: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146" name="Google Shape;2146;g2af92240d36_0_1462: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0" name="Shape 2150"/>
        <p:cNvGrpSpPr/>
        <p:nvPr/>
      </p:nvGrpSpPr>
      <p:grpSpPr>
        <a:xfrm>
          <a:off x="0" y="0"/>
          <a:ext cx="0" cy="0"/>
          <a:chOff x="0" y="0"/>
          <a:chExt cx="0" cy="0"/>
        </a:xfrm>
      </p:grpSpPr>
      <p:sp>
        <p:nvSpPr>
          <p:cNvPr id="2151" name="Google Shape;2151;g2af92240d36_0_1436:notes"/>
          <p:cNvSpPr txBox="1"/>
          <p:nvPr>
            <p:ph idx="1" type="body"/>
          </p:nvPr>
        </p:nvSpPr>
        <p:spPr>
          <a:xfrm>
            <a:off x="1219200" y="3300413"/>
            <a:ext cx="9753600" cy="270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g2af92240d36_0_1436:notes"/>
          <p:cNvSpPr/>
          <p:nvPr>
            <p:ph idx="2" type="sldImg"/>
          </p:nvPr>
        </p:nvSpPr>
        <p:spPr>
          <a:xfrm>
            <a:off x="1218561" y="857250"/>
            <a:ext cx="9754800" cy="23145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7" name="Shape 2157"/>
        <p:cNvGrpSpPr/>
        <p:nvPr/>
      </p:nvGrpSpPr>
      <p:grpSpPr>
        <a:xfrm>
          <a:off x="0" y="0"/>
          <a:ext cx="0" cy="0"/>
          <a:chOff x="0" y="0"/>
          <a:chExt cx="0" cy="0"/>
        </a:xfrm>
      </p:grpSpPr>
      <p:sp>
        <p:nvSpPr>
          <p:cNvPr id="2158" name="Google Shape;2158;g2af92240d36_0_11520: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159" name="Google Shape;2159;g2af92240d36_0_11520: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360"/>
              </a:spcBef>
              <a:spcAft>
                <a:spcPts val="0"/>
              </a:spcAft>
              <a:buNone/>
            </a:pPr>
            <a:r>
              <a:rPr lang="en-US"/>
              <a:t>Including q’s and objectives means you can always refer back to them to ensure you are meeting goals, and you can explain what you want to the FOs so they can be better prepared for probes</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0" name="Shape 2180"/>
        <p:cNvGrpSpPr/>
        <p:nvPr/>
      </p:nvGrpSpPr>
      <p:grpSpPr>
        <a:xfrm>
          <a:off x="0" y="0"/>
          <a:ext cx="0" cy="0"/>
          <a:chOff x="0" y="0"/>
          <a:chExt cx="0" cy="0"/>
        </a:xfrm>
      </p:grpSpPr>
      <p:sp>
        <p:nvSpPr>
          <p:cNvPr id="2181" name="Google Shape;2181;g2af92240d36_0_12486: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182" name="Google Shape;2182;g2af92240d36_0_12486: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lnSpc>
                <a:spcPct val="90000"/>
              </a:lnSpc>
              <a:spcBef>
                <a:spcPts val="1100"/>
              </a:spcBef>
              <a:spcAft>
                <a:spcPts val="0"/>
              </a:spcAft>
              <a:buClr>
                <a:schemeClr val="dk1"/>
              </a:buClr>
              <a:buSzPts val="1100"/>
              <a:buFont typeface="Arial"/>
              <a:buNone/>
            </a:pPr>
            <a:r>
              <a:rPr lang="en-US" sz="1700">
                <a:solidFill>
                  <a:srgbClr val="111111"/>
                </a:solidFill>
                <a:latin typeface="Muli"/>
                <a:ea typeface="Muli"/>
                <a:cs typeface="Muli"/>
                <a:sym typeface="Muli"/>
              </a:rPr>
              <a:t>e.g. What has been your experience being a black male in USA vs, what challenges do black men face in USA? </a:t>
            </a:r>
            <a:endParaRPr sz="1700">
              <a:solidFill>
                <a:srgbClr val="353535"/>
              </a:solidFill>
              <a:latin typeface="Muli"/>
              <a:ea typeface="Muli"/>
              <a:cs typeface="Muli"/>
              <a:sym typeface="Muli"/>
            </a:endParaRPr>
          </a:p>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1" name="Shape 2211"/>
        <p:cNvGrpSpPr/>
        <p:nvPr/>
      </p:nvGrpSpPr>
      <p:grpSpPr>
        <a:xfrm>
          <a:off x="0" y="0"/>
          <a:ext cx="0" cy="0"/>
          <a:chOff x="0" y="0"/>
          <a:chExt cx="0" cy="0"/>
        </a:xfrm>
      </p:grpSpPr>
      <p:sp>
        <p:nvSpPr>
          <p:cNvPr id="2212" name="Google Shape;2212;g2af92240d36_0_14437:notes"/>
          <p:cNvSpPr/>
          <p:nvPr>
            <p:ph idx="2" type="sldImg"/>
          </p:nvPr>
        </p:nvSpPr>
        <p:spPr>
          <a:xfrm>
            <a:off x="677867" y="514350"/>
            <a:ext cx="10837200" cy="2571900"/>
          </a:xfrm>
          <a:custGeom>
            <a:rect b="b" l="l" r="r" t="t"/>
            <a:pathLst>
              <a:path extrusionOk="0" h="120000" w="120000">
                <a:moveTo>
                  <a:pt x="0" y="0"/>
                </a:moveTo>
                <a:lnTo>
                  <a:pt x="120000" y="0"/>
                </a:lnTo>
                <a:lnTo>
                  <a:pt x="120000" y="120000"/>
                </a:lnTo>
                <a:lnTo>
                  <a:pt x="0" y="120000"/>
                </a:lnTo>
                <a:close/>
              </a:path>
            </a:pathLst>
          </a:custGeom>
        </p:spPr>
      </p:sp>
      <p:sp>
        <p:nvSpPr>
          <p:cNvPr id="2213" name="Google Shape;2213;g2af92240d36_0_14437: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8" name="Shape 2228"/>
        <p:cNvGrpSpPr/>
        <p:nvPr/>
      </p:nvGrpSpPr>
      <p:grpSpPr>
        <a:xfrm>
          <a:off x="0" y="0"/>
          <a:ext cx="0" cy="0"/>
          <a:chOff x="0" y="0"/>
          <a:chExt cx="0" cy="0"/>
        </a:xfrm>
      </p:grpSpPr>
      <p:sp>
        <p:nvSpPr>
          <p:cNvPr id="2229" name="Google Shape;2229;g2af92240d36_0_1478: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230" name="Google Shape;2230;g2af92240d36_0_1478: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4" name="Shape 2234"/>
        <p:cNvGrpSpPr/>
        <p:nvPr/>
      </p:nvGrpSpPr>
      <p:grpSpPr>
        <a:xfrm>
          <a:off x="0" y="0"/>
          <a:ext cx="0" cy="0"/>
          <a:chOff x="0" y="0"/>
          <a:chExt cx="0" cy="0"/>
        </a:xfrm>
      </p:grpSpPr>
      <p:sp>
        <p:nvSpPr>
          <p:cNvPr id="2235" name="Google Shape;2235;g2af92240d36_0_1483: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236" name="Google Shape;2236;g2af92240d36_0_1483: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0" name="Shape 2240"/>
        <p:cNvGrpSpPr/>
        <p:nvPr/>
      </p:nvGrpSpPr>
      <p:grpSpPr>
        <a:xfrm>
          <a:off x="0" y="0"/>
          <a:ext cx="0" cy="0"/>
          <a:chOff x="0" y="0"/>
          <a:chExt cx="0" cy="0"/>
        </a:xfrm>
      </p:grpSpPr>
      <p:sp>
        <p:nvSpPr>
          <p:cNvPr id="2241" name="Google Shape;2241;g2af92240d36_0_1488: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242" name="Google Shape;2242;g2af92240d36_0_1488: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6" name="Shape 2246"/>
        <p:cNvGrpSpPr/>
        <p:nvPr/>
      </p:nvGrpSpPr>
      <p:grpSpPr>
        <a:xfrm>
          <a:off x="0" y="0"/>
          <a:ext cx="0" cy="0"/>
          <a:chOff x="0" y="0"/>
          <a:chExt cx="0" cy="0"/>
        </a:xfrm>
      </p:grpSpPr>
      <p:sp>
        <p:nvSpPr>
          <p:cNvPr id="2247" name="Google Shape;2247;g2af92240d36_0_1472: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248" name="Google Shape;2248;g2af92240d36_0_1472: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52" name="Shape 2252"/>
        <p:cNvGrpSpPr/>
        <p:nvPr/>
      </p:nvGrpSpPr>
      <p:grpSpPr>
        <a:xfrm>
          <a:off x="0" y="0"/>
          <a:ext cx="0" cy="0"/>
          <a:chOff x="0" y="0"/>
          <a:chExt cx="0" cy="0"/>
        </a:xfrm>
      </p:grpSpPr>
      <p:sp>
        <p:nvSpPr>
          <p:cNvPr id="2253" name="Google Shape;2253;g334692c6c6c_0_0: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254" name="Google Shape;2254;g334692c6c6c_0_0: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58" name="Shape 2258"/>
        <p:cNvGrpSpPr/>
        <p:nvPr/>
      </p:nvGrpSpPr>
      <p:grpSpPr>
        <a:xfrm>
          <a:off x="0" y="0"/>
          <a:ext cx="0" cy="0"/>
          <a:chOff x="0" y="0"/>
          <a:chExt cx="0" cy="0"/>
        </a:xfrm>
      </p:grpSpPr>
      <p:sp>
        <p:nvSpPr>
          <p:cNvPr id="2259" name="Google Shape;2259;g33441fad13c_0_6:notes"/>
          <p:cNvSpPr/>
          <p:nvPr>
            <p:ph idx="2" type="sldImg"/>
          </p:nvPr>
        </p:nvSpPr>
        <p:spPr>
          <a:xfrm>
            <a:off x="2032400" y="514350"/>
            <a:ext cx="8128500" cy="2571600"/>
          </a:xfrm>
          <a:custGeom>
            <a:rect b="b" l="l" r="r" t="t"/>
            <a:pathLst>
              <a:path extrusionOk="0" h="120000" w="120000">
                <a:moveTo>
                  <a:pt x="0" y="0"/>
                </a:moveTo>
                <a:lnTo>
                  <a:pt x="120000" y="0"/>
                </a:lnTo>
                <a:lnTo>
                  <a:pt x="120000" y="120000"/>
                </a:lnTo>
                <a:lnTo>
                  <a:pt x="0" y="120000"/>
                </a:lnTo>
                <a:close/>
              </a:path>
            </a:pathLst>
          </a:custGeom>
        </p:spPr>
      </p:sp>
      <p:sp>
        <p:nvSpPr>
          <p:cNvPr id="2260" name="Google Shape;2260;g33441fad13c_0_6:notes"/>
          <p:cNvSpPr txBox="1"/>
          <p:nvPr>
            <p:ph idx="1" type="body"/>
          </p:nvPr>
        </p:nvSpPr>
        <p:spPr>
          <a:xfrm>
            <a:off x="1219200" y="3257550"/>
            <a:ext cx="9753600" cy="308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3" name="Shape 2263"/>
        <p:cNvGrpSpPr/>
        <p:nvPr/>
      </p:nvGrpSpPr>
      <p:grpSpPr>
        <a:xfrm>
          <a:off x="0" y="0"/>
          <a:ext cx="0" cy="0"/>
          <a:chOff x="0" y="0"/>
          <a:chExt cx="0" cy="0"/>
        </a:xfrm>
      </p:grpSpPr>
      <p:sp>
        <p:nvSpPr>
          <p:cNvPr id="2264" name="Google Shape;2264;g3139d671623_0_592:notes"/>
          <p:cNvSpPr txBox="1"/>
          <p:nvPr>
            <p:ph idx="1" type="body"/>
          </p:nvPr>
        </p:nvSpPr>
        <p:spPr>
          <a:xfrm>
            <a:off x="1219200" y="3300413"/>
            <a:ext cx="9753600" cy="270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g3139d671623_0_592:notes"/>
          <p:cNvSpPr/>
          <p:nvPr>
            <p:ph idx="2" type="sldImg"/>
          </p:nvPr>
        </p:nvSpPr>
        <p:spPr>
          <a:xfrm>
            <a:off x="1218561" y="857250"/>
            <a:ext cx="9754800" cy="23145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5.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2.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7.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4.jp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jp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8.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9.jp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0.jp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9.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9.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9.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jpg"/><Relationship Id="rId3" Type="http://schemas.openxmlformats.org/officeDocument/2006/relationships/image" Target="../media/image4.png"/><Relationship Id="rId4" Type="http://schemas.openxmlformats.org/officeDocument/2006/relationships/image" Target="../media/image3.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jp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jp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jp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1.jp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jpg"/></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jpg"/></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jpg"/></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5.jpg"/></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7.jpg"/></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7.jp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4.jpg"/></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jpg"/></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4.jpg"/></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8.jpg"/></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9.jpg"/></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7.jpg"/></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0.jpg"/></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9.png"/></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9.png"/></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9.png"/></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jpg"/></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6.jpg"/></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3.jpg"/></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jpg"/></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8.jpg"/></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6.jpg"/></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6.jpg"/></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21.jpg"/></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jpg"/></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jpg"/></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jpg"/></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5.jpg"/></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2.jpg"/></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7.jpg"/></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4.jpg"/></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7.jpg"/></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4.jpg"/></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8.jpg"/></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9.jpg"/></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7.jpg"/></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0.jpg"/></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9.png"/></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9.png"/></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9.png"/></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jpg"/></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6.jpg"/></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3.jpg"/></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6.jpg"/></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8.jpg"/></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6.jpg"/></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6.jpg"/></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21.jpg"/></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3.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Agriculture)" type="obj">
  <p:cSld name="OBJECT">
    <p:spTree>
      <p:nvGrpSpPr>
        <p:cNvPr id="9" name="Shape 9"/>
        <p:cNvGrpSpPr/>
        <p:nvPr/>
      </p:nvGrpSpPr>
      <p:grpSpPr>
        <a:xfrm>
          <a:off x="0" y="0"/>
          <a:ext cx="0" cy="0"/>
          <a:chOff x="0" y="0"/>
          <a:chExt cx="0" cy="0"/>
        </a:xfrm>
      </p:grpSpPr>
      <p:pic>
        <p:nvPicPr>
          <p:cNvPr id="10" name="Google Shape;10;p2"/>
          <p:cNvPicPr preferRelativeResize="0"/>
          <p:nvPr/>
        </p:nvPicPr>
        <p:blipFill rotWithShape="1">
          <a:blip r:embed="rId2">
            <a:alphaModFix/>
          </a:blip>
          <a:srcRect b="14682" l="0" r="0" t="937"/>
          <a:stretch/>
        </p:blipFill>
        <p:spPr>
          <a:xfrm>
            <a:off x="0" y="0"/>
            <a:ext cx="12192000" cy="6858000"/>
          </a:xfrm>
          <a:prstGeom prst="rect">
            <a:avLst/>
          </a:prstGeom>
          <a:noFill/>
          <a:ln>
            <a:noFill/>
          </a:ln>
        </p:spPr>
      </p:pic>
      <p:sp>
        <p:nvSpPr>
          <p:cNvPr id="11" name="Google Shape;11;p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2" name="Google Shape;12;p2"/>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3" name="Google Shape;13;p2"/>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Agriculture 2)">
  <p:cSld name="OBJECT_2">
    <p:spTree>
      <p:nvGrpSpPr>
        <p:cNvPr id="14" name="Shape 14"/>
        <p:cNvGrpSpPr/>
        <p:nvPr/>
      </p:nvGrpSpPr>
      <p:grpSpPr>
        <a:xfrm>
          <a:off x="0" y="0"/>
          <a:ext cx="0" cy="0"/>
          <a:chOff x="0" y="0"/>
          <a:chExt cx="0" cy="0"/>
        </a:xfrm>
      </p:grpSpPr>
      <p:pic>
        <p:nvPicPr>
          <p:cNvPr id="15" name="Google Shape;15;p3"/>
          <p:cNvPicPr preferRelativeResize="0"/>
          <p:nvPr/>
        </p:nvPicPr>
        <p:blipFill rotWithShape="1">
          <a:blip r:embed="rId2">
            <a:alphaModFix/>
          </a:blip>
          <a:srcRect b="8695" l="0" r="0" t="8255"/>
          <a:stretch/>
        </p:blipFill>
        <p:spPr>
          <a:xfrm>
            <a:off x="-114300" y="0"/>
            <a:ext cx="12414974" cy="6858001"/>
          </a:xfrm>
          <a:prstGeom prst="rect">
            <a:avLst/>
          </a:prstGeom>
          <a:noFill/>
          <a:ln>
            <a:noFill/>
          </a:ln>
        </p:spPr>
      </p:pic>
      <p:sp>
        <p:nvSpPr>
          <p:cNvPr id="16" name="Google Shape;16;p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7" name="Google Shape;17;p3"/>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8" name="Google Shape;18;p3"/>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Merchants &amp; Fishing)">
  <p:cSld name="OBJECT_2_2">
    <p:spTree>
      <p:nvGrpSpPr>
        <p:cNvPr id="19" name="Shape 19"/>
        <p:cNvGrpSpPr/>
        <p:nvPr/>
      </p:nvGrpSpPr>
      <p:grpSpPr>
        <a:xfrm>
          <a:off x="0" y="0"/>
          <a:ext cx="0" cy="0"/>
          <a:chOff x="0" y="0"/>
          <a:chExt cx="0" cy="0"/>
        </a:xfrm>
      </p:grpSpPr>
      <p:pic>
        <p:nvPicPr>
          <p:cNvPr id="20" name="Google Shape;20;p4"/>
          <p:cNvPicPr preferRelativeResize="0"/>
          <p:nvPr/>
        </p:nvPicPr>
        <p:blipFill rotWithShape="1">
          <a:blip r:embed="rId2">
            <a:alphaModFix/>
          </a:blip>
          <a:srcRect b="12118" l="0" r="0" t="3961"/>
          <a:stretch/>
        </p:blipFill>
        <p:spPr>
          <a:xfrm>
            <a:off x="-53500" y="0"/>
            <a:ext cx="12287251" cy="6858001"/>
          </a:xfrm>
          <a:prstGeom prst="rect">
            <a:avLst/>
          </a:prstGeom>
          <a:noFill/>
          <a:ln>
            <a:noFill/>
          </a:ln>
        </p:spPr>
      </p:pic>
      <p:sp>
        <p:nvSpPr>
          <p:cNvPr id="21" name="Google Shape;21;p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22" name="Google Shape;22;p4"/>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23" name="Google Shape;23;p4"/>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Landscape)">
  <p:cSld name="OBJECT_2_2_1">
    <p:spTree>
      <p:nvGrpSpPr>
        <p:cNvPr id="24" name="Shape 24"/>
        <p:cNvGrpSpPr/>
        <p:nvPr/>
      </p:nvGrpSpPr>
      <p:grpSpPr>
        <a:xfrm>
          <a:off x="0" y="0"/>
          <a:ext cx="0" cy="0"/>
          <a:chOff x="0" y="0"/>
          <a:chExt cx="0" cy="0"/>
        </a:xfrm>
      </p:grpSpPr>
      <p:pic>
        <p:nvPicPr>
          <p:cNvPr id="25" name="Google Shape;25;p5"/>
          <p:cNvPicPr preferRelativeResize="0"/>
          <p:nvPr/>
        </p:nvPicPr>
        <p:blipFill rotWithShape="1">
          <a:blip r:embed="rId2">
            <a:alphaModFix/>
          </a:blip>
          <a:srcRect b="15476" l="0" r="0" t="0"/>
          <a:stretch/>
        </p:blipFill>
        <p:spPr>
          <a:xfrm>
            <a:off x="-76200" y="-76050"/>
            <a:ext cx="12306302" cy="6934051"/>
          </a:xfrm>
          <a:prstGeom prst="rect">
            <a:avLst/>
          </a:prstGeom>
          <a:noFill/>
          <a:ln>
            <a:noFill/>
          </a:ln>
        </p:spPr>
      </p:pic>
      <p:sp>
        <p:nvSpPr>
          <p:cNvPr id="26" name="Google Shape;26;p5"/>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27" name="Google Shape;27;p5"/>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28" name="Google Shape;28;p5"/>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1)">
  <p:cSld name="OBJECT_2_2_1_1">
    <p:spTree>
      <p:nvGrpSpPr>
        <p:cNvPr id="29" name="Shape 29"/>
        <p:cNvGrpSpPr/>
        <p:nvPr/>
      </p:nvGrpSpPr>
      <p:grpSpPr>
        <a:xfrm>
          <a:off x="0" y="0"/>
          <a:ext cx="0" cy="0"/>
          <a:chOff x="0" y="0"/>
          <a:chExt cx="0" cy="0"/>
        </a:xfrm>
      </p:grpSpPr>
      <p:pic>
        <p:nvPicPr>
          <p:cNvPr id="30" name="Google Shape;30;p6"/>
          <p:cNvPicPr preferRelativeResize="0"/>
          <p:nvPr/>
        </p:nvPicPr>
        <p:blipFill rotWithShape="1">
          <a:blip r:embed="rId2">
            <a:alphaModFix/>
          </a:blip>
          <a:srcRect b="15626" l="0" r="0" t="0"/>
          <a:stretch/>
        </p:blipFill>
        <p:spPr>
          <a:xfrm>
            <a:off x="0" y="0"/>
            <a:ext cx="12192000" cy="6858000"/>
          </a:xfrm>
          <a:prstGeom prst="rect">
            <a:avLst/>
          </a:prstGeom>
          <a:noFill/>
          <a:ln>
            <a:noFill/>
          </a:ln>
        </p:spPr>
      </p:pic>
      <p:sp>
        <p:nvSpPr>
          <p:cNvPr id="31" name="Google Shape;31;p6"/>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32" name="Google Shape;32;p6"/>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33" name="Google Shape;33;p6"/>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2)">
  <p:cSld name="OBJECT_2_2_1_1_1">
    <p:spTree>
      <p:nvGrpSpPr>
        <p:cNvPr id="34" name="Shape 34"/>
        <p:cNvGrpSpPr/>
        <p:nvPr/>
      </p:nvGrpSpPr>
      <p:grpSpPr>
        <a:xfrm>
          <a:off x="0" y="0"/>
          <a:ext cx="0" cy="0"/>
          <a:chOff x="0" y="0"/>
          <a:chExt cx="0" cy="0"/>
        </a:xfrm>
      </p:grpSpPr>
      <p:pic>
        <p:nvPicPr>
          <p:cNvPr id="35" name="Google Shape;35;p7"/>
          <p:cNvPicPr preferRelativeResize="0"/>
          <p:nvPr/>
        </p:nvPicPr>
        <p:blipFill rotWithShape="1">
          <a:blip r:embed="rId2">
            <a:alphaModFix/>
          </a:blip>
          <a:srcRect b="10702" l="0" r="0" t="4967"/>
          <a:stretch/>
        </p:blipFill>
        <p:spPr>
          <a:xfrm>
            <a:off x="-5875" y="0"/>
            <a:ext cx="12197881" cy="6858003"/>
          </a:xfrm>
          <a:prstGeom prst="rect">
            <a:avLst/>
          </a:prstGeom>
          <a:noFill/>
          <a:ln>
            <a:noFill/>
          </a:ln>
        </p:spPr>
      </p:pic>
      <p:sp>
        <p:nvSpPr>
          <p:cNvPr id="36" name="Google Shape;36;p7"/>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37" name="Google Shape;37;p7"/>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38" name="Google Shape;38;p7"/>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p:cSld name="OBJECT_2_2_1_1_1_1">
    <p:spTree>
      <p:nvGrpSpPr>
        <p:cNvPr id="39" name="Shape 39"/>
        <p:cNvGrpSpPr/>
        <p:nvPr/>
      </p:nvGrpSpPr>
      <p:grpSpPr>
        <a:xfrm>
          <a:off x="0" y="0"/>
          <a:ext cx="0" cy="0"/>
          <a:chOff x="0" y="0"/>
          <a:chExt cx="0" cy="0"/>
        </a:xfrm>
      </p:grpSpPr>
      <p:pic>
        <p:nvPicPr>
          <p:cNvPr id="40" name="Google Shape;40;p8"/>
          <p:cNvPicPr preferRelativeResize="0"/>
          <p:nvPr/>
        </p:nvPicPr>
        <p:blipFill rotWithShape="1">
          <a:blip r:embed="rId2">
            <a:alphaModFix/>
          </a:blip>
          <a:srcRect b="9998" l="0" r="0" t="5628"/>
          <a:stretch/>
        </p:blipFill>
        <p:spPr>
          <a:xfrm>
            <a:off x="0" y="0"/>
            <a:ext cx="12191996" cy="6858000"/>
          </a:xfrm>
          <a:prstGeom prst="rect">
            <a:avLst/>
          </a:prstGeom>
          <a:noFill/>
          <a:ln>
            <a:noFill/>
          </a:ln>
        </p:spPr>
      </p:pic>
      <p:sp>
        <p:nvSpPr>
          <p:cNvPr id="41" name="Google Shape;41;p8"/>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2" name="Google Shape;42;p8"/>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43" name="Google Shape;43;p8"/>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p:cSld name="OBJECT_2_2_1_1_1_1_2">
    <p:spTree>
      <p:nvGrpSpPr>
        <p:cNvPr id="44" name="Shape 44"/>
        <p:cNvGrpSpPr/>
        <p:nvPr/>
      </p:nvGrpSpPr>
      <p:grpSpPr>
        <a:xfrm>
          <a:off x="0" y="0"/>
          <a:ext cx="0" cy="0"/>
          <a:chOff x="0" y="0"/>
          <a:chExt cx="0" cy="0"/>
        </a:xfrm>
      </p:grpSpPr>
      <p:pic>
        <p:nvPicPr>
          <p:cNvPr id="45" name="Google Shape;45;p9"/>
          <p:cNvPicPr preferRelativeResize="0"/>
          <p:nvPr/>
        </p:nvPicPr>
        <p:blipFill>
          <a:blip r:embed="rId2">
            <a:alphaModFix/>
          </a:blip>
          <a:stretch>
            <a:fillRect/>
          </a:stretch>
        </p:blipFill>
        <p:spPr>
          <a:xfrm>
            <a:off x="-5887" y="0"/>
            <a:ext cx="12192003" cy="6858002"/>
          </a:xfrm>
          <a:prstGeom prst="rect">
            <a:avLst/>
          </a:prstGeom>
          <a:noFill/>
          <a:ln>
            <a:noFill/>
          </a:ln>
        </p:spPr>
      </p:pic>
      <p:sp>
        <p:nvSpPr>
          <p:cNvPr id="46" name="Google Shape;46;p9"/>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7" name="Google Shape;47;p9"/>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48" name="Google Shape;48;p9"/>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p:cSld name="OBJECT_2_2_1_1_1_1_2_1">
    <p:spTree>
      <p:nvGrpSpPr>
        <p:cNvPr id="49" name="Shape 49"/>
        <p:cNvGrpSpPr/>
        <p:nvPr/>
      </p:nvGrpSpPr>
      <p:grpSpPr>
        <a:xfrm>
          <a:off x="0" y="0"/>
          <a:ext cx="0" cy="0"/>
          <a:chOff x="0" y="0"/>
          <a:chExt cx="0" cy="0"/>
        </a:xfrm>
      </p:grpSpPr>
      <p:pic>
        <p:nvPicPr>
          <p:cNvPr id="50" name="Google Shape;50;p10"/>
          <p:cNvPicPr preferRelativeResize="0"/>
          <p:nvPr/>
        </p:nvPicPr>
        <p:blipFill rotWithShape="1">
          <a:blip r:embed="rId2">
            <a:alphaModFix/>
          </a:blip>
          <a:srcRect b="1775" l="2901" r="2910" t="1765"/>
          <a:stretch/>
        </p:blipFill>
        <p:spPr>
          <a:xfrm>
            <a:off x="0" y="0"/>
            <a:ext cx="12191998" cy="6858000"/>
          </a:xfrm>
          <a:prstGeom prst="rect">
            <a:avLst/>
          </a:prstGeom>
          <a:noFill/>
          <a:ln>
            <a:noFill/>
          </a:ln>
        </p:spPr>
      </p:pic>
      <p:sp>
        <p:nvSpPr>
          <p:cNvPr id="51" name="Google Shape;51;p10"/>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2" name="Google Shape;52;p10"/>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53" name="Google Shape;53;p10"/>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1">
  <p:cSld name="OBJECT_2_2_1_1_1_1_2_1_1">
    <p:spTree>
      <p:nvGrpSpPr>
        <p:cNvPr id="54" name="Shape 54"/>
        <p:cNvGrpSpPr/>
        <p:nvPr/>
      </p:nvGrpSpPr>
      <p:grpSpPr>
        <a:xfrm>
          <a:off x="0" y="0"/>
          <a:ext cx="0" cy="0"/>
          <a:chOff x="0" y="0"/>
          <a:chExt cx="0" cy="0"/>
        </a:xfrm>
      </p:grpSpPr>
      <p:pic>
        <p:nvPicPr>
          <p:cNvPr id="55" name="Google Shape;55;p11"/>
          <p:cNvPicPr preferRelativeResize="0"/>
          <p:nvPr/>
        </p:nvPicPr>
        <p:blipFill rotWithShape="1">
          <a:blip r:embed="rId2">
            <a:alphaModFix/>
          </a:blip>
          <a:srcRect b="20621" l="0" r="0" t="4964"/>
          <a:stretch/>
        </p:blipFill>
        <p:spPr>
          <a:xfrm>
            <a:off x="-47475" y="0"/>
            <a:ext cx="12287099" cy="6858002"/>
          </a:xfrm>
          <a:prstGeom prst="rect">
            <a:avLst/>
          </a:prstGeom>
          <a:noFill/>
          <a:ln>
            <a:noFill/>
          </a:ln>
        </p:spPr>
      </p:pic>
      <p:sp>
        <p:nvSpPr>
          <p:cNvPr id="56" name="Google Shape;56;p1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7" name="Google Shape;57;p11"/>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58" name="Google Shape;58;p11"/>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1 1">
  <p:cSld name="OBJECT_2_2_1_1_1_1_2_1_1_1">
    <p:spTree>
      <p:nvGrpSpPr>
        <p:cNvPr id="59" name="Shape 59"/>
        <p:cNvGrpSpPr/>
        <p:nvPr/>
      </p:nvGrpSpPr>
      <p:grpSpPr>
        <a:xfrm>
          <a:off x="0" y="0"/>
          <a:ext cx="0" cy="0"/>
          <a:chOff x="0" y="0"/>
          <a:chExt cx="0" cy="0"/>
        </a:xfrm>
      </p:grpSpPr>
      <p:pic>
        <p:nvPicPr>
          <p:cNvPr id="60" name="Google Shape;60;p12"/>
          <p:cNvPicPr preferRelativeResize="0"/>
          <p:nvPr/>
        </p:nvPicPr>
        <p:blipFill rotWithShape="1">
          <a:blip r:embed="rId2">
            <a:alphaModFix/>
          </a:blip>
          <a:srcRect b="16318" l="0" r="0" t="0"/>
          <a:stretch/>
        </p:blipFill>
        <p:spPr>
          <a:xfrm>
            <a:off x="0" y="0"/>
            <a:ext cx="12292980" cy="6858002"/>
          </a:xfrm>
          <a:prstGeom prst="rect">
            <a:avLst/>
          </a:prstGeom>
          <a:noFill/>
          <a:ln>
            <a:noFill/>
          </a:ln>
        </p:spPr>
      </p:pic>
      <p:sp>
        <p:nvSpPr>
          <p:cNvPr id="61" name="Google Shape;61;p1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62" name="Google Shape;62;p12"/>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63" name="Google Shape;63;p12"/>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4)">
  <p:cSld name="OBJECT_2_2_1_1_1_1_1">
    <p:spTree>
      <p:nvGrpSpPr>
        <p:cNvPr id="64" name="Shape 64"/>
        <p:cNvGrpSpPr/>
        <p:nvPr/>
      </p:nvGrpSpPr>
      <p:grpSpPr>
        <a:xfrm>
          <a:off x="0" y="0"/>
          <a:ext cx="0" cy="0"/>
          <a:chOff x="0" y="0"/>
          <a:chExt cx="0" cy="0"/>
        </a:xfrm>
      </p:grpSpPr>
      <p:pic>
        <p:nvPicPr>
          <p:cNvPr id="65" name="Google Shape;65;p13"/>
          <p:cNvPicPr preferRelativeResize="0"/>
          <p:nvPr/>
        </p:nvPicPr>
        <p:blipFill rotWithShape="1">
          <a:blip r:embed="rId2">
            <a:alphaModFix/>
          </a:blip>
          <a:srcRect b="20880" l="8492" r="0" t="0"/>
          <a:stretch/>
        </p:blipFill>
        <p:spPr>
          <a:xfrm>
            <a:off x="0" y="0"/>
            <a:ext cx="12192000" cy="6858000"/>
          </a:xfrm>
          <a:prstGeom prst="rect">
            <a:avLst/>
          </a:prstGeom>
          <a:noFill/>
          <a:ln>
            <a:noFill/>
          </a:ln>
        </p:spPr>
      </p:pic>
      <p:sp>
        <p:nvSpPr>
          <p:cNvPr id="66" name="Google Shape;66;p1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67" name="Google Shape;67;p13"/>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68" name="Google Shape;68;p13"/>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5)">
  <p:cSld name="OBJECT_2_2_1_1_1_1_1_1">
    <p:spTree>
      <p:nvGrpSpPr>
        <p:cNvPr id="69" name="Shape 69"/>
        <p:cNvGrpSpPr/>
        <p:nvPr/>
      </p:nvGrpSpPr>
      <p:grpSpPr>
        <a:xfrm>
          <a:off x="0" y="0"/>
          <a:ext cx="0" cy="0"/>
          <a:chOff x="0" y="0"/>
          <a:chExt cx="0" cy="0"/>
        </a:xfrm>
      </p:grpSpPr>
      <p:pic>
        <p:nvPicPr>
          <p:cNvPr id="70" name="Google Shape;70;p14"/>
          <p:cNvPicPr preferRelativeResize="0"/>
          <p:nvPr/>
        </p:nvPicPr>
        <p:blipFill rotWithShape="1">
          <a:blip r:embed="rId2">
            <a:alphaModFix/>
          </a:blip>
          <a:srcRect b="0" l="15526" r="0" t="0"/>
          <a:stretch/>
        </p:blipFill>
        <p:spPr>
          <a:xfrm rot="-5400000">
            <a:off x="2667000" y="-2667000"/>
            <a:ext cx="6877050" cy="12211050"/>
          </a:xfrm>
          <a:prstGeom prst="rect">
            <a:avLst/>
          </a:prstGeom>
          <a:noFill/>
          <a:ln>
            <a:noFill/>
          </a:ln>
        </p:spPr>
      </p:pic>
      <p:sp>
        <p:nvSpPr>
          <p:cNvPr id="71" name="Google Shape;71;p1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72" name="Google Shape;72;p14"/>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4800">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73" name="Google Shape;73;p14"/>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p:cSld name="OBJECT_2_1">
    <p:spTree>
      <p:nvGrpSpPr>
        <p:cNvPr id="74" name="Shape 74"/>
        <p:cNvGrpSpPr/>
        <p:nvPr/>
      </p:nvGrpSpPr>
      <p:grpSpPr>
        <a:xfrm>
          <a:off x="0" y="0"/>
          <a:ext cx="0" cy="0"/>
          <a:chOff x="0" y="0"/>
          <a:chExt cx="0" cy="0"/>
        </a:xfrm>
      </p:grpSpPr>
      <p:graphicFrame>
        <p:nvGraphicFramePr>
          <p:cNvPr id="75" name="Google Shape;75;p15"/>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76" name="Google Shape;76;p15"/>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800">
                <a:solidFill>
                  <a:srgbClr val="111111"/>
                </a:solidFill>
                <a:latin typeface="Muli"/>
                <a:ea typeface="Muli"/>
                <a:cs typeface="Muli"/>
                <a:sym typeface="Muli"/>
              </a:defRPr>
            </a:lvl1pPr>
            <a:lvl2pPr lvl="1" rtl="0">
              <a:spcBef>
                <a:spcPts val="0"/>
              </a:spcBef>
              <a:spcAft>
                <a:spcPts val="0"/>
              </a:spcAft>
              <a:buNone/>
              <a:defRPr>
                <a:solidFill>
                  <a:srgbClr val="111111"/>
                </a:solidFill>
                <a:latin typeface="Muli"/>
                <a:ea typeface="Muli"/>
                <a:cs typeface="Muli"/>
                <a:sym typeface="Muli"/>
              </a:defRPr>
            </a:lvl2pPr>
            <a:lvl3pPr lvl="2" rtl="0">
              <a:spcBef>
                <a:spcPts val="0"/>
              </a:spcBef>
              <a:spcAft>
                <a:spcPts val="0"/>
              </a:spcAft>
              <a:buNone/>
              <a:defRPr>
                <a:solidFill>
                  <a:srgbClr val="111111"/>
                </a:solidFill>
                <a:latin typeface="Muli"/>
                <a:ea typeface="Muli"/>
                <a:cs typeface="Muli"/>
                <a:sym typeface="Muli"/>
              </a:defRPr>
            </a:lvl3pPr>
            <a:lvl4pPr lvl="3" rtl="0">
              <a:spcBef>
                <a:spcPts val="0"/>
              </a:spcBef>
              <a:spcAft>
                <a:spcPts val="0"/>
              </a:spcAft>
              <a:buNone/>
              <a:defRPr>
                <a:solidFill>
                  <a:srgbClr val="111111"/>
                </a:solidFill>
                <a:latin typeface="Muli"/>
                <a:ea typeface="Muli"/>
                <a:cs typeface="Muli"/>
                <a:sym typeface="Muli"/>
              </a:defRPr>
            </a:lvl4pPr>
            <a:lvl5pPr lvl="4" rtl="0">
              <a:spcBef>
                <a:spcPts val="0"/>
              </a:spcBef>
              <a:spcAft>
                <a:spcPts val="0"/>
              </a:spcAft>
              <a:buNone/>
              <a:defRPr>
                <a:solidFill>
                  <a:srgbClr val="111111"/>
                </a:solidFill>
                <a:latin typeface="Muli"/>
                <a:ea typeface="Muli"/>
                <a:cs typeface="Muli"/>
                <a:sym typeface="Muli"/>
              </a:defRPr>
            </a:lvl5pPr>
            <a:lvl6pPr lvl="5" rtl="0">
              <a:spcBef>
                <a:spcPts val="0"/>
              </a:spcBef>
              <a:spcAft>
                <a:spcPts val="0"/>
              </a:spcAft>
              <a:buNone/>
              <a:defRPr>
                <a:solidFill>
                  <a:srgbClr val="111111"/>
                </a:solidFill>
                <a:latin typeface="Muli"/>
                <a:ea typeface="Muli"/>
                <a:cs typeface="Muli"/>
                <a:sym typeface="Muli"/>
              </a:defRPr>
            </a:lvl6pPr>
            <a:lvl7pPr lvl="6" rtl="0">
              <a:spcBef>
                <a:spcPts val="0"/>
              </a:spcBef>
              <a:spcAft>
                <a:spcPts val="0"/>
              </a:spcAft>
              <a:buNone/>
              <a:defRPr>
                <a:solidFill>
                  <a:srgbClr val="111111"/>
                </a:solidFill>
                <a:latin typeface="Muli"/>
                <a:ea typeface="Muli"/>
                <a:cs typeface="Muli"/>
                <a:sym typeface="Muli"/>
              </a:defRPr>
            </a:lvl7pPr>
            <a:lvl8pPr lvl="7" rtl="0">
              <a:spcBef>
                <a:spcPts val="0"/>
              </a:spcBef>
              <a:spcAft>
                <a:spcPts val="0"/>
              </a:spcAft>
              <a:buNone/>
              <a:defRPr>
                <a:solidFill>
                  <a:srgbClr val="111111"/>
                </a:solidFill>
                <a:latin typeface="Muli"/>
                <a:ea typeface="Muli"/>
                <a:cs typeface="Muli"/>
                <a:sym typeface="Muli"/>
              </a:defRPr>
            </a:lvl8pPr>
            <a:lvl9pPr lvl="8" rtl="0">
              <a:spcBef>
                <a:spcPts val="0"/>
              </a:spcBef>
              <a:spcAft>
                <a:spcPts val="0"/>
              </a:spcAft>
              <a:buNone/>
              <a:defRPr>
                <a:solidFill>
                  <a:srgbClr val="111111"/>
                </a:solidFill>
                <a:latin typeface="Muli"/>
                <a:ea typeface="Muli"/>
                <a:cs typeface="Muli"/>
                <a:sym typeface="Muli"/>
              </a:defRPr>
            </a:lvl9pPr>
          </a:lstStyle>
          <a:p/>
        </p:txBody>
      </p:sp>
      <p:sp>
        <p:nvSpPr>
          <p:cNvPr id="77" name="Google Shape;77;p15"/>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111111"/>
                </a:solidFill>
              </a:defRPr>
            </a:lvl1pPr>
            <a:lvl2pPr lvl="1" rtl="0">
              <a:spcBef>
                <a:spcPts val="0"/>
              </a:spcBef>
              <a:spcAft>
                <a:spcPts val="0"/>
              </a:spcAft>
              <a:buNone/>
              <a:defRPr>
                <a:solidFill>
                  <a:srgbClr val="111111"/>
                </a:solidFill>
              </a:defRPr>
            </a:lvl2pPr>
            <a:lvl3pPr lvl="2" rtl="0">
              <a:spcBef>
                <a:spcPts val="0"/>
              </a:spcBef>
              <a:spcAft>
                <a:spcPts val="0"/>
              </a:spcAft>
              <a:buNone/>
              <a:defRPr>
                <a:solidFill>
                  <a:srgbClr val="111111"/>
                </a:solidFill>
              </a:defRPr>
            </a:lvl3pPr>
            <a:lvl4pPr lvl="3" rtl="0">
              <a:spcBef>
                <a:spcPts val="0"/>
              </a:spcBef>
              <a:spcAft>
                <a:spcPts val="0"/>
              </a:spcAft>
              <a:buNone/>
              <a:defRPr>
                <a:solidFill>
                  <a:srgbClr val="111111"/>
                </a:solidFill>
              </a:defRPr>
            </a:lvl4pPr>
            <a:lvl5pPr lvl="4" rtl="0">
              <a:spcBef>
                <a:spcPts val="0"/>
              </a:spcBef>
              <a:spcAft>
                <a:spcPts val="0"/>
              </a:spcAft>
              <a:buNone/>
              <a:defRPr>
                <a:solidFill>
                  <a:srgbClr val="111111"/>
                </a:solidFill>
              </a:defRPr>
            </a:lvl5pPr>
            <a:lvl6pPr lvl="5" rtl="0">
              <a:spcBef>
                <a:spcPts val="0"/>
              </a:spcBef>
              <a:spcAft>
                <a:spcPts val="0"/>
              </a:spcAft>
              <a:buNone/>
              <a:defRPr>
                <a:solidFill>
                  <a:srgbClr val="111111"/>
                </a:solidFill>
              </a:defRPr>
            </a:lvl6pPr>
            <a:lvl7pPr lvl="6" rtl="0">
              <a:spcBef>
                <a:spcPts val="0"/>
              </a:spcBef>
              <a:spcAft>
                <a:spcPts val="0"/>
              </a:spcAft>
              <a:buNone/>
              <a:defRPr>
                <a:solidFill>
                  <a:srgbClr val="111111"/>
                </a:solidFill>
              </a:defRPr>
            </a:lvl7pPr>
            <a:lvl8pPr lvl="7" rtl="0">
              <a:spcBef>
                <a:spcPts val="0"/>
              </a:spcBef>
              <a:spcAft>
                <a:spcPts val="0"/>
              </a:spcAft>
              <a:buNone/>
              <a:defRPr>
                <a:solidFill>
                  <a:srgbClr val="111111"/>
                </a:solidFill>
              </a:defRPr>
            </a:lvl8pPr>
            <a:lvl9pPr lvl="8" rtl="0">
              <a:spcBef>
                <a:spcPts val="0"/>
              </a:spcBef>
              <a:spcAft>
                <a:spcPts val="0"/>
              </a:spcAft>
              <a:buNone/>
              <a:defRPr>
                <a:solidFill>
                  <a:srgbClr val="111111"/>
                </a:solidFill>
              </a:defRPr>
            </a:lvl9pPr>
          </a:lstStyle>
          <a:p/>
        </p:txBody>
      </p:sp>
      <p:pic>
        <p:nvPicPr>
          <p:cNvPr id="78" name="Google Shape;78;p15"/>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ption 2)">
  <p:cSld name="OBJECT_2_1_2">
    <p:spTree>
      <p:nvGrpSpPr>
        <p:cNvPr id="79" name="Shape 79"/>
        <p:cNvGrpSpPr/>
        <p:nvPr/>
      </p:nvGrpSpPr>
      <p:grpSpPr>
        <a:xfrm>
          <a:off x="0" y="0"/>
          <a:ext cx="0" cy="0"/>
          <a:chOff x="0" y="0"/>
          <a:chExt cx="0" cy="0"/>
        </a:xfrm>
      </p:grpSpPr>
      <p:graphicFrame>
        <p:nvGraphicFramePr>
          <p:cNvPr id="80" name="Google Shape;80;p16"/>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81" name="Google Shape;81;p16"/>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800">
                <a:solidFill>
                  <a:srgbClr val="111111"/>
                </a:solidFill>
                <a:latin typeface="Muli"/>
                <a:ea typeface="Muli"/>
                <a:cs typeface="Muli"/>
                <a:sym typeface="Muli"/>
              </a:defRPr>
            </a:lvl1pPr>
            <a:lvl2pPr lvl="1" rtl="0">
              <a:spcBef>
                <a:spcPts val="0"/>
              </a:spcBef>
              <a:spcAft>
                <a:spcPts val="0"/>
              </a:spcAft>
              <a:buNone/>
              <a:defRPr>
                <a:solidFill>
                  <a:srgbClr val="111111"/>
                </a:solidFill>
                <a:latin typeface="Muli"/>
                <a:ea typeface="Muli"/>
                <a:cs typeface="Muli"/>
                <a:sym typeface="Muli"/>
              </a:defRPr>
            </a:lvl2pPr>
            <a:lvl3pPr lvl="2" rtl="0">
              <a:spcBef>
                <a:spcPts val="0"/>
              </a:spcBef>
              <a:spcAft>
                <a:spcPts val="0"/>
              </a:spcAft>
              <a:buNone/>
              <a:defRPr>
                <a:solidFill>
                  <a:srgbClr val="111111"/>
                </a:solidFill>
                <a:latin typeface="Muli"/>
                <a:ea typeface="Muli"/>
                <a:cs typeface="Muli"/>
                <a:sym typeface="Muli"/>
              </a:defRPr>
            </a:lvl3pPr>
            <a:lvl4pPr lvl="3" rtl="0">
              <a:spcBef>
                <a:spcPts val="0"/>
              </a:spcBef>
              <a:spcAft>
                <a:spcPts val="0"/>
              </a:spcAft>
              <a:buNone/>
              <a:defRPr>
                <a:solidFill>
                  <a:srgbClr val="111111"/>
                </a:solidFill>
                <a:latin typeface="Muli"/>
                <a:ea typeface="Muli"/>
                <a:cs typeface="Muli"/>
                <a:sym typeface="Muli"/>
              </a:defRPr>
            </a:lvl4pPr>
            <a:lvl5pPr lvl="4" rtl="0">
              <a:spcBef>
                <a:spcPts val="0"/>
              </a:spcBef>
              <a:spcAft>
                <a:spcPts val="0"/>
              </a:spcAft>
              <a:buNone/>
              <a:defRPr>
                <a:solidFill>
                  <a:srgbClr val="111111"/>
                </a:solidFill>
                <a:latin typeface="Muli"/>
                <a:ea typeface="Muli"/>
                <a:cs typeface="Muli"/>
                <a:sym typeface="Muli"/>
              </a:defRPr>
            </a:lvl5pPr>
            <a:lvl6pPr lvl="5" rtl="0">
              <a:spcBef>
                <a:spcPts val="0"/>
              </a:spcBef>
              <a:spcAft>
                <a:spcPts val="0"/>
              </a:spcAft>
              <a:buNone/>
              <a:defRPr>
                <a:solidFill>
                  <a:srgbClr val="111111"/>
                </a:solidFill>
                <a:latin typeface="Muli"/>
                <a:ea typeface="Muli"/>
                <a:cs typeface="Muli"/>
                <a:sym typeface="Muli"/>
              </a:defRPr>
            </a:lvl6pPr>
            <a:lvl7pPr lvl="6" rtl="0">
              <a:spcBef>
                <a:spcPts val="0"/>
              </a:spcBef>
              <a:spcAft>
                <a:spcPts val="0"/>
              </a:spcAft>
              <a:buNone/>
              <a:defRPr>
                <a:solidFill>
                  <a:srgbClr val="111111"/>
                </a:solidFill>
                <a:latin typeface="Muli"/>
                <a:ea typeface="Muli"/>
                <a:cs typeface="Muli"/>
                <a:sym typeface="Muli"/>
              </a:defRPr>
            </a:lvl7pPr>
            <a:lvl8pPr lvl="7" rtl="0">
              <a:spcBef>
                <a:spcPts val="0"/>
              </a:spcBef>
              <a:spcAft>
                <a:spcPts val="0"/>
              </a:spcAft>
              <a:buNone/>
              <a:defRPr>
                <a:solidFill>
                  <a:srgbClr val="111111"/>
                </a:solidFill>
                <a:latin typeface="Muli"/>
                <a:ea typeface="Muli"/>
                <a:cs typeface="Muli"/>
                <a:sym typeface="Muli"/>
              </a:defRPr>
            </a:lvl8pPr>
            <a:lvl9pPr lvl="8" rtl="0">
              <a:spcBef>
                <a:spcPts val="0"/>
              </a:spcBef>
              <a:spcAft>
                <a:spcPts val="0"/>
              </a:spcAft>
              <a:buNone/>
              <a:defRPr>
                <a:solidFill>
                  <a:srgbClr val="111111"/>
                </a:solidFill>
                <a:latin typeface="Muli"/>
                <a:ea typeface="Muli"/>
                <a:cs typeface="Muli"/>
                <a:sym typeface="Muli"/>
              </a:defRPr>
            </a:lvl9pPr>
          </a:lstStyle>
          <a:p/>
        </p:txBody>
      </p:sp>
      <p:sp>
        <p:nvSpPr>
          <p:cNvPr id="82" name="Google Shape;82;p16"/>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111111"/>
                </a:solidFill>
              </a:defRPr>
            </a:lvl1pPr>
            <a:lvl2pPr lvl="1" rtl="0">
              <a:spcBef>
                <a:spcPts val="0"/>
              </a:spcBef>
              <a:spcAft>
                <a:spcPts val="0"/>
              </a:spcAft>
              <a:buNone/>
              <a:defRPr>
                <a:solidFill>
                  <a:srgbClr val="111111"/>
                </a:solidFill>
              </a:defRPr>
            </a:lvl2pPr>
            <a:lvl3pPr lvl="2" rtl="0">
              <a:spcBef>
                <a:spcPts val="0"/>
              </a:spcBef>
              <a:spcAft>
                <a:spcPts val="0"/>
              </a:spcAft>
              <a:buNone/>
              <a:defRPr>
                <a:solidFill>
                  <a:srgbClr val="111111"/>
                </a:solidFill>
              </a:defRPr>
            </a:lvl3pPr>
            <a:lvl4pPr lvl="3" rtl="0">
              <a:spcBef>
                <a:spcPts val="0"/>
              </a:spcBef>
              <a:spcAft>
                <a:spcPts val="0"/>
              </a:spcAft>
              <a:buNone/>
              <a:defRPr>
                <a:solidFill>
                  <a:srgbClr val="111111"/>
                </a:solidFill>
              </a:defRPr>
            </a:lvl4pPr>
            <a:lvl5pPr lvl="4" rtl="0">
              <a:spcBef>
                <a:spcPts val="0"/>
              </a:spcBef>
              <a:spcAft>
                <a:spcPts val="0"/>
              </a:spcAft>
              <a:buNone/>
              <a:defRPr>
                <a:solidFill>
                  <a:srgbClr val="111111"/>
                </a:solidFill>
              </a:defRPr>
            </a:lvl5pPr>
            <a:lvl6pPr lvl="5" rtl="0">
              <a:spcBef>
                <a:spcPts val="0"/>
              </a:spcBef>
              <a:spcAft>
                <a:spcPts val="0"/>
              </a:spcAft>
              <a:buNone/>
              <a:defRPr>
                <a:solidFill>
                  <a:srgbClr val="111111"/>
                </a:solidFill>
              </a:defRPr>
            </a:lvl6pPr>
            <a:lvl7pPr lvl="6" rtl="0">
              <a:spcBef>
                <a:spcPts val="0"/>
              </a:spcBef>
              <a:spcAft>
                <a:spcPts val="0"/>
              </a:spcAft>
              <a:buNone/>
              <a:defRPr>
                <a:solidFill>
                  <a:srgbClr val="111111"/>
                </a:solidFill>
              </a:defRPr>
            </a:lvl7pPr>
            <a:lvl8pPr lvl="7" rtl="0">
              <a:spcBef>
                <a:spcPts val="0"/>
              </a:spcBef>
              <a:spcAft>
                <a:spcPts val="0"/>
              </a:spcAft>
              <a:buNone/>
              <a:defRPr>
                <a:solidFill>
                  <a:srgbClr val="111111"/>
                </a:solidFill>
              </a:defRPr>
            </a:lvl8pPr>
            <a:lvl9pPr lvl="8" rtl="0">
              <a:spcBef>
                <a:spcPts val="0"/>
              </a:spcBef>
              <a:spcAft>
                <a:spcPts val="0"/>
              </a:spcAft>
              <a:buNone/>
              <a:defRPr>
                <a:solidFill>
                  <a:srgbClr val="111111"/>
                </a:solidFill>
              </a:defRPr>
            </a:lvl9pPr>
          </a:lstStyle>
          <a:p/>
        </p:txBody>
      </p:sp>
      <p:pic>
        <p:nvPicPr>
          <p:cNvPr id="83" name="Google Shape;83;p16"/>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ption 3)">
  <p:cSld name="OBJECT_2_1_2_1">
    <p:spTree>
      <p:nvGrpSpPr>
        <p:cNvPr id="84" name="Shape 84"/>
        <p:cNvGrpSpPr/>
        <p:nvPr/>
      </p:nvGrpSpPr>
      <p:grpSpPr>
        <a:xfrm>
          <a:off x="0" y="0"/>
          <a:ext cx="0" cy="0"/>
          <a:chOff x="0" y="0"/>
          <a:chExt cx="0" cy="0"/>
        </a:xfrm>
      </p:grpSpPr>
      <p:graphicFrame>
        <p:nvGraphicFramePr>
          <p:cNvPr id="85" name="Google Shape;85;p17"/>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86" name="Google Shape;86;p17"/>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800">
                <a:solidFill>
                  <a:srgbClr val="111111"/>
                </a:solidFill>
                <a:latin typeface="Muli"/>
                <a:ea typeface="Muli"/>
                <a:cs typeface="Muli"/>
                <a:sym typeface="Muli"/>
              </a:defRPr>
            </a:lvl1pPr>
            <a:lvl2pPr lvl="1" rtl="0">
              <a:spcBef>
                <a:spcPts val="0"/>
              </a:spcBef>
              <a:spcAft>
                <a:spcPts val="0"/>
              </a:spcAft>
              <a:buNone/>
              <a:defRPr>
                <a:solidFill>
                  <a:srgbClr val="111111"/>
                </a:solidFill>
                <a:latin typeface="Muli"/>
                <a:ea typeface="Muli"/>
                <a:cs typeface="Muli"/>
                <a:sym typeface="Muli"/>
              </a:defRPr>
            </a:lvl2pPr>
            <a:lvl3pPr lvl="2" rtl="0">
              <a:spcBef>
                <a:spcPts val="0"/>
              </a:spcBef>
              <a:spcAft>
                <a:spcPts val="0"/>
              </a:spcAft>
              <a:buNone/>
              <a:defRPr>
                <a:solidFill>
                  <a:srgbClr val="111111"/>
                </a:solidFill>
                <a:latin typeface="Muli"/>
                <a:ea typeface="Muli"/>
                <a:cs typeface="Muli"/>
                <a:sym typeface="Muli"/>
              </a:defRPr>
            </a:lvl3pPr>
            <a:lvl4pPr lvl="3" rtl="0">
              <a:spcBef>
                <a:spcPts val="0"/>
              </a:spcBef>
              <a:spcAft>
                <a:spcPts val="0"/>
              </a:spcAft>
              <a:buNone/>
              <a:defRPr>
                <a:solidFill>
                  <a:srgbClr val="111111"/>
                </a:solidFill>
                <a:latin typeface="Muli"/>
                <a:ea typeface="Muli"/>
                <a:cs typeface="Muli"/>
                <a:sym typeface="Muli"/>
              </a:defRPr>
            </a:lvl4pPr>
            <a:lvl5pPr lvl="4" rtl="0">
              <a:spcBef>
                <a:spcPts val="0"/>
              </a:spcBef>
              <a:spcAft>
                <a:spcPts val="0"/>
              </a:spcAft>
              <a:buNone/>
              <a:defRPr>
                <a:solidFill>
                  <a:srgbClr val="111111"/>
                </a:solidFill>
                <a:latin typeface="Muli"/>
                <a:ea typeface="Muli"/>
                <a:cs typeface="Muli"/>
                <a:sym typeface="Muli"/>
              </a:defRPr>
            </a:lvl5pPr>
            <a:lvl6pPr lvl="5" rtl="0">
              <a:spcBef>
                <a:spcPts val="0"/>
              </a:spcBef>
              <a:spcAft>
                <a:spcPts val="0"/>
              </a:spcAft>
              <a:buNone/>
              <a:defRPr>
                <a:solidFill>
                  <a:srgbClr val="111111"/>
                </a:solidFill>
                <a:latin typeface="Muli"/>
                <a:ea typeface="Muli"/>
                <a:cs typeface="Muli"/>
                <a:sym typeface="Muli"/>
              </a:defRPr>
            </a:lvl6pPr>
            <a:lvl7pPr lvl="6" rtl="0">
              <a:spcBef>
                <a:spcPts val="0"/>
              </a:spcBef>
              <a:spcAft>
                <a:spcPts val="0"/>
              </a:spcAft>
              <a:buNone/>
              <a:defRPr>
                <a:solidFill>
                  <a:srgbClr val="111111"/>
                </a:solidFill>
                <a:latin typeface="Muli"/>
                <a:ea typeface="Muli"/>
                <a:cs typeface="Muli"/>
                <a:sym typeface="Muli"/>
              </a:defRPr>
            </a:lvl7pPr>
            <a:lvl8pPr lvl="7" rtl="0">
              <a:spcBef>
                <a:spcPts val="0"/>
              </a:spcBef>
              <a:spcAft>
                <a:spcPts val="0"/>
              </a:spcAft>
              <a:buNone/>
              <a:defRPr>
                <a:solidFill>
                  <a:srgbClr val="111111"/>
                </a:solidFill>
                <a:latin typeface="Muli"/>
                <a:ea typeface="Muli"/>
                <a:cs typeface="Muli"/>
                <a:sym typeface="Muli"/>
              </a:defRPr>
            </a:lvl8pPr>
            <a:lvl9pPr lvl="8" rtl="0">
              <a:spcBef>
                <a:spcPts val="0"/>
              </a:spcBef>
              <a:spcAft>
                <a:spcPts val="0"/>
              </a:spcAft>
              <a:buNone/>
              <a:defRPr>
                <a:solidFill>
                  <a:srgbClr val="111111"/>
                </a:solidFill>
                <a:latin typeface="Muli"/>
                <a:ea typeface="Muli"/>
                <a:cs typeface="Muli"/>
                <a:sym typeface="Muli"/>
              </a:defRPr>
            </a:lvl9pPr>
          </a:lstStyle>
          <a:p/>
        </p:txBody>
      </p:sp>
      <p:sp>
        <p:nvSpPr>
          <p:cNvPr id="87" name="Google Shape;87;p17"/>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111111"/>
                </a:solidFill>
              </a:defRPr>
            </a:lvl1pPr>
            <a:lvl2pPr lvl="1" rtl="0">
              <a:spcBef>
                <a:spcPts val="0"/>
              </a:spcBef>
              <a:spcAft>
                <a:spcPts val="0"/>
              </a:spcAft>
              <a:buNone/>
              <a:defRPr>
                <a:solidFill>
                  <a:srgbClr val="111111"/>
                </a:solidFill>
              </a:defRPr>
            </a:lvl2pPr>
            <a:lvl3pPr lvl="2" rtl="0">
              <a:spcBef>
                <a:spcPts val="0"/>
              </a:spcBef>
              <a:spcAft>
                <a:spcPts val="0"/>
              </a:spcAft>
              <a:buNone/>
              <a:defRPr>
                <a:solidFill>
                  <a:srgbClr val="111111"/>
                </a:solidFill>
              </a:defRPr>
            </a:lvl3pPr>
            <a:lvl4pPr lvl="3" rtl="0">
              <a:spcBef>
                <a:spcPts val="0"/>
              </a:spcBef>
              <a:spcAft>
                <a:spcPts val="0"/>
              </a:spcAft>
              <a:buNone/>
              <a:defRPr>
                <a:solidFill>
                  <a:srgbClr val="111111"/>
                </a:solidFill>
              </a:defRPr>
            </a:lvl4pPr>
            <a:lvl5pPr lvl="4" rtl="0">
              <a:spcBef>
                <a:spcPts val="0"/>
              </a:spcBef>
              <a:spcAft>
                <a:spcPts val="0"/>
              </a:spcAft>
              <a:buNone/>
              <a:defRPr>
                <a:solidFill>
                  <a:srgbClr val="111111"/>
                </a:solidFill>
              </a:defRPr>
            </a:lvl5pPr>
            <a:lvl6pPr lvl="5" rtl="0">
              <a:spcBef>
                <a:spcPts val="0"/>
              </a:spcBef>
              <a:spcAft>
                <a:spcPts val="0"/>
              </a:spcAft>
              <a:buNone/>
              <a:defRPr>
                <a:solidFill>
                  <a:srgbClr val="111111"/>
                </a:solidFill>
              </a:defRPr>
            </a:lvl6pPr>
            <a:lvl7pPr lvl="6" rtl="0">
              <a:spcBef>
                <a:spcPts val="0"/>
              </a:spcBef>
              <a:spcAft>
                <a:spcPts val="0"/>
              </a:spcAft>
              <a:buNone/>
              <a:defRPr>
                <a:solidFill>
                  <a:srgbClr val="111111"/>
                </a:solidFill>
              </a:defRPr>
            </a:lvl7pPr>
            <a:lvl8pPr lvl="7" rtl="0">
              <a:spcBef>
                <a:spcPts val="0"/>
              </a:spcBef>
              <a:spcAft>
                <a:spcPts val="0"/>
              </a:spcAft>
              <a:buNone/>
              <a:defRPr>
                <a:solidFill>
                  <a:srgbClr val="111111"/>
                </a:solidFill>
              </a:defRPr>
            </a:lvl8pPr>
            <a:lvl9pPr lvl="8" rtl="0">
              <a:spcBef>
                <a:spcPts val="0"/>
              </a:spcBef>
              <a:spcAft>
                <a:spcPts val="0"/>
              </a:spcAft>
              <a:buNone/>
              <a:defRPr>
                <a:solidFill>
                  <a:srgbClr val="111111"/>
                </a:solidFill>
              </a:defRPr>
            </a:lvl9pPr>
          </a:lstStyle>
          <a:p/>
        </p:txBody>
      </p:sp>
      <p:pic>
        <p:nvPicPr>
          <p:cNvPr id="88" name="Google Shape;88;p17"/>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OBJECT_1">
    <p:spTree>
      <p:nvGrpSpPr>
        <p:cNvPr id="89" name="Shape 89"/>
        <p:cNvGrpSpPr/>
        <p:nvPr/>
      </p:nvGrpSpPr>
      <p:grpSpPr>
        <a:xfrm>
          <a:off x="0" y="0"/>
          <a:ext cx="0" cy="0"/>
          <a:chOff x="0" y="0"/>
          <a:chExt cx="0" cy="0"/>
        </a:xfrm>
      </p:grpSpPr>
      <p:pic>
        <p:nvPicPr>
          <p:cNvPr id="90" name="Google Shape;90;p18"/>
          <p:cNvPicPr preferRelativeResize="0"/>
          <p:nvPr/>
        </p:nvPicPr>
        <p:blipFill rotWithShape="1">
          <a:blip r:embed="rId2">
            <a:alphaModFix/>
          </a:blip>
          <a:srcRect b="14682" l="0" r="0" t="937"/>
          <a:stretch/>
        </p:blipFill>
        <p:spPr>
          <a:xfrm>
            <a:off x="0" y="0"/>
            <a:ext cx="12192000" cy="6858000"/>
          </a:xfrm>
          <a:prstGeom prst="rect">
            <a:avLst/>
          </a:prstGeom>
          <a:noFill/>
          <a:ln>
            <a:noFill/>
          </a:ln>
        </p:spPr>
      </p:pic>
      <p:sp>
        <p:nvSpPr>
          <p:cNvPr id="91" name="Google Shape;91;p18"/>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92" name="Google Shape;92;p18"/>
          <p:cNvSpPr txBox="1"/>
          <p:nvPr>
            <p:ph type="title"/>
          </p:nvPr>
        </p:nvSpPr>
        <p:spPr>
          <a:xfrm>
            <a:off x="1275150" y="1236125"/>
            <a:ext cx="9641700" cy="812100"/>
          </a:xfrm>
          <a:prstGeom prst="rect">
            <a:avLst/>
          </a:prstGeom>
        </p:spPr>
        <p:txBody>
          <a:bodyPr anchorCtr="0" anchor="t"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93" name="Google Shape;93;p18"/>
          <p:cNvSpPr txBox="1"/>
          <p:nvPr>
            <p:ph idx="1" type="body"/>
          </p:nvPr>
        </p:nvSpPr>
        <p:spPr>
          <a:xfrm>
            <a:off x="1275150" y="2048225"/>
            <a:ext cx="9641700" cy="35520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OBJECT_1_1">
    <p:spTree>
      <p:nvGrpSpPr>
        <p:cNvPr id="94" name="Shape 94"/>
        <p:cNvGrpSpPr/>
        <p:nvPr/>
      </p:nvGrpSpPr>
      <p:grpSpPr>
        <a:xfrm>
          <a:off x="0" y="0"/>
          <a:ext cx="0" cy="0"/>
          <a:chOff x="0" y="0"/>
          <a:chExt cx="0" cy="0"/>
        </a:xfrm>
      </p:grpSpPr>
      <p:sp>
        <p:nvSpPr>
          <p:cNvPr id="95" name="Google Shape;95;p19"/>
          <p:cNvSpPr/>
          <p:nvPr/>
        </p:nvSpPr>
        <p:spPr>
          <a:xfrm>
            <a:off x="0" y="0"/>
            <a:ext cx="12192000" cy="6858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9"/>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97" name="Google Shape;97;p19"/>
          <p:cNvSpPr txBox="1"/>
          <p:nvPr>
            <p:ph type="title"/>
          </p:nvPr>
        </p:nvSpPr>
        <p:spPr>
          <a:xfrm>
            <a:off x="1275150" y="1236125"/>
            <a:ext cx="9641700" cy="8121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98" name="Google Shape;98;p19"/>
          <p:cNvSpPr txBox="1"/>
          <p:nvPr>
            <p:ph idx="1" type="body"/>
          </p:nvPr>
        </p:nvSpPr>
        <p:spPr>
          <a:xfrm>
            <a:off x="1275150" y="2048225"/>
            <a:ext cx="9641700" cy="35520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 Only_1">
    <p:spTree>
      <p:nvGrpSpPr>
        <p:cNvPr id="99" name="Shape 99"/>
        <p:cNvGrpSpPr/>
        <p:nvPr/>
      </p:nvGrpSpPr>
      <p:grpSpPr>
        <a:xfrm>
          <a:off x="0" y="0"/>
          <a:ext cx="0" cy="0"/>
          <a:chOff x="0" y="0"/>
          <a:chExt cx="0" cy="0"/>
        </a:xfrm>
      </p:grpSpPr>
      <p:graphicFrame>
        <p:nvGraphicFramePr>
          <p:cNvPr id="100" name="Google Shape;100;p20"/>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01" name="Google Shape;101;p20"/>
          <p:cNvSpPr txBox="1"/>
          <p:nvPr>
            <p:ph type="title"/>
          </p:nvPr>
        </p:nvSpPr>
        <p:spPr>
          <a:xfrm>
            <a:off x="995000" y="2217900"/>
            <a:ext cx="5311200" cy="1894200"/>
          </a:xfrm>
          <a:prstGeom prst="rect">
            <a:avLst/>
          </a:prstGeom>
          <a:noFill/>
          <a:ln>
            <a:noFill/>
          </a:ln>
        </p:spPr>
        <p:txBody>
          <a:bodyPr anchorCtr="0" anchor="t" bIns="0" lIns="0" spcFirstLastPara="1" rIns="0" wrap="square" tIns="0">
            <a:noAutofit/>
          </a:bodyPr>
          <a:lstStyle>
            <a:lvl1pPr lvl="0" rtl="0" algn="l">
              <a:spcBef>
                <a:spcPts val="0"/>
              </a:spcBef>
              <a:spcAft>
                <a:spcPts val="0"/>
              </a:spcAft>
              <a:buSzPts val="3600"/>
              <a:buFont typeface="Muli"/>
              <a:buNone/>
              <a:defRPr i="0" sz="3600">
                <a:solidFill>
                  <a:srgbClr val="000000"/>
                </a:solidFill>
                <a:latin typeface="Muli"/>
                <a:ea typeface="Muli"/>
                <a:cs typeface="Muli"/>
                <a:sym typeface="Muli"/>
              </a:defRPr>
            </a:lvl1pPr>
            <a:lvl2pPr lvl="1" rtl="0">
              <a:spcBef>
                <a:spcPts val="0"/>
              </a:spcBef>
              <a:spcAft>
                <a:spcPts val="0"/>
              </a:spcAft>
              <a:buSzPts val="3600"/>
              <a:buFont typeface="Muli"/>
              <a:buNone/>
              <a:defRPr sz="3600">
                <a:latin typeface="Muli"/>
                <a:ea typeface="Muli"/>
                <a:cs typeface="Muli"/>
                <a:sym typeface="Muli"/>
              </a:defRPr>
            </a:lvl2pPr>
            <a:lvl3pPr lvl="2" rtl="0">
              <a:spcBef>
                <a:spcPts val="0"/>
              </a:spcBef>
              <a:spcAft>
                <a:spcPts val="0"/>
              </a:spcAft>
              <a:buSzPts val="3600"/>
              <a:buFont typeface="Muli"/>
              <a:buNone/>
              <a:defRPr sz="3600">
                <a:latin typeface="Muli"/>
                <a:ea typeface="Muli"/>
                <a:cs typeface="Muli"/>
                <a:sym typeface="Muli"/>
              </a:defRPr>
            </a:lvl3pPr>
            <a:lvl4pPr lvl="3" rtl="0">
              <a:spcBef>
                <a:spcPts val="0"/>
              </a:spcBef>
              <a:spcAft>
                <a:spcPts val="0"/>
              </a:spcAft>
              <a:buSzPts val="3600"/>
              <a:buFont typeface="Muli"/>
              <a:buNone/>
              <a:defRPr sz="3600">
                <a:latin typeface="Muli"/>
                <a:ea typeface="Muli"/>
                <a:cs typeface="Muli"/>
                <a:sym typeface="Muli"/>
              </a:defRPr>
            </a:lvl4pPr>
            <a:lvl5pPr lvl="4" rtl="0">
              <a:spcBef>
                <a:spcPts val="0"/>
              </a:spcBef>
              <a:spcAft>
                <a:spcPts val="0"/>
              </a:spcAft>
              <a:buSzPts val="3600"/>
              <a:buFont typeface="Muli"/>
              <a:buNone/>
              <a:defRPr sz="3600">
                <a:latin typeface="Muli"/>
                <a:ea typeface="Muli"/>
                <a:cs typeface="Muli"/>
                <a:sym typeface="Muli"/>
              </a:defRPr>
            </a:lvl5pPr>
            <a:lvl6pPr lvl="5" rtl="0">
              <a:spcBef>
                <a:spcPts val="0"/>
              </a:spcBef>
              <a:spcAft>
                <a:spcPts val="0"/>
              </a:spcAft>
              <a:buSzPts val="3600"/>
              <a:buFont typeface="Muli"/>
              <a:buNone/>
              <a:defRPr sz="3600">
                <a:latin typeface="Muli"/>
                <a:ea typeface="Muli"/>
                <a:cs typeface="Muli"/>
                <a:sym typeface="Muli"/>
              </a:defRPr>
            </a:lvl6pPr>
            <a:lvl7pPr lvl="6" rtl="0">
              <a:spcBef>
                <a:spcPts val="0"/>
              </a:spcBef>
              <a:spcAft>
                <a:spcPts val="0"/>
              </a:spcAft>
              <a:buSzPts val="3600"/>
              <a:buFont typeface="Muli"/>
              <a:buNone/>
              <a:defRPr sz="3600">
                <a:latin typeface="Muli"/>
                <a:ea typeface="Muli"/>
                <a:cs typeface="Muli"/>
                <a:sym typeface="Muli"/>
              </a:defRPr>
            </a:lvl7pPr>
            <a:lvl8pPr lvl="7" rtl="0">
              <a:spcBef>
                <a:spcPts val="0"/>
              </a:spcBef>
              <a:spcAft>
                <a:spcPts val="0"/>
              </a:spcAft>
              <a:buSzPts val="3600"/>
              <a:buFont typeface="Muli"/>
              <a:buNone/>
              <a:defRPr sz="3600">
                <a:latin typeface="Muli"/>
                <a:ea typeface="Muli"/>
                <a:cs typeface="Muli"/>
                <a:sym typeface="Muli"/>
              </a:defRPr>
            </a:lvl8pPr>
            <a:lvl9pPr lvl="8" rtl="0">
              <a:spcBef>
                <a:spcPts val="0"/>
              </a:spcBef>
              <a:spcAft>
                <a:spcPts val="0"/>
              </a:spcAft>
              <a:buSzPts val="3600"/>
              <a:buFont typeface="Muli"/>
              <a:buNone/>
              <a:defRPr sz="3600">
                <a:latin typeface="Muli"/>
                <a:ea typeface="Muli"/>
                <a:cs typeface="Muli"/>
                <a:sym typeface="Muli"/>
              </a:defRPr>
            </a:lvl9pPr>
          </a:lstStyle>
          <a:p/>
        </p:txBody>
      </p:sp>
      <p:sp>
        <p:nvSpPr>
          <p:cNvPr id="102" name="Google Shape;102;p20"/>
          <p:cNvSpPr txBox="1"/>
          <p:nvPr>
            <p:ph idx="12" type="sldNum"/>
          </p:nvPr>
        </p:nvSpPr>
        <p:spPr>
          <a:xfrm>
            <a:off x="10668000" y="6307425"/>
            <a:ext cx="762000" cy="3282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03" name="Google Shape;103;p20"/>
          <p:cNvSpPr txBox="1"/>
          <p:nvPr>
            <p:ph idx="1" type="subTitle"/>
          </p:nvPr>
        </p:nvSpPr>
        <p:spPr>
          <a:xfrm>
            <a:off x="995000" y="4800600"/>
            <a:ext cx="4217400" cy="904800"/>
          </a:xfrm>
          <a:prstGeom prst="rect">
            <a:avLst/>
          </a:prstGeom>
        </p:spPr>
        <p:txBody>
          <a:bodyPr anchorCtr="0" anchor="t" bIns="91425" lIns="91425" spcFirstLastPara="1" rIns="91425" wrap="square" tIns="91425">
            <a:noAutofit/>
          </a:bodyPr>
          <a:lstStyle>
            <a:lvl1pPr lvl="0">
              <a:spcBef>
                <a:spcPts val="0"/>
              </a:spcBef>
              <a:spcAft>
                <a:spcPts val="0"/>
              </a:spcAft>
              <a:buNone/>
              <a:defRPr sz="1800"/>
            </a:lvl1pPr>
            <a:lvl2pPr lvl="1">
              <a:spcBef>
                <a:spcPts val="0"/>
              </a:spcBef>
              <a:spcAft>
                <a:spcPts val="0"/>
              </a:spcAft>
              <a:buNone/>
              <a:defRPr sz="1800"/>
            </a:lvl2pPr>
            <a:lvl3pPr lvl="2">
              <a:spcBef>
                <a:spcPts val="0"/>
              </a:spcBef>
              <a:spcAft>
                <a:spcPts val="0"/>
              </a:spcAft>
              <a:buNone/>
              <a:defRPr sz="1800"/>
            </a:lvl3pPr>
            <a:lvl4pPr lvl="3">
              <a:spcBef>
                <a:spcPts val="0"/>
              </a:spcBef>
              <a:spcAft>
                <a:spcPts val="0"/>
              </a:spcAft>
              <a:buNone/>
              <a:defRPr sz="1800"/>
            </a:lvl4pPr>
            <a:lvl5pPr lvl="4">
              <a:spcBef>
                <a:spcPts val="0"/>
              </a:spcBef>
              <a:spcAft>
                <a:spcPts val="0"/>
              </a:spcAft>
              <a:buNone/>
              <a:defRPr sz="1800"/>
            </a:lvl5pPr>
            <a:lvl6pPr lvl="5">
              <a:spcBef>
                <a:spcPts val="0"/>
              </a:spcBef>
              <a:spcAft>
                <a:spcPts val="0"/>
              </a:spcAft>
              <a:buNone/>
              <a:defRPr sz="1800"/>
            </a:lvl6pPr>
            <a:lvl7pPr lvl="6">
              <a:spcBef>
                <a:spcPts val="0"/>
              </a:spcBef>
              <a:spcAft>
                <a:spcPts val="0"/>
              </a:spcAft>
              <a:buNone/>
              <a:defRPr sz="1800"/>
            </a:lvl7pPr>
            <a:lvl8pPr lvl="7">
              <a:spcBef>
                <a:spcPts val="0"/>
              </a:spcBef>
              <a:spcAft>
                <a:spcPts val="0"/>
              </a:spcAft>
              <a:buNone/>
              <a:defRPr sz="1800"/>
            </a:lvl8pPr>
            <a:lvl9pPr lvl="8">
              <a:spcBef>
                <a:spcPts val="0"/>
              </a:spcBef>
              <a:spcAft>
                <a:spcPts val="0"/>
              </a:spcAft>
              <a:buNone/>
              <a:defRPr sz="18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Finance &amp; Merchants">
  <p:cSld name="CUSTOM">
    <p:spTree>
      <p:nvGrpSpPr>
        <p:cNvPr id="104" name="Shape 104"/>
        <p:cNvGrpSpPr/>
        <p:nvPr/>
      </p:nvGrpSpPr>
      <p:grpSpPr>
        <a:xfrm>
          <a:off x="0" y="0"/>
          <a:ext cx="0" cy="0"/>
          <a:chOff x="0" y="0"/>
          <a:chExt cx="0" cy="0"/>
        </a:xfrm>
      </p:grpSpPr>
      <p:graphicFrame>
        <p:nvGraphicFramePr>
          <p:cNvPr id="105" name="Google Shape;105;p21"/>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06" name="Google Shape;106;p2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7" name="Google Shape;107;p21"/>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8" name="Google Shape;108;p21"/>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pic>
        <p:nvPicPr>
          <p:cNvPr id="109" name="Google Shape;109;p21"/>
          <p:cNvPicPr preferRelativeResize="0"/>
          <p:nvPr/>
        </p:nvPicPr>
        <p:blipFill rotWithShape="1">
          <a:blip r:embed="rId2">
            <a:alphaModFix/>
          </a:blip>
          <a:srcRect b="1933" l="37614" r="16749" t="1913"/>
          <a:stretch/>
        </p:blipFill>
        <p:spPr>
          <a:xfrm>
            <a:off x="7620000" y="762000"/>
            <a:ext cx="3798226" cy="5335528"/>
          </a:xfrm>
          <a:prstGeom prst="rect">
            <a:avLst/>
          </a:prstGeom>
          <a:noFill/>
          <a:ln>
            <a:noFill/>
          </a:ln>
        </p:spPr>
      </p:pic>
      <p:grpSp>
        <p:nvGrpSpPr>
          <p:cNvPr id="110" name="Google Shape;110;p21"/>
          <p:cNvGrpSpPr/>
          <p:nvPr/>
        </p:nvGrpSpPr>
        <p:grpSpPr>
          <a:xfrm>
            <a:off x="0" y="5980278"/>
            <a:ext cx="12191479" cy="127050"/>
            <a:chOff x="0" y="9863563"/>
            <a:chExt cx="20104682" cy="209550"/>
          </a:xfrm>
        </p:grpSpPr>
        <p:sp>
          <p:nvSpPr>
            <p:cNvPr id="111" name="Google Shape;111;p21"/>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12" name="Google Shape;112;p21"/>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13" name="Google Shape;113;p21"/>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14" name="Google Shape;114;p21"/>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115" name="Google Shape;115;p21"/>
          <p:cNvGrpSpPr/>
          <p:nvPr/>
        </p:nvGrpSpPr>
        <p:grpSpPr>
          <a:xfrm>
            <a:off x="10472612" y="6300976"/>
            <a:ext cx="1450594" cy="352728"/>
            <a:chOff x="17270138" y="10392506"/>
            <a:chExt cx="2392141" cy="581772"/>
          </a:xfrm>
        </p:grpSpPr>
        <p:grpSp>
          <p:nvGrpSpPr>
            <p:cNvPr id="116" name="Google Shape;116;p21"/>
            <p:cNvGrpSpPr/>
            <p:nvPr/>
          </p:nvGrpSpPr>
          <p:grpSpPr>
            <a:xfrm>
              <a:off x="17879688" y="10615449"/>
              <a:ext cx="479402" cy="221678"/>
              <a:chOff x="17879688" y="10615449"/>
              <a:chExt cx="479402" cy="221678"/>
            </a:xfrm>
          </p:grpSpPr>
          <p:pic>
            <p:nvPicPr>
              <p:cNvPr id="117" name="Google Shape;117;p21"/>
              <p:cNvPicPr preferRelativeResize="0"/>
              <p:nvPr/>
            </p:nvPicPr>
            <p:blipFill rotWithShape="1">
              <a:blip r:embed="rId3">
                <a:alphaModFix/>
              </a:blip>
              <a:srcRect b="0" l="0" r="0" t="0"/>
              <a:stretch/>
            </p:blipFill>
            <p:spPr>
              <a:xfrm>
                <a:off x="17879688" y="10624359"/>
                <a:ext cx="165691" cy="212768"/>
              </a:xfrm>
              <a:prstGeom prst="rect">
                <a:avLst/>
              </a:prstGeom>
              <a:noFill/>
              <a:ln>
                <a:noFill/>
              </a:ln>
            </p:spPr>
          </p:pic>
          <p:sp>
            <p:nvSpPr>
              <p:cNvPr id="118" name="Google Shape;118;p21"/>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119" name="Google Shape;119;p21"/>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0" name="Google Shape;120;p21"/>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1" name="Google Shape;121;p21"/>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122" name="Google Shape;122;p21"/>
            <p:cNvGrpSpPr/>
            <p:nvPr/>
          </p:nvGrpSpPr>
          <p:grpSpPr>
            <a:xfrm>
              <a:off x="17270138" y="10697205"/>
              <a:ext cx="448309" cy="277073"/>
              <a:chOff x="17270138" y="10697205"/>
              <a:chExt cx="448309" cy="277073"/>
            </a:xfrm>
          </p:grpSpPr>
          <p:sp>
            <p:nvSpPr>
              <p:cNvPr id="123" name="Google Shape;123;p21"/>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4" name="Google Shape;124;p21"/>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25" name="Google Shape;125;p21"/>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126" name="Google Shape;126;p21"/>
            <p:cNvPicPr preferRelativeResize="0"/>
            <p:nvPr/>
          </p:nvPicPr>
          <p:blipFill rotWithShape="1">
            <a:blip r:embed="rId4">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Agriculture">
  <p:cSld name="CUSTOM_6">
    <p:spTree>
      <p:nvGrpSpPr>
        <p:cNvPr id="127" name="Shape 127"/>
        <p:cNvGrpSpPr/>
        <p:nvPr/>
      </p:nvGrpSpPr>
      <p:grpSpPr>
        <a:xfrm>
          <a:off x="0" y="0"/>
          <a:ext cx="0" cy="0"/>
          <a:chOff x="0" y="0"/>
          <a:chExt cx="0" cy="0"/>
        </a:xfrm>
      </p:grpSpPr>
      <p:graphicFrame>
        <p:nvGraphicFramePr>
          <p:cNvPr id="128" name="Google Shape;128;p22"/>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9" name="Google Shape;129;p2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30" name="Google Shape;130;p22"/>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31" name="Google Shape;131;p22"/>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pic>
        <p:nvPicPr>
          <p:cNvPr id="132" name="Google Shape;132;p22"/>
          <p:cNvPicPr preferRelativeResize="0"/>
          <p:nvPr/>
        </p:nvPicPr>
        <p:blipFill rotWithShape="1">
          <a:blip r:embed="rId2">
            <a:alphaModFix/>
          </a:blip>
          <a:srcRect b="30" l="25275" r="27455" t="0"/>
          <a:stretch/>
        </p:blipFill>
        <p:spPr>
          <a:xfrm>
            <a:off x="7631775" y="762000"/>
            <a:ext cx="3798225" cy="5334002"/>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Education">
  <p:cSld name="CUSTOM_6_1">
    <p:spTree>
      <p:nvGrpSpPr>
        <p:cNvPr id="133" name="Shape 133"/>
        <p:cNvGrpSpPr/>
        <p:nvPr/>
      </p:nvGrpSpPr>
      <p:grpSpPr>
        <a:xfrm>
          <a:off x="0" y="0"/>
          <a:ext cx="0" cy="0"/>
          <a:chOff x="0" y="0"/>
          <a:chExt cx="0" cy="0"/>
        </a:xfrm>
      </p:grpSpPr>
      <p:graphicFrame>
        <p:nvGraphicFramePr>
          <p:cNvPr id="134" name="Google Shape;134;p23"/>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35" name="Google Shape;135;p2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pic>
        <p:nvPicPr>
          <p:cNvPr id="136" name="Google Shape;136;p23"/>
          <p:cNvPicPr preferRelativeResize="0"/>
          <p:nvPr/>
        </p:nvPicPr>
        <p:blipFill rotWithShape="1">
          <a:blip r:embed="rId2">
            <a:alphaModFix/>
          </a:blip>
          <a:srcRect b="0" l="20909" r="31634" t="0"/>
          <a:stretch/>
        </p:blipFill>
        <p:spPr>
          <a:xfrm>
            <a:off x="7631775" y="762000"/>
            <a:ext cx="3798226" cy="5335526"/>
          </a:xfrm>
          <a:prstGeom prst="rect">
            <a:avLst/>
          </a:prstGeom>
          <a:noFill/>
          <a:ln>
            <a:noFill/>
          </a:ln>
        </p:spPr>
      </p:pic>
      <p:sp>
        <p:nvSpPr>
          <p:cNvPr id="137" name="Google Shape;137;p23"/>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38" name="Google Shape;138;p23"/>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India">
  <p:cSld name="CUSTOM_6_1_1">
    <p:spTree>
      <p:nvGrpSpPr>
        <p:cNvPr id="139" name="Shape 139"/>
        <p:cNvGrpSpPr/>
        <p:nvPr/>
      </p:nvGrpSpPr>
      <p:grpSpPr>
        <a:xfrm>
          <a:off x="0" y="0"/>
          <a:ext cx="0" cy="0"/>
          <a:chOff x="0" y="0"/>
          <a:chExt cx="0" cy="0"/>
        </a:xfrm>
      </p:grpSpPr>
      <p:graphicFrame>
        <p:nvGraphicFramePr>
          <p:cNvPr id="140" name="Google Shape;140;p24"/>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41" name="Google Shape;141;p2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42" name="Google Shape;142;p24"/>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43" name="Google Shape;143;p24"/>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144" name="Google Shape;144;p24"/>
          <p:cNvSpPr/>
          <p:nvPr/>
        </p:nvSpPr>
        <p:spPr>
          <a:xfrm>
            <a:off x="7924800" y="762000"/>
            <a:ext cx="3505200" cy="5334000"/>
          </a:xfrm>
          <a:prstGeom prst="rect">
            <a:avLst/>
          </a:prstGeom>
          <a:blipFill rotWithShape="1">
            <a:blip r:embed="rId2">
              <a:alphaModFix/>
            </a:blip>
            <a:stretch>
              <a:fillRect b="0" l="0" r="0" t="0"/>
            </a:stretch>
          </a:blip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1">
  <p:cSld name="CUSTOM_6_1_1_1_1">
    <p:spTree>
      <p:nvGrpSpPr>
        <p:cNvPr id="145" name="Shape 145"/>
        <p:cNvGrpSpPr/>
        <p:nvPr/>
      </p:nvGrpSpPr>
      <p:grpSpPr>
        <a:xfrm>
          <a:off x="0" y="0"/>
          <a:ext cx="0" cy="0"/>
          <a:chOff x="0" y="0"/>
          <a:chExt cx="0" cy="0"/>
        </a:xfrm>
      </p:grpSpPr>
      <p:graphicFrame>
        <p:nvGraphicFramePr>
          <p:cNvPr id="146" name="Google Shape;146;p25"/>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47" name="Google Shape;147;p25"/>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48" name="Google Shape;148;p25"/>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49" name="Google Shape;149;p25"/>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graphicFrame>
        <p:nvGraphicFramePr>
          <p:cNvPr id="150" name="Google Shape;150;p25"/>
          <p:cNvGraphicFramePr/>
          <p:nvPr/>
        </p:nvGraphicFramePr>
        <p:xfrm>
          <a:off x="-5887"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Content &amp; Image">
  <p:cSld name="CUSTOM_5">
    <p:spTree>
      <p:nvGrpSpPr>
        <p:cNvPr id="151" name="Shape 151"/>
        <p:cNvGrpSpPr/>
        <p:nvPr/>
      </p:nvGrpSpPr>
      <p:grpSpPr>
        <a:xfrm>
          <a:off x="0" y="0"/>
          <a:ext cx="0" cy="0"/>
          <a:chOff x="0" y="0"/>
          <a:chExt cx="0" cy="0"/>
        </a:xfrm>
      </p:grpSpPr>
      <p:graphicFrame>
        <p:nvGraphicFramePr>
          <p:cNvPr id="152" name="Google Shape;152;p26"/>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53" name="Google Shape;153;p26"/>
          <p:cNvSpPr txBox="1"/>
          <p:nvPr>
            <p:ph type="title"/>
          </p:nvPr>
        </p:nvSpPr>
        <p:spPr>
          <a:xfrm>
            <a:off x="673100" y="886729"/>
            <a:ext cx="3883200" cy="1047600"/>
          </a:xfrm>
          <a:prstGeom prst="rect">
            <a:avLst/>
          </a:prstGeom>
          <a:noFill/>
          <a:ln>
            <a:noFill/>
          </a:ln>
        </p:spPr>
        <p:txBody>
          <a:bodyPr anchorCtr="0" anchor="t" bIns="0" lIns="0" spcFirstLastPara="1" rIns="0" wrap="square" tIns="0">
            <a:noAutofit/>
          </a:bodyPr>
          <a:lstStyle>
            <a:lvl1pPr lvl="0" rtl="0" algn="l">
              <a:spcBef>
                <a:spcPts val="0"/>
              </a:spcBef>
              <a:spcAft>
                <a:spcPts val="0"/>
              </a:spcAft>
              <a:buSzPts val="1400"/>
              <a:buNone/>
              <a:defRPr b="0" i="0" sz="3000">
                <a:latin typeface="Muli"/>
                <a:ea typeface="Muli"/>
                <a:cs typeface="Muli"/>
                <a:sym typeface="Muli"/>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54" name="Google Shape;154;p26"/>
          <p:cNvSpPr txBox="1"/>
          <p:nvPr>
            <p:ph idx="1" type="subTitle"/>
          </p:nvPr>
        </p:nvSpPr>
        <p:spPr>
          <a:xfrm>
            <a:off x="673110" y="2133560"/>
            <a:ext cx="4170900" cy="402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353535"/>
                </a:solidFill>
                <a:latin typeface="Muli"/>
                <a:ea typeface="Muli"/>
                <a:cs typeface="Muli"/>
                <a:sym typeface="Muli"/>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155" name="Google Shape;155;p26"/>
          <p:cNvSpPr txBox="1"/>
          <p:nvPr>
            <p:ph idx="2" type="body"/>
          </p:nvPr>
        </p:nvSpPr>
        <p:spPr>
          <a:xfrm>
            <a:off x="673110" y="2744960"/>
            <a:ext cx="4240800" cy="1192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solidFill>
                  <a:srgbClr val="353535"/>
                </a:solidFill>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pic>
        <p:nvPicPr>
          <p:cNvPr id="156" name="Google Shape;156;p26"/>
          <p:cNvPicPr preferRelativeResize="0"/>
          <p:nvPr/>
        </p:nvPicPr>
        <p:blipFill rotWithShape="1">
          <a:blip r:embed="rId2">
            <a:alphaModFix/>
          </a:blip>
          <a:srcRect b="564" l="17331" r="16745" t="564"/>
          <a:stretch/>
        </p:blipFill>
        <p:spPr>
          <a:xfrm>
            <a:off x="6096000" y="762000"/>
            <a:ext cx="5333999" cy="5333999"/>
          </a:xfrm>
          <a:prstGeom prst="rect">
            <a:avLst/>
          </a:prstGeom>
          <a:noFill/>
          <a:ln>
            <a:noFill/>
          </a:ln>
        </p:spPr>
      </p:pic>
      <p:sp>
        <p:nvSpPr>
          <p:cNvPr id="157" name="Google Shape;157;p26"/>
          <p:cNvSpPr txBox="1"/>
          <p:nvPr>
            <p:ph idx="12" type="sldNum"/>
          </p:nvPr>
        </p:nvSpPr>
        <p:spPr>
          <a:xfrm>
            <a:off x="10668000" y="6307875"/>
            <a:ext cx="762000" cy="318300"/>
          </a:xfrm>
          <a:prstGeom prst="rect">
            <a:avLst/>
          </a:prstGeom>
        </p:spPr>
        <p:txBody>
          <a:bodyPr anchorCtr="0" anchor="t" bIns="91425" lIns="91425" spcFirstLastPara="1" rIns="91425" wrap="square" tIns="91425">
            <a:noAutofit/>
          </a:bodyPr>
          <a:lstStyle>
            <a:lvl1pPr lvl="0" algn="ctr">
              <a:buNone/>
              <a:defRPr>
                <a:solidFill>
                  <a:srgbClr val="FFFFFF"/>
                </a:solidFill>
              </a:defRPr>
            </a:lvl1pPr>
            <a:lvl2pPr lvl="1" algn="ctr">
              <a:buNone/>
              <a:defRPr>
                <a:solidFill>
                  <a:srgbClr val="FFFFFF"/>
                </a:solidFill>
              </a:defRPr>
            </a:lvl2pPr>
            <a:lvl3pPr lvl="2" algn="ctr">
              <a:buNone/>
              <a:defRPr>
                <a:solidFill>
                  <a:srgbClr val="FFFFFF"/>
                </a:solidFill>
              </a:defRPr>
            </a:lvl3pPr>
            <a:lvl4pPr lvl="3" algn="ctr">
              <a:buNone/>
              <a:defRPr>
                <a:solidFill>
                  <a:srgbClr val="FFFFFF"/>
                </a:solidFill>
              </a:defRPr>
            </a:lvl4pPr>
            <a:lvl5pPr lvl="4" algn="ctr">
              <a:buNone/>
              <a:defRPr>
                <a:solidFill>
                  <a:srgbClr val="FFFFFF"/>
                </a:solidFill>
              </a:defRPr>
            </a:lvl5pPr>
            <a:lvl6pPr lvl="5" algn="ctr">
              <a:buNone/>
              <a:defRPr>
                <a:solidFill>
                  <a:srgbClr val="FFFFFF"/>
                </a:solidFill>
              </a:defRPr>
            </a:lvl6pPr>
            <a:lvl7pPr lvl="6" algn="ctr">
              <a:buNone/>
              <a:defRPr>
                <a:solidFill>
                  <a:srgbClr val="FFFFFF"/>
                </a:solidFill>
              </a:defRPr>
            </a:lvl7pPr>
            <a:lvl8pPr lvl="7" algn="ctr">
              <a:buNone/>
              <a:defRPr>
                <a:solidFill>
                  <a:srgbClr val="FFFFFF"/>
                </a:solidFill>
              </a:defRPr>
            </a:lvl8pPr>
            <a:lvl9pPr lvl="8" algn="ctr">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amp; Image">
  <p:cSld name="CUSTOM_4_1">
    <p:spTree>
      <p:nvGrpSpPr>
        <p:cNvPr id="158" name="Shape 158"/>
        <p:cNvGrpSpPr/>
        <p:nvPr/>
      </p:nvGrpSpPr>
      <p:grpSpPr>
        <a:xfrm>
          <a:off x="0" y="0"/>
          <a:ext cx="0" cy="0"/>
          <a:chOff x="0" y="0"/>
          <a:chExt cx="0" cy="0"/>
        </a:xfrm>
      </p:grpSpPr>
      <p:pic>
        <p:nvPicPr>
          <p:cNvPr id="159" name="Google Shape;159;p27"/>
          <p:cNvPicPr preferRelativeResize="0"/>
          <p:nvPr/>
        </p:nvPicPr>
        <p:blipFill rotWithShape="1">
          <a:blip r:embed="rId2">
            <a:alphaModFix/>
          </a:blip>
          <a:srcRect b="10489" l="616" r="-10" t="5122"/>
          <a:stretch/>
        </p:blipFill>
        <p:spPr>
          <a:xfrm>
            <a:off x="0" y="0"/>
            <a:ext cx="12192003" cy="6858000"/>
          </a:xfrm>
          <a:prstGeom prst="rect">
            <a:avLst/>
          </a:prstGeom>
          <a:noFill/>
          <a:ln>
            <a:noFill/>
          </a:ln>
        </p:spPr>
      </p:pic>
      <p:graphicFrame>
        <p:nvGraphicFramePr>
          <p:cNvPr id="160" name="Google Shape;160;p27"/>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61" name="Google Shape;161;p27"/>
          <p:cNvSpPr txBox="1"/>
          <p:nvPr>
            <p:ph type="title"/>
          </p:nvPr>
        </p:nvSpPr>
        <p:spPr>
          <a:xfrm>
            <a:off x="744650" y="1994150"/>
            <a:ext cx="53514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62" name="Google Shape;162;p27"/>
          <p:cNvSpPr/>
          <p:nvPr/>
        </p:nvSpPr>
        <p:spPr>
          <a:xfrm>
            <a:off x="744650" y="1559700"/>
            <a:ext cx="757295" cy="12344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63" name="Google Shape;163;p27"/>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164" name="Google Shape;164;p27"/>
          <p:cNvSpPr txBox="1"/>
          <p:nvPr>
            <p:ph idx="1" type="subTitle"/>
          </p:nvPr>
        </p:nvSpPr>
        <p:spPr>
          <a:xfrm>
            <a:off x="744650" y="4800600"/>
            <a:ext cx="4217400" cy="904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800">
                <a:solidFill>
                  <a:srgbClr val="FFFFFF"/>
                </a:solidFill>
              </a:defRPr>
            </a:lvl1pPr>
            <a:lvl2pPr lvl="1" rtl="0">
              <a:spcBef>
                <a:spcPts val="0"/>
              </a:spcBef>
              <a:spcAft>
                <a:spcPts val="0"/>
              </a:spcAft>
              <a:buNone/>
              <a:defRPr sz="1800">
                <a:solidFill>
                  <a:srgbClr val="FFFFFF"/>
                </a:solidFill>
              </a:defRPr>
            </a:lvl2pPr>
            <a:lvl3pPr lvl="2" rtl="0">
              <a:spcBef>
                <a:spcPts val="0"/>
              </a:spcBef>
              <a:spcAft>
                <a:spcPts val="0"/>
              </a:spcAft>
              <a:buNone/>
              <a:defRPr sz="1800">
                <a:solidFill>
                  <a:srgbClr val="FFFFFF"/>
                </a:solidFill>
              </a:defRPr>
            </a:lvl3pPr>
            <a:lvl4pPr lvl="3" rtl="0">
              <a:spcBef>
                <a:spcPts val="0"/>
              </a:spcBef>
              <a:spcAft>
                <a:spcPts val="0"/>
              </a:spcAft>
              <a:buNone/>
              <a:defRPr sz="1800">
                <a:solidFill>
                  <a:srgbClr val="FFFFFF"/>
                </a:solidFill>
              </a:defRPr>
            </a:lvl4pPr>
            <a:lvl5pPr lvl="4" rtl="0">
              <a:spcBef>
                <a:spcPts val="0"/>
              </a:spcBef>
              <a:spcAft>
                <a:spcPts val="0"/>
              </a:spcAft>
              <a:buNone/>
              <a:defRPr sz="1800">
                <a:solidFill>
                  <a:srgbClr val="FFFFFF"/>
                </a:solidFill>
              </a:defRPr>
            </a:lvl5pPr>
            <a:lvl6pPr lvl="5" rtl="0">
              <a:spcBef>
                <a:spcPts val="0"/>
              </a:spcBef>
              <a:spcAft>
                <a:spcPts val="0"/>
              </a:spcAft>
              <a:buNone/>
              <a:defRPr sz="1800">
                <a:solidFill>
                  <a:srgbClr val="FFFFFF"/>
                </a:solidFill>
              </a:defRPr>
            </a:lvl6pPr>
            <a:lvl7pPr lvl="6" rtl="0">
              <a:spcBef>
                <a:spcPts val="0"/>
              </a:spcBef>
              <a:spcAft>
                <a:spcPts val="0"/>
              </a:spcAft>
              <a:buNone/>
              <a:defRPr sz="1800">
                <a:solidFill>
                  <a:srgbClr val="FFFFFF"/>
                </a:solidFill>
              </a:defRPr>
            </a:lvl7pPr>
            <a:lvl8pPr lvl="7" rtl="0">
              <a:spcBef>
                <a:spcPts val="0"/>
              </a:spcBef>
              <a:spcAft>
                <a:spcPts val="0"/>
              </a:spcAft>
              <a:buNone/>
              <a:defRPr sz="1800">
                <a:solidFill>
                  <a:srgbClr val="FFFFFF"/>
                </a:solidFill>
              </a:defRPr>
            </a:lvl8pPr>
            <a:lvl9pPr lvl="8" rtl="0">
              <a:spcBef>
                <a:spcPts val="0"/>
              </a:spcBef>
              <a:spcAft>
                <a:spcPts val="0"/>
              </a:spcAft>
              <a:buNone/>
              <a:defRPr sz="1800">
                <a:solidFill>
                  <a:srgbClr val="FFFFFF"/>
                </a:solidFill>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1">
  <p:cSld name="CUSTOM_3">
    <p:spTree>
      <p:nvGrpSpPr>
        <p:cNvPr id="165" name="Shape 165"/>
        <p:cNvGrpSpPr/>
        <p:nvPr/>
      </p:nvGrpSpPr>
      <p:grpSpPr>
        <a:xfrm>
          <a:off x="0" y="0"/>
          <a:ext cx="0" cy="0"/>
          <a:chOff x="0" y="0"/>
          <a:chExt cx="0" cy="0"/>
        </a:xfrm>
      </p:grpSpPr>
      <p:graphicFrame>
        <p:nvGraphicFramePr>
          <p:cNvPr id="166" name="Google Shape;166;p28"/>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67" name="Google Shape;167;p28"/>
          <p:cNvSpPr txBox="1"/>
          <p:nvPr>
            <p:ph idx="12" type="sldNum"/>
          </p:nvPr>
        </p:nvSpPr>
        <p:spPr>
          <a:xfrm>
            <a:off x="10668000" y="6320500"/>
            <a:ext cx="741600" cy="2676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68" name="Google Shape;168;p28"/>
          <p:cNvSpPr txBox="1"/>
          <p:nvPr>
            <p:ph type="title"/>
          </p:nvPr>
        </p:nvSpPr>
        <p:spPr>
          <a:xfrm>
            <a:off x="766100" y="2144175"/>
            <a:ext cx="5389200" cy="2427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chemeClr val="dk2"/>
                </a:solidFill>
              </a:defRPr>
            </a:lvl1pPr>
            <a:lvl2pPr lvl="1" rtl="0">
              <a:spcBef>
                <a:spcPts val="0"/>
              </a:spcBef>
              <a:spcAft>
                <a:spcPts val="0"/>
              </a:spcAft>
              <a:buNone/>
              <a:defRPr>
                <a:solidFill>
                  <a:schemeClr val="dk2"/>
                </a:solidFill>
                <a:latin typeface="Muli"/>
                <a:ea typeface="Muli"/>
                <a:cs typeface="Muli"/>
                <a:sym typeface="Muli"/>
              </a:defRPr>
            </a:lvl2pPr>
            <a:lvl3pPr lvl="2" rtl="0">
              <a:spcBef>
                <a:spcPts val="0"/>
              </a:spcBef>
              <a:spcAft>
                <a:spcPts val="0"/>
              </a:spcAft>
              <a:buNone/>
              <a:defRPr>
                <a:solidFill>
                  <a:schemeClr val="dk2"/>
                </a:solidFill>
                <a:latin typeface="Muli"/>
                <a:ea typeface="Muli"/>
                <a:cs typeface="Muli"/>
                <a:sym typeface="Muli"/>
              </a:defRPr>
            </a:lvl3pPr>
            <a:lvl4pPr lvl="3" rtl="0">
              <a:spcBef>
                <a:spcPts val="0"/>
              </a:spcBef>
              <a:spcAft>
                <a:spcPts val="0"/>
              </a:spcAft>
              <a:buNone/>
              <a:defRPr>
                <a:solidFill>
                  <a:schemeClr val="dk2"/>
                </a:solidFill>
                <a:latin typeface="Muli"/>
                <a:ea typeface="Muli"/>
                <a:cs typeface="Muli"/>
                <a:sym typeface="Muli"/>
              </a:defRPr>
            </a:lvl4pPr>
            <a:lvl5pPr lvl="4" rtl="0">
              <a:spcBef>
                <a:spcPts val="0"/>
              </a:spcBef>
              <a:spcAft>
                <a:spcPts val="0"/>
              </a:spcAft>
              <a:buNone/>
              <a:defRPr>
                <a:solidFill>
                  <a:schemeClr val="dk2"/>
                </a:solidFill>
                <a:latin typeface="Muli"/>
                <a:ea typeface="Muli"/>
                <a:cs typeface="Muli"/>
                <a:sym typeface="Muli"/>
              </a:defRPr>
            </a:lvl5pPr>
            <a:lvl6pPr lvl="5" rtl="0">
              <a:spcBef>
                <a:spcPts val="0"/>
              </a:spcBef>
              <a:spcAft>
                <a:spcPts val="0"/>
              </a:spcAft>
              <a:buNone/>
              <a:defRPr>
                <a:solidFill>
                  <a:schemeClr val="dk2"/>
                </a:solidFill>
                <a:latin typeface="Muli"/>
                <a:ea typeface="Muli"/>
                <a:cs typeface="Muli"/>
                <a:sym typeface="Muli"/>
              </a:defRPr>
            </a:lvl6pPr>
            <a:lvl7pPr lvl="6" rtl="0">
              <a:spcBef>
                <a:spcPts val="0"/>
              </a:spcBef>
              <a:spcAft>
                <a:spcPts val="0"/>
              </a:spcAft>
              <a:buNone/>
              <a:defRPr>
                <a:solidFill>
                  <a:schemeClr val="dk2"/>
                </a:solidFill>
                <a:latin typeface="Muli"/>
                <a:ea typeface="Muli"/>
                <a:cs typeface="Muli"/>
                <a:sym typeface="Muli"/>
              </a:defRPr>
            </a:lvl7pPr>
            <a:lvl8pPr lvl="7" rtl="0">
              <a:spcBef>
                <a:spcPts val="0"/>
              </a:spcBef>
              <a:spcAft>
                <a:spcPts val="0"/>
              </a:spcAft>
              <a:buNone/>
              <a:defRPr>
                <a:solidFill>
                  <a:schemeClr val="dk2"/>
                </a:solidFill>
                <a:latin typeface="Muli"/>
                <a:ea typeface="Muli"/>
                <a:cs typeface="Muli"/>
                <a:sym typeface="Muli"/>
              </a:defRPr>
            </a:lvl8pPr>
            <a:lvl9pPr lvl="8" rtl="0">
              <a:spcBef>
                <a:spcPts val="0"/>
              </a:spcBef>
              <a:spcAft>
                <a:spcPts val="0"/>
              </a:spcAft>
              <a:buNone/>
              <a:defRPr>
                <a:solidFill>
                  <a:schemeClr val="dk2"/>
                </a:solidFill>
                <a:latin typeface="Muli"/>
                <a:ea typeface="Muli"/>
                <a:cs typeface="Muli"/>
                <a:sym typeface="Muli"/>
              </a:defRPr>
            </a:lvl9pPr>
          </a:lstStyle>
          <a:p/>
        </p:txBody>
      </p:sp>
      <p:sp>
        <p:nvSpPr>
          <p:cNvPr id="169" name="Google Shape;169;p28"/>
          <p:cNvSpPr txBox="1"/>
          <p:nvPr>
            <p:ph idx="1" type="subTitle"/>
          </p:nvPr>
        </p:nvSpPr>
        <p:spPr>
          <a:xfrm>
            <a:off x="766100" y="48166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2a">
  <p:cSld name="CUSTOM_3_1">
    <p:spTree>
      <p:nvGrpSpPr>
        <p:cNvPr id="170" name="Shape 170"/>
        <p:cNvGrpSpPr/>
        <p:nvPr/>
      </p:nvGrpSpPr>
      <p:grpSpPr>
        <a:xfrm>
          <a:off x="0" y="0"/>
          <a:ext cx="0" cy="0"/>
          <a:chOff x="0" y="0"/>
          <a:chExt cx="0" cy="0"/>
        </a:xfrm>
      </p:grpSpPr>
      <p:sp>
        <p:nvSpPr>
          <p:cNvPr id="171" name="Google Shape;171;p29"/>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aphicFrame>
        <p:nvGraphicFramePr>
          <p:cNvPr id="172" name="Google Shape;172;p29"/>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73" name="Google Shape;173;p29"/>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74" name="Google Shape;174;p29"/>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2b">
  <p:cSld name="CUSTOM_3_1_3">
    <p:spTree>
      <p:nvGrpSpPr>
        <p:cNvPr id="175" name="Shape 175"/>
        <p:cNvGrpSpPr/>
        <p:nvPr/>
      </p:nvGrpSpPr>
      <p:grpSpPr>
        <a:xfrm>
          <a:off x="0" y="0"/>
          <a:ext cx="0" cy="0"/>
          <a:chOff x="0" y="0"/>
          <a:chExt cx="0" cy="0"/>
        </a:xfrm>
      </p:grpSpPr>
      <p:sp>
        <p:nvSpPr>
          <p:cNvPr id="176" name="Google Shape;176;p30"/>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aphicFrame>
        <p:nvGraphicFramePr>
          <p:cNvPr id="177" name="Google Shape;177;p30"/>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78" name="Google Shape;178;p30"/>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79" name="Google Shape;179;p30"/>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3">
  <p:cSld name="CUSTOM_3_1_2">
    <p:spTree>
      <p:nvGrpSpPr>
        <p:cNvPr id="180" name="Shape 180"/>
        <p:cNvGrpSpPr/>
        <p:nvPr/>
      </p:nvGrpSpPr>
      <p:grpSpPr>
        <a:xfrm>
          <a:off x="0" y="0"/>
          <a:ext cx="0" cy="0"/>
          <a:chOff x="0" y="0"/>
          <a:chExt cx="0" cy="0"/>
        </a:xfrm>
      </p:grpSpPr>
      <p:sp>
        <p:nvSpPr>
          <p:cNvPr id="181" name="Google Shape;181;p31"/>
          <p:cNvSpPr/>
          <p:nvPr/>
        </p:nvSpPr>
        <p:spPr>
          <a:xfrm>
            <a:off x="0" y="0"/>
            <a:ext cx="12190095" cy="6858000"/>
          </a:xfrm>
          <a:custGeom>
            <a:rect b="b" l="l" r="r" t="t"/>
            <a:pathLst>
              <a:path extrusionOk="0" h="6858000" w="12190095">
                <a:moveTo>
                  <a:pt x="0" y="6858000"/>
                </a:moveTo>
                <a:lnTo>
                  <a:pt x="12189599" y="6858000"/>
                </a:lnTo>
                <a:lnTo>
                  <a:pt x="12189599" y="0"/>
                </a:lnTo>
                <a:lnTo>
                  <a:pt x="0" y="0"/>
                </a:lnTo>
                <a:lnTo>
                  <a:pt x="0" y="6858000"/>
                </a:lnTo>
                <a:close/>
              </a:path>
            </a:pathLst>
          </a:custGeom>
          <a:solidFill>
            <a:schemeClr val="dk1"/>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82" name="Google Shape;182;p31"/>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183" name="Google Shape;183;p31"/>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16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graphicFrame>
        <p:nvGraphicFramePr>
          <p:cNvPr id="184" name="Google Shape;184;p31"/>
          <p:cNvGraphicFramePr/>
          <p:nvPr/>
        </p:nvGraphicFramePr>
        <p:xfrm>
          <a:off x="-95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4">
  <p:cSld name="CUSTOM_3_1_1">
    <p:spTree>
      <p:nvGrpSpPr>
        <p:cNvPr id="185" name="Shape 185"/>
        <p:cNvGrpSpPr/>
        <p:nvPr/>
      </p:nvGrpSpPr>
      <p:grpSpPr>
        <a:xfrm>
          <a:off x="0" y="0"/>
          <a:ext cx="0" cy="0"/>
          <a:chOff x="0" y="0"/>
          <a:chExt cx="0" cy="0"/>
        </a:xfrm>
      </p:grpSpPr>
      <p:sp>
        <p:nvSpPr>
          <p:cNvPr id="186" name="Google Shape;186;p32"/>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87" name="Google Shape;187;p32"/>
          <p:cNvSpPr txBox="1"/>
          <p:nvPr>
            <p:ph idx="1" type="subTitle"/>
          </p:nvPr>
        </p:nvSpPr>
        <p:spPr>
          <a:xfrm>
            <a:off x="1069001" y="4250725"/>
            <a:ext cx="9456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24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188" name="Google Shape;188;p32"/>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6000">
                <a:solidFill>
                  <a:srgbClr val="FFFFFF"/>
                </a:solidFill>
              </a:defRPr>
            </a:lvl1pPr>
            <a:lvl2pPr lvl="1" rtl="0">
              <a:spcBef>
                <a:spcPts val="0"/>
              </a:spcBef>
              <a:spcAft>
                <a:spcPts val="0"/>
              </a:spcAft>
              <a:buNone/>
              <a:defRPr>
                <a:solidFill>
                  <a:srgbClr val="FFFFFF"/>
                </a:solidFill>
                <a:latin typeface="Muli"/>
                <a:ea typeface="Muli"/>
                <a:cs typeface="Muli"/>
                <a:sym typeface="Muli"/>
              </a:defRPr>
            </a:lvl2pPr>
            <a:lvl3pPr lvl="2" rtl="0">
              <a:spcBef>
                <a:spcPts val="0"/>
              </a:spcBef>
              <a:spcAft>
                <a:spcPts val="0"/>
              </a:spcAft>
              <a:buNone/>
              <a:defRPr>
                <a:solidFill>
                  <a:srgbClr val="FFFFFF"/>
                </a:solidFill>
                <a:latin typeface="Muli"/>
                <a:ea typeface="Muli"/>
                <a:cs typeface="Muli"/>
                <a:sym typeface="Muli"/>
              </a:defRPr>
            </a:lvl3pPr>
            <a:lvl4pPr lvl="3" rtl="0">
              <a:spcBef>
                <a:spcPts val="0"/>
              </a:spcBef>
              <a:spcAft>
                <a:spcPts val="0"/>
              </a:spcAft>
              <a:buNone/>
              <a:defRPr>
                <a:solidFill>
                  <a:srgbClr val="FFFFFF"/>
                </a:solidFill>
                <a:latin typeface="Muli"/>
                <a:ea typeface="Muli"/>
                <a:cs typeface="Muli"/>
                <a:sym typeface="Muli"/>
              </a:defRPr>
            </a:lvl4pPr>
            <a:lvl5pPr lvl="4" rtl="0">
              <a:spcBef>
                <a:spcPts val="0"/>
              </a:spcBef>
              <a:spcAft>
                <a:spcPts val="0"/>
              </a:spcAft>
              <a:buNone/>
              <a:defRPr>
                <a:solidFill>
                  <a:srgbClr val="FFFFFF"/>
                </a:solidFill>
                <a:latin typeface="Muli"/>
                <a:ea typeface="Muli"/>
                <a:cs typeface="Muli"/>
                <a:sym typeface="Muli"/>
              </a:defRPr>
            </a:lvl5pPr>
            <a:lvl6pPr lvl="5" rtl="0">
              <a:spcBef>
                <a:spcPts val="0"/>
              </a:spcBef>
              <a:spcAft>
                <a:spcPts val="0"/>
              </a:spcAft>
              <a:buNone/>
              <a:defRPr>
                <a:solidFill>
                  <a:srgbClr val="FFFFFF"/>
                </a:solidFill>
                <a:latin typeface="Muli"/>
                <a:ea typeface="Muli"/>
                <a:cs typeface="Muli"/>
                <a:sym typeface="Muli"/>
              </a:defRPr>
            </a:lvl6pPr>
            <a:lvl7pPr lvl="6" rtl="0">
              <a:spcBef>
                <a:spcPts val="0"/>
              </a:spcBef>
              <a:spcAft>
                <a:spcPts val="0"/>
              </a:spcAft>
              <a:buNone/>
              <a:defRPr>
                <a:solidFill>
                  <a:srgbClr val="FFFFFF"/>
                </a:solidFill>
                <a:latin typeface="Muli"/>
                <a:ea typeface="Muli"/>
                <a:cs typeface="Muli"/>
                <a:sym typeface="Muli"/>
              </a:defRPr>
            </a:lvl7pPr>
            <a:lvl8pPr lvl="7" rtl="0">
              <a:spcBef>
                <a:spcPts val="0"/>
              </a:spcBef>
              <a:spcAft>
                <a:spcPts val="0"/>
              </a:spcAft>
              <a:buNone/>
              <a:defRPr>
                <a:solidFill>
                  <a:srgbClr val="FFFFFF"/>
                </a:solidFill>
                <a:latin typeface="Muli"/>
                <a:ea typeface="Muli"/>
                <a:cs typeface="Muli"/>
                <a:sym typeface="Muli"/>
              </a:defRPr>
            </a:lvl8pPr>
            <a:lvl9pPr lvl="8" rtl="0">
              <a:spcBef>
                <a:spcPts val="0"/>
              </a:spcBef>
              <a:spcAft>
                <a:spcPts val="0"/>
              </a:spcAft>
              <a:buNone/>
              <a:defRPr>
                <a:solidFill>
                  <a:srgbClr val="FFFFFF"/>
                </a:solidFill>
                <a:latin typeface="Muli"/>
                <a:ea typeface="Muli"/>
                <a:cs typeface="Muli"/>
                <a:sym typeface="Muli"/>
              </a:defRPr>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5">
  <p:cSld name="CUSTOM_3_1_1_1">
    <p:spTree>
      <p:nvGrpSpPr>
        <p:cNvPr id="189" name="Shape 189"/>
        <p:cNvGrpSpPr/>
        <p:nvPr/>
      </p:nvGrpSpPr>
      <p:grpSpPr>
        <a:xfrm>
          <a:off x="0" y="0"/>
          <a:ext cx="0" cy="0"/>
          <a:chOff x="0" y="0"/>
          <a:chExt cx="0" cy="0"/>
        </a:xfrm>
      </p:grpSpPr>
      <p:sp>
        <p:nvSpPr>
          <p:cNvPr id="190" name="Google Shape;190;p33"/>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6000">
                <a:solidFill>
                  <a:schemeClr val="dk2"/>
                </a:solidFill>
              </a:defRPr>
            </a:lvl1pPr>
            <a:lvl2pPr lvl="1" rtl="0">
              <a:spcBef>
                <a:spcPts val="0"/>
              </a:spcBef>
              <a:spcAft>
                <a:spcPts val="0"/>
              </a:spcAft>
              <a:buNone/>
              <a:defRPr>
                <a:solidFill>
                  <a:schemeClr val="dk2"/>
                </a:solidFill>
                <a:latin typeface="Muli"/>
                <a:ea typeface="Muli"/>
                <a:cs typeface="Muli"/>
                <a:sym typeface="Muli"/>
              </a:defRPr>
            </a:lvl2pPr>
            <a:lvl3pPr lvl="2" rtl="0">
              <a:spcBef>
                <a:spcPts val="0"/>
              </a:spcBef>
              <a:spcAft>
                <a:spcPts val="0"/>
              </a:spcAft>
              <a:buNone/>
              <a:defRPr>
                <a:solidFill>
                  <a:schemeClr val="dk2"/>
                </a:solidFill>
                <a:latin typeface="Muli"/>
                <a:ea typeface="Muli"/>
                <a:cs typeface="Muli"/>
                <a:sym typeface="Muli"/>
              </a:defRPr>
            </a:lvl3pPr>
            <a:lvl4pPr lvl="3" rtl="0">
              <a:spcBef>
                <a:spcPts val="0"/>
              </a:spcBef>
              <a:spcAft>
                <a:spcPts val="0"/>
              </a:spcAft>
              <a:buNone/>
              <a:defRPr>
                <a:solidFill>
                  <a:schemeClr val="dk2"/>
                </a:solidFill>
                <a:latin typeface="Muli"/>
                <a:ea typeface="Muli"/>
                <a:cs typeface="Muli"/>
                <a:sym typeface="Muli"/>
              </a:defRPr>
            </a:lvl4pPr>
            <a:lvl5pPr lvl="4" rtl="0">
              <a:spcBef>
                <a:spcPts val="0"/>
              </a:spcBef>
              <a:spcAft>
                <a:spcPts val="0"/>
              </a:spcAft>
              <a:buNone/>
              <a:defRPr>
                <a:solidFill>
                  <a:schemeClr val="dk2"/>
                </a:solidFill>
                <a:latin typeface="Muli"/>
                <a:ea typeface="Muli"/>
                <a:cs typeface="Muli"/>
                <a:sym typeface="Muli"/>
              </a:defRPr>
            </a:lvl5pPr>
            <a:lvl6pPr lvl="5" rtl="0">
              <a:spcBef>
                <a:spcPts val="0"/>
              </a:spcBef>
              <a:spcAft>
                <a:spcPts val="0"/>
              </a:spcAft>
              <a:buNone/>
              <a:defRPr>
                <a:solidFill>
                  <a:schemeClr val="dk2"/>
                </a:solidFill>
                <a:latin typeface="Muli"/>
                <a:ea typeface="Muli"/>
                <a:cs typeface="Muli"/>
                <a:sym typeface="Muli"/>
              </a:defRPr>
            </a:lvl6pPr>
            <a:lvl7pPr lvl="6" rtl="0">
              <a:spcBef>
                <a:spcPts val="0"/>
              </a:spcBef>
              <a:spcAft>
                <a:spcPts val="0"/>
              </a:spcAft>
              <a:buNone/>
              <a:defRPr>
                <a:solidFill>
                  <a:schemeClr val="dk2"/>
                </a:solidFill>
                <a:latin typeface="Muli"/>
                <a:ea typeface="Muli"/>
                <a:cs typeface="Muli"/>
                <a:sym typeface="Muli"/>
              </a:defRPr>
            </a:lvl7pPr>
            <a:lvl8pPr lvl="7" rtl="0">
              <a:spcBef>
                <a:spcPts val="0"/>
              </a:spcBef>
              <a:spcAft>
                <a:spcPts val="0"/>
              </a:spcAft>
              <a:buNone/>
              <a:defRPr>
                <a:solidFill>
                  <a:schemeClr val="dk2"/>
                </a:solidFill>
                <a:latin typeface="Muli"/>
                <a:ea typeface="Muli"/>
                <a:cs typeface="Muli"/>
                <a:sym typeface="Muli"/>
              </a:defRPr>
            </a:lvl8pPr>
            <a:lvl9pPr lvl="8" rtl="0">
              <a:spcBef>
                <a:spcPts val="0"/>
              </a:spcBef>
              <a:spcAft>
                <a:spcPts val="0"/>
              </a:spcAft>
              <a:buNone/>
              <a:defRPr>
                <a:solidFill>
                  <a:schemeClr val="dk2"/>
                </a:solidFill>
                <a:latin typeface="Muli"/>
                <a:ea typeface="Muli"/>
                <a:cs typeface="Muli"/>
                <a:sym typeface="Muli"/>
              </a:defRPr>
            </a:lvl9pPr>
          </a:lstStyle>
          <a:p/>
        </p:txBody>
      </p:sp>
      <p:sp>
        <p:nvSpPr>
          <p:cNvPr id="191" name="Google Shape;191;p33"/>
          <p:cNvSpPr txBox="1"/>
          <p:nvPr>
            <p:ph idx="1" type="subTitle"/>
          </p:nvPr>
        </p:nvSpPr>
        <p:spPr>
          <a:xfrm>
            <a:off x="1069001" y="4174525"/>
            <a:ext cx="9456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5 1">
  <p:cSld name="CUSTOM_3_1_1_1_1">
    <p:spTree>
      <p:nvGrpSpPr>
        <p:cNvPr id="192" name="Shape 192"/>
        <p:cNvGrpSpPr/>
        <p:nvPr/>
      </p:nvGrpSpPr>
      <p:grpSpPr>
        <a:xfrm>
          <a:off x="0" y="0"/>
          <a:ext cx="0" cy="0"/>
          <a:chOff x="0" y="0"/>
          <a:chExt cx="0" cy="0"/>
        </a:xfrm>
      </p:grpSpPr>
      <p:sp>
        <p:nvSpPr>
          <p:cNvPr id="193" name="Google Shape;193;p34"/>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6000">
                <a:solidFill>
                  <a:schemeClr val="dk2"/>
                </a:solidFill>
              </a:defRPr>
            </a:lvl1pPr>
            <a:lvl2pPr lvl="1" rtl="0">
              <a:spcBef>
                <a:spcPts val="0"/>
              </a:spcBef>
              <a:spcAft>
                <a:spcPts val="0"/>
              </a:spcAft>
              <a:buNone/>
              <a:defRPr>
                <a:solidFill>
                  <a:schemeClr val="dk2"/>
                </a:solidFill>
                <a:latin typeface="Muli"/>
                <a:ea typeface="Muli"/>
                <a:cs typeface="Muli"/>
                <a:sym typeface="Muli"/>
              </a:defRPr>
            </a:lvl2pPr>
            <a:lvl3pPr lvl="2" rtl="0">
              <a:spcBef>
                <a:spcPts val="0"/>
              </a:spcBef>
              <a:spcAft>
                <a:spcPts val="0"/>
              </a:spcAft>
              <a:buNone/>
              <a:defRPr>
                <a:solidFill>
                  <a:schemeClr val="dk2"/>
                </a:solidFill>
                <a:latin typeface="Muli"/>
                <a:ea typeface="Muli"/>
                <a:cs typeface="Muli"/>
                <a:sym typeface="Muli"/>
              </a:defRPr>
            </a:lvl3pPr>
            <a:lvl4pPr lvl="3" rtl="0">
              <a:spcBef>
                <a:spcPts val="0"/>
              </a:spcBef>
              <a:spcAft>
                <a:spcPts val="0"/>
              </a:spcAft>
              <a:buNone/>
              <a:defRPr>
                <a:solidFill>
                  <a:schemeClr val="dk2"/>
                </a:solidFill>
                <a:latin typeface="Muli"/>
                <a:ea typeface="Muli"/>
                <a:cs typeface="Muli"/>
                <a:sym typeface="Muli"/>
              </a:defRPr>
            </a:lvl4pPr>
            <a:lvl5pPr lvl="4" rtl="0">
              <a:spcBef>
                <a:spcPts val="0"/>
              </a:spcBef>
              <a:spcAft>
                <a:spcPts val="0"/>
              </a:spcAft>
              <a:buNone/>
              <a:defRPr>
                <a:solidFill>
                  <a:schemeClr val="dk2"/>
                </a:solidFill>
                <a:latin typeface="Muli"/>
                <a:ea typeface="Muli"/>
                <a:cs typeface="Muli"/>
                <a:sym typeface="Muli"/>
              </a:defRPr>
            </a:lvl5pPr>
            <a:lvl6pPr lvl="5" rtl="0">
              <a:spcBef>
                <a:spcPts val="0"/>
              </a:spcBef>
              <a:spcAft>
                <a:spcPts val="0"/>
              </a:spcAft>
              <a:buNone/>
              <a:defRPr>
                <a:solidFill>
                  <a:schemeClr val="dk2"/>
                </a:solidFill>
                <a:latin typeface="Muli"/>
                <a:ea typeface="Muli"/>
                <a:cs typeface="Muli"/>
                <a:sym typeface="Muli"/>
              </a:defRPr>
            </a:lvl6pPr>
            <a:lvl7pPr lvl="6" rtl="0">
              <a:spcBef>
                <a:spcPts val="0"/>
              </a:spcBef>
              <a:spcAft>
                <a:spcPts val="0"/>
              </a:spcAft>
              <a:buNone/>
              <a:defRPr>
                <a:solidFill>
                  <a:schemeClr val="dk2"/>
                </a:solidFill>
                <a:latin typeface="Muli"/>
                <a:ea typeface="Muli"/>
                <a:cs typeface="Muli"/>
                <a:sym typeface="Muli"/>
              </a:defRPr>
            </a:lvl7pPr>
            <a:lvl8pPr lvl="7" rtl="0">
              <a:spcBef>
                <a:spcPts val="0"/>
              </a:spcBef>
              <a:spcAft>
                <a:spcPts val="0"/>
              </a:spcAft>
              <a:buNone/>
              <a:defRPr>
                <a:solidFill>
                  <a:schemeClr val="dk2"/>
                </a:solidFill>
                <a:latin typeface="Muli"/>
                <a:ea typeface="Muli"/>
                <a:cs typeface="Muli"/>
                <a:sym typeface="Muli"/>
              </a:defRPr>
            </a:lvl8pPr>
            <a:lvl9pPr lvl="8" rtl="0">
              <a:spcBef>
                <a:spcPts val="0"/>
              </a:spcBef>
              <a:spcAft>
                <a:spcPts val="0"/>
              </a:spcAft>
              <a:buNone/>
              <a:defRPr>
                <a:solidFill>
                  <a:schemeClr val="dk2"/>
                </a:solidFill>
                <a:latin typeface="Muli"/>
                <a:ea typeface="Muli"/>
                <a:cs typeface="Muli"/>
                <a:sym typeface="Muli"/>
              </a:defRPr>
            </a:lvl9pPr>
          </a:lstStyle>
          <a:p/>
        </p:txBody>
      </p:sp>
      <p:sp>
        <p:nvSpPr>
          <p:cNvPr id="194" name="Google Shape;194;p34"/>
          <p:cNvSpPr txBox="1"/>
          <p:nvPr>
            <p:ph idx="1" type="subTitle"/>
          </p:nvPr>
        </p:nvSpPr>
        <p:spPr>
          <a:xfrm>
            <a:off x="1069001" y="4174525"/>
            <a:ext cx="9456900" cy="1047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2400">
                <a:solidFill>
                  <a:schemeClr val="dk2"/>
                </a:solidFill>
              </a:defRPr>
            </a:lvl1pPr>
            <a:lvl2pPr lvl="1" rtl="0">
              <a:spcBef>
                <a:spcPts val="0"/>
              </a:spcBef>
              <a:spcAft>
                <a:spcPts val="0"/>
              </a:spcAft>
              <a:buNone/>
              <a:defRPr>
                <a:solidFill>
                  <a:schemeClr val="dk2"/>
                </a:solidFill>
              </a:defRPr>
            </a:lvl2pPr>
            <a:lvl3pPr lvl="2" rtl="0">
              <a:spcBef>
                <a:spcPts val="0"/>
              </a:spcBef>
              <a:spcAft>
                <a:spcPts val="0"/>
              </a:spcAft>
              <a:buNone/>
              <a:defRPr>
                <a:solidFill>
                  <a:schemeClr val="dk2"/>
                </a:solidFill>
              </a:defRPr>
            </a:lvl3pPr>
            <a:lvl4pPr lvl="3" rtl="0">
              <a:spcBef>
                <a:spcPts val="0"/>
              </a:spcBef>
              <a:spcAft>
                <a:spcPts val="0"/>
              </a:spcAft>
              <a:buNone/>
              <a:defRPr>
                <a:solidFill>
                  <a:schemeClr val="dk2"/>
                </a:solidFill>
              </a:defRPr>
            </a:lvl4pPr>
            <a:lvl5pPr lvl="4" rtl="0">
              <a:spcBef>
                <a:spcPts val="0"/>
              </a:spcBef>
              <a:spcAft>
                <a:spcPts val="0"/>
              </a:spcAft>
              <a:buNone/>
              <a:defRPr>
                <a:solidFill>
                  <a:schemeClr val="dk2"/>
                </a:solidFill>
              </a:defRPr>
            </a:lvl5pPr>
            <a:lvl6pPr lvl="5" rtl="0">
              <a:spcBef>
                <a:spcPts val="0"/>
              </a:spcBef>
              <a:spcAft>
                <a:spcPts val="0"/>
              </a:spcAft>
              <a:buNone/>
              <a:defRPr>
                <a:solidFill>
                  <a:schemeClr val="dk2"/>
                </a:solidFill>
              </a:defRPr>
            </a:lvl6pPr>
            <a:lvl7pPr lvl="6" rtl="0">
              <a:spcBef>
                <a:spcPts val="0"/>
              </a:spcBef>
              <a:spcAft>
                <a:spcPts val="0"/>
              </a:spcAft>
              <a:buNone/>
              <a:defRPr>
                <a:solidFill>
                  <a:schemeClr val="dk2"/>
                </a:solidFill>
              </a:defRPr>
            </a:lvl7pPr>
            <a:lvl8pPr lvl="7" rtl="0">
              <a:spcBef>
                <a:spcPts val="0"/>
              </a:spcBef>
              <a:spcAft>
                <a:spcPts val="0"/>
              </a:spcAft>
              <a:buNone/>
              <a:defRPr>
                <a:solidFill>
                  <a:schemeClr val="dk2"/>
                </a:solidFill>
              </a:defRPr>
            </a:lvl8pPr>
            <a:lvl9pPr lvl="8" rtl="0">
              <a:spcBef>
                <a:spcPts val="0"/>
              </a:spcBef>
              <a:spcAft>
                <a:spcPts val="0"/>
              </a:spcAft>
              <a:buNone/>
              <a:defRPr>
                <a:solidFill>
                  <a:schemeClr val="dk2"/>
                </a:solidFill>
              </a:defRPr>
            </a:lvl9pPr>
          </a:lstStyle>
          <a:p/>
        </p:txBody>
      </p:sp>
      <p:sp>
        <p:nvSpPr>
          <p:cNvPr id="195" name="Google Shape;195;p34"/>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grpSp>
        <p:nvGrpSpPr>
          <p:cNvPr id="196" name="Google Shape;196;p34"/>
          <p:cNvGrpSpPr/>
          <p:nvPr/>
        </p:nvGrpSpPr>
        <p:grpSpPr>
          <a:xfrm>
            <a:off x="0" y="5980278"/>
            <a:ext cx="12191479" cy="127050"/>
            <a:chOff x="0" y="9863563"/>
            <a:chExt cx="20104682" cy="209550"/>
          </a:xfrm>
        </p:grpSpPr>
        <p:sp>
          <p:nvSpPr>
            <p:cNvPr id="197" name="Google Shape;197;p34"/>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98" name="Google Shape;198;p34"/>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199" name="Google Shape;199;p34"/>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00" name="Google Shape;200;p34"/>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201" name="Google Shape;201;p34"/>
          <p:cNvGrpSpPr/>
          <p:nvPr/>
        </p:nvGrpSpPr>
        <p:grpSpPr>
          <a:xfrm>
            <a:off x="10472612" y="6300976"/>
            <a:ext cx="1450594" cy="352728"/>
            <a:chOff x="17270138" y="10392506"/>
            <a:chExt cx="2392141" cy="581772"/>
          </a:xfrm>
        </p:grpSpPr>
        <p:grpSp>
          <p:nvGrpSpPr>
            <p:cNvPr id="202" name="Google Shape;202;p34"/>
            <p:cNvGrpSpPr/>
            <p:nvPr/>
          </p:nvGrpSpPr>
          <p:grpSpPr>
            <a:xfrm>
              <a:off x="17879688" y="10615449"/>
              <a:ext cx="479402" cy="221678"/>
              <a:chOff x="17879688" y="10615449"/>
              <a:chExt cx="479402" cy="221678"/>
            </a:xfrm>
          </p:grpSpPr>
          <p:pic>
            <p:nvPicPr>
              <p:cNvPr id="203" name="Google Shape;203;p34"/>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204" name="Google Shape;204;p34"/>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205" name="Google Shape;205;p34"/>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06" name="Google Shape;206;p34"/>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07" name="Google Shape;207;p34"/>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208" name="Google Shape;208;p34"/>
            <p:cNvGrpSpPr/>
            <p:nvPr/>
          </p:nvGrpSpPr>
          <p:grpSpPr>
            <a:xfrm>
              <a:off x="17270138" y="10697205"/>
              <a:ext cx="448309" cy="277073"/>
              <a:chOff x="17270138" y="10697205"/>
              <a:chExt cx="448309" cy="277073"/>
            </a:xfrm>
          </p:grpSpPr>
          <p:sp>
            <p:nvSpPr>
              <p:cNvPr id="209" name="Google Shape;209;p34"/>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0" name="Google Shape;210;p34"/>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1" name="Google Shape;211;p34"/>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212" name="Google Shape;212;p34"/>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1">
    <p:spTree>
      <p:nvGrpSpPr>
        <p:cNvPr id="213" name="Shape 213"/>
        <p:cNvGrpSpPr/>
        <p:nvPr/>
      </p:nvGrpSpPr>
      <p:grpSpPr>
        <a:xfrm>
          <a:off x="0" y="0"/>
          <a:ext cx="0" cy="0"/>
          <a:chOff x="0" y="0"/>
          <a:chExt cx="0" cy="0"/>
        </a:xfrm>
      </p:grpSpPr>
      <p:graphicFrame>
        <p:nvGraphicFramePr>
          <p:cNvPr id="214" name="Google Shape;214;p35"/>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215" name="Google Shape;215;p35"/>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grpSp>
        <p:nvGrpSpPr>
          <p:cNvPr id="216" name="Google Shape;216;p35"/>
          <p:cNvGrpSpPr/>
          <p:nvPr/>
        </p:nvGrpSpPr>
        <p:grpSpPr>
          <a:xfrm>
            <a:off x="0" y="5980278"/>
            <a:ext cx="12191479" cy="127050"/>
            <a:chOff x="0" y="9863563"/>
            <a:chExt cx="20104682" cy="209550"/>
          </a:xfrm>
        </p:grpSpPr>
        <p:sp>
          <p:nvSpPr>
            <p:cNvPr id="217" name="Google Shape;217;p35"/>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8" name="Google Shape;218;p35"/>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9" name="Google Shape;219;p35"/>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20" name="Google Shape;220;p35"/>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221" name="Google Shape;221;p35"/>
          <p:cNvGrpSpPr/>
          <p:nvPr/>
        </p:nvGrpSpPr>
        <p:grpSpPr>
          <a:xfrm>
            <a:off x="10472612" y="6300976"/>
            <a:ext cx="1450594" cy="352728"/>
            <a:chOff x="17270138" y="10392506"/>
            <a:chExt cx="2392141" cy="581772"/>
          </a:xfrm>
        </p:grpSpPr>
        <p:grpSp>
          <p:nvGrpSpPr>
            <p:cNvPr id="222" name="Google Shape;222;p35"/>
            <p:cNvGrpSpPr/>
            <p:nvPr/>
          </p:nvGrpSpPr>
          <p:grpSpPr>
            <a:xfrm>
              <a:off x="17879688" y="10615449"/>
              <a:ext cx="479402" cy="221678"/>
              <a:chOff x="17879688" y="10615449"/>
              <a:chExt cx="479402" cy="221678"/>
            </a:xfrm>
          </p:grpSpPr>
          <p:pic>
            <p:nvPicPr>
              <p:cNvPr id="223" name="Google Shape;223;p35"/>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224" name="Google Shape;224;p35"/>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225" name="Google Shape;225;p35"/>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26" name="Google Shape;226;p35"/>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27" name="Google Shape;227;p35"/>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228" name="Google Shape;228;p35"/>
            <p:cNvGrpSpPr/>
            <p:nvPr/>
          </p:nvGrpSpPr>
          <p:grpSpPr>
            <a:xfrm>
              <a:off x="17270138" y="10697205"/>
              <a:ext cx="448309" cy="277073"/>
              <a:chOff x="17270138" y="10697205"/>
              <a:chExt cx="448309" cy="277073"/>
            </a:xfrm>
          </p:grpSpPr>
          <p:sp>
            <p:nvSpPr>
              <p:cNvPr id="229" name="Google Shape;229;p35"/>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30" name="Google Shape;230;p35"/>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31" name="Google Shape;231;p35"/>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232" name="Google Shape;232;p35"/>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Content">
  <p:cSld name="CUSTOM_2">
    <p:spTree>
      <p:nvGrpSpPr>
        <p:cNvPr id="233" name="Shape 233"/>
        <p:cNvGrpSpPr/>
        <p:nvPr/>
      </p:nvGrpSpPr>
      <p:grpSpPr>
        <a:xfrm>
          <a:off x="0" y="0"/>
          <a:ext cx="0" cy="0"/>
          <a:chOff x="0" y="0"/>
          <a:chExt cx="0" cy="0"/>
        </a:xfrm>
      </p:grpSpPr>
      <p:sp>
        <p:nvSpPr>
          <p:cNvPr id="234" name="Google Shape;234;p36"/>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235" name="Google Shape;235;p36"/>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Muli"/>
              <a:buChar char="■"/>
              <a:defRPr sz="1800">
                <a:latin typeface="Muli"/>
                <a:ea typeface="Muli"/>
                <a:cs typeface="Muli"/>
                <a:sym typeface="Muli"/>
              </a:defRPr>
            </a:lvl1pPr>
            <a:lvl2pPr indent="-342900" lvl="1" marL="914400" rtl="0">
              <a:spcBef>
                <a:spcPts val="0"/>
              </a:spcBef>
              <a:spcAft>
                <a:spcPts val="0"/>
              </a:spcAft>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rtl="0">
              <a:spcBef>
                <a:spcPts val="0"/>
              </a:spcBef>
              <a:spcAft>
                <a:spcPts val="0"/>
              </a:spcAft>
              <a:buSzPts val="1800"/>
              <a:buFont typeface="Muli"/>
              <a:buChar char="□"/>
              <a:defRPr sz="1800">
                <a:latin typeface="Muli"/>
                <a:ea typeface="Muli"/>
                <a:cs typeface="Muli"/>
                <a:sym typeface="Muli"/>
              </a:defRPr>
            </a:lvl5pPr>
            <a:lvl6pPr indent="-342900" lvl="5" marL="2743200" rtl="0">
              <a:spcBef>
                <a:spcPts val="0"/>
              </a:spcBef>
              <a:spcAft>
                <a:spcPts val="0"/>
              </a:spcAft>
              <a:buSzPts val="1800"/>
              <a:buFont typeface="Muli"/>
              <a:buChar char="■"/>
              <a:defRPr sz="1800">
                <a:latin typeface="Muli"/>
                <a:ea typeface="Muli"/>
                <a:cs typeface="Muli"/>
                <a:sym typeface="Muli"/>
              </a:defRPr>
            </a:lvl6pPr>
            <a:lvl7pPr indent="-342900" lvl="6" marL="3200400" rtl="0">
              <a:spcBef>
                <a:spcPts val="0"/>
              </a:spcBef>
              <a:spcAft>
                <a:spcPts val="0"/>
              </a:spcAft>
              <a:buSzPts val="1800"/>
              <a:buFont typeface="Muli"/>
              <a:buChar char="■"/>
              <a:defRPr sz="1800">
                <a:latin typeface="Muli"/>
                <a:ea typeface="Muli"/>
                <a:cs typeface="Muli"/>
                <a:sym typeface="Muli"/>
              </a:defRPr>
            </a:lvl7pPr>
            <a:lvl8pPr indent="-342900" lvl="7" marL="3657600" rtl="0">
              <a:spcBef>
                <a:spcPts val="0"/>
              </a:spcBef>
              <a:spcAft>
                <a:spcPts val="0"/>
              </a:spcAft>
              <a:buSzPts val="1800"/>
              <a:buFont typeface="Muli"/>
              <a:buChar char="□"/>
              <a:defRPr sz="1800">
                <a:latin typeface="Muli"/>
                <a:ea typeface="Muli"/>
                <a:cs typeface="Muli"/>
                <a:sym typeface="Muli"/>
              </a:defRPr>
            </a:lvl8pPr>
            <a:lvl9pPr indent="-342900" lvl="8" marL="4114800" rtl="0">
              <a:spcBef>
                <a:spcPts val="0"/>
              </a:spcBef>
              <a:spcAft>
                <a:spcPts val="0"/>
              </a:spcAft>
              <a:buSzPts val="1800"/>
              <a:buFont typeface="Muli"/>
              <a:buChar char="■"/>
              <a:defRPr sz="1800">
                <a:latin typeface="Muli"/>
                <a:ea typeface="Muli"/>
                <a:cs typeface="Muli"/>
                <a:sym typeface="Muli"/>
              </a:defRPr>
            </a:lvl9pPr>
          </a:lstStyle>
          <a:p/>
        </p:txBody>
      </p:sp>
      <p:sp>
        <p:nvSpPr>
          <p:cNvPr id="236" name="Google Shape;236;p36"/>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grpSp>
        <p:nvGrpSpPr>
          <p:cNvPr id="237" name="Google Shape;237;p36"/>
          <p:cNvGrpSpPr/>
          <p:nvPr/>
        </p:nvGrpSpPr>
        <p:grpSpPr>
          <a:xfrm>
            <a:off x="10472612" y="6300976"/>
            <a:ext cx="1450594" cy="352728"/>
            <a:chOff x="17270138" y="10392506"/>
            <a:chExt cx="2392141" cy="581772"/>
          </a:xfrm>
        </p:grpSpPr>
        <p:grpSp>
          <p:nvGrpSpPr>
            <p:cNvPr id="238" name="Google Shape;238;p36"/>
            <p:cNvGrpSpPr/>
            <p:nvPr/>
          </p:nvGrpSpPr>
          <p:grpSpPr>
            <a:xfrm>
              <a:off x="17879688" y="10615449"/>
              <a:ext cx="479402" cy="221678"/>
              <a:chOff x="17879688" y="10615449"/>
              <a:chExt cx="479402" cy="221678"/>
            </a:xfrm>
          </p:grpSpPr>
          <p:pic>
            <p:nvPicPr>
              <p:cNvPr id="239" name="Google Shape;239;p36"/>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240" name="Google Shape;240;p36"/>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241" name="Google Shape;241;p36"/>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42" name="Google Shape;242;p36"/>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43" name="Google Shape;243;p36"/>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244" name="Google Shape;244;p36"/>
            <p:cNvGrpSpPr/>
            <p:nvPr/>
          </p:nvGrpSpPr>
          <p:grpSpPr>
            <a:xfrm>
              <a:off x="17270138" y="10697205"/>
              <a:ext cx="448309" cy="277073"/>
              <a:chOff x="17270138" y="10697205"/>
              <a:chExt cx="448309" cy="277073"/>
            </a:xfrm>
          </p:grpSpPr>
          <p:sp>
            <p:nvSpPr>
              <p:cNvPr id="245" name="Google Shape;245;p36"/>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46" name="Google Shape;246;p36"/>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47" name="Google Shape;247;p36"/>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248" name="Google Shape;248;p36"/>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249" name="Google Shape;249;p36"/>
          <p:cNvGrpSpPr/>
          <p:nvPr/>
        </p:nvGrpSpPr>
        <p:grpSpPr>
          <a:xfrm>
            <a:off x="0" y="5980278"/>
            <a:ext cx="12191479" cy="127050"/>
            <a:chOff x="0" y="9863563"/>
            <a:chExt cx="20104682" cy="209550"/>
          </a:xfrm>
        </p:grpSpPr>
        <p:sp>
          <p:nvSpPr>
            <p:cNvPr id="250" name="Google Shape;250;p36"/>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51" name="Google Shape;251;p36"/>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52" name="Google Shape;252;p36"/>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53" name="Google Shape;253;p36"/>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ntent">
  <p:cSld name="Two Content">
    <p:spTree>
      <p:nvGrpSpPr>
        <p:cNvPr id="254" name="Shape 254"/>
        <p:cNvGrpSpPr/>
        <p:nvPr/>
      </p:nvGrpSpPr>
      <p:grpSpPr>
        <a:xfrm>
          <a:off x="0" y="0"/>
          <a:ext cx="0" cy="0"/>
          <a:chOff x="0" y="0"/>
          <a:chExt cx="0" cy="0"/>
        </a:xfrm>
      </p:grpSpPr>
      <p:graphicFrame>
        <p:nvGraphicFramePr>
          <p:cNvPr id="255" name="Google Shape;255;p37"/>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256" name="Google Shape;256;p37"/>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257" name="Google Shape;257;p37"/>
          <p:cNvSpPr txBox="1"/>
          <p:nvPr>
            <p:ph idx="1" type="body"/>
          </p:nvPr>
        </p:nvSpPr>
        <p:spPr>
          <a:xfrm>
            <a:off x="685800" y="1318212"/>
            <a:ext cx="4800600" cy="4587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Muli"/>
              <a:buChar char="■"/>
              <a:defRPr sz="1800">
                <a:latin typeface="Muli"/>
                <a:ea typeface="Muli"/>
                <a:cs typeface="Muli"/>
                <a:sym typeface="Muli"/>
              </a:defRPr>
            </a:lvl1pPr>
            <a:lvl2pPr indent="-342900" lvl="1" marL="914400" rtl="0">
              <a:spcBef>
                <a:spcPts val="0"/>
              </a:spcBef>
              <a:spcAft>
                <a:spcPts val="0"/>
              </a:spcAft>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rtl="0">
              <a:spcBef>
                <a:spcPts val="0"/>
              </a:spcBef>
              <a:spcAft>
                <a:spcPts val="0"/>
              </a:spcAft>
              <a:buSzPts val="1800"/>
              <a:buFont typeface="Muli"/>
              <a:buChar char="□"/>
              <a:defRPr sz="1800">
                <a:latin typeface="Muli"/>
                <a:ea typeface="Muli"/>
                <a:cs typeface="Muli"/>
                <a:sym typeface="Muli"/>
              </a:defRPr>
            </a:lvl5pPr>
            <a:lvl6pPr indent="-342900" lvl="5" marL="2743200" rtl="0">
              <a:spcBef>
                <a:spcPts val="0"/>
              </a:spcBef>
              <a:spcAft>
                <a:spcPts val="0"/>
              </a:spcAft>
              <a:buSzPts val="1800"/>
              <a:buFont typeface="Muli"/>
              <a:buChar char="■"/>
              <a:defRPr sz="1800">
                <a:latin typeface="Muli"/>
                <a:ea typeface="Muli"/>
                <a:cs typeface="Muli"/>
                <a:sym typeface="Muli"/>
              </a:defRPr>
            </a:lvl6pPr>
            <a:lvl7pPr indent="-342900" lvl="6" marL="3200400" rtl="0">
              <a:spcBef>
                <a:spcPts val="0"/>
              </a:spcBef>
              <a:spcAft>
                <a:spcPts val="0"/>
              </a:spcAft>
              <a:buSzPts val="1800"/>
              <a:buFont typeface="Muli"/>
              <a:buChar char="■"/>
              <a:defRPr sz="1800">
                <a:latin typeface="Muli"/>
                <a:ea typeface="Muli"/>
                <a:cs typeface="Muli"/>
                <a:sym typeface="Muli"/>
              </a:defRPr>
            </a:lvl7pPr>
            <a:lvl8pPr indent="-342900" lvl="7" marL="3657600" rtl="0">
              <a:spcBef>
                <a:spcPts val="0"/>
              </a:spcBef>
              <a:spcAft>
                <a:spcPts val="0"/>
              </a:spcAft>
              <a:buSzPts val="1800"/>
              <a:buFont typeface="Muli"/>
              <a:buChar char="□"/>
              <a:defRPr sz="1800">
                <a:latin typeface="Muli"/>
                <a:ea typeface="Muli"/>
                <a:cs typeface="Muli"/>
                <a:sym typeface="Muli"/>
              </a:defRPr>
            </a:lvl8pPr>
            <a:lvl9pPr indent="-342900" lvl="8" marL="4114800" rtl="0">
              <a:spcBef>
                <a:spcPts val="0"/>
              </a:spcBef>
              <a:spcAft>
                <a:spcPts val="0"/>
              </a:spcAft>
              <a:buSzPts val="1800"/>
              <a:buFont typeface="Muli"/>
              <a:buChar char="■"/>
              <a:defRPr sz="1800">
                <a:latin typeface="Muli"/>
                <a:ea typeface="Muli"/>
                <a:cs typeface="Muli"/>
                <a:sym typeface="Muli"/>
              </a:defRPr>
            </a:lvl9pPr>
          </a:lstStyle>
          <a:p/>
        </p:txBody>
      </p:sp>
      <p:sp>
        <p:nvSpPr>
          <p:cNvPr id="258" name="Google Shape;258;p37"/>
          <p:cNvSpPr txBox="1"/>
          <p:nvPr>
            <p:ph idx="2" type="body"/>
          </p:nvPr>
        </p:nvSpPr>
        <p:spPr>
          <a:xfrm>
            <a:off x="6629400" y="1318212"/>
            <a:ext cx="4800600" cy="4587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Muli"/>
              <a:buChar char="■"/>
              <a:defRPr sz="1800">
                <a:latin typeface="Muli"/>
                <a:ea typeface="Muli"/>
                <a:cs typeface="Muli"/>
                <a:sym typeface="Muli"/>
              </a:defRPr>
            </a:lvl1pPr>
            <a:lvl2pPr indent="-342900" lvl="1" marL="914400" rtl="0">
              <a:spcBef>
                <a:spcPts val="0"/>
              </a:spcBef>
              <a:spcAft>
                <a:spcPts val="0"/>
              </a:spcAft>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rtl="0">
              <a:spcBef>
                <a:spcPts val="0"/>
              </a:spcBef>
              <a:spcAft>
                <a:spcPts val="0"/>
              </a:spcAft>
              <a:buSzPts val="1800"/>
              <a:buFont typeface="Muli"/>
              <a:buChar char="□"/>
              <a:defRPr sz="1800">
                <a:latin typeface="Muli"/>
                <a:ea typeface="Muli"/>
                <a:cs typeface="Muli"/>
                <a:sym typeface="Muli"/>
              </a:defRPr>
            </a:lvl5pPr>
            <a:lvl6pPr indent="-342900" lvl="5" marL="2743200" rtl="0">
              <a:spcBef>
                <a:spcPts val="0"/>
              </a:spcBef>
              <a:spcAft>
                <a:spcPts val="0"/>
              </a:spcAft>
              <a:buSzPts val="1800"/>
              <a:buFont typeface="Muli"/>
              <a:buChar char="■"/>
              <a:defRPr sz="1800">
                <a:latin typeface="Muli"/>
                <a:ea typeface="Muli"/>
                <a:cs typeface="Muli"/>
                <a:sym typeface="Muli"/>
              </a:defRPr>
            </a:lvl6pPr>
            <a:lvl7pPr indent="-342900" lvl="6" marL="3200400" rtl="0">
              <a:spcBef>
                <a:spcPts val="0"/>
              </a:spcBef>
              <a:spcAft>
                <a:spcPts val="0"/>
              </a:spcAft>
              <a:buSzPts val="1800"/>
              <a:buFont typeface="Muli"/>
              <a:buChar char="■"/>
              <a:defRPr sz="1800">
                <a:latin typeface="Muli"/>
                <a:ea typeface="Muli"/>
                <a:cs typeface="Muli"/>
                <a:sym typeface="Muli"/>
              </a:defRPr>
            </a:lvl7pPr>
            <a:lvl8pPr indent="-342900" lvl="7" marL="3657600" rtl="0">
              <a:spcBef>
                <a:spcPts val="0"/>
              </a:spcBef>
              <a:spcAft>
                <a:spcPts val="0"/>
              </a:spcAft>
              <a:buSzPts val="1800"/>
              <a:buFont typeface="Muli"/>
              <a:buChar char="□"/>
              <a:defRPr sz="1800">
                <a:latin typeface="Muli"/>
                <a:ea typeface="Muli"/>
                <a:cs typeface="Muli"/>
                <a:sym typeface="Muli"/>
              </a:defRPr>
            </a:lvl8pPr>
            <a:lvl9pPr indent="-342900" lvl="8" marL="4114800" rtl="0">
              <a:spcBef>
                <a:spcPts val="0"/>
              </a:spcBef>
              <a:spcAft>
                <a:spcPts val="0"/>
              </a:spcAft>
              <a:buSzPts val="1800"/>
              <a:buFont typeface="Muli"/>
              <a:buChar char="■"/>
              <a:defRPr sz="1800">
                <a:latin typeface="Muli"/>
                <a:ea typeface="Muli"/>
                <a:cs typeface="Muli"/>
                <a:sym typeface="Muli"/>
              </a:defRPr>
            </a:lvl9pPr>
          </a:lstStyle>
          <a:p/>
        </p:txBody>
      </p:sp>
      <p:sp>
        <p:nvSpPr>
          <p:cNvPr id="259" name="Google Shape;259;p37"/>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
        <p:nvSpPr>
          <p:cNvPr id="260" name="Google Shape;260;p37"/>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 bullets">
  <p:cSld name="Two Content_2">
    <p:spTree>
      <p:nvGrpSpPr>
        <p:cNvPr id="261" name="Shape 261"/>
        <p:cNvGrpSpPr/>
        <p:nvPr/>
      </p:nvGrpSpPr>
      <p:grpSpPr>
        <a:xfrm>
          <a:off x="0" y="0"/>
          <a:ext cx="0" cy="0"/>
          <a:chOff x="0" y="0"/>
          <a:chExt cx="0" cy="0"/>
        </a:xfrm>
      </p:grpSpPr>
      <p:graphicFrame>
        <p:nvGraphicFramePr>
          <p:cNvPr id="262" name="Google Shape;262;p38"/>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263" name="Google Shape;263;p38"/>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264" name="Google Shape;264;p38"/>
          <p:cNvSpPr txBox="1"/>
          <p:nvPr>
            <p:ph idx="1" type="body"/>
          </p:nvPr>
        </p:nvSpPr>
        <p:spPr>
          <a:xfrm>
            <a:off x="685800" y="1318212"/>
            <a:ext cx="4800600" cy="4587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Muli"/>
              <a:buChar char="■"/>
              <a:defRPr sz="1800">
                <a:latin typeface="Muli"/>
                <a:ea typeface="Muli"/>
                <a:cs typeface="Muli"/>
                <a:sym typeface="Muli"/>
              </a:defRPr>
            </a:lvl1pPr>
            <a:lvl2pPr indent="-342900" lvl="1" marL="914400" rtl="0">
              <a:spcBef>
                <a:spcPts val="0"/>
              </a:spcBef>
              <a:spcAft>
                <a:spcPts val="0"/>
              </a:spcAft>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rtl="0">
              <a:spcBef>
                <a:spcPts val="0"/>
              </a:spcBef>
              <a:spcAft>
                <a:spcPts val="0"/>
              </a:spcAft>
              <a:buSzPts val="1800"/>
              <a:buFont typeface="Muli"/>
              <a:buChar char="□"/>
              <a:defRPr sz="1800">
                <a:latin typeface="Muli"/>
                <a:ea typeface="Muli"/>
                <a:cs typeface="Muli"/>
                <a:sym typeface="Muli"/>
              </a:defRPr>
            </a:lvl5pPr>
            <a:lvl6pPr indent="-342900" lvl="5" marL="2743200" rtl="0">
              <a:spcBef>
                <a:spcPts val="0"/>
              </a:spcBef>
              <a:spcAft>
                <a:spcPts val="0"/>
              </a:spcAft>
              <a:buSzPts val="1800"/>
              <a:buFont typeface="Muli"/>
              <a:buChar char="■"/>
              <a:defRPr sz="1800">
                <a:latin typeface="Muli"/>
                <a:ea typeface="Muli"/>
                <a:cs typeface="Muli"/>
                <a:sym typeface="Muli"/>
              </a:defRPr>
            </a:lvl6pPr>
            <a:lvl7pPr indent="-342900" lvl="6" marL="3200400" rtl="0">
              <a:spcBef>
                <a:spcPts val="0"/>
              </a:spcBef>
              <a:spcAft>
                <a:spcPts val="0"/>
              </a:spcAft>
              <a:buSzPts val="1800"/>
              <a:buFont typeface="Muli"/>
              <a:buChar char="■"/>
              <a:defRPr sz="1800">
                <a:latin typeface="Muli"/>
                <a:ea typeface="Muli"/>
                <a:cs typeface="Muli"/>
                <a:sym typeface="Muli"/>
              </a:defRPr>
            </a:lvl7pPr>
            <a:lvl8pPr indent="-342900" lvl="7" marL="3657600" rtl="0">
              <a:spcBef>
                <a:spcPts val="0"/>
              </a:spcBef>
              <a:spcAft>
                <a:spcPts val="0"/>
              </a:spcAft>
              <a:buSzPts val="1800"/>
              <a:buFont typeface="Muli"/>
              <a:buChar char="□"/>
              <a:defRPr sz="1800">
                <a:latin typeface="Muli"/>
                <a:ea typeface="Muli"/>
                <a:cs typeface="Muli"/>
                <a:sym typeface="Muli"/>
              </a:defRPr>
            </a:lvl8pPr>
            <a:lvl9pPr indent="-342900" lvl="8" marL="4114800" rtl="0">
              <a:spcBef>
                <a:spcPts val="0"/>
              </a:spcBef>
              <a:spcAft>
                <a:spcPts val="0"/>
              </a:spcAft>
              <a:buSzPts val="1800"/>
              <a:buFont typeface="Muli"/>
              <a:buChar char="■"/>
              <a:defRPr sz="1800">
                <a:latin typeface="Muli"/>
                <a:ea typeface="Muli"/>
                <a:cs typeface="Muli"/>
                <a:sym typeface="Muli"/>
              </a:defRPr>
            </a:lvl9pPr>
          </a:lstStyle>
          <a:p/>
        </p:txBody>
      </p:sp>
      <p:sp>
        <p:nvSpPr>
          <p:cNvPr id="265" name="Google Shape;265;p38"/>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grpSp>
        <p:nvGrpSpPr>
          <p:cNvPr id="266" name="Google Shape;266;p38"/>
          <p:cNvGrpSpPr/>
          <p:nvPr/>
        </p:nvGrpSpPr>
        <p:grpSpPr>
          <a:xfrm>
            <a:off x="6126479" y="1446441"/>
            <a:ext cx="5302980" cy="623700"/>
            <a:chOff x="5745479" y="1446441"/>
            <a:chExt cx="5302980" cy="623700"/>
          </a:xfrm>
        </p:grpSpPr>
        <p:sp>
          <p:nvSpPr>
            <p:cNvPr id="267" name="Google Shape;267;p38"/>
            <p:cNvSpPr txBox="1"/>
            <p:nvPr/>
          </p:nvSpPr>
          <p:spPr>
            <a:xfrm>
              <a:off x="5775959" y="1446441"/>
              <a:ext cx="5272500" cy="623700"/>
            </a:xfrm>
            <a:prstGeom prst="rect">
              <a:avLst/>
            </a:prstGeom>
            <a:solidFill>
              <a:srgbClr val="EEEEEE"/>
            </a:solidFill>
            <a:ln>
              <a:noFill/>
            </a:ln>
          </p:spPr>
          <p:txBody>
            <a:bodyPr anchorCtr="0" anchor="t" bIns="0" lIns="0" spcFirstLastPara="1" rIns="0" wrap="square" tIns="4425">
              <a:noAutofit/>
            </a:bodyPr>
            <a:lstStyle/>
            <a:p>
              <a:pPr indent="0" lvl="0" marL="0" marR="0" rtl="0" algn="l">
                <a:lnSpc>
                  <a:spcPct val="100000"/>
                </a:lnSpc>
                <a:spcBef>
                  <a:spcPts val="0"/>
                </a:spcBef>
                <a:spcAft>
                  <a:spcPts val="0"/>
                </a:spcAft>
                <a:buNone/>
              </a:pPr>
              <a:r>
                <a:t/>
              </a:r>
              <a:endParaRPr sz="1400">
                <a:latin typeface="Muli"/>
                <a:ea typeface="Muli"/>
                <a:cs typeface="Muli"/>
                <a:sym typeface="Muli"/>
              </a:endParaRPr>
            </a:p>
          </p:txBody>
        </p:sp>
        <p:sp>
          <p:nvSpPr>
            <p:cNvPr id="268" name="Google Shape;268;p38"/>
            <p:cNvSpPr/>
            <p:nvPr/>
          </p:nvSpPr>
          <p:spPr>
            <a:xfrm>
              <a:off x="5745479" y="1446441"/>
              <a:ext cx="0" cy="623569"/>
            </a:xfrm>
            <a:custGeom>
              <a:rect b="b" l="l" r="r" t="t"/>
              <a:pathLst>
                <a:path extrusionOk="0" h="623569"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269" name="Google Shape;269;p38"/>
          <p:cNvGrpSpPr/>
          <p:nvPr/>
        </p:nvGrpSpPr>
        <p:grpSpPr>
          <a:xfrm>
            <a:off x="6126479" y="2370921"/>
            <a:ext cx="5302980" cy="623700"/>
            <a:chOff x="5745479" y="2218524"/>
            <a:chExt cx="5302980" cy="623700"/>
          </a:xfrm>
        </p:grpSpPr>
        <p:sp>
          <p:nvSpPr>
            <p:cNvPr id="270" name="Google Shape;270;p38"/>
            <p:cNvSpPr txBox="1"/>
            <p:nvPr/>
          </p:nvSpPr>
          <p:spPr>
            <a:xfrm>
              <a:off x="5775959" y="2218524"/>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271" name="Google Shape;271;p38"/>
            <p:cNvSpPr/>
            <p:nvPr/>
          </p:nvSpPr>
          <p:spPr>
            <a:xfrm>
              <a:off x="5745479" y="2218524"/>
              <a:ext cx="0" cy="623569"/>
            </a:xfrm>
            <a:custGeom>
              <a:rect b="b" l="l" r="r" t="t"/>
              <a:pathLst>
                <a:path extrusionOk="0" h="623569"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272" name="Google Shape;272;p38"/>
          <p:cNvGrpSpPr/>
          <p:nvPr/>
        </p:nvGrpSpPr>
        <p:grpSpPr>
          <a:xfrm>
            <a:off x="6126479" y="3295402"/>
            <a:ext cx="5302980" cy="623700"/>
            <a:chOff x="5745479" y="2990608"/>
            <a:chExt cx="5302980" cy="623700"/>
          </a:xfrm>
        </p:grpSpPr>
        <p:sp>
          <p:nvSpPr>
            <p:cNvPr id="273" name="Google Shape;273;p38"/>
            <p:cNvSpPr txBox="1"/>
            <p:nvPr/>
          </p:nvSpPr>
          <p:spPr>
            <a:xfrm>
              <a:off x="5775959" y="2990608"/>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274" name="Google Shape;274;p38"/>
            <p:cNvSpPr/>
            <p:nvPr/>
          </p:nvSpPr>
          <p:spPr>
            <a:xfrm>
              <a:off x="5745479" y="2990608"/>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275" name="Google Shape;275;p38"/>
          <p:cNvGrpSpPr/>
          <p:nvPr/>
        </p:nvGrpSpPr>
        <p:grpSpPr>
          <a:xfrm>
            <a:off x="6126479" y="4219882"/>
            <a:ext cx="5302980" cy="623700"/>
            <a:chOff x="5745479" y="3762679"/>
            <a:chExt cx="5302980" cy="623700"/>
          </a:xfrm>
        </p:grpSpPr>
        <p:sp>
          <p:nvSpPr>
            <p:cNvPr id="276" name="Google Shape;276;p38"/>
            <p:cNvSpPr txBox="1"/>
            <p:nvPr/>
          </p:nvSpPr>
          <p:spPr>
            <a:xfrm>
              <a:off x="5775959" y="3762679"/>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277" name="Google Shape;277;p38"/>
            <p:cNvSpPr/>
            <p:nvPr/>
          </p:nvSpPr>
          <p:spPr>
            <a:xfrm>
              <a:off x="5745479" y="3762692"/>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278" name="Google Shape;278;p38"/>
          <p:cNvGrpSpPr/>
          <p:nvPr/>
        </p:nvGrpSpPr>
        <p:grpSpPr>
          <a:xfrm>
            <a:off x="6126479" y="5144363"/>
            <a:ext cx="5302980" cy="623700"/>
            <a:chOff x="5745479" y="4534763"/>
            <a:chExt cx="5302980" cy="623700"/>
          </a:xfrm>
        </p:grpSpPr>
        <p:sp>
          <p:nvSpPr>
            <p:cNvPr id="279" name="Google Shape;279;p38"/>
            <p:cNvSpPr txBox="1"/>
            <p:nvPr/>
          </p:nvSpPr>
          <p:spPr>
            <a:xfrm>
              <a:off x="5775959" y="4534763"/>
              <a:ext cx="5272500" cy="623700"/>
            </a:xfrm>
            <a:prstGeom prst="rect">
              <a:avLst/>
            </a:prstGeom>
            <a:solidFill>
              <a:srgbClr val="EEEEEE"/>
            </a:solidFill>
            <a:ln>
              <a:noFill/>
            </a:ln>
          </p:spPr>
          <p:txBody>
            <a:bodyPr anchorCtr="0" anchor="t" bIns="0" lIns="0" spcFirstLastPara="1" rIns="0" wrap="square" tIns="4425">
              <a:noAutofit/>
            </a:bodyPr>
            <a:lstStyle/>
            <a:p>
              <a:pPr indent="0" lvl="0" marL="0" marR="0" rtl="0" algn="l">
                <a:lnSpc>
                  <a:spcPct val="100000"/>
                </a:lnSpc>
                <a:spcBef>
                  <a:spcPts val="0"/>
                </a:spcBef>
                <a:spcAft>
                  <a:spcPts val="0"/>
                </a:spcAft>
                <a:buNone/>
              </a:pPr>
              <a:r>
                <a:t/>
              </a:r>
              <a:endParaRPr sz="1400">
                <a:latin typeface="Muli"/>
                <a:ea typeface="Muli"/>
                <a:cs typeface="Muli"/>
                <a:sym typeface="Muli"/>
              </a:endParaRPr>
            </a:p>
          </p:txBody>
        </p:sp>
        <p:sp>
          <p:nvSpPr>
            <p:cNvPr id="280" name="Google Shape;280;p38"/>
            <p:cNvSpPr/>
            <p:nvPr/>
          </p:nvSpPr>
          <p:spPr>
            <a:xfrm>
              <a:off x="5745479" y="4534763"/>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sp>
        <p:nvSpPr>
          <p:cNvPr id="281" name="Google Shape;281;p38"/>
          <p:cNvSpPr txBox="1"/>
          <p:nvPr>
            <p:ph idx="2" type="body"/>
          </p:nvPr>
        </p:nvSpPr>
        <p:spPr>
          <a:xfrm>
            <a:off x="6126475" y="1531513"/>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282" name="Google Shape;282;p38"/>
          <p:cNvSpPr txBox="1"/>
          <p:nvPr>
            <p:ph idx="3" type="body"/>
          </p:nvPr>
        </p:nvSpPr>
        <p:spPr>
          <a:xfrm>
            <a:off x="6126475" y="2457324"/>
            <a:ext cx="5303100" cy="450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283" name="Google Shape;283;p38"/>
          <p:cNvSpPr txBox="1"/>
          <p:nvPr>
            <p:ph idx="4" type="body"/>
          </p:nvPr>
        </p:nvSpPr>
        <p:spPr>
          <a:xfrm>
            <a:off x="6126475" y="3381798"/>
            <a:ext cx="5303100" cy="450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284" name="Google Shape;284;p38"/>
          <p:cNvSpPr txBox="1"/>
          <p:nvPr>
            <p:ph idx="5" type="body"/>
          </p:nvPr>
        </p:nvSpPr>
        <p:spPr>
          <a:xfrm>
            <a:off x="6126475" y="4306276"/>
            <a:ext cx="5303100" cy="450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285" name="Google Shape;285;p38"/>
          <p:cNvSpPr txBox="1"/>
          <p:nvPr>
            <p:ph idx="6" type="body"/>
          </p:nvPr>
        </p:nvSpPr>
        <p:spPr>
          <a:xfrm>
            <a:off x="6126475" y="5230750"/>
            <a:ext cx="5303100" cy="450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grpSp>
        <p:nvGrpSpPr>
          <p:cNvPr id="286" name="Google Shape;286;p38"/>
          <p:cNvGrpSpPr/>
          <p:nvPr/>
        </p:nvGrpSpPr>
        <p:grpSpPr>
          <a:xfrm>
            <a:off x="0" y="5980278"/>
            <a:ext cx="12191479" cy="127050"/>
            <a:chOff x="0" y="9863563"/>
            <a:chExt cx="20104682" cy="209550"/>
          </a:xfrm>
        </p:grpSpPr>
        <p:sp>
          <p:nvSpPr>
            <p:cNvPr id="287" name="Google Shape;287;p38"/>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88" name="Google Shape;288;p38"/>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89" name="Google Shape;289;p38"/>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90" name="Google Shape;290;p38"/>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291" name="Google Shape;291;p38"/>
          <p:cNvGrpSpPr/>
          <p:nvPr/>
        </p:nvGrpSpPr>
        <p:grpSpPr>
          <a:xfrm>
            <a:off x="10472612" y="6300976"/>
            <a:ext cx="1450594" cy="352728"/>
            <a:chOff x="17270138" y="10392506"/>
            <a:chExt cx="2392141" cy="581772"/>
          </a:xfrm>
        </p:grpSpPr>
        <p:grpSp>
          <p:nvGrpSpPr>
            <p:cNvPr id="292" name="Google Shape;292;p38"/>
            <p:cNvGrpSpPr/>
            <p:nvPr/>
          </p:nvGrpSpPr>
          <p:grpSpPr>
            <a:xfrm>
              <a:off x="17879688" y="10615449"/>
              <a:ext cx="479402" cy="221678"/>
              <a:chOff x="17879688" y="10615449"/>
              <a:chExt cx="479402" cy="221678"/>
            </a:xfrm>
          </p:grpSpPr>
          <p:pic>
            <p:nvPicPr>
              <p:cNvPr id="293" name="Google Shape;293;p38"/>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294" name="Google Shape;294;p38"/>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295" name="Google Shape;295;p38"/>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96" name="Google Shape;296;p38"/>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97" name="Google Shape;297;p38"/>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298" name="Google Shape;298;p38"/>
            <p:cNvGrpSpPr/>
            <p:nvPr/>
          </p:nvGrpSpPr>
          <p:grpSpPr>
            <a:xfrm>
              <a:off x="17270138" y="10697205"/>
              <a:ext cx="448309" cy="277073"/>
              <a:chOff x="17270138" y="10697205"/>
              <a:chExt cx="448309" cy="277073"/>
            </a:xfrm>
          </p:grpSpPr>
          <p:sp>
            <p:nvSpPr>
              <p:cNvPr id="299" name="Google Shape;299;p38"/>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00" name="Google Shape;300;p38"/>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01" name="Google Shape;301;p38"/>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302" name="Google Shape;302;p38"/>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2 points">
  <p:cSld name="Two Content_1">
    <p:spTree>
      <p:nvGrpSpPr>
        <p:cNvPr id="303" name="Shape 303"/>
        <p:cNvGrpSpPr/>
        <p:nvPr/>
      </p:nvGrpSpPr>
      <p:grpSpPr>
        <a:xfrm>
          <a:off x="0" y="0"/>
          <a:ext cx="0" cy="0"/>
          <a:chOff x="0" y="0"/>
          <a:chExt cx="0" cy="0"/>
        </a:xfrm>
      </p:grpSpPr>
      <p:graphicFrame>
        <p:nvGraphicFramePr>
          <p:cNvPr id="304" name="Google Shape;304;p39"/>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305" name="Google Shape;305;p39"/>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306" name="Google Shape;306;p39"/>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
        <p:nvSpPr>
          <p:cNvPr id="307" name="Google Shape;307;p39"/>
          <p:cNvSpPr txBox="1"/>
          <p:nvPr>
            <p:ph idx="1" type="body"/>
          </p:nvPr>
        </p:nvSpPr>
        <p:spPr>
          <a:xfrm>
            <a:off x="685800" y="1524000"/>
            <a:ext cx="4432200" cy="4381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Muli"/>
              <a:buChar char="■"/>
              <a:defRPr sz="1800">
                <a:latin typeface="Muli"/>
                <a:ea typeface="Muli"/>
                <a:cs typeface="Muli"/>
                <a:sym typeface="Muli"/>
              </a:defRPr>
            </a:lvl1pPr>
            <a:lvl2pPr indent="-342900" lvl="1" marL="914400" rtl="0">
              <a:spcBef>
                <a:spcPts val="0"/>
              </a:spcBef>
              <a:spcAft>
                <a:spcPts val="0"/>
              </a:spcAft>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rtl="0">
              <a:spcBef>
                <a:spcPts val="0"/>
              </a:spcBef>
              <a:spcAft>
                <a:spcPts val="0"/>
              </a:spcAft>
              <a:buSzPts val="1800"/>
              <a:buFont typeface="Muli"/>
              <a:buChar char="□"/>
              <a:defRPr sz="1800">
                <a:latin typeface="Muli"/>
                <a:ea typeface="Muli"/>
                <a:cs typeface="Muli"/>
                <a:sym typeface="Muli"/>
              </a:defRPr>
            </a:lvl5pPr>
            <a:lvl6pPr indent="-342900" lvl="5" marL="2743200" rtl="0">
              <a:spcBef>
                <a:spcPts val="0"/>
              </a:spcBef>
              <a:spcAft>
                <a:spcPts val="0"/>
              </a:spcAft>
              <a:buSzPts val="1800"/>
              <a:buFont typeface="Muli"/>
              <a:buChar char="■"/>
              <a:defRPr sz="1800">
                <a:latin typeface="Muli"/>
                <a:ea typeface="Muli"/>
                <a:cs typeface="Muli"/>
                <a:sym typeface="Muli"/>
              </a:defRPr>
            </a:lvl6pPr>
            <a:lvl7pPr indent="-342900" lvl="6" marL="3200400" rtl="0">
              <a:spcBef>
                <a:spcPts val="0"/>
              </a:spcBef>
              <a:spcAft>
                <a:spcPts val="0"/>
              </a:spcAft>
              <a:buSzPts val="1800"/>
              <a:buFont typeface="Muli"/>
              <a:buChar char="■"/>
              <a:defRPr sz="1800">
                <a:latin typeface="Muli"/>
                <a:ea typeface="Muli"/>
                <a:cs typeface="Muli"/>
                <a:sym typeface="Muli"/>
              </a:defRPr>
            </a:lvl7pPr>
            <a:lvl8pPr indent="-342900" lvl="7" marL="3657600" rtl="0">
              <a:spcBef>
                <a:spcPts val="0"/>
              </a:spcBef>
              <a:spcAft>
                <a:spcPts val="0"/>
              </a:spcAft>
              <a:buSzPts val="1800"/>
              <a:buFont typeface="Muli"/>
              <a:buChar char="□"/>
              <a:defRPr sz="1800">
                <a:latin typeface="Muli"/>
                <a:ea typeface="Muli"/>
                <a:cs typeface="Muli"/>
                <a:sym typeface="Muli"/>
              </a:defRPr>
            </a:lvl8pPr>
            <a:lvl9pPr indent="-342900" lvl="8" marL="4114800" rtl="0">
              <a:spcBef>
                <a:spcPts val="0"/>
              </a:spcBef>
              <a:spcAft>
                <a:spcPts val="0"/>
              </a:spcAft>
              <a:buSzPts val="1800"/>
              <a:buFont typeface="Muli"/>
              <a:buChar char="■"/>
              <a:defRPr sz="1800">
                <a:latin typeface="Muli"/>
                <a:ea typeface="Muli"/>
                <a:cs typeface="Muli"/>
                <a:sym typeface="Muli"/>
              </a:defRPr>
            </a:lvl9pPr>
          </a:lstStyle>
          <a:p/>
        </p:txBody>
      </p:sp>
      <p:sp>
        <p:nvSpPr>
          <p:cNvPr id="308" name="Google Shape;308;p39"/>
          <p:cNvSpPr txBox="1"/>
          <p:nvPr>
            <p:ph idx="2" type="body"/>
          </p:nvPr>
        </p:nvSpPr>
        <p:spPr>
          <a:xfrm>
            <a:off x="6191050" y="1600200"/>
            <a:ext cx="5132700" cy="1365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09" name="Google Shape;309;p39"/>
          <p:cNvSpPr txBox="1"/>
          <p:nvPr>
            <p:ph idx="3" type="body"/>
          </p:nvPr>
        </p:nvSpPr>
        <p:spPr>
          <a:xfrm>
            <a:off x="6191050" y="3883950"/>
            <a:ext cx="5132700" cy="1365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grpSp>
        <p:nvGrpSpPr>
          <p:cNvPr id="310" name="Google Shape;310;p39"/>
          <p:cNvGrpSpPr/>
          <p:nvPr/>
        </p:nvGrpSpPr>
        <p:grpSpPr>
          <a:xfrm>
            <a:off x="0" y="5980278"/>
            <a:ext cx="12191479" cy="127050"/>
            <a:chOff x="0" y="9863563"/>
            <a:chExt cx="20104682" cy="209550"/>
          </a:xfrm>
        </p:grpSpPr>
        <p:sp>
          <p:nvSpPr>
            <p:cNvPr id="311" name="Google Shape;311;p39"/>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12" name="Google Shape;312;p39"/>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13" name="Google Shape;313;p39"/>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14" name="Google Shape;314;p39"/>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grpSp>
        <p:nvGrpSpPr>
          <p:cNvPr id="315" name="Google Shape;315;p39"/>
          <p:cNvGrpSpPr/>
          <p:nvPr/>
        </p:nvGrpSpPr>
        <p:grpSpPr>
          <a:xfrm>
            <a:off x="10472612" y="6300976"/>
            <a:ext cx="1450594" cy="352728"/>
            <a:chOff x="17270138" y="10392506"/>
            <a:chExt cx="2392141" cy="581772"/>
          </a:xfrm>
        </p:grpSpPr>
        <p:grpSp>
          <p:nvGrpSpPr>
            <p:cNvPr id="316" name="Google Shape;316;p39"/>
            <p:cNvGrpSpPr/>
            <p:nvPr/>
          </p:nvGrpSpPr>
          <p:grpSpPr>
            <a:xfrm>
              <a:off x="17879688" y="10615449"/>
              <a:ext cx="479402" cy="221678"/>
              <a:chOff x="17879688" y="10615449"/>
              <a:chExt cx="479402" cy="221678"/>
            </a:xfrm>
          </p:grpSpPr>
          <p:pic>
            <p:nvPicPr>
              <p:cNvPr id="317" name="Google Shape;317;p39"/>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318" name="Google Shape;318;p39"/>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319" name="Google Shape;319;p39"/>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20" name="Google Shape;320;p39"/>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21" name="Google Shape;321;p39"/>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322" name="Google Shape;322;p39"/>
            <p:cNvGrpSpPr/>
            <p:nvPr/>
          </p:nvGrpSpPr>
          <p:grpSpPr>
            <a:xfrm>
              <a:off x="17270138" y="10697205"/>
              <a:ext cx="448309" cy="277073"/>
              <a:chOff x="17270138" y="10697205"/>
              <a:chExt cx="448309" cy="277073"/>
            </a:xfrm>
          </p:grpSpPr>
          <p:sp>
            <p:nvSpPr>
              <p:cNvPr id="323" name="Google Shape;323;p39"/>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24" name="Google Shape;324;p39"/>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325" name="Google Shape;325;p39"/>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326" name="Google Shape;326;p39"/>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2 points 1">
  <p:cSld name="Two Content_1_2">
    <p:spTree>
      <p:nvGrpSpPr>
        <p:cNvPr id="327" name="Shape 327"/>
        <p:cNvGrpSpPr/>
        <p:nvPr/>
      </p:nvGrpSpPr>
      <p:grpSpPr>
        <a:xfrm>
          <a:off x="0" y="0"/>
          <a:ext cx="0" cy="0"/>
          <a:chOff x="0" y="0"/>
          <a:chExt cx="0" cy="0"/>
        </a:xfrm>
      </p:grpSpPr>
      <p:graphicFrame>
        <p:nvGraphicFramePr>
          <p:cNvPr id="328" name="Google Shape;328;p40"/>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329" name="Google Shape;329;p40"/>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330" name="Google Shape;330;p40"/>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
        <p:nvSpPr>
          <p:cNvPr id="331" name="Google Shape;331;p40"/>
          <p:cNvSpPr txBox="1"/>
          <p:nvPr>
            <p:ph idx="1" type="body"/>
          </p:nvPr>
        </p:nvSpPr>
        <p:spPr>
          <a:xfrm>
            <a:off x="6705600" y="1524000"/>
            <a:ext cx="4432200" cy="4381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Muli"/>
              <a:buChar char="■"/>
              <a:defRPr sz="1800">
                <a:latin typeface="Muli"/>
                <a:ea typeface="Muli"/>
                <a:cs typeface="Muli"/>
                <a:sym typeface="Muli"/>
              </a:defRPr>
            </a:lvl1pPr>
            <a:lvl2pPr indent="-342900" lvl="1" marL="914400" rtl="0">
              <a:spcBef>
                <a:spcPts val="0"/>
              </a:spcBef>
              <a:spcAft>
                <a:spcPts val="0"/>
              </a:spcAft>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rtl="0">
              <a:spcBef>
                <a:spcPts val="0"/>
              </a:spcBef>
              <a:spcAft>
                <a:spcPts val="0"/>
              </a:spcAft>
              <a:buSzPts val="1800"/>
              <a:buFont typeface="Muli"/>
              <a:buChar char="□"/>
              <a:defRPr sz="1800">
                <a:latin typeface="Muli"/>
                <a:ea typeface="Muli"/>
                <a:cs typeface="Muli"/>
                <a:sym typeface="Muli"/>
              </a:defRPr>
            </a:lvl5pPr>
            <a:lvl6pPr indent="-342900" lvl="5" marL="2743200" rtl="0">
              <a:spcBef>
                <a:spcPts val="0"/>
              </a:spcBef>
              <a:spcAft>
                <a:spcPts val="0"/>
              </a:spcAft>
              <a:buSzPts val="1800"/>
              <a:buFont typeface="Muli"/>
              <a:buChar char="■"/>
              <a:defRPr sz="1800">
                <a:latin typeface="Muli"/>
                <a:ea typeface="Muli"/>
                <a:cs typeface="Muli"/>
                <a:sym typeface="Muli"/>
              </a:defRPr>
            </a:lvl6pPr>
            <a:lvl7pPr indent="-342900" lvl="6" marL="3200400" rtl="0">
              <a:spcBef>
                <a:spcPts val="0"/>
              </a:spcBef>
              <a:spcAft>
                <a:spcPts val="0"/>
              </a:spcAft>
              <a:buSzPts val="1800"/>
              <a:buFont typeface="Muli"/>
              <a:buChar char="■"/>
              <a:defRPr sz="1800">
                <a:latin typeface="Muli"/>
                <a:ea typeface="Muli"/>
                <a:cs typeface="Muli"/>
                <a:sym typeface="Muli"/>
              </a:defRPr>
            </a:lvl7pPr>
            <a:lvl8pPr indent="-342900" lvl="7" marL="3657600" rtl="0">
              <a:spcBef>
                <a:spcPts val="0"/>
              </a:spcBef>
              <a:spcAft>
                <a:spcPts val="0"/>
              </a:spcAft>
              <a:buSzPts val="1800"/>
              <a:buFont typeface="Muli"/>
              <a:buChar char="□"/>
              <a:defRPr sz="1800">
                <a:latin typeface="Muli"/>
                <a:ea typeface="Muli"/>
                <a:cs typeface="Muli"/>
                <a:sym typeface="Muli"/>
              </a:defRPr>
            </a:lvl8pPr>
            <a:lvl9pPr indent="-342900" lvl="8" marL="4114800" rtl="0">
              <a:spcBef>
                <a:spcPts val="0"/>
              </a:spcBef>
              <a:spcAft>
                <a:spcPts val="0"/>
              </a:spcAft>
              <a:buSzPts val="1800"/>
              <a:buFont typeface="Muli"/>
              <a:buChar char="■"/>
              <a:defRPr sz="1800">
                <a:latin typeface="Muli"/>
                <a:ea typeface="Muli"/>
                <a:cs typeface="Muli"/>
                <a:sym typeface="Muli"/>
              </a:defRPr>
            </a:lvl9pPr>
          </a:lstStyle>
          <a:p/>
        </p:txBody>
      </p:sp>
      <p:sp>
        <p:nvSpPr>
          <p:cNvPr id="332" name="Google Shape;332;p40"/>
          <p:cNvSpPr txBox="1"/>
          <p:nvPr>
            <p:ph idx="2" type="body"/>
          </p:nvPr>
        </p:nvSpPr>
        <p:spPr>
          <a:xfrm>
            <a:off x="1619050" y="1600200"/>
            <a:ext cx="4432200" cy="1365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33" name="Google Shape;333;p40"/>
          <p:cNvSpPr txBox="1"/>
          <p:nvPr>
            <p:ph idx="3" type="body"/>
          </p:nvPr>
        </p:nvSpPr>
        <p:spPr>
          <a:xfrm>
            <a:off x="1619050" y="3883950"/>
            <a:ext cx="4432200" cy="13659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34" name="Google Shape;334;p40"/>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4 points">
  <p:cSld name="Two Content_1_1">
    <p:spTree>
      <p:nvGrpSpPr>
        <p:cNvPr id="335" name="Shape 335"/>
        <p:cNvGrpSpPr/>
        <p:nvPr/>
      </p:nvGrpSpPr>
      <p:grpSpPr>
        <a:xfrm>
          <a:off x="0" y="0"/>
          <a:ext cx="0" cy="0"/>
          <a:chOff x="0" y="0"/>
          <a:chExt cx="0" cy="0"/>
        </a:xfrm>
      </p:grpSpPr>
      <p:graphicFrame>
        <p:nvGraphicFramePr>
          <p:cNvPr id="336" name="Google Shape;336;p41"/>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1</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3</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2</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4</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fld id="{00000000-1234-1234-1234-123412341234}" type="slidenum">
                        <a:rPr lang="en-US">
                          <a:solidFill>
                            <a:srgbClr val="FFFFFF"/>
                          </a:solidFill>
                        </a:rPr>
                        <a:t>‹#›</a:t>
                      </a:fld>
                      <a:endParaRPr>
                        <a:solidFill>
                          <a:srgbClr val="FFFFFF"/>
                        </a:solidFill>
                      </a:endParaRPr>
                    </a:p>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337" name="Google Shape;337;p41"/>
          <p:cNvSpPr txBox="1"/>
          <p:nvPr>
            <p:ph idx="1" type="body"/>
          </p:nvPr>
        </p:nvSpPr>
        <p:spPr>
          <a:xfrm>
            <a:off x="2360150" y="15524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338" name="Google Shape;338;p41"/>
          <p:cNvSpPr txBox="1"/>
          <p:nvPr>
            <p:ph idx="2" type="body"/>
          </p:nvPr>
        </p:nvSpPr>
        <p:spPr>
          <a:xfrm>
            <a:off x="2360150" y="3810000"/>
            <a:ext cx="2966100" cy="1501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39" name="Google Shape;339;p41"/>
          <p:cNvSpPr txBox="1"/>
          <p:nvPr>
            <p:ph idx="3" type="body"/>
          </p:nvPr>
        </p:nvSpPr>
        <p:spPr>
          <a:xfrm>
            <a:off x="6939900" y="1552400"/>
            <a:ext cx="2966100" cy="1501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40" name="Google Shape;340;p41"/>
          <p:cNvSpPr txBox="1"/>
          <p:nvPr>
            <p:ph idx="4" type="body"/>
          </p:nvPr>
        </p:nvSpPr>
        <p:spPr>
          <a:xfrm>
            <a:off x="6939900" y="3810000"/>
            <a:ext cx="2966100" cy="1501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41" name="Google Shape;341;p41"/>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342" name="Google Shape;342;p41"/>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
        <p:nvSpPr>
          <p:cNvPr id="343" name="Google Shape;343;p41"/>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xplain 4 points ">
  <p:cSld name="Title and Content">
    <p:spTree>
      <p:nvGrpSpPr>
        <p:cNvPr id="344" name="Shape 344"/>
        <p:cNvGrpSpPr/>
        <p:nvPr/>
      </p:nvGrpSpPr>
      <p:grpSpPr>
        <a:xfrm>
          <a:off x="0" y="0"/>
          <a:ext cx="0" cy="0"/>
          <a:chOff x="0" y="0"/>
          <a:chExt cx="0" cy="0"/>
        </a:xfrm>
      </p:grpSpPr>
      <p:graphicFrame>
        <p:nvGraphicFramePr>
          <p:cNvPr id="345" name="Google Shape;345;p42"/>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346" name="Google Shape;346;p42"/>
          <p:cNvSpPr txBox="1"/>
          <p:nvPr>
            <p:ph idx="1" type="subTitle"/>
          </p:nvPr>
        </p:nvSpPr>
        <p:spPr>
          <a:xfrm>
            <a:off x="1399360" y="17108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347" name="Google Shape;347;p42"/>
          <p:cNvSpPr txBox="1"/>
          <p:nvPr>
            <p:ph idx="2" type="body"/>
          </p:nvPr>
        </p:nvSpPr>
        <p:spPr>
          <a:xfrm>
            <a:off x="1399360" y="21698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348" name="Google Shape;348;p42"/>
          <p:cNvCxnSpPr/>
          <p:nvPr/>
        </p:nvCxnSpPr>
        <p:spPr>
          <a:xfrm>
            <a:off x="1148533" y="1792207"/>
            <a:ext cx="0" cy="1678500"/>
          </a:xfrm>
          <a:prstGeom prst="straightConnector1">
            <a:avLst/>
          </a:prstGeom>
          <a:noFill/>
          <a:ln cap="flat" cmpd="sng" w="38100">
            <a:solidFill>
              <a:schemeClr val="dk2"/>
            </a:solidFill>
            <a:prstDash val="solid"/>
            <a:round/>
            <a:headEnd len="med" w="med" type="none"/>
            <a:tailEnd len="med" w="med" type="none"/>
          </a:ln>
        </p:spPr>
      </p:cxnSp>
      <p:sp>
        <p:nvSpPr>
          <p:cNvPr id="349" name="Google Shape;349;p42"/>
          <p:cNvSpPr txBox="1"/>
          <p:nvPr>
            <p:ph idx="3" type="subTitle"/>
          </p:nvPr>
        </p:nvSpPr>
        <p:spPr>
          <a:xfrm>
            <a:off x="1399360" y="3869021"/>
            <a:ext cx="4170900" cy="402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353535"/>
                </a:solidFill>
                <a:latin typeface="Muli"/>
                <a:ea typeface="Muli"/>
                <a:cs typeface="Muli"/>
                <a:sym typeface="Muli"/>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50" name="Google Shape;350;p42"/>
          <p:cNvSpPr txBox="1"/>
          <p:nvPr>
            <p:ph idx="4" type="body"/>
          </p:nvPr>
        </p:nvSpPr>
        <p:spPr>
          <a:xfrm>
            <a:off x="1399360" y="4328021"/>
            <a:ext cx="4240800" cy="1192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solidFill>
                  <a:srgbClr val="353535"/>
                </a:solidFill>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cxnSp>
        <p:nvCxnSpPr>
          <p:cNvPr id="351" name="Google Shape;351;p42"/>
          <p:cNvCxnSpPr/>
          <p:nvPr/>
        </p:nvCxnSpPr>
        <p:spPr>
          <a:xfrm>
            <a:off x="1148533" y="3950407"/>
            <a:ext cx="0" cy="1678500"/>
          </a:xfrm>
          <a:prstGeom prst="straightConnector1">
            <a:avLst/>
          </a:prstGeom>
          <a:noFill/>
          <a:ln cap="flat" cmpd="sng" w="38100">
            <a:solidFill>
              <a:schemeClr val="dk2"/>
            </a:solidFill>
            <a:prstDash val="solid"/>
            <a:round/>
            <a:headEnd len="med" w="med" type="none"/>
            <a:tailEnd len="med" w="med" type="none"/>
          </a:ln>
        </p:spPr>
      </p:cxnSp>
      <p:sp>
        <p:nvSpPr>
          <p:cNvPr id="352" name="Google Shape;352;p42"/>
          <p:cNvSpPr txBox="1"/>
          <p:nvPr>
            <p:ph idx="5" type="subTitle"/>
          </p:nvPr>
        </p:nvSpPr>
        <p:spPr>
          <a:xfrm>
            <a:off x="6409960" y="1710821"/>
            <a:ext cx="4170900" cy="402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353535"/>
                </a:solidFill>
                <a:latin typeface="Muli"/>
                <a:ea typeface="Muli"/>
                <a:cs typeface="Muli"/>
                <a:sym typeface="Muli"/>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53" name="Google Shape;353;p42"/>
          <p:cNvSpPr txBox="1"/>
          <p:nvPr>
            <p:ph idx="6" type="body"/>
          </p:nvPr>
        </p:nvSpPr>
        <p:spPr>
          <a:xfrm>
            <a:off x="6409960" y="2169821"/>
            <a:ext cx="4240800" cy="1192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solidFill>
                  <a:srgbClr val="353535"/>
                </a:solidFill>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cxnSp>
        <p:nvCxnSpPr>
          <p:cNvPr id="354" name="Google Shape;354;p42"/>
          <p:cNvCxnSpPr/>
          <p:nvPr/>
        </p:nvCxnSpPr>
        <p:spPr>
          <a:xfrm>
            <a:off x="6159133" y="1792207"/>
            <a:ext cx="0" cy="1678500"/>
          </a:xfrm>
          <a:prstGeom prst="straightConnector1">
            <a:avLst/>
          </a:prstGeom>
          <a:noFill/>
          <a:ln cap="flat" cmpd="sng" w="38100">
            <a:solidFill>
              <a:schemeClr val="dk2"/>
            </a:solidFill>
            <a:prstDash val="solid"/>
            <a:round/>
            <a:headEnd len="med" w="med" type="none"/>
            <a:tailEnd len="med" w="med" type="none"/>
          </a:ln>
        </p:spPr>
      </p:cxnSp>
      <p:sp>
        <p:nvSpPr>
          <p:cNvPr id="355" name="Google Shape;355;p42"/>
          <p:cNvSpPr txBox="1"/>
          <p:nvPr>
            <p:ph idx="7" type="subTitle"/>
          </p:nvPr>
        </p:nvSpPr>
        <p:spPr>
          <a:xfrm>
            <a:off x="6409960" y="3869021"/>
            <a:ext cx="4170900" cy="402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353535"/>
                </a:solidFill>
                <a:latin typeface="Muli"/>
                <a:ea typeface="Muli"/>
                <a:cs typeface="Muli"/>
                <a:sym typeface="Muli"/>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56" name="Google Shape;356;p42"/>
          <p:cNvSpPr txBox="1"/>
          <p:nvPr>
            <p:ph idx="8" type="body"/>
          </p:nvPr>
        </p:nvSpPr>
        <p:spPr>
          <a:xfrm>
            <a:off x="6409960" y="4328021"/>
            <a:ext cx="4240800" cy="1192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solidFill>
                  <a:srgbClr val="353535"/>
                </a:solidFill>
              </a:defRPr>
            </a:lvl1pPr>
            <a:lvl2pPr indent="-342900" lvl="1" marL="914400" rtl="0">
              <a:spcBef>
                <a:spcPts val="0"/>
              </a:spcBef>
              <a:spcAft>
                <a:spcPts val="0"/>
              </a:spcAft>
              <a:buSzPts val="1800"/>
              <a:buChar char="□"/>
              <a:defRPr/>
            </a:lvl2pPr>
            <a:lvl3pPr indent="-342900" lvl="2" marL="1371600" rtl="0">
              <a:spcBef>
                <a:spcPts val="0"/>
              </a:spcBef>
              <a:spcAft>
                <a:spcPts val="0"/>
              </a:spcAft>
              <a:buSzPts val="18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cxnSp>
        <p:nvCxnSpPr>
          <p:cNvPr id="357" name="Google Shape;357;p42"/>
          <p:cNvCxnSpPr/>
          <p:nvPr/>
        </p:nvCxnSpPr>
        <p:spPr>
          <a:xfrm>
            <a:off x="6159133" y="3950407"/>
            <a:ext cx="0" cy="1678500"/>
          </a:xfrm>
          <a:prstGeom prst="straightConnector1">
            <a:avLst/>
          </a:prstGeom>
          <a:noFill/>
          <a:ln cap="flat" cmpd="sng" w="38100">
            <a:solidFill>
              <a:schemeClr val="dk2"/>
            </a:solidFill>
            <a:prstDash val="solid"/>
            <a:round/>
            <a:headEnd len="med" w="med" type="none"/>
            <a:tailEnd len="med" w="med" type="none"/>
          </a:ln>
        </p:spPr>
      </p:cxnSp>
      <p:sp>
        <p:nvSpPr>
          <p:cNvPr id="358" name="Google Shape;358;p42"/>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
        <p:nvSpPr>
          <p:cNvPr id="359" name="Google Shape;359;p42"/>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360" name="Google Shape;360;p42"/>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strast &amp; Compare">
  <p:cSld name="Title and Content_1">
    <p:spTree>
      <p:nvGrpSpPr>
        <p:cNvPr id="361" name="Shape 361"/>
        <p:cNvGrpSpPr/>
        <p:nvPr/>
      </p:nvGrpSpPr>
      <p:grpSpPr>
        <a:xfrm>
          <a:off x="0" y="0"/>
          <a:ext cx="0" cy="0"/>
          <a:chOff x="0" y="0"/>
          <a:chExt cx="0" cy="0"/>
        </a:xfrm>
      </p:grpSpPr>
      <p:sp>
        <p:nvSpPr>
          <p:cNvPr id="362" name="Google Shape;362;p43"/>
          <p:cNvSpPr/>
          <p:nvPr/>
        </p:nvSpPr>
        <p:spPr>
          <a:xfrm>
            <a:off x="5986150" y="12725"/>
            <a:ext cx="6205800" cy="6858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3"/>
          <p:cNvSpPr txBox="1"/>
          <p:nvPr>
            <p:ph idx="1" type="subTitle"/>
          </p:nvPr>
        </p:nvSpPr>
        <p:spPr>
          <a:xfrm>
            <a:off x="1003810" y="2149031"/>
            <a:ext cx="4170900" cy="402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353535"/>
                </a:solidFill>
                <a:latin typeface="Muli"/>
                <a:ea typeface="Muli"/>
                <a:cs typeface="Muli"/>
                <a:sym typeface="Muli"/>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64" name="Google Shape;364;p43"/>
          <p:cNvSpPr txBox="1"/>
          <p:nvPr>
            <p:ph idx="2" type="body"/>
          </p:nvPr>
        </p:nvSpPr>
        <p:spPr>
          <a:xfrm>
            <a:off x="1003810" y="2608031"/>
            <a:ext cx="4240800" cy="1192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rgbClr val="363636"/>
              </a:buClr>
              <a:buSzPts val="1800"/>
              <a:buChar char="■"/>
              <a:defRPr>
                <a:solidFill>
                  <a:srgbClr val="363636"/>
                </a:solidFill>
              </a:defRPr>
            </a:lvl1pPr>
            <a:lvl2pPr indent="-342900" lvl="1" marL="914400" rtl="0">
              <a:spcBef>
                <a:spcPts val="0"/>
              </a:spcBef>
              <a:spcAft>
                <a:spcPts val="0"/>
              </a:spcAft>
              <a:buClr>
                <a:srgbClr val="363636"/>
              </a:buClr>
              <a:buSzPts val="1800"/>
              <a:buChar char="□"/>
              <a:defRPr>
                <a:solidFill>
                  <a:srgbClr val="363636"/>
                </a:solidFill>
              </a:defRPr>
            </a:lvl2pPr>
            <a:lvl3pPr indent="-342900" lvl="2" marL="1371600" rtl="0">
              <a:spcBef>
                <a:spcPts val="0"/>
              </a:spcBef>
              <a:spcAft>
                <a:spcPts val="0"/>
              </a:spcAft>
              <a:buClr>
                <a:srgbClr val="363636"/>
              </a:buClr>
              <a:buSzPts val="1800"/>
              <a:buChar char="■"/>
              <a:defRPr>
                <a:solidFill>
                  <a:srgbClr val="363636"/>
                </a:solidFill>
              </a:defRPr>
            </a:lvl3pPr>
            <a:lvl4pPr indent="-342900" lvl="3" marL="1828800" rtl="0">
              <a:spcBef>
                <a:spcPts val="0"/>
              </a:spcBef>
              <a:spcAft>
                <a:spcPts val="0"/>
              </a:spcAft>
              <a:buClr>
                <a:srgbClr val="363636"/>
              </a:buClr>
              <a:buSzPts val="1800"/>
              <a:buChar char="■"/>
              <a:defRPr>
                <a:solidFill>
                  <a:srgbClr val="363636"/>
                </a:solidFill>
              </a:defRPr>
            </a:lvl4pPr>
            <a:lvl5pPr indent="-342900" lvl="4" marL="2286000" rtl="0">
              <a:spcBef>
                <a:spcPts val="0"/>
              </a:spcBef>
              <a:spcAft>
                <a:spcPts val="0"/>
              </a:spcAft>
              <a:buClr>
                <a:srgbClr val="363636"/>
              </a:buClr>
              <a:buSzPts val="1800"/>
              <a:buChar char="□"/>
              <a:defRPr>
                <a:solidFill>
                  <a:srgbClr val="363636"/>
                </a:solidFill>
              </a:defRPr>
            </a:lvl5pPr>
            <a:lvl6pPr indent="-342900" lvl="5" marL="2743200" rtl="0">
              <a:spcBef>
                <a:spcPts val="0"/>
              </a:spcBef>
              <a:spcAft>
                <a:spcPts val="0"/>
              </a:spcAft>
              <a:buClr>
                <a:srgbClr val="363636"/>
              </a:buClr>
              <a:buSzPts val="1800"/>
              <a:buChar char="■"/>
              <a:defRPr>
                <a:solidFill>
                  <a:srgbClr val="363636"/>
                </a:solidFill>
              </a:defRPr>
            </a:lvl6pPr>
            <a:lvl7pPr indent="-342900" lvl="6" marL="3200400" rtl="0">
              <a:spcBef>
                <a:spcPts val="0"/>
              </a:spcBef>
              <a:spcAft>
                <a:spcPts val="0"/>
              </a:spcAft>
              <a:buClr>
                <a:srgbClr val="363636"/>
              </a:buClr>
              <a:buSzPts val="1800"/>
              <a:buChar char="■"/>
              <a:defRPr>
                <a:solidFill>
                  <a:srgbClr val="363636"/>
                </a:solidFill>
              </a:defRPr>
            </a:lvl7pPr>
            <a:lvl8pPr indent="-342900" lvl="7" marL="3657600" rtl="0">
              <a:spcBef>
                <a:spcPts val="0"/>
              </a:spcBef>
              <a:spcAft>
                <a:spcPts val="0"/>
              </a:spcAft>
              <a:buClr>
                <a:srgbClr val="363636"/>
              </a:buClr>
              <a:buSzPts val="1800"/>
              <a:buChar char="□"/>
              <a:defRPr>
                <a:solidFill>
                  <a:srgbClr val="363636"/>
                </a:solidFill>
              </a:defRPr>
            </a:lvl8pPr>
            <a:lvl9pPr indent="-342900" lvl="8" marL="4114800" rtl="0">
              <a:spcBef>
                <a:spcPts val="0"/>
              </a:spcBef>
              <a:spcAft>
                <a:spcPts val="0"/>
              </a:spcAft>
              <a:buClr>
                <a:srgbClr val="363636"/>
              </a:buClr>
              <a:buSzPts val="1800"/>
              <a:buChar char="■"/>
              <a:defRPr>
                <a:solidFill>
                  <a:srgbClr val="363636"/>
                </a:solidFill>
              </a:defRPr>
            </a:lvl9pPr>
          </a:lstStyle>
          <a:p/>
        </p:txBody>
      </p:sp>
      <p:sp>
        <p:nvSpPr>
          <p:cNvPr id="365" name="Google Shape;365;p43"/>
          <p:cNvSpPr txBox="1"/>
          <p:nvPr>
            <p:ph idx="3" type="subTitle"/>
          </p:nvPr>
        </p:nvSpPr>
        <p:spPr>
          <a:xfrm>
            <a:off x="7090050" y="2165192"/>
            <a:ext cx="4170900" cy="29031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FFFFFF"/>
                </a:solidFill>
                <a:latin typeface="Muli"/>
                <a:ea typeface="Muli"/>
                <a:cs typeface="Muli"/>
                <a:sym typeface="Muli"/>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p:txBody>
      </p:sp>
      <p:sp>
        <p:nvSpPr>
          <p:cNvPr id="366" name="Google Shape;366;p43"/>
          <p:cNvSpPr txBox="1"/>
          <p:nvPr>
            <p:ph idx="4" type="body"/>
          </p:nvPr>
        </p:nvSpPr>
        <p:spPr>
          <a:xfrm>
            <a:off x="7055110" y="2624181"/>
            <a:ext cx="4240800" cy="1192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rgbClr val="FFFFFF"/>
              </a:buClr>
              <a:buSzPts val="1800"/>
              <a:buChar char="■"/>
              <a:defRPr>
                <a:solidFill>
                  <a:srgbClr val="FFFFFF"/>
                </a:solidFill>
              </a:defRPr>
            </a:lvl1pPr>
            <a:lvl2pPr indent="-342900" lvl="1" marL="914400" rtl="0">
              <a:spcBef>
                <a:spcPts val="0"/>
              </a:spcBef>
              <a:spcAft>
                <a:spcPts val="0"/>
              </a:spcAft>
              <a:buClr>
                <a:srgbClr val="FFFFFF"/>
              </a:buClr>
              <a:buSzPts val="1800"/>
              <a:buChar char="□"/>
              <a:defRPr>
                <a:solidFill>
                  <a:srgbClr val="FFFFFF"/>
                </a:solidFill>
              </a:defRPr>
            </a:lvl2pPr>
            <a:lvl3pPr indent="-342900" lvl="2" marL="1371600" rtl="0">
              <a:spcBef>
                <a:spcPts val="0"/>
              </a:spcBef>
              <a:spcAft>
                <a:spcPts val="0"/>
              </a:spcAft>
              <a:buClr>
                <a:srgbClr val="FFFFFF"/>
              </a:buClr>
              <a:buSzPts val="1800"/>
              <a:buChar char="■"/>
              <a:defRPr>
                <a:solidFill>
                  <a:srgbClr val="FFFFFF"/>
                </a:solidFill>
              </a:defRPr>
            </a:lvl3pPr>
            <a:lvl4pPr indent="-342900" lvl="3" marL="1828800" rtl="0">
              <a:spcBef>
                <a:spcPts val="0"/>
              </a:spcBef>
              <a:spcAft>
                <a:spcPts val="0"/>
              </a:spcAft>
              <a:buClr>
                <a:srgbClr val="FFFFFF"/>
              </a:buClr>
              <a:buSzPts val="1800"/>
              <a:buChar char="■"/>
              <a:defRPr>
                <a:solidFill>
                  <a:srgbClr val="FFFFFF"/>
                </a:solidFill>
              </a:defRPr>
            </a:lvl4pPr>
            <a:lvl5pPr indent="-342900" lvl="4" marL="2286000" rtl="0">
              <a:spcBef>
                <a:spcPts val="0"/>
              </a:spcBef>
              <a:spcAft>
                <a:spcPts val="0"/>
              </a:spcAft>
              <a:buClr>
                <a:srgbClr val="FFFFFF"/>
              </a:buClr>
              <a:buSzPts val="1800"/>
              <a:buChar char="□"/>
              <a:defRPr>
                <a:solidFill>
                  <a:srgbClr val="FFFFFF"/>
                </a:solidFill>
              </a:defRPr>
            </a:lvl5pPr>
            <a:lvl6pPr indent="-342900" lvl="5" marL="2743200" rtl="0">
              <a:spcBef>
                <a:spcPts val="0"/>
              </a:spcBef>
              <a:spcAft>
                <a:spcPts val="0"/>
              </a:spcAft>
              <a:buClr>
                <a:srgbClr val="FFFFFF"/>
              </a:buClr>
              <a:buSzPts val="1800"/>
              <a:buChar char="■"/>
              <a:defRPr>
                <a:solidFill>
                  <a:srgbClr val="FFFFFF"/>
                </a:solidFill>
              </a:defRPr>
            </a:lvl6pPr>
            <a:lvl7pPr indent="-342900" lvl="6" marL="3200400" rtl="0">
              <a:spcBef>
                <a:spcPts val="0"/>
              </a:spcBef>
              <a:spcAft>
                <a:spcPts val="0"/>
              </a:spcAft>
              <a:buClr>
                <a:srgbClr val="FFFFFF"/>
              </a:buClr>
              <a:buSzPts val="1800"/>
              <a:buChar char="■"/>
              <a:defRPr>
                <a:solidFill>
                  <a:srgbClr val="FFFFFF"/>
                </a:solidFill>
              </a:defRPr>
            </a:lvl7pPr>
            <a:lvl8pPr indent="-342900" lvl="7" marL="3657600" rtl="0">
              <a:spcBef>
                <a:spcPts val="0"/>
              </a:spcBef>
              <a:spcAft>
                <a:spcPts val="0"/>
              </a:spcAft>
              <a:buClr>
                <a:srgbClr val="FFFFFF"/>
              </a:buClr>
              <a:buSzPts val="1800"/>
              <a:buChar char="□"/>
              <a:defRPr>
                <a:solidFill>
                  <a:srgbClr val="FFFFFF"/>
                </a:solidFill>
              </a:defRPr>
            </a:lvl8pPr>
            <a:lvl9pPr indent="-342900" lvl="8" marL="4114800" rtl="0">
              <a:spcBef>
                <a:spcPts val="0"/>
              </a:spcBef>
              <a:spcAft>
                <a:spcPts val="0"/>
              </a:spcAft>
              <a:buClr>
                <a:srgbClr val="FFFFFF"/>
              </a:buClr>
              <a:buSzPts val="1800"/>
              <a:buChar char="■"/>
              <a:defRPr>
                <a:solidFill>
                  <a:srgbClr val="FFFFFF"/>
                </a:solidFill>
              </a:defRPr>
            </a:lvl9pPr>
          </a:lstStyle>
          <a:p/>
        </p:txBody>
      </p:sp>
      <p:sp>
        <p:nvSpPr>
          <p:cNvPr id="367" name="Google Shape;367;p43"/>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368" name="Google Shape;368;p43"/>
          <p:cNvSpPr txBox="1"/>
          <p:nvPr>
            <p:ph type="title"/>
          </p:nvPr>
        </p:nvSpPr>
        <p:spPr>
          <a:xfrm>
            <a:off x="685800" y="533400"/>
            <a:ext cx="48768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aph Layout">
  <p:cSld name="Title and Content_1_3">
    <p:spTree>
      <p:nvGrpSpPr>
        <p:cNvPr id="369" name="Shape 369"/>
        <p:cNvGrpSpPr/>
        <p:nvPr/>
      </p:nvGrpSpPr>
      <p:grpSpPr>
        <a:xfrm>
          <a:off x="0" y="0"/>
          <a:ext cx="0" cy="0"/>
          <a:chOff x="0" y="0"/>
          <a:chExt cx="0" cy="0"/>
        </a:xfrm>
      </p:grpSpPr>
      <p:sp>
        <p:nvSpPr>
          <p:cNvPr id="370" name="Google Shape;370;p44"/>
          <p:cNvSpPr/>
          <p:nvPr/>
        </p:nvSpPr>
        <p:spPr>
          <a:xfrm>
            <a:off x="8136663" y="0"/>
            <a:ext cx="4053207" cy="6858000"/>
          </a:xfrm>
          <a:custGeom>
            <a:rect b="b" l="l" r="r" t="t"/>
            <a:pathLst>
              <a:path extrusionOk="0" h="6858000" w="12190095">
                <a:moveTo>
                  <a:pt x="0" y="6858000"/>
                </a:moveTo>
                <a:lnTo>
                  <a:pt x="12189599" y="6858000"/>
                </a:lnTo>
                <a:lnTo>
                  <a:pt x="12189599" y="0"/>
                </a:lnTo>
                <a:lnTo>
                  <a:pt x="0" y="0"/>
                </a:lnTo>
                <a:lnTo>
                  <a:pt x="0" y="68580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371" name="Google Shape;371;p44"/>
          <p:cNvSpPr txBox="1"/>
          <p:nvPr>
            <p:ph idx="1" type="subTitle"/>
          </p:nvPr>
        </p:nvSpPr>
        <p:spPr>
          <a:xfrm>
            <a:off x="685793" y="1213675"/>
            <a:ext cx="7013100" cy="402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353535"/>
                </a:solidFill>
                <a:latin typeface="Muli"/>
                <a:ea typeface="Muli"/>
                <a:cs typeface="Muli"/>
                <a:sym typeface="Muli"/>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372" name="Google Shape;372;p44"/>
          <p:cNvSpPr txBox="1"/>
          <p:nvPr>
            <p:ph idx="2" type="body"/>
          </p:nvPr>
        </p:nvSpPr>
        <p:spPr>
          <a:xfrm>
            <a:off x="685800" y="6025775"/>
            <a:ext cx="7013100" cy="609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rgbClr val="363636"/>
              </a:buClr>
              <a:buSzPts val="1800"/>
              <a:buChar char="■"/>
              <a:defRPr>
                <a:solidFill>
                  <a:srgbClr val="363636"/>
                </a:solidFill>
              </a:defRPr>
            </a:lvl1pPr>
            <a:lvl2pPr indent="-342900" lvl="1" marL="914400" rtl="0">
              <a:spcBef>
                <a:spcPts val="0"/>
              </a:spcBef>
              <a:spcAft>
                <a:spcPts val="0"/>
              </a:spcAft>
              <a:buClr>
                <a:srgbClr val="363636"/>
              </a:buClr>
              <a:buSzPts val="1800"/>
              <a:buChar char="□"/>
              <a:defRPr>
                <a:solidFill>
                  <a:srgbClr val="363636"/>
                </a:solidFill>
              </a:defRPr>
            </a:lvl2pPr>
            <a:lvl3pPr indent="-342900" lvl="2" marL="1371600" rtl="0">
              <a:spcBef>
                <a:spcPts val="0"/>
              </a:spcBef>
              <a:spcAft>
                <a:spcPts val="0"/>
              </a:spcAft>
              <a:buClr>
                <a:srgbClr val="363636"/>
              </a:buClr>
              <a:buSzPts val="1800"/>
              <a:buChar char="■"/>
              <a:defRPr>
                <a:solidFill>
                  <a:srgbClr val="363636"/>
                </a:solidFill>
              </a:defRPr>
            </a:lvl3pPr>
            <a:lvl4pPr indent="-342900" lvl="3" marL="1828800" rtl="0">
              <a:spcBef>
                <a:spcPts val="0"/>
              </a:spcBef>
              <a:spcAft>
                <a:spcPts val="0"/>
              </a:spcAft>
              <a:buClr>
                <a:srgbClr val="363636"/>
              </a:buClr>
              <a:buSzPts val="1800"/>
              <a:buChar char="■"/>
              <a:defRPr>
                <a:solidFill>
                  <a:srgbClr val="363636"/>
                </a:solidFill>
              </a:defRPr>
            </a:lvl4pPr>
            <a:lvl5pPr indent="-342900" lvl="4" marL="2286000" rtl="0">
              <a:spcBef>
                <a:spcPts val="0"/>
              </a:spcBef>
              <a:spcAft>
                <a:spcPts val="0"/>
              </a:spcAft>
              <a:buClr>
                <a:srgbClr val="363636"/>
              </a:buClr>
              <a:buSzPts val="1800"/>
              <a:buChar char="□"/>
              <a:defRPr>
                <a:solidFill>
                  <a:srgbClr val="363636"/>
                </a:solidFill>
              </a:defRPr>
            </a:lvl5pPr>
            <a:lvl6pPr indent="-342900" lvl="5" marL="2743200" rtl="0">
              <a:spcBef>
                <a:spcPts val="0"/>
              </a:spcBef>
              <a:spcAft>
                <a:spcPts val="0"/>
              </a:spcAft>
              <a:buClr>
                <a:srgbClr val="363636"/>
              </a:buClr>
              <a:buSzPts val="1800"/>
              <a:buChar char="■"/>
              <a:defRPr>
                <a:solidFill>
                  <a:srgbClr val="363636"/>
                </a:solidFill>
              </a:defRPr>
            </a:lvl6pPr>
            <a:lvl7pPr indent="-342900" lvl="6" marL="3200400" rtl="0">
              <a:spcBef>
                <a:spcPts val="0"/>
              </a:spcBef>
              <a:spcAft>
                <a:spcPts val="0"/>
              </a:spcAft>
              <a:buClr>
                <a:srgbClr val="363636"/>
              </a:buClr>
              <a:buSzPts val="1800"/>
              <a:buChar char="■"/>
              <a:defRPr>
                <a:solidFill>
                  <a:srgbClr val="363636"/>
                </a:solidFill>
              </a:defRPr>
            </a:lvl7pPr>
            <a:lvl8pPr indent="-342900" lvl="7" marL="3657600" rtl="0">
              <a:spcBef>
                <a:spcPts val="0"/>
              </a:spcBef>
              <a:spcAft>
                <a:spcPts val="0"/>
              </a:spcAft>
              <a:buClr>
                <a:srgbClr val="363636"/>
              </a:buClr>
              <a:buSzPts val="1800"/>
              <a:buChar char="□"/>
              <a:defRPr>
                <a:solidFill>
                  <a:srgbClr val="363636"/>
                </a:solidFill>
              </a:defRPr>
            </a:lvl8pPr>
            <a:lvl9pPr indent="-342900" lvl="8" marL="4114800" rtl="0">
              <a:spcBef>
                <a:spcPts val="0"/>
              </a:spcBef>
              <a:spcAft>
                <a:spcPts val="0"/>
              </a:spcAft>
              <a:buClr>
                <a:srgbClr val="363636"/>
              </a:buClr>
              <a:buSzPts val="1800"/>
              <a:buChar char="■"/>
              <a:defRPr>
                <a:solidFill>
                  <a:srgbClr val="363636"/>
                </a:solidFill>
              </a:defRPr>
            </a:lvl9pPr>
          </a:lstStyle>
          <a:p/>
        </p:txBody>
      </p:sp>
      <p:sp>
        <p:nvSpPr>
          <p:cNvPr id="373" name="Google Shape;373;p44"/>
          <p:cNvSpPr txBox="1"/>
          <p:nvPr>
            <p:ph idx="3" type="subTitle"/>
          </p:nvPr>
        </p:nvSpPr>
        <p:spPr>
          <a:xfrm>
            <a:off x="8561475" y="412600"/>
            <a:ext cx="3197100" cy="1027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FFFFFF"/>
                </a:solidFill>
                <a:latin typeface="Muli"/>
                <a:ea typeface="Muli"/>
                <a:cs typeface="Muli"/>
                <a:sym typeface="Muli"/>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p:txBody>
      </p:sp>
      <p:sp>
        <p:nvSpPr>
          <p:cNvPr id="374" name="Google Shape;374;p44"/>
          <p:cNvSpPr txBox="1"/>
          <p:nvPr>
            <p:ph idx="4" type="body"/>
          </p:nvPr>
        </p:nvSpPr>
        <p:spPr>
          <a:xfrm>
            <a:off x="8561475" y="1481202"/>
            <a:ext cx="3197100" cy="1959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rgbClr val="FFFFFF"/>
              </a:buClr>
              <a:buSzPts val="1800"/>
              <a:buChar char="■"/>
              <a:defRPr>
                <a:solidFill>
                  <a:srgbClr val="FFFFFF"/>
                </a:solidFill>
              </a:defRPr>
            </a:lvl1pPr>
            <a:lvl2pPr indent="-342900" lvl="1" marL="914400" rtl="0">
              <a:spcBef>
                <a:spcPts val="0"/>
              </a:spcBef>
              <a:spcAft>
                <a:spcPts val="0"/>
              </a:spcAft>
              <a:buClr>
                <a:srgbClr val="FFFFFF"/>
              </a:buClr>
              <a:buSzPts val="1800"/>
              <a:buChar char="□"/>
              <a:defRPr>
                <a:solidFill>
                  <a:srgbClr val="FFFFFF"/>
                </a:solidFill>
              </a:defRPr>
            </a:lvl2pPr>
            <a:lvl3pPr indent="-342900" lvl="2" marL="1371600" rtl="0">
              <a:spcBef>
                <a:spcPts val="0"/>
              </a:spcBef>
              <a:spcAft>
                <a:spcPts val="0"/>
              </a:spcAft>
              <a:buClr>
                <a:srgbClr val="FFFFFF"/>
              </a:buClr>
              <a:buSzPts val="1800"/>
              <a:buChar char="■"/>
              <a:defRPr>
                <a:solidFill>
                  <a:srgbClr val="FFFFFF"/>
                </a:solidFill>
              </a:defRPr>
            </a:lvl3pPr>
            <a:lvl4pPr indent="-342900" lvl="3" marL="1828800" rtl="0">
              <a:spcBef>
                <a:spcPts val="0"/>
              </a:spcBef>
              <a:spcAft>
                <a:spcPts val="0"/>
              </a:spcAft>
              <a:buClr>
                <a:srgbClr val="FFFFFF"/>
              </a:buClr>
              <a:buSzPts val="1800"/>
              <a:buChar char="■"/>
              <a:defRPr>
                <a:solidFill>
                  <a:srgbClr val="FFFFFF"/>
                </a:solidFill>
              </a:defRPr>
            </a:lvl4pPr>
            <a:lvl5pPr indent="-342900" lvl="4" marL="2286000" rtl="0">
              <a:spcBef>
                <a:spcPts val="0"/>
              </a:spcBef>
              <a:spcAft>
                <a:spcPts val="0"/>
              </a:spcAft>
              <a:buClr>
                <a:srgbClr val="FFFFFF"/>
              </a:buClr>
              <a:buSzPts val="1800"/>
              <a:buChar char="□"/>
              <a:defRPr>
                <a:solidFill>
                  <a:srgbClr val="FFFFFF"/>
                </a:solidFill>
              </a:defRPr>
            </a:lvl5pPr>
            <a:lvl6pPr indent="-342900" lvl="5" marL="2743200" rtl="0">
              <a:spcBef>
                <a:spcPts val="0"/>
              </a:spcBef>
              <a:spcAft>
                <a:spcPts val="0"/>
              </a:spcAft>
              <a:buClr>
                <a:srgbClr val="FFFFFF"/>
              </a:buClr>
              <a:buSzPts val="1800"/>
              <a:buChar char="■"/>
              <a:defRPr>
                <a:solidFill>
                  <a:srgbClr val="FFFFFF"/>
                </a:solidFill>
              </a:defRPr>
            </a:lvl6pPr>
            <a:lvl7pPr indent="-342900" lvl="6" marL="3200400" rtl="0">
              <a:spcBef>
                <a:spcPts val="0"/>
              </a:spcBef>
              <a:spcAft>
                <a:spcPts val="0"/>
              </a:spcAft>
              <a:buClr>
                <a:srgbClr val="FFFFFF"/>
              </a:buClr>
              <a:buSzPts val="1800"/>
              <a:buChar char="■"/>
              <a:defRPr>
                <a:solidFill>
                  <a:srgbClr val="FFFFFF"/>
                </a:solidFill>
              </a:defRPr>
            </a:lvl7pPr>
            <a:lvl8pPr indent="-342900" lvl="7" marL="3657600" rtl="0">
              <a:spcBef>
                <a:spcPts val="0"/>
              </a:spcBef>
              <a:spcAft>
                <a:spcPts val="0"/>
              </a:spcAft>
              <a:buClr>
                <a:srgbClr val="FFFFFF"/>
              </a:buClr>
              <a:buSzPts val="1800"/>
              <a:buChar char="□"/>
              <a:defRPr>
                <a:solidFill>
                  <a:srgbClr val="FFFFFF"/>
                </a:solidFill>
              </a:defRPr>
            </a:lvl8pPr>
            <a:lvl9pPr indent="-342900" lvl="8" marL="4114800" rtl="0">
              <a:spcBef>
                <a:spcPts val="0"/>
              </a:spcBef>
              <a:spcAft>
                <a:spcPts val="0"/>
              </a:spcAft>
              <a:buClr>
                <a:srgbClr val="FFFFFF"/>
              </a:buClr>
              <a:buSzPts val="1800"/>
              <a:buChar char="■"/>
              <a:defRPr>
                <a:solidFill>
                  <a:srgbClr val="FFFFFF"/>
                </a:solidFill>
              </a:defRPr>
            </a:lvl9pPr>
          </a:lstStyle>
          <a:p/>
        </p:txBody>
      </p:sp>
      <p:sp>
        <p:nvSpPr>
          <p:cNvPr id="375" name="Google Shape;375;p44"/>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rtl="0">
              <a:buNone/>
              <a:defRPr>
                <a:solidFill>
                  <a:srgbClr val="363636"/>
                </a:solidFill>
              </a:defRPr>
            </a:lvl1pPr>
            <a:lvl2pPr lvl="1" rtl="0">
              <a:buNone/>
              <a:defRPr>
                <a:solidFill>
                  <a:srgbClr val="363636"/>
                </a:solidFill>
              </a:defRPr>
            </a:lvl2pPr>
            <a:lvl3pPr lvl="2" rtl="0">
              <a:buNone/>
              <a:defRPr>
                <a:solidFill>
                  <a:srgbClr val="363636"/>
                </a:solidFill>
              </a:defRPr>
            </a:lvl3pPr>
            <a:lvl4pPr lvl="3" rtl="0">
              <a:buNone/>
              <a:defRPr>
                <a:solidFill>
                  <a:srgbClr val="363636"/>
                </a:solidFill>
              </a:defRPr>
            </a:lvl4pPr>
            <a:lvl5pPr lvl="4" rtl="0">
              <a:buNone/>
              <a:defRPr>
                <a:solidFill>
                  <a:srgbClr val="363636"/>
                </a:solidFill>
              </a:defRPr>
            </a:lvl5pPr>
            <a:lvl6pPr lvl="5" rtl="0">
              <a:buNone/>
              <a:defRPr>
                <a:solidFill>
                  <a:srgbClr val="363636"/>
                </a:solidFill>
              </a:defRPr>
            </a:lvl6pPr>
            <a:lvl7pPr lvl="6" rtl="0">
              <a:buNone/>
              <a:defRPr>
                <a:solidFill>
                  <a:srgbClr val="363636"/>
                </a:solidFill>
              </a:defRPr>
            </a:lvl7pPr>
            <a:lvl8pPr lvl="7" rtl="0">
              <a:buNone/>
              <a:defRPr>
                <a:solidFill>
                  <a:srgbClr val="363636"/>
                </a:solidFill>
              </a:defRPr>
            </a:lvl8pPr>
            <a:lvl9pPr lvl="8" rtl="0">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376" name="Google Shape;376;p44"/>
          <p:cNvSpPr txBox="1"/>
          <p:nvPr>
            <p:ph type="title"/>
          </p:nvPr>
        </p:nvSpPr>
        <p:spPr>
          <a:xfrm>
            <a:off x="685800" y="533400"/>
            <a:ext cx="70131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rtl="0">
              <a:spcBef>
                <a:spcPts val="0"/>
              </a:spcBef>
              <a:spcAft>
                <a:spcPts val="0"/>
              </a:spcAft>
              <a:buSzPts val="1400"/>
              <a:buFont typeface="Muli"/>
              <a:buNone/>
              <a:defRPr sz="1800">
                <a:latin typeface="Muli"/>
                <a:ea typeface="Muli"/>
                <a:cs typeface="Muli"/>
                <a:sym typeface="Muli"/>
              </a:defRPr>
            </a:lvl2pPr>
            <a:lvl3pPr lvl="2" rtl="0">
              <a:spcBef>
                <a:spcPts val="0"/>
              </a:spcBef>
              <a:spcAft>
                <a:spcPts val="0"/>
              </a:spcAft>
              <a:buSzPts val="1400"/>
              <a:buFont typeface="Muli"/>
              <a:buNone/>
              <a:defRPr sz="1800">
                <a:latin typeface="Muli"/>
                <a:ea typeface="Muli"/>
                <a:cs typeface="Muli"/>
                <a:sym typeface="Muli"/>
              </a:defRPr>
            </a:lvl3pPr>
            <a:lvl4pPr lvl="3" rtl="0">
              <a:spcBef>
                <a:spcPts val="0"/>
              </a:spcBef>
              <a:spcAft>
                <a:spcPts val="0"/>
              </a:spcAft>
              <a:buSzPts val="1400"/>
              <a:buFont typeface="Muli"/>
              <a:buNone/>
              <a:defRPr sz="1800">
                <a:latin typeface="Muli"/>
                <a:ea typeface="Muli"/>
                <a:cs typeface="Muli"/>
                <a:sym typeface="Muli"/>
              </a:defRPr>
            </a:lvl4pPr>
            <a:lvl5pPr lvl="4" rtl="0">
              <a:spcBef>
                <a:spcPts val="0"/>
              </a:spcBef>
              <a:spcAft>
                <a:spcPts val="0"/>
              </a:spcAft>
              <a:buSzPts val="1400"/>
              <a:buFont typeface="Muli"/>
              <a:buNone/>
              <a:defRPr sz="1800">
                <a:latin typeface="Muli"/>
                <a:ea typeface="Muli"/>
                <a:cs typeface="Muli"/>
                <a:sym typeface="Muli"/>
              </a:defRPr>
            </a:lvl5pPr>
            <a:lvl6pPr lvl="5" rtl="0">
              <a:spcBef>
                <a:spcPts val="0"/>
              </a:spcBef>
              <a:spcAft>
                <a:spcPts val="0"/>
              </a:spcAft>
              <a:buSzPts val="1400"/>
              <a:buFont typeface="Muli"/>
              <a:buNone/>
              <a:defRPr sz="1800">
                <a:latin typeface="Muli"/>
                <a:ea typeface="Muli"/>
                <a:cs typeface="Muli"/>
                <a:sym typeface="Muli"/>
              </a:defRPr>
            </a:lvl6pPr>
            <a:lvl7pPr lvl="6" rtl="0">
              <a:spcBef>
                <a:spcPts val="0"/>
              </a:spcBef>
              <a:spcAft>
                <a:spcPts val="0"/>
              </a:spcAft>
              <a:buSzPts val="1400"/>
              <a:buFont typeface="Muli"/>
              <a:buNone/>
              <a:defRPr sz="1800">
                <a:latin typeface="Muli"/>
                <a:ea typeface="Muli"/>
                <a:cs typeface="Muli"/>
                <a:sym typeface="Muli"/>
              </a:defRPr>
            </a:lvl7pPr>
            <a:lvl8pPr lvl="7" rtl="0">
              <a:spcBef>
                <a:spcPts val="0"/>
              </a:spcBef>
              <a:spcAft>
                <a:spcPts val="0"/>
              </a:spcAft>
              <a:buSzPts val="1400"/>
              <a:buFont typeface="Muli"/>
              <a:buNone/>
              <a:defRPr sz="1800">
                <a:latin typeface="Muli"/>
                <a:ea typeface="Muli"/>
                <a:cs typeface="Muli"/>
                <a:sym typeface="Muli"/>
              </a:defRPr>
            </a:lvl8pPr>
            <a:lvl9pPr lvl="8" rtl="0">
              <a:spcBef>
                <a:spcPts val="0"/>
              </a:spcBef>
              <a:spcAft>
                <a:spcPts val="0"/>
              </a:spcAft>
              <a:buSzPts val="1400"/>
              <a:buFont typeface="Muli"/>
              <a:buNone/>
              <a:defRPr sz="1800">
                <a:latin typeface="Muli"/>
                <a:ea typeface="Muli"/>
                <a:cs typeface="Muli"/>
                <a:sym typeface="Muli"/>
              </a:defRPr>
            </a:lvl9pPr>
          </a:lstStyle>
          <a:p/>
        </p:txBody>
      </p:sp>
      <p:sp>
        <p:nvSpPr>
          <p:cNvPr id="377" name="Google Shape;377;p44"/>
          <p:cNvSpPr txBox="1"/>
          <p:nvPr>
            <p:ph idx="5" type="subTitle"/>
          </p:nvPr>
        </p:nvSpPr>
        <p:spPr>
          <a:xfrm>
            <a:off x="8561475" y="3482200"/>
            <a:ext cx="3197100" cy="1027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000">
                <a:solidFill>
                  <a:srgbClr val="FFFFFF"/>
                </a:solidFill>
                <a:latin typeface="Muli"/>
                <a:ea typeface="Muli"/>
                <a:cs typeface="Muli"/>
                <a:sym typeface="Muli"/>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p:txBody>
      </p:sp>
      <p:sp>
        <p:nvSpPr>
          <p:cNvPr id="378" name="Google Shape;378;p44"/>
          <p:cNvSpPr txBox="1"/>
          <p:nvPr>
            <p:ph idx="6" type="body"/>
          </p:nvPr>
        </p:nvSpPr>
        <p:spPr>
          <a:xfrm>
            <a:off x="8561475" y="4550802"/>
            <a:ext cx="3197100" cy="1959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rgbClr val="FFFFFF"/>
              </a:buClr>
              <a:buSzPts val="1800"/>
              <a:buChar char="■"/>
              <a:defRPr>
                <a:solidFill>
                  <a:srgbClr val="FFFFFF"/>
                </a:solidFill>
              </a:defRPr>
            </a:lvl1pPr>
            <a:lvl2pPr indent="-342900" lvl="1" marL="914400" rtl="0">
              <a:spcBef>
                <a:spcPts val="0"/>
              </a:spcBef>
              <a:spcAft>
                <a:spcPts val="0"/>
              </a:spcAft>
              <a:buClr>
                <a:srgbClr val="FFFFFF"/>
              </a:buClr>
              <a:buSzPts val="1800"/>
              <a:buChar char="□"/>
              <a:defRPr>
                <a:solidFill>
                  <a:srgbClr val="FFFFFF"/>
                </a:solidFill>
              </a:defRPr>
            </a:lvl2pPr>
            <a:lvl3pPr indent="-342900" lvl="2" marL="1371600" rtl="0">
              <a:spcBef>
                <a:spcPts val="0"/>
              </a:spcBef>
              <a:spcAft>
                <a:spcPts val="0"/>
              </a:spcAft>
              <a:buClr>
                <a:srgbClr val="FFFFFF"/>
              </a:buClr>
              <a:buSzPts val="1800"/>
              <a:buChar char="■"/>
              <a:defRPr>
                <a:solidFill>
                  <a:srgbClr val="FFFFFF"/>
                </a:solidFill>
              </a:defRPr>
            </a:lvl3pPr>
            <a:lvl4pPr indent="-342900" lvl="3" marL="1828800" rtl="0">
              <a:spcBef>
                <a:spcPts val="0"/>
              </a:spcBef>
              <a:spcAft>
                <a:spcPts val="0"/>
              </a:spcAft>
              <a:buClr>
                <a:srgbClr val="FFFFFF"/>
              </a:buClr>
              <a:buSzPts val="1800"/>
              <a:buChar char="■"/>
              <a:defRPr>
                <a:solidFill>
                  <a:srgbClr val="FFFFFF"/>
                </a:solidFill>
              </a:defRPr>
            </a:lvl4pPr>
            <a:lvl5pPr indent="-342900" lvl="4" marL="2286000" rtl="0">
              <a:spcBef>
                <a:spcPts val="0"/>
              </a:spcBef>
              <a:spcAft>
                <a:spcPts val="0"/>
              </a:spcAft>
              <a:buClr>
                <a:srgbClr val="FFFFFF"/>
              </a:buClr>
              <a:buSzPts val="1800"/>
              <a:buChar char="□"/>
              <a:defRPr>
                <a:solidFill>
                  <a:srgbClr val="FFFFFF"/>
                </a:solidFill>
              </a:defRPr>
            </a:lvl5pPr>
            <a:lvl6pPr indent="-342900" lvl="5" marL="2743200" rtl="0">
              <a:spcBef>
                <a:spcPts val="0"/>
              </a:spcBef>
              <a:spcAft>
                <a:spcPts val="0"/>
              </a:spcAft>
              <a:buClr>
                <a:srgbClr val="FFFFFF"/>
              </a:buClr>
              <a:buSzPts val="1800"/>
              <a:buChar char="■"/>
              <a:defRPr>
                <a:solidFill>
                  <a:srgbClr val="FFFFFF"/>
                </a:solidFill>
              </a:defRPr>
            </a:lvl6pPr>
            <a:lvl7pPr indent="-342900" lvl="6" marL="3200400" rtl="0">
              <a:spcBef>
                <a:spcPts val="0"/>
              </a:spcBef>
              <a:spcAft>
                <a:spcPts val="0"/>
              </a:spcAft>
              <a:buClr>
                <a:srgbClr val="FFFFFF"/>
              </a:buClr>
              <a:buSzPts val="1800"/>
              <a:buChar char="■"/>
              <a:defRPr>
                <a:solidFill>
                  <a:srgbClr val="FFFFFF"/>
                </a:solidFill>
              </a:defRPr>
            </a:lvl7pPr>
            <a:lvl8pPr indent="-342900" lvl="7" marL="3657600" rtl="0">
              <a:spcBef>
                <a:spcPts val="0"/>
              </a:spcBef>
              <a:spcAft>
                <a:spcPts val="0"/>
              </a:spcAft>
              <a:buClr>
                <a:srgbClr val="FFFFFF"/>
              </a:buClr>
              <a:buSzPts val="1800"/>
              <a:buChar char="□"/>
              <a:defRPr>
                <a:solidFill>
                  <a:srgbClr val="FFFFFF"/>
                </a:solidFill>
              </a:defRPr>
            </a:lvl8pPr>
            <a:lvl9pPr indent="-342900" lvl="8" marL="4114800" rtl="0">
              <a:spcBef>
                <a:spcPts val="0"/>
              </a:spcBef>
              <a:spcAft>
                <a:spcPts val="0"/>
              </a:spcAft>
              <a:buClr>
                <a:srgbClr val="FFFFFF"/>
              </a:buClr>
              <a:buSzPts val="1800"/>
              <a:buChar char="■"/>
              <a:defRPr>
                <a:solidFill>
                  <a:srgbClr val="FFFFFF"/>
                </a:solidFill>
              </a:defRPr>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p:cSld name="Title and Content_1_1">
    <p:spTree>
      <p:nvGrpSpPr>
        <p:cNvPr id="379" name="Shape 379"/>
        <p:cNvGrpSpPr/>
        <p:nvPr/>
      </p:nvGrpSpPr>
      <p:grpSpPr>
        <a:xfrm>
          <a:off x="0" y="0"/>
          <a:ext cx="0" cy="0"/>
          <a:chOff x="0" y="0"/>
          <a:chExt cx="0" cy="0"/>
        </a:xfrm>
      </p:grpSpPr>
      <p:sp>
        <p:nvSpPr>
          <p:cNvPr id="380" name="Google Shape;380;p45"/>
          <p:cNvSpPr/>
          <p:nvPr/>
        </p:nvSpPr>
        <p:spPr>
          <a:xfrm>
            <a:off x="0" y="0"/>
            <a:ext cx="12192000" cy="6870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381" name="Google Shape;381;p45"/>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rtl="0">
              <a:buNone/>
              <a:defRPr>
                <a:solidFill>
                  <a:srgbClr val="363636"/>
                </a:solidFill>
              </a:defRPr>
            </a:lvl1pPr>
            <a:lvl2pPr lvl="1" rtl="0">
              <a:buNone/>
              <a:defRPr>
                <a:solidFill>
                  <a:srgbClr val="363636"/>
                </a:solidFill>
              </a:defRPr>
            </a:lvl2pPr>
            <a:lvl3pPr lvl="2" rtl="0">
              <a:buNone/>
              <a:defRPr>
                <a:solidFill>
                  <a:srgbClr val="363636"/>
                </a:solidFill>
              </a:defRPr>
            </a:lvl3pPr>
            <a:lvl4pPr lvl="3" rtl="0">
              <a:buNone/>
              <a:defRPr>
                <a:solidFill>
                  <a:srgbClr val="363636"/>
                </a:solidFill>
              </a:defRPr>
            </a:lvl4pPr>
            <a:lvl5pPr lvl="4" rtl="0">
              <a:buNone/>
              <a:defRPr>
                <a:solidFill>
                  <a:srgbClr val="363636"/>
                </a:solidFill>
              </a:defRPr>
            </a:lvl5pPr>
            <a:lvl6pPr lvl="5" rtl="0">
              <a:buNone/>
              <a:defRPr>
                <a:solidFill>
                  <a:srgbClr val="363636"/>
                </a:solidFill>
              </a:defRPr>
            </a:lvl6pPr>
            <a:lvl7pPr lvl="6" rtl="0">
              <a:buNone/>
              <a:defRPr>
                <a:solidFill>
                  <a:srgbClr val="363636"/>
                </a:solidFill>
              </a:defRPr>
            </a:lvl7pPr>
            <a:lvl8pPr lvl="7" rtl="0">
              <a:buNone/>
              <a:defRPr>
                <a:solidFill>
                  <a:srgbClr val="363636"/>
                </a:solidFill>
              </a:defRPr>
            </a:lvl8pPr>
            <a:lvl9pPr lvl="8" rtl="0">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382" name="Google Shape;382;p45"/>
          <p:cNvSpPr txBox="1"/>
          <p:nvPr>
            <p:ph type="title"/>
          </p:nvPr>
        </p:nvSpPr>
        <p:spPr>
          <a:xfrm>
            <a:off x="958725" y="1864263"/>
            <a:ext cx="5545500" cy="16533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800">
                <a:solidFill>
                  <a:srgbClr val="FFFFFF"/>
                </a:solidFill>
                <a:latin typeface="Muli"/>
                <a:ea typeface="Muli"/>
                <a:cs typeface="Muli"/>
                <a:sym typeface="Muli"/>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383" name="Google Shape;383;p45"/>
          <p:cNvSpPr txBox="1"/>
          <p:nvPr>
            <p:ph idx="1" type="subTitle"/>
          </p:nvPr>
        </p:nvSpPr>
        <p:spPr>
          <a:xfrm>
            <a:off x="6504225" y="2141775"/>
            <a:ext cx="4450800" cy="31716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Subsection">
  <p:cSld name="Title and Content_1_1_1">
    <p:spTree>
      <p:nvGrpSpPr>
        <p:cNvPr id="384" name="Shape 384"/>
        <p:cNvGrpSpPr/>
        <p:nvPr/>
      </p:nvGrpSpPr>
      <p:grpSpPr>
        <a:xfrm>
          <a:off x="0" y="0"/>
          <a:ext cx="0" cy="0"/>
          <a:chOff x="0" y="0"/>
          <a:chExt cx="0" cy="0"/>
        </a:xfrm>
      </p:grpSpPr>
      <p:sp>
        <p:nvSpPr>
          <p:cNvPr id="385" name="Google Shape;385;p46"/>
          <p:cNvSpPr/>
          <p:nvPr/>
        </p:nvSpPr>
        <p:spPr>
          <a:xfrm>
            <a:off x="685800" y="685800"/>
            <a:ext cx="10818495" cy="54864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1"/>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386" name="Google Shape;386;p46"/>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rtl="0">
              <a:buNone/>
              <a:defRPr>
                <a:solidFill>
                  <a:srgbClr val="363636"/>
                </a:solidFill>
              </a:defRPr>
            </a:lvl1pPr>
            <a:lvl2pPr lvl="1" rtl="0">
              <a:buNone/>
              <a:defRPr>
                <a:solidFill>
                  <a:srgbClr val="363636"/>
                </a:solidFill>
              </a:defRPr>
            </a:lvl2pPr>
            <a:lvl3pPr lvl="2" rtl="0">
              <a:buNone/>
              <a:defRPr>
                <a:solidFill>
                  <a:srgbClr val="363636"/>
                </a:solidFill>
              </a:defRPr>
            </a:lvl3pPr>
            <a:lvl4pPr lvl="3" rtl="0">
              <a:buNone/>
              <a:defRPr>
                <a:solidFill>
                  <a:srgbClr val="363636"/>
                </a:solidFill>
              </a:defRPr>
            </a:lvl4pPr>
            <a:lvl5pPr lvl="4" rtl="0">
              <a:buNone/>
              <a:defRPr>
                <a:solidFill>
                  <a:srgbClr val="363636"/>
                </a:solidFill>
              </a:defRPr>
            </a:lvl5pPr>
            <a:lvl6pPr lvl="5" rtl="0">
              <a:buNone/>
              <a:defRPr>
                <a:solidFill>
                  <a:srgbClr val="363636"/>
                </a:solidFill>
              </a:defRPr>
            </a:lvl6pPr>
            <a:lvl7pPr lvl="6" rtl="0">
              <a:buNone/>
              <a:defRPr>
                <a:solidFill>
                  <a:srgbClr val="363636"/>
                </a:solidFill>
              </a:defRPr>
            </a:lvl7pPr>
            <a:lvl8pPr lvl="7" rtl="0">
              <a:buNone/>
              <a:defRPr>
                <a:solidFill>
                  <a:srgbClr val="363636"/>
                </a:solidFill>
              </a:defRPr>
            </a:lvl8pPr>
            <a:lvl9pPr lvl="8" rtl="0">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387" name="Google Shape;387;p46"/>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4000">
                <a:solidFill>
                  <a:srgbClr val="FFFFFF"/>
                </a:solidFill>
              </a:defRPr>
            </a:lvl1pPr>
            <a:lvl2pPr lvl="1" rtl="0">
              <a:spcBef>
                <a:spcPts val="0"/>
              </a:spcBef>
              <a:spcAft>
                <a:spcPts val="0"/>
              </a:spcAft>
              <a:buNone/>
              <a:defRPr>
                <a:latin typeface="Muli"/>
                <a:ea typeface="Muli"/>
                <a:cs typeface="Muli"/>
                <a:sym typeface="Muli"/>
              </a:defRPr>
            </a:lvl2pPr>
            <a:lvl3pPr lvl="2" rtl="0">
              <a:spcBef>
                <a:spcPts val="0"/>
              </a:spcBef>
              <a:spcAft>
                <a:spcPts val="0"/>
              </a:spcAft>
              <a:buNone/>
              <a:defRPr>
                <a:latin typeface="Muli"/>
                <a:ea typeface="Muli"/>
                <a:cs typeface="Muli"/>
                <a:sym typeface="Muli"/>
              </a:defRPr>
            </a:lvl3pPr>
            <a:lvl4pPr lvl="3" rtl="0">
              <a:spcBef>
                <a:spcPts val="0"/>
              </a:spcBef>
              <a:spcAft>
                <a:spcPts val="0"/>
              </a:spcAft>
              <a:buNone/>
              <a:defRPr>
                <a:latin typeface="Muli"/>
                <a:ea typeface="Muli"/>
                <a:cs typeface="Muli"/>
                <a:sym typeface="Muli"/>
              </a:defRPr>
            </a:lvl4pPr>
            <a:lvl5pPr lvl="4" rtl="0">
              <a:spcBef>
                <a:spcPts val="0"/>
              </a:spcBef>
              <a:spcAft>
                <a:spcPts val="0"/>
              </a:spcAft>
              <a:buNone/>
              <a:defRPr>
                <a:latin typeface="Muli"/>
                <a:ea typeface="Muli"/>
                <a:cs typeface="Muli"/>
                <a:sym typeface="Muli"/>
              </a:defRPr>
            </a:lvl5pPr>
            <a:lvl6pPr lvl="5" rtl="0">
              <a:spcBef>
                <a:spcPts val="0"/>
              </a:spcBef>
              <a:spcAft>
                <a:spcPts val="0"/>
              </a:spcAft>
              <a:buNone/>
              <a:defRPr>
                <a:latin typeface="Muli"/>
                <a:ea typeface="Muli"/>
                <a:cs typeface="Muli"/>
                <a:sym typeface="Muli"/>
              </a:defRPr>
            </a:lvl6pPr>
            <a:lvl7pPr lvl="6" rtl="0">
              <a:spcBef>
                <a:spcPts val="0"/>
              </a:spcBef>
              <a:spcAft>
                <a:spcPts val="0"/>
              </a:spcAft>
              <a:buNone/>
              <a:defRPr>
                <a:latin typeface="Muli"/>
                <a:ea typeface="Muli"/>
                <a:cs typeface="Muli"/>
                <a:sym typeface="Muli"/>
              </a:defRPr>
            </a:lvl7pPr>
            <a:lvl8pPr lvl="7" rtl="0">
              <a:spcBef>
                <a:spcPts val="0"/>
              </a:spcBef>
              <a:spcAft>
                <a:spcPts val="0"/>
              </a:spcAft>
              <a:buNone/>
              <a:defRPr>
                <a:latin typeface="Muli"/>
                <a:ea typeface="Muli"/>
                <a:cs typeface="Muli"/>
                <a:sym typeface="Muli"/>
              </a:defRPr>
            </a:lvl8pPr>
            <a:lvl9pPr lvl="8" rtl="0">
              <a:spcBef>
                <a:spcPts val="0"/>
              </a:spcBef>
              <a:spcAft>
                <a:spcPts val="0"/>
              </a:spcAft>
              <a:buNone/>
              <a:defRPr>
                <a:latin typeface="Muli"/>
                <a:ea typeface="Muli"/>
                <a:cs typeface="Muli"/>
                <a:sym typeface="Muli"/>
              </a:defRPr>
            </a:lvl9pPr>
          </a:lstStyle>
          <a:p/>
        </p:txBody>
      </p:sp>
      <p:sp>
        <p:nvSpPr>
          <p:cNvPr id="388" name="Google Shape;388;p46"/>
          <p:cNvSpPr txBox="1"/>
          <p:nvPr>
            <p:ph idx="1" type="subTitle"/>
          </p:nvPr>
        </p:nvSpPr>
        <p:spPr>
          <a:xfrm>
            <a:off x="1375700" y="3826025"/>
            <a:ext cx="5329800" cy="10476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rgbClr val="FFFFFF"/>
                </a:solidFill>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Title &amp; Content">
  <p:cSld name="Title and Content_1_1_1_1">
    <p:spTree>
      <p:nvGrpSpPr>
        <p:cNvPr id="389" name="Shape 389"/>
        <p:cNvGrpSpPr/>
        <p:nvPr/>
      </p:nvGrpSpPr>
      <p:grpSpPr>
        <a:xfrm>
          <a:off x="0" y="0"/>
          <a:ext cx="0" cy="0"/>
          <a:chOff x="0" y="0"/>
          <a:chExt cx="0" cy="0"/>
        </a:xfrm>
      </p:grpSpPr>
      <p:graphicFrame>
        <p:nvGraphicFramePr>
          <p:cNvPr id="390" name="Google Shape;390;p47"/>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391" name="Google Shape;391;p47"/>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392" name="Google Shape;392;p47"/>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rtl="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rtl="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rtl="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rtl="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rtl="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rtl="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393" name="Google Shape;393;p47"/>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394" name="Google Shape;394;p47"/>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Compare">
  <p:cSld name="Title and Content_1_1_1_1_1">
    <p:spTree>
      <p:nvGrpSpPr>
        <p:cNvPr id="395" name="Shape 395"/>
        <p:cNvGrpSpPr/>
        <p:nvPr/>
      </p:nvGrpSpPr>
      <p:grpSpPr>
        <a:xfrm>
          <a:off x="0" y="0"/>
          <a:ext cx="0" cy="0"/>
          <a:chOff x="0" y="0"/>
          <a:chExt cx="0" cy="0"/>
        </a:xfrm>
      </p:grpSpPr>
      <p:graphicFrame>
        <p:nvGraphicFramePr>
          <p:cNvPr id="396" name="Google Shape;396;p48"/>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397" name="Google Shape;397;p48"/>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rtl="0">
              <a:buNone/>
              <a:defRPr>
                <a:solidFill>
                  <a:srgbClr val="FFFFFF"/>
                </a:solidFill>
              </a:defRPr>
            </a:lvl1pPr>
            <a:lvl2pPr lvl="1" rtl="0">
              <a:buNone/>
              <a:defRPr>
                <a:solidFill>
                  <a:srgbClr val="FFFFFF"/>
                </a:solidFill>
              </a:defRPr>
            </a:lvl2pPr>
            <a:lvl3pPr lvl="2" rtl="0">
              <a:buNone/>
              <a:defRPr>
                <a:solidFill>
                  <a:srgbClr val="FFFFFF"/>
                </a:solidFill>
              </a:defRPr>
            </a:lvl3pPr>
            <a:lvl4pPr lvl="3" rtl="0">
              <a:buNone/>
              <a:defRPr>
                <a:solidFill>
                  <a:srgbClr val="FFFFFF"/>
                </a:solidFill>
              </a:defRPr>
            </a:lvl4pPr>
            <a:lvl5pPr lvl="4" rtl="0">
              <a:buNone/>
              <a:defRPr>
                <a:solidFill>
                  <a:srgbClr val="FFFFFF"/>
                </a:solidFill>
              </a:defRPr>
            </a:lvl5pPr>
            <a:lvl6pPr lvl="5" rtl="0">
              <a:buNone/>
              <a:defRPr>
                <a:solidFill>
                  <a:srgbClr val="FFFFFF"/>
                </a:solidFill>
              </a:defRPr>
            </a:lvl6pPr>
            <a:lvl7pPr lvl="6" rtl="0">
              <a:buNone/>
              <a:defRPr>
                <a:solidFill>
                  <a:srgbClr val="FFFFFF"/>
                </a:solidFill>
              </a:defRPr>
            </a:lvl7pPr>
            <a:lvl8pPr lvl="7" rtl="0">
              <a:buNone/>
              <a:defRPr>
                <a:solidFill>
                  <a:srgbClr val="FFFFFF"/>
                </a:solidFill>
              </a:defRPr>
            </a:lvl8pPr>
            <a:lvl9pPr lvl="8" rtl="0">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398" name="Google Shape;398;p48"/>
          <p:cNvSpPr txBox="1"/>
          <p:nvPr>
            <p:ph idx="1" type="body"/>
          </p:nvPr>
        </p:nvSpPr>
        <p:spPr>
          <a:xfrm>
            <a:off x="685800" y="1668525"/>
            <a:ext cx="5004300" cy="4183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rtl="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rtl="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rtl="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rtl="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rtl="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rtl="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399" name="Google Shape;399;p48"/>
          <p:cNvSpPr txBox="1"/>
          <p:nvPr>
            <p:ph type="title"/>
          </p:nvPr>
        </p:nvSpPr>
        <p:spPr>
          <a:xfrm>
            <a:off x="685800" y="533400"/>
            <a:ext cx="50160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400" name="Google Shape;400;p48"/>
          <p:cNvSpPr txBox="1"/>
          <p:nvPr>
            <p:ph idx="2" type="body"/>
          </p:nvPr>
        </p:nvSpPr>
        <p:spPr>
          <a:xfrm>
            <a:off x="6414000" y="1668525"/>
            <a:ext cx="5004300" cy="4183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rtl="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rtl="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rtl="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rtl="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rtl="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rtl="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rtl="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rtl="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401" name="Google Shape;401;p48"/>
          <p:cNvSpPr txBox="1"/>
          <p:nvPr>
            <p:ph idx="3" type="title"/>
          </p:nvPr>
        </p:nvSpPr>
        <p:spPr>
          <a:xfrm>
            <a:off x="6414000" y="533400"/>
            <a:ext cx="50160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rtl="0">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402" name="Google Shape;402;p48"/>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Title and Content_1_2">
    <p:spTree>
      <p:nvGrpSpPr>
        <p:cNvPr id="403" name="Shape 403"/>
        <p:cNvGrpSpPr/>
        <p:nvPr/>
      </p:nvGrpSpPr>
      <p:grpSpPr>
        <a:xfrm>
          <a:off x="0" y="0"/>
          <a:ext cx="0" cy="0"/>
          <a:chOff x="0" y="0"/>
          <a:chExt cx="0" cy="0"/>
        </a:xfrm>
      </p:grpSpPr>
      <p:sp>
        <p:nvSpPr>
          <p:cNvPr id="404" name="Google Shape;404;p49"/>
          <p:cNvSpPr txBox="1"/>
          <p:nvPr>
            <p:ph idx="12" type="sldNum"/>
          </p:nvPr>
        </p:nvSpPr>
        <p:spPr>
          <a:xfrm>
            <a:off x="8615362" y="6072187"/>
            <a:ext cx="2743200" cy="365100"/>
          </a:xfrm>
          <a:prstGeom prst="rect">
            <a:avLst/>
          </a:prstGeom>
          <a:noFill/>
          <a:ln>
            <a:noFill/>
          </a:ln>
        </p:spPr>
        <p:txBody>
          <a:bodyPr anchorCtr="0" anchor="ctr" bIns="45700" lIns="91425" spcFirstLastPara="1" rIns="91425" wrap="square" tIns="45700">
            <a:noAutofit/>
          </a:bodyPr>
          <a:lstStyle>
            <a:lvl1pPr indent="0" lvl="0" marL="0" marR="0" rtl="0" algn="r">
              <a:spcBef>
                <a:spcPts val="0"/>
              </a:spcBef>
              <a:spcAft>
                <a:spcPts val="0"/>
              </a:spcAft>
              <a:buNone/>
              <a:defRPr sz="1200">
                <a:solidFill>
                  <a:srgbClr val="0C2334"/>
                </a:solidFill>
                <a:latin typeface="Source Sans Pro"/>
                <a:ea typeface="Source Sans Pro"/>
                <a:cs typeface="Source Sans Pro"/>
                <a:sym typeface="Source Sans Pro"/>
              </a:defRPr>
            </a:lvl1pPr>
            <a:lvl2pPr indent="0" lvl="1" marL="0" marR="0" rtl="0" algn="r">
              <a:spcBef>
                <a:spcPts val="0"/>
              </a:spcBef>
              <a:spcAft>
                <a:spcPts val="0"/>
              </a:spcAft>
              <a:buNone/>
              <a:defRPr sz="1200">
                <a:solidFill>
                  <a:srgbClr val="0C2334"/>
                </a:solidFill>
                <a:latin typeface="Source Sans Pro"/>
                <a:ea typeface="Source Sans Pro"/>
                <a:cs typeface="Source Sans Pro"/>
                <a:sym typeface="Source Sans Pro"/>
              </a:defRPr>
            </a:lvl2pPr>
            <a:lvl3pPr indent="0" lvl="2" marL="0" marR="0" rtl="0" algn="r">
              <a:spcBef>
                <a:spcPts val="0"/>
              </a:spcBef>
              <a:spcAft>
                <a:spcPts val="0"/>
              </a:spcAft>
              <a:buNone/>
              <a:defRPr sz="1200">
                <a:solidFill>
                  <a:srgbClr val="0C2334"/>
                </a:solidFill>
                <a:latin typeface="Source Sans Pro"/>
                <a:ea typeface="Source Sans Pro"/>
                <a:cs typeface="Source Sans Pro"/>
                <a:sym typeface="Source Sans Pro"/>
              </a:defRPr>
            </a:lvl3pPr>
            <a:lvl4pPr indent="0" lvl="3" marL="0" marR="0" rtl="0" algn="r">
              <a:spcBef>
                <a:spcPts val="0"/>
              </a:spcBef>
              <a:spcAft>
                <a:spcPts val="0"/>
              </a:spcAft>
              <a:buNone/>
              <a:defRPr sz="1200">
                <a:solidFill>
                  <a:srgbClr val="0C2334"/>
                </a:solidFill>
                <a:latin typeface="Source Sans Pro"/>
                <a:ea typeface="Source Sans Pro"/>
                <a:cs typeface="Source Sans Pro"/>
                <a:sym typeface="Source Sans Pro"/>
              </a:defRPr>
            </a:lvl4pPr>
            <a:lvl5pPr indent="0" lvl="4" marL="0" marR="0" rtl="0" algn="r">
              <a:spcBef>
                <a:spcPts val="0"/>
              </a:spcBef>
              <a:spcAft>
                <a:spcPts val="0"/>
              </a:spcAft>
              <a:buNone/>
              <a:defRPr sz="1200">
                <a:solidFill>
                  <a:srgbClr val="0C2334"/>
                </a:solidFill>
                <a:latin typeface="Source Sans Pro"/>
                <a:ea typeface="Source Sans Pro"/>
                <a:cs typeface="Source Sans Pro"/>
                <a:sym typeface="Source Sans Pro"/>
              </a:defRPr>
            </a:lvl5pPr>
            <a:lvl6pPr indent="0" lvl="5" marL="0" marR="0" rtl="0" algn="r">
              <a:spcBef>
                <a:spcPts val="0"/>
              </a:spcBef>
              <a:spcAft>
                <a:spcPts val="0"/>
              </a:spcAft>
              <a:buNone/>
              <a:defRPr sz="1200">
                <a:solidFill>
                  <a:srgbClr val="0C2334"/>
                </a:solidFill>
                <a:latin typeface="Source Sans Pro"/>
                <a:ea typeface="Source Sans Pro"/>
                <a:cs typeface="Source Sans Pro"/>
                <a:sym typeface="Source Sans Pro"/>
              </a:defRPr>
            </a:lvl6pPr>
            <a:lvl7pPr indent="0" lvl="6" marL="0" marR="0" rtl="0" algn="r">
              <a:spcBef>
                <a:spcPts val="0"/>
              </a:spcBef>
              <a:spcAft>
                <a:spcPts val="0"/>
              </a:spcAft>
              <a:buNone/>
              <a:defRPr sz="1200">
                <a:solidFill>
                  <a:srgbClr val="0C2334"/>
                </a:solidFill>
                <a:latin typeface="Source Sans Pro"/>
                <a:ea typeface="Source Sans Pro"/>
                <a:cs typeface="Source Sans Pro"/>
                <a:sym typeface="Source Sans Pro"/>
              </a:defRPr>
            </a:lvl7pPr>
            <a:lvl8pPr indent="0" lvl="7" marL="0" marR="0" rtl="0" algn="r">
              <a:spcBef>
                <a:spcPts val="0"/>
              </a:spcBef>
              <a:spcAft>
                <a:spcPts val="0"/>
              </a:spcAft>
              <a:buNone/>
              <a:defRPr sz="1200">
                <a:solidFill>
                  <a:srgbClr val="0C2334"/>
                </a:solidFill>
                <a:latin typeface="Source Sans Pro"/>
                <a:ea typeface="Source Sans Pro"/>
                <a:cs typeface="Source Sans Pro"/>
                <a:sym typeface="Source Sans Pro"/>
              </a:defRPr>
            </a:lvl8pPr>
            <a:lvl9pPr indent="0" lvl="8" marL="0" marR="0" rtl="0" algn="r">
              <a:spcBef>
                <a:spcPts val="0"/>
              </a:spcBef>
              <a:spcAft>
                <a:spcPts val="0"/>
              </a:spcAft>
              <a:buNone/>
              <a:defRPr sz="1200">
                <a:solidFill>
                  <a:srgbClr val="0C2334"/>
                </a:solidFill>
                <a:latin typeface="Source Sans Pro"/>
                <a:ea typeface="Source Sans Pro"/>
                <a:cs typeface="Source Sans Pro"/>
                <a:sym typeface="Source Sans Pro"/>
              </a:defRPr>
            </a:lvl9pPr>
          </a:lstStyle>
          <a:p>
            <a:pPr indent="0" lvl="0" marL="0" rtl="0" algn="r">
              <a:spcBef>
                <a:spcPts val="0"/>
              </a:spcBef>
              <a:spcAft>
                <a:spcPts val="0"/>
              </a:spcAft>
              <a:buNone/>
            </a:pPr>
            <a:fld id="{00000000-1234-1234-1234-123412341234}" type="slidenum">
              <a:rPr lang="en-US"/>
              <a:t>‹#›</a:t>
            </a:fld>
            <a:endParaRPr/>
          </a:p>
        </p:txBody>
      </p:sp>
      <p:sp>
        <p:nvSpPr>
          <p:cNvPr id="405" name="Google Shape;405;p49"/>
          <p:cNvSpPr/>
          <p:nvPr/>
        </p:nvSpPr>
        <p:spPr>
          <a:xfrm>
            <a:off x="-17350" y="5833650"/>
            <a:ext cx="12209400" cy="10242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losing slide">
  <p:cSld name="Half Solid_grey_1">
    <p:spTree>
      <p:nvGrpSpPr>
        <p:cNvPr id="406" name="Shape 406"/>
        <p:cNvGrpSpPr/>
        <p:nvPr/>
      </p:nvGrpSpPr>
      <p:grpSpPr>
        <a:xfrm>
          <a:off x="0" y="0"/>
          <a:ext cx="0" cy="0"/>
          <a:chOff x="0" y="0"/>
          <a:chExt cx="0" cy="0"/>
        </a:xfrm>
      </p:grpSpPr>
      <p:pic>
        <p:nvPicPr>
          <p:cNvPr id="407" name="Google Shape;407;p50"/>
          <p:cNvPicPr preferRelativeResize="0"/>
          <p:nvPr/>
        </p:nvPicPr>
        <p:blipFill rotWithShape="1">
          <a:blip r:embed="rId2">
            <a:alphaModFix/>
          </a:blip>
          <a:srcRect b="5197" l="0" r="0" t="10429"/>
          <a:stretch/>
        </p:blipFill>
        <p:spPr>
          <a:xfrm>
            <a:off x="0" y="0"/>
            <a:ext cx="12192005" cy="6858000"/>
          </a:xfrm>
          <a:prstGeom prst="rect">
            <a:avLst/>
          </a:prstGeom>
          <a:noFill/>
          <a:ln>
            <a:noFill/>
          </a:ln>
        </p:spPr>
      </p:pic>
      <p:sp>
        <p:nvSpPr>
          <p:cNvPr id="408" name="Google Shape;408;p50"/>
          <p:cNvSpPr/>
          <p:nvPr/>
        </p:nvSpPr>
        <p:spPr>
          <a:xfrm>
            <a:off x="0" y="4572000"/>
            <a:ext cx="12192000" cy="2286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Black">
  <p:cSld name="Section Header Black">
    <p:spTree>
      <p:nvGrpSpPr>
        <p:cNvPr id="409" name="Shape 409"/>
        <p:cNvGrpSpPr/>
        <p:nvPr/>
      </p:nvGrpSpPr>
      <p:grpSpPr>
        <a:xfrm>
          <a:off x="0" y="0"/>
          <a:ext cx="0" cy="0"/>
          <a:chOff x="0" y="0"/>
          <a:chExt cx="0" cy="0"/>
        </a:xfrm>
      </p:grpSpPr>
      <p:sp>
        <p:nvSpPr>
          <p:cNvPr id="410" name="Google Shape;410;p51"/>
          <p:cNvSpPr/>
          <p:nvPr/>
        </p:nvSpPr>
        <p:spPr>
          <a:xfrm>
            <a:off x="0" y="0"/>
            <a:ext cx="12213241" cy="6106620"/>
          </a:xfrm>
          <a:custGeom>
            <a:rect b="b" l="l" r="r" t="t"/>
            <a:pathLst>
              <a:path extrusionOk="0" h="10052050" w="20104100">
                <a:moveTo>
                  <a:pt x="20104099" y="0"/>
                </a:moveTo>
                <a:lnTo>
                  <a:pt x="0" y="0"/>
                </a:lnTo>
                <a:lnTo>
                  <a:pt x="0" y="10052049"/>
                </a:lnTo>
                <a:lnTo>
                  <a:pt x="20104099" y="10052049"/>
                </a:lnTo>
                <a:lnTo>
                  <a:pt x="20104099"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411" name="Google Shape;411;p51"/>
          <p:cNvGrpSpPr/>
          <p:nvPr/>
        </p:nvGrpSpPr>
        <p:grpSpPr>
          <a:xfrm>
            <a:off x="10472612" y="6300976"/>
            <a:ext cx="1450594" cy="352728"/>
            <a:chOff x="17270138" y="10392506"/>
            <a:chExt cx="2392141" cy="581772"/>
          </a:xfrm>
        </p:grpSpPr>
        <p:pic>
          <p:nvPicPr>
            <p:cNvPr id="412" name="Google Shape;412;p51"/>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413" name="Google Shape;413;p51"/>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14" name="Google Shape;414;p51"/>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15" name="Google Shape;415;p51"/>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16" name="Google Shape;416;p51"/>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417" name="Google Shape;417;p51"/>
            <p:cNvGrpSpPr/>
            <p:nvPr/>
          </p:nvGrpSpPr>
          <p:grpSpPr>
            <a:xfrm>
              <a:off x="17270138" y="10697205"/>
              <a:ext cx="448309" cy="277073"/>
              <a:chOff x="17270138" y="10697205"/>
              <a:chExt cx="448309" cy="277073"/>
            </a:xfrm>
          </p:grpSpPr>
          <p:sp>
            <p:nvSpPr>
              <p:cNvPr id="418" name="Google Shape;418;p51"/>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19" name="Google Shape;419;p51"/>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20" name="Google Shape;420;p51"/>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421" name="Google Shape;421;p51"/>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422" name="Google Shape;422;p51"/>
          <p:cNvGrpSpPr/>
          <p:nvPr/>
        </p:nvGrpSpPr>
        <p:grpSpPr>
          <a:xfrm>
            <a:off x="0" y="5980278"/>
            <a:ext cx="12191479" cy="127050"/>
            <a:chOff x="0" y="9863563"/>
            <a:chExt cx="20104682" cy="209550"/>
          </a:xfrm>
        </p:grpSpPr>
        <p:sp>
          <p:nvSpPr>
            <p:cNvPr id="423" name="Google Shape;423;p51"/>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24" name="Google Shape;424;p51"/>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25" name="Google Shape;425;p51"/>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426" name="Google Shape;426;p51"/>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427" name="Google Shape;427;p51"/>
          <p:cNvSpPr txBox="1"/>
          <p:nvPr>
            <p:ph type="ctrTitle"/>
          </p:nvPr>
        </p:nvSpPr>
        <p:spPr>
          <a:xfrm>
            <a:off x="1176964" y="1289254"/>
            <a:ext cx="8533500" cy="9333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6000"/>
              <a:buFont typeface="Arial"/>
              <a:buNone/>
              <a:defRPr b="1" i="0" sz="60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28" name="Google Shape;428;p51"/>
          <p:cNvSpPr txBox="1"/>
          <p:nvPr>
            <p:ph idx="1" type="subTitle"/>
          </p:nvPr>
        </p:nvSpPr>
        <p:spPr>
          <a:xfrm>
            <a:off x="1163212" y="2491862"/>
            <a:ext cx="8533500" cy="3024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2100"/>
              <a:buNone/>
              <a:defRPr b="1" i="0" sz="21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429" name="Google Shape;429;p51"/>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430" name="Google Shape;430;p51"/>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431" name="Google Shape;431;p51"/>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2">
  <p:cSld name="Blank">
    <p:spTree>
      <p:nvGrpSpPr>
        <p:cNvPr id="432" name="Shape 432"/>
        <p:cNvGrpSpPr/>
        <p:nvPr/>
      </p:nvGrpSpPr>
      <p:grpSpPr>
        <a:xfrm>
          <a:off x="0" y="0"/>
          <a:ext cx="0" cy="0"/>
          <a:chOff x="0" y="0"/>
          <a:chExt cx="0" cy="0"/>
        </a:xfrm>
      </p:grpSpPr>
      <p:sp>
        <p:nvSpPr>
          <p:cNvPr id="433" name="Google Shape;433;p52"/>
          <p:cNvSpPr txBox="1"/>
          <p:nvPr>
            <p:ph idx="12" type="sldNum"/>
          </p:nvPr>
        </p:nvSpPr>
        <p:spPr>
          <a:xfrm>
            <a:off x="11409045" y="6333134"/>
            <a:ext cx="731700" cy="525000"/>
          </a:xfrm>
          <a:prstGeom prst="rect">
            <a:avLst/>
          </a:prstGeom>
        </p:spPr>
        <p:txBody>
          <a:bodyPr anchorCtr="0" anchor="t" bIns="91425" lIns="91425" spcFirstLastPara="1" rIns="91425" wrap="square" tIns="91425">
            <a:noAutofit/>
          </a:bodyPr>
          <a:lstStyle>
            <a:lvl1pPr lvl="0" algn="r">
              <a:buNone/>
              <a:defRPr>
                <a:solidFill>
                  <a:srgbClr val="000000"/>
                </a:solidFill>
              </a:defRPr>
            </a:lvl1pPr>
            <a:lvl2pPr lvl="1" algn="r">
              <a:buNone/>
              <a:defRPr>
                <a:solidFill>
                  <a:srgbClr val="000000"/>
                </a:solidFill>
              </a:defRPr>
            </a:lvl2pPr>
            <a:lvl3pPr lvl="2" algn="r">
              <a:buNone/>
              <a:defRPr>
                <a:solidFill>
                  <a:srgbClr val="000000"/>
                </a:solidFill>
              </a:defRPr>
            </a:lvl3pPr>
            <a:lvl4pPr lvl="3" algn="r">
              <a:buNone/>
              <a:defRPr>
                <a:solidFill>
                  <a:srgbClr val="000000"/>
                </a:solidFill>
              </a:defRPr>
            </a:lvl4pPr>
            <a:lvl5pPr lvl="4" algn="r">
              <a:buNone/>
              <a:defRPr>
                <a:solidFill>
                  <a:srgbClr val="000000"/>
                </a:solidFill>
              </a:defRPr>
            </a:lvl5pPr>
            <a:lvl6pPr lvl="5" algn="r">
              <a:buNone/>
              <a:defRPr>
                <a:solidFill>
                  <a:srgbClr val="000000"/>
                </a:solidFill>
              </a:defRPr>
            </a:lvl6pPr>
            <a:lvl7pPr lvl="6" algn="r">
              <a:buNone/>
              <a:defRPr>
                <a:solidFill>
                  <a:srgbClr val="000000"/>
                </a:solidFill>
              </a:defRPr>
            </a:lvl7pPr>
            <a:lvl8pPr lvl="7" algn="r">
              <a:buNone/>
              <a:defRPr>
                <a:solidFill>
                  <a:srgbClr val="000000"/>
                </a:solidFill>
              </a:defRPr>
            </a:lvl8pPr>
            <a:lvl9pPr lvl="8" algn="r">
              <a:buNone/>
              <a:defRPr>
                <a:solidFill>
                  <a:srgbClr val="000000"/>
                </a:solidFill>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Agriculture)" type="obj">
  <p:cSld name="OBJECT">
    <p:spTree>
      <p:nvGrpSpPr>
        <p:cNvPr id="438" name="Shape 438"/>
        <p:cNvGrpSpPr/>
        <p:nvPr/>
      </p:nvGrpSpPr>
      <p:grpSpPr>
        <a:xfrm>
          <a:off x="0" y="0"/>
          <a:ext cx="0" cy="0"/>
          <a:chOff x="0" y="0"/>
          <a:chExt cx="0" cy="0"/>
        </a:xfrm>
      </p:grpSpPr>
      <p:pic>
        <p:nvPicPr>
          <p:cNvPr id="439" name="Google Shape;439;p54"/>
          <p:cNvPicPr preferRelativeResize="0"/>
          <p:nvPr/>
        </p:nvPicPr>
        <p:blipFill rotWithShape="1">
          <a:blip r:embed="rId2">
            <a:alphaModFix/>
          </a:blip>
          <a:srcRect b="14682" l="0" r="0" t="937"/>
          <a:stretch/>
        </p:blipFill>
        <p:spPr>
          <a:xfrm>
            <a:off x="0" y="0"/>
            <a:ext cx="12192000" cy="6858000"/>
          </a:xfrm>
          <a:prstGeom prst="rect">
            <a:avLst/>
          </a:prstGeom>
          <a:noFill/>
          <a:ln>
            <a:noFill/>
          </a:ln>
        </p:spPr>
      </p:pic>
      <p:sp>
        <p:nvSpPr>
          <p:cNvPr id="440" name="Google Shape;440;p5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41" name="Google Shape;441;p54"/>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42" name="Google Shape;442;p54"/>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Agriculture 2)">
  <p:cSld name="OBJECT_2">
    <p:spTree>
      <p:nvGrpSpPr>
        <p:cNvPr id="443" name="Shape 443"/>
        <p:cNvGrpSpPr/>
        <p:nvPr/>
      </p:nvGrpSpPr>
      <p:grpSpPr>
        <a:xfrm>
          <a:off x="0" y="0"/>
          <a:ext cx="0" cy="0"/>
          <a:chOff x="0" y="0"/>
          <a:chExt cx="0" cy="0"/>
        </a:xfrm>
      </p:grpSpPr>
      <p:pic>
        <p:nvPicPr>
          <p:cNvPr id="444" name="Google Shape;444;p55"/>
          <p:cNvPicPr preferRelativeResize="0"/>
          <p:nvPr/>
        </p:nvPicPr>
        <p:blipFill rotWithShape="1">
          <a:blip r:embed="rId2">
            <a:alphaModFix/>
          </a:blip>
          <a:srcRect b="8695" l="0" r="0" t="8255"/>
          <a:stretch/>
        </p:blipFill>
        <p:spPr>
          <a:xfrm>
            <a:off x="-114300" y="0"/>
            <a:ext cx="12414974" cy="6858001"/>
          </a:xfrm>
          <a:prstGeom prst="rect">
            <a:avLst/>
          </a:prstGeom>
          <a:noFill/>
          <a:ln>
            <a:noFill/>
          </a:ln>
        </p:spPr>
      </p:pic>
      <p:sp>
        <p:nvSpPr>
          <p:cNvPr id="445" name="Google Shape;445;p55"/>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46" name="Google Shape;446;p55"/>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47" name="Google Shape;447;p55"/>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Merchants &amp; Fishing)">
  <p:cSld name="OBJECT_2_2">
    <p:spTree>
      <p:nvGrpSpPr>
        <p:cNvPr id="448" name="Shape 448"/>
        <p:cNvGrpSpPr/>
        <p:nvPr/>
      </p:nvGrpSpPr>
      <p:grpSpPr>
        <a:xfrm>
          <a:off x="0" y="0"/>
          <a:ext cx="0" cy="0"/>
          <a:chOff x="0" y="0"/>
          <a:chExt cx="0" cy="0"/>
        </a:xfrm>
      </p:grpSpPr>
      <p:pic>
        <p:nvPicPr>
          <p:cNvPr id="449" name="Google Shape;449;p56"/>
          <p:cNvPicPr preferRelativeResize="0"/>
          <p:nvPr/>
        </p:nvPicPr>
        <p:blipFill rotWithShape="1">
          <a:blip r:embed="rId2">
            <a:alphaModFix/>
          </a:blip>
          <a:srcRect b="12118" l="0" r="0" t="3961"/>
          <a:stretch/>
        </p:blipFill>
        <p:spPr>
          <a:xfrm>
            <a:off x="-53500" y="0"/>
            <a:ext cx="12287251" cy="6858001"/>
          </a:xfrm>
          <a:prstGeom prst="rect">
            <a:avLst/>
          </a:prstGeom>
          <a:noFill/>
          <a:ln>
            <a:noFill/>
          </a:ln>
        </p:spPr>
      </p:pic>
      <p:sp>
        <p:nvSpPr>
          <p:cNvPr id="450" name="Google Shape;450;p56"/>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51" name="Google Shape;451;p56"/>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52" name="Google Shape;452;p56"/>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Landscape)">
  <p:cSld name="OBJECT_2_2_1">
    <p:spTree>
      <p:nvGrpSpPr>
        <p:cNvPr id="453" name="Shape 453"/>
        <p:cNvGrpSpPr/>
        <p:nvPr/>
      </p:nvGrpSpPr>
      <p:grpSpPr>
        <a:xfrm>
          <a:off x="0" y="0"/>
          <a:ext cx="0" cy="0"/>
          <a:chOff x="0" y="0"/>
          <a:chExt cx="0" cy="0"/>
        </a:xfrm>
      </p:grpSpPr>
      <p:pic>
        <p:nvPicPr>
          <p:cNvPr id="454" name="Google Shape;454;p57"/>
          <p:cNvPicPr preferRelativeResize="0"/>
          <p:nvPr/>
        </p:nvPicPr>
        <p:blipFill rotWithShape="1">
          <a:blip r:embed="rId2">
            <a:alphaModFix/>
          </a:blip>
          <a:srcRect b="15476" l="0" r="0" t="0"/>
          <a:stretch/>
        </p:blipFill>
        <p:spPr>
          <a:xfrm>
            <a:off x="-76200" y="-76050"/>
            <a:ext cx="12306302" cy="6934051"/>
          </a:xfrm>
          <a:prstGeom prst="rect">
            <a:avLst/>
          </a:prstGeom>
          <a:noFill/>
          <a:ln>
            <a:noFill/>
          </a:ln>
        </p:spPr>
      </p:pic>
      <p:sp>
        <p:nvSpPr>
          <p:cNvPr id="455" name="Google Shape;455;p57"/>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56" name="Google Shape;456;p57"/>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57" name="Google Shape;457;p57"/>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1)">
  <p:cSld name="OBJECT_2_2_1_1">
    <p:spTree>
      <p:nvGrpSpPr>
        <p:cNvPr id="458" name="Shape 458"/>
        <p:cNvGrpSpPr/>
        <p:nvPr/>
      </p:nvGrpSpPr>
      <p:grpSpPr>
        <a:xfrm>
          <a:off x="0" y="0"/>
          <a:ext cx="0" cy="0"/>
          <a:chOff x="0" y="0"/>
          <a:chExt cx="0" cy="0"/>
        </a:xfrm>
      </p:grpSpPr>
      <p:pic>
        <p:nvPicPr>
          <p:cNvPr id="459" name="Google Shape;459;p58"/>
          <p:cNvPicPr preferRelativeResize="0"/>
          <p:nvPr/>
        </p:nvPicPr>
        <p:blipFill rotWithShape="1">
          <a:blip r:embed="rId2">
            <a:alphaModFix/>
          </a:blip>
          <a:srcRect b="15626" l="0" r="0" t="0"/>
          <a:stretch/>
        </p:blipFill>
        <p:spPr>
          <a:xfrm>
            <a:off x="0" y="0"/>
            <a:ext cx="12192000" cy="6858000"/>
          </a:xfrm>
          <a:prstGeom prst="rect">
            <a:avLst/>
          </a:prstGeom>
          <a:noFill/>
          <a:ln>
            <a:noFill/>
          </a:ln>
        </p:spPr>
      </p:pic>
      <p:sp>
        <p:nvSpPr>
          <p:cNvPr id="460" name="Google Shape;460;p58"/>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61" name="Google Shape;461;p58"/>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62" name="Google Shape;462;p58"/>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2)">
  <p:cSld name="OBJECT_2_2_1_1_1">
    <p:spTree>
      <p:nvGrpSpPr>
        <p:cNvPr id="463" name="Shape 463"/>
        <p:cNvGrpSpPr/>
        <p:nvPr/>
      </p:nvGrpSpPr>
      <p:grpSpPr>
        <a:xfrm>
          <a:off x="0" y="0"/>
          <a:ext cx="0" cy="0"/>
          <a:chOff x="0" y="0"/>
          <a:chExt cx="0" cy="0"/>
        </a:xfrm>
      </p:grpSpPr>
      <p:pic>
        <p:nvPicPr>
          <p:cNvPr id="464" name="Google Shape;464;p59"/>
          <p:cNvPicPr preferRelativeResize="0"/>
          <p:nvPr/>
        </p:nvPicPr>
        <p:blipFill rotWithShape="1">
          <a:blip r:embed="rId2">
            <a:alphaModFix/>
          </a:blip>
          <a:srcRect b="10702" l="0" r="0" t="4967"/>
          <a:stretch/>
        </p:blipFill>
        <p:spPr>
          <a:xfrm>
            <a:off x="-5875" y="0"/>
            <a:ext cx="12197881" cy="6858003"/>
          </a:xfrm>
          <a:prstGeom prst="rect">
            <a:avLst/>
          </a:prstGeom>
          <a:noFill/>
          <a:ln>
            <a:noFill/>
          </a:ln>
        </p:spPr>
      </p:pic>
      <p:sp>
        <p:nvSpPr>
          <p:cNvPr id="465" name="Google Shape;465;p59"/>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66" name="Google Shape;466;p59"/>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67" name="Google Shape;467;p59"/>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p:cSld name="OBJECT_2_2_1_1_1_1">
    <p:spTree>
      <p:nvGrpSpPr>
        <p:cNvPr id="468" name="Shape 468"/>
        <p:cNvGrpSpPr/>
        <p:nvPr/>
      </p:nvGrpSpPr>
      <p:grpSpPr>
        <a:xfrm>
          <a:off x="0" y="0"/>
          <a:ext cx="0" cy="0"/>
          <a:chOff x="0" y="0"/>
          <a:chExt cx="0" cy="0"/>
        </a:xfrm>
      </p:grpSpPr>
      <p:pic>
        <p:nvPicPr>
          <p:cNvPr id="469" name="Google Shape;469;p60"/>
          <p:cNvPicPr preferRelativeResize="0"/>
          <p:nvPr/>
        </p:nvPicPr>
        <p:blipFill rotWithShape="1">
          <a:blip r:embed="rId2">
            <a:alphaModFix/>
          </a:blip>
          <a:srcRect b="9998" l="0" r="0" t="5628"/>
          <a:stretch/>
        </p:blipFill>
        <p:spPr>
          <a:xfrm>
            <a:off x="0" y="0"/>
            <a:ext cx="12191996" cy="6858000"/>
          </a:xfrm>
          <a:prstGeom prst="rect">
            <a:avLst/>
          </a:prstGeom>
          <a:noFill/>
          <a:ln>
            <a:noFill/>
          </a:ln>
        </p:spPr>
      </p:pic>
      <p:sp>
        <p:nvSpPr>
          <p:cNvPr id="470" name="Google Shape;470;p60"/>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71" name="Google Shape;471;p60"/>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72" name="Google Shape;472;p60"/>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p:cSld name="OBJECT_2_2_1_1_1_1_2">
    <p:spTree>
      <p:nvGrpSpPr>
        <p:cNvPr id="473" name="Shape 473"/>
        <p:cNvGrpSpPr/>
        <p:nvPr/>
      </p:nvGrpSpPr>
      <p:grpSpPr>
        <a:xfrm>
          <a:off x="0" y="0"/>
          <a:ext cx="0" cy="0"/>
          <a:chOff x="0" y="0"/>
          <a:chExt cx="0" cy="0"/>
        </a:xfrm>
      </p:grpSpPr>
      <p:pic>
        <p:nvPicPr>
          <p:cNvPr id="474" name="Google Shape;474;p61"/>
          <p:cNvPicPr preferRelativeResize="0"/>
          <p:nvPr/>
        </p:nvPicPr>
        <p:blipFill>
          <a:blip r:embed="rId2">
            <a:alphaModFix/>
          </a:blip>
          <a:stretch>
            <a:fillRect/>
          </a:stretch>
        </p:blipFill>
        <p:spPr>
          <a:xfrm>
            <a:off x="-5887" y="0"/>
            <a:ext cx="12192003" cy="6858002"/>
          </a:xfrm>
          <a:prstGeom prst="rect">
            <a:avLst/>
          </a:prstGeom>
          <a:noFill/>
          <a:ln>
            <a:noFill/>
          </a:ln>
        </p:spPr>
      </p:pic>
      <p:sp>
        <p:nvSpPr>
          <p:cNvPr id="475" name="Google Shape;475;p6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76" name="Google Shape;476;p61"/>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77" name="Google Shape;477;p61"/>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p:cSld name="OBJECT_2_2_1_1_1_1_2_1">
    <p:spTree>
      <p:nvGrpSpPr>
        <p:cNvPr id="478" name="Shape 478"/>
        <p:cNvGrpSpPr/>
        <p:nvPr/>
      </p:nvGrpSpPr>
      <p:grpSpPr>
        <a:xfrm>
          <a:off x="0" y="0"/>
          <a:ext cx="0" cy="0"/>
          <a:chOff x="0" y="0"/>
          <a:chExt cx="0" cy="0"/>
        </a:xfrm>
      </p:grpSpPr>
      <p:pic>
        <p:nvPicPr>
          <p:cNvPr id="479" name="Google Shape;479;p62"/>
          <p:cNvPicPr preferRelativeResize="0"/>
          <p:nvPr/>
        </p:nvPicPr>
        <p:blipFill rotWithShape="1">
          <a:blip r:embed="rId2">
            <a:alphaModFix/>
          </a:blip>
          <a:srcRect b="1775" l="2901" r="2910" t="1765"/>
          <a:stretch/>
        </p:blipFill>
        <p:spPr>
          <a:xfrm>
            <a:off x="0" y="0"/>
            <a:ext cx="12191998" cy="6858000"/>
          </a:xfrm>
          <a:prstGeom prst="rect">
            <a:avLst/>
          </a:prstGeom>
          <a:noFill/>
          <a:ln>
            <a:noFill/>
          </a:ln>
        </p:spPr>
      </p:pic>
      <p:sp>
        <p:nvSpPr>
          <p:cNvPr id="480" name="Google Shape;480;p6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81" name="Google Shape;481;p62"/>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82" name="Google Shape;482;p62"/>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1">
  <p:cSld name="OBJECT_2_2_1_1_1_1_2_1_1">
    <p:spTree>
      <p:nvGrpSpPr>
        <p:cNvPr id="483" name="Shape 483"/>
        <p:cNvGrpSpPr/>
        <p:nvPr/>
      </p:nvGrpSpPr>
      <p:grpSpPr>
        <a:xfrm>
          <a:off x="0" y="0"/>
          <a:ext cx="0" cy="0"/>
          <a:chOff x="0" y="0"/>
          <a:chExt cx="0" cy="0"/>
        </a:xfrm>
      </p:grpSpPr>
      <p:pic>
        <p:nvPicPr>
          <p:cNvPr id="484" name="Google Shape;484;p63"/>
          <p:cNvPicPr preferRelativeResize="0"/>
          <p:nvPr/>
        </p:nvPicPr>
        <p:blipFill rotWithShape="1">
          <a:blip r:embed="rId2">
            <a:alphaModFix/>
          </a:blip>
          <a:srcRect b="20621" l="0" r="0" t="4964"/>
          <a:stretch/>
        </p:blipFill>
        <p:spPr>
          <a:xfrm>
            <a:off x="-47475" y="0"/>
            <a:ext cx="12287099" cy="6858002"/>
          </a:xfrm>
          <a:prstGeom prst="rect">
            <a:avLst/>
          </a:prstGeom>
          <a:noFill/>
          <a:ln>
            <a:noFill/>
          </a:ln>
        </p:spPr>
      </p:pic>
      <p:sp>
        <p:nvSpPr>
          <p:cNvPr id="485" name="Google Shape;485;p6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86" name="Google Shape;486;p63"/>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87" name="Google Shape;487;p63"/>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1 1">
  <p:cSld name="OBJECT_2_2_1_1_1_1_2_1_1_1">
    <p:spTree>
      <p:nvGrpSpPr>
        <p:cNvPr id="488" name="Shape 488"/>
        <p:cNvGrpSpPr/>
        <p:nvPr/>
      </p:nvGrpSpPr>
      <p:grpSpPr>
        <a:xfrm>
          <a:off x="0" y="0"/>
          <a:ext cx="0" cy="0"/>
          <a:chOff x="0" y="0"/>
          <a:chExt cx="0" cy="0"/>
        </a:xfrm>
      </p:grpSpPr>
      <p:pic>
        <p:nvPicPr>
          <p:cNvPr id="489" name="Google Shape;489;p64"/>
          <p:cNvPicPr preferRelativeResize="0"/>
          <p:nvPr/>
        </p:nvPicPr>
        <p:blipFill rotWithShape="1">
          <a:blip r:embed="rId2">
            <a:alphaModFix/>
          </a:blip>
          <a:srcRect b="16318" l="0" r="0" t="0"/>
          <a:stretch/>
        </p:blipFill>
        <p:spPr>
          <a:xfrm>
            <a:off x="0" y="0"/>
            <a:ext cx="12292980" cy="6858002"/>
          </a:xfrm>
          <a:prstGeom prst="rect">
            <a:avLst/>
          </a:prstGeom>
          <a:noFill/>
          <a:ln>
            <a:noFill/>
          </a:ln>
        </p:spPr>
      </p:pic>
      <p:sp>
        <p:nvSpPr>
          <p:cNvPr id="490" name="Google Shape;490;p6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91" name="Google Shape;491;p64"/>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92" name="Google Shape;492;p64"/>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4)">
  <p:cSld name="OBJECT_2_2_1_1_1_1_1">
    <p:spTree>
      <p:nvGrpSpPr>
        <p:cNvPr id="493" name="Shape 493"/>
        <p:cNvGrpSpPr/>
        <p:nvPr/>
      </p:nvGrpSpPr>
      <p:grpSpPr>
        <a:xfrm>
          <a:off x="0" y="0"/>
          <a:ext cx="0" cy="0"/>
          <a:chOff x="0" y="0"/>
          <a:chExt cx="0" cy="0"/>
        </a:xfrm>
      </p:grpSpPr>
      <p:pic>
        <p:nvPicPr>
          <p:cNvPr id="494" name="Google Shape;494;p65"/>
          <p:cNvPicPr preferRelativeResize="0"/>
          <p:nvPr/>
        </p:nvPicPr>
        <p:blipFill rotWithShape="1">
          <a:blip r:embed="rId2">
            <a:alphaModFix/>
          </a:blip>
          <a:srcRect b="20880" l="8492" r="0" t="0"/>
          <a:stretch/>
        </p:blipFill>
        <p:spPr>
          <a:xfrm>
            <a:off x="0" y="0"/>
            <a:ext cx="12192000" cy="6858000"/>
          </a:xfrm>
          <a:prstGeom prst="rect">
            <a:avLst/>
          </a:prstGeom>
          <a:noFill/>
          <a:ln>
            <a:noFill/>
          </a:ln>
        </p:spPr>
      </p:pic>
      <p:sp>
        <p:nvSpPr>
          <p:cNvPr id="495" name="Google Shape;495;p65"/>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496" name="Google Shape;496;p65"/>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497" name="Google Shape;497;p65"/>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5)">
  <p:cSld name="OBJECT_2_2_1_1_1_1_1_1">
    <p:spTree>
      <p:nvGrpSpPr>
        <p:cNvPr id="498" name="Shape 498"/>
        <p:cNvGrpSpPr/>
        <p:nvPr/>
      </p:nvGrpSpPr>
      <p:grpSpPr>
        <a:xfrm>
          <a:off x="0" y="0"/>
          <a:ext cx="0" cy="0"/>
          <a:chOff x="0" y="0"/>
          <a:chExt cx="0" cy="0"/>
        </a:xfrm>
      </p:grpSpPr>
      <p:pic>
        <p:nvPicPr>
          <p:cNvPr id="499" name="Google Shape;499;p66"/>
          <p:cNvPicPr preferRelativeResize="0"/>
          <p:nvPr/>
        </p:nvPicPr>
        <p:blipFill rotWithShape="1">
          <a:blip r:embed="rId2">
            <a:alphaModFix/>
          </a:blip>
          <a:srcRect b="0" l="15526" r="0" t="0"/>
          <a:stretch/>
        </p:blipFill>
        <p:spPr>
          <a:xfrm rot="-5400000">
            <a:off x="2667000" y="-2667000"/>
            <a:ext cx="6877050" cy="12211050"/>
          </a:xfrm>
          <a:prstGeom prst="rect">
            <a:avLst/>
          </a:prstGeom>
          <a:noFill/>
          <a:ln>
            <a:noFill/>
          </a:ln>
        </p:spPr>
      </p:pic>
      <p:sp>
        <p:nvSpPr>
          <p:cNvPr id="500" name="Google Shape;500;p66"/>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01" name="Google Shape;501;p66"/>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02" name="Google Shape;502;p66"/>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p:cSld name="OBJECT_2_1">
    <p:spTree>
      <p:nvGrpSpPr>
        <p:cNvPr id="503" name="Shape 503"/>
        <p:cNvGrpSpPr/>
        <p:nvPr/>
      </p:nvGrpSpPr>
      <p:grpSpPr>
        <a:xfrm>
          <a:off x="0" y="0"/>
          <a:ext cx="0" cy="0"/>
          <a:chOff x="0" y="0"/>
          <a:chExt cx="0" cy="0"/>
        </a:xfrm>
      </p:grpSpPr>
      <p:graphicFrame>
        <p:nvGraphicFramePr>
          <p:cNvPr id="504" name="Google Shape;504;p67"/>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505" name="Google Shape;505;p67"/>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111111"/>
                </a:solidFill>
                <a:latin typeface="Muli"/>
                <a:ea typeface="Muli"/>
                <a:cs typeface="Muli"/>
                <a:sym typeface="Muli"/>
              </a:defRPr>
            </a:lvl1pPr>
            <a:lvl2pPr lvl="1">
              <a:spcBef>
                <a:spcPts val="0"/>
              </a:spcBef>
              <a:spcAft>
                <a:spcPts val="0"/>
              </a:spcAft>
              <a:buNone/>
              <a:defRPr>
                <a:solidFill>
                  <a:srgbClr val="111111"/>
                </a:solidFill>
                <a:latin typeface="Muli"/>
                <a:ea typeface="Muli"/>
                <a:cs typeface="Muli"/>
                <a:sym typeface="Muli"/>
              </a:defRPr>
            </a:lvl2pPr>
            <a:lvl3pPr lvl="2">
              <a:spcBef>
                <a:spcPts val="0"/>
              </a:spcBef>
              <a:spcAft>
                <a:spcPts val="0"/>
              </a:spcAft>
              <a:buNone/>
              <a:defRPr>
                <a:solidFill>
                  <a:srgbClr val="111111"/>
                </a:solidFill>
                <a:latin typeface="Muli"/>
                <a:ea typeface="Muli"/>
                <a:cs typeface="Muli"/>
                <a:sym typeface="Muli"/>
              </a:defRPr>
            </a:lvl3pPr>
            <a:lvl4pPr lvl="3">
              <a:spcBef>
                <a:spcPts val="0"/>
              </a:spcBef>
              <a:spcAft>
                <a:spcPts val="0"/>
              </a:spcAft>
              <a:buNone/>
              <a:defRPr>
                <a:solidFill>
                  <a:srgbClr val="111111"/>
                </a:solidFill>
                <a:latin typeface="Muli"/>
                <a:ea typeface="Muli"/>
                <a:cs typeface="Muli"/>
                <a:sym typeface="Muli"/>
              </a:defRPr>
            </a:lvl4pPr>
            <a:lvl5pPr lvl="4">
              <a:spcBef>
                <a:spcPts val="0"/>
              </a:spcBef>
              <a:spcAft>
                <a:spcPts val="0"/>
              </a:spcAft>
              <a:buNone/>
              <a:defRPr>
                <a:solidFill>
                  <a:srgbClr val="111111"/>
                </a:solidFill>
                <a:latin typeface="Muli"/>
                <a:ea typeface="Muli"/>
                <a:cs typeface="Muli"/>
                <a:sym typeface="Muli"/>
              </a:defRPr>
            </a:lvl5pPr>
            <a:lvl6pPr lvl="5">
              <a:spcBef>
                <a:spcPts val="0"/>
              </a:spcBef>
              <a:spcAft>
                <a:spcPts val="0"/>
              </a:spcAft>
              <a:buNone/>
              <a:defRPr>
                <a:solidFill>
                  <a:srgbClr val="111111"/>
                </a:solidFill>
                <a:latin typeface="Muli"/>
                <a:ea typeface="Muli"/>
                <a:cs typeface="Muli"/>
                <a:sym typeface="Muli"/>
              </a:defRPr>
            </a:lvl6pPr>
            <a:lvl7pPr lvl="6">
              <a:spcBef>
                <a:spcPts val="0"/>
              </a:spcBef>
              <a:spcAft>
                <a:spcPts val="0"/>
              </a:spcAft>
              <a:buNone/>
              <a:defRPr>
                <a:solidFill>
                  <a:srgbClr val="111111"/>
                </a:solidFill>
                <a:latin typeface="Muli"/>
                <a:ea typeface="Muli"/>
                <a:cs typeface="Muli"/>
                <a:sym typeface="Muli"/>
              </a:defRPr>
            </a:lvl7pPr>
            <a:lvl8pPr lvl="7">
              <a:spcBef>
                <a:spcPts val="0"/>
              </a:spcBef>
              <a:spcAft>
                <a:spcPts val="0"/>
              </a:spcAft>
              <a:buNone/>
              <a:defRPr>
                <a:solidFill>
                  <a:srgbClr val="111111"/>
                </a:solidFill>
                <a:latin typeface="Muli"/>
                <a:ea typeface="Muli"/>
                <a:cs typeface="Muli"/>
                <a:sym typeface="Muli"/>
              </a:defRPr>
            </a:lvl8pPr>
            <a:lvl9pPr lvl="8">
              <a:spcBef>
                <a:spcPts val="0"/>
              </a:spcBef>
              <a:spcAft>
                <a:spcPts val="0"/>
              </a:spcAft>
              <a:buNone/>
              <a:defRPr>
                <a:solidFill>
                  <a:srgbClr val="111111"/>
                </a:solidFill>
                <a:latin typeface="Muli"/>
                <a:ea typeface="Muli"/>
                <a:cs typeface="Muli"/>
                <a:sym typeface="Muli"/>
              </a:defRPr>
            </a:lvl9pPr>
          </a:lstStyle>
          <a:p/>
        </p:txBody>
      </p:sp>
      <p:sp>
        <p:nvSpPr>
          <p:cNvPr id="506" name="Google Shape;506;p67"/>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111111"/>
                </a:solidFill>
              </a:defRPr>
            </a:lvl1pPr>
            <a:lvl2pPr lvl="1">
              <a:spcBef>
                <a:spcPts val="0"/>
              </a:spcBef>
              <a:spcAft>
                <a:spcPts val="0"/>
              </a:spcAft>
              <a:buNone/>
              <a:defRPr>
                <a:solidFill>
                  <a:srgbClr val="111111"/>
                </a:solidFill>
              </a:defRPr>
            </a:lvl2pPr>
            <a:lvl3pPr lvl="2">
              <a:spcBef>
                <a:spcPts val="0"/>
              </a:spcBef>
              <a:spcAft>
                <a:spcPts val="0"/>
              </a:spcAft>
              <a:buNone/>
              <a:defRPr>
                <a:solidFill>
                  <a:srgbClr val="111111"/>
                </a:solidFill>
              </a:defRPr>
            </a:lvl3pPr>
            <a:lvl4pPr lvl="3">
              <a:spcBef>
                <a:spcPts val="0"/>
              </a:spcBef>
              <a:spcAft>
                <a:spcPts val="0"/>
              </a:spcAft>
              <a:buNone/>
              <a:defRPr>
                <a:solidFill>
                  <a:srgbClr val="111111"/>
                </a:solidFill>
              </a:defRPr>
            </a:lvl4pPr>
            <a:lvl5pPr lvl="4">
              <a:spcBef>
                <a:spcPts val="0"/>
              </a:spcBef>
              <a:spcAft>
                <a:spcPts val="0"/>
              </a:spcAft>
              <a:buNone/>
              <a:defRPr>
                <a:solidFill>
                  <a:srgbClr val="111111"/>
                </a:solidFill>
              </a:defRPr>
            </a:lvl5pPr>
            <a:lvl6pPr lvl="5">
              <a:spcBef>
                <a:spcPts val="0"/>
              </a:spcBef>
              <a:spcAft>
                <a:spcPts val="0"/>
              </a:spcAft>
              <a:buNone/>
              <a:defRPr>
                <a:solidFill>
                  <a:srgbClr val="111111"/>
                </a:solidFill>
              </a:defRPr>
            </a:lvl6pPr>
            <a:lvl7pPr lvl="6">
              <a:spcBef>
                <a:spcPts val="0"/>
              </a:spcBef>
              <a:spcAft>
                <a:spcPts val="0"/>
              </a:spcAft>
              <a:buNone/>
              <a:defRPr>
                <a:solidFill>
                  <a:srgbClr val="111111"/>
                </a:solidFill>
              </a:defRPr>
            </a:lvl7pPr>
            <a:lvl8pPr lvl="7">
              <a:spcBef>
                <a:spcPts val="0"/>
              </a:spcBef>
              <a:spcAft>
                <a:spcPts val="0"/>
              </a:spcAft>
              <a:buNone/>
              <a:defRPr>
                <a:solidFill>
                  <a:srgbClr val="111111"/>
                </a:solidFill>
              </a:defRPr>
            </a:lvl8pPr>
            <a:lvl9pPr lvl="8">
              <a:spcBef>
                <a:spcPts val="0"/>
              </a:spcBef>
              <a:spcAft>
                <a:spcPts val="0"/>
              </a:spcAft>
              <a:buNone/>
              <a:defRPr>
                <a:solidFill>
                  <a:srgbClr val="111111"/>
                </a:solidFill>
              </a:defRPr>
            </a:lvl9pPr>
          </a:lstStyle>
          <a:p/>
        </p:txBody>
      </p:sp>
      <p:pic>
        <p:nvPicPr>
          <p:cNvPr id="507" name="Google Shape;507;p67"/>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ption 2)">
  <p:cSld name="OBJECT_2_1_2">
    <p:spTree>
      <p:nvGrpSpPr>
        <p:cNvPr id="508" name="Shape 508"/>
        <p:cNvGrpSpPr/>
        <p:nvPr/>
      </p:nvGrpSpPr>
      <p:grpSpPr>
        <a:xfrm>
          <a:off x="0" y="0"/>
          <a:ext cx="0" cy="0"/>
          <a:chOff x="0" y="0"/>
          <a:chExt cx="0" cy="0"/>
        </a:xfrm>
      </p:grpSpPr>
      <p:graphicFrame>
        <p:nvGraphicFramePr>
          <p:cNvPr id="509" name="Google Shape;509;p68"/>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510" name="Google Shape;510;p68"/>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111111"/>
                </a:solidFill>
                <a:latin typeface="Muli"/>
                <a:ea typeface="Muli"/>
                <a:cs typeface="Muli"/>
                <a:sym typeface="Muli"/>
              </a:defRPr>
            </a:lvl1pPr>
            <a:lvl2pPr lvl="1">
              <a:spcBef>
                <a:spcPts val="0"/>
              </a:spcBef>
              <a:spcAft>
                <a:spcPts val="0"/>
              </a:spcAft>
              <a:buNone/>
              <a:defRPr>
                <a:solidFill>
                  <a:srgbClr val="111111"/>
                </a:solidFill>
                <a:latin typeface="Muli"/>
                <a:ea typeface="Muli"/>
                <a:cs typeface="Muli"/>
                <a:sym typeface="Muli"/>
              </a:defRPr>
            </a:lvl2pPr>
            <a:lvl3pPr lvl="2">
              <a:spcBef>
                <a:spcPts val="0"/>
              </a:spcBef>
              <a:spcAft>
                <a:spcPts val="0"/>
              </a:spcAft>
              <a:buNone/>
              <a:defRPr>
                <a:solidFill>
                  <a:srgbClr val="111111"/>
                </a:solidFill>
                <a:latin typeface="Muli"/>
                <a:ea typeface="Muli"/>
                <a:cs typeface="Muli"/>
                <a:sym typeface="Muli"/>
              </a:defRPr>
            </a:lvl3pPr>
            <a:lvl4pPr lvl="3">
              <a:spcBef>
                <a:spcPts val="0"/>
              </a:spcBef>
              <a:spcAft>
                <a:spcPts val="0"/>
              </a:spcAft>
              <a:buNone/>
              <a:defRPr>
                <a:solidFill>
                  <a:srgbClr val="111111"/>
                </a:solidFill>
                <a:latin typeface="Muli"/>
                <a:ea typeface="Muli"/>
                <a:cs typeface="Muli"/>
                <a:sym typeface="Muli"/>
              </a:defRPr>
            </a:lvl4pPr>
            <a:lvl5pPr lvl="4">
              <a:spcBef>
                <a:spcPts val="0"/>
              </a:spcBef>
              <a:spcAft>
                <a:spcPts val="0"/>
              </a:spcAft>
              <a:buNone/>
              <a:defRPr>
                <a:solidFill>
                  <a:srgbClr val="111111"/>
                </a:solidFill>
                <a:latin typeface="Muli"/>
                <a:ea typeface="Muli"/>
                <a:cs typeface="Muli"/>
                <a:sym typeface="Muli"/>
              </a:defRPr>
            </a:lvl5pPr>
            <a:lvl6pPr lvl="5">
              <a:spcBef>
                <a:spcPts val="0"/>
              </a:spcBef>
              <a:spcAft>
                <a:spcPts val="0"/>
              </a:spcAft>
              <a:buNone/>
              <a:defRPr>
                <a:solidFill>
                  <a:srgbClr val="111111"/>
                </a:solidFill>
                <a:latin typeface="Muli"/>
                <a:ea typeface="Muli"/>
                <a:cs typeface="Muli"/>
                <a:sym typeface="Muli"/>
              </a:defRPr>
            </a:lvl6pPr>
            <a:lvl7pPr lvl="6">
              <a:spcBef>
                <a:spcPts val="0"/>
              </a:spcBef>
              <a:spcAft>
                <a:spcPts val="0"/>
              </a:spcAft>
              <a:buNone/>
              <a:defRPr>
                <a:solidFill>
                  <a:srgbClr val="111111"/>
                </a:solidFill>
                <a:latin typeface="Muli"/>
                <a:ea typeface="Muli"/>
                <a:cs typeface="Muli"/>
                <a:sym typeface="Muli"/>
              </a:defRPr>
            </a:lvl7pPr>
            <a:lvl8pPr lvl="7">
              <a:spcBef>
                <a:spcPts val="0"/>
              </a:spcBef>
              <a:spcAft>
                <a:spcPts val="0"/>
              </a:spcAft>
              <a:buNone/>
              <a:defRPr>
                <a:solidFill>
                  <a:srgbClr val="111111"/>
                </a:solidFill>
                <a:latin typeface="Muli"/>
                <a:ea typeface="Muli"/>
                <a:cs typeface="Muli"/>
                <a:sym typeface="Muli"/>
              </a:defRPr>
            </a:lvl8pPr>
            <a:lvl9pPr lvl="8">
              <a:spcBef>
                <a:spcPts val="0"/>
              </a:spcBef>
              <a:spcAft>
                <a:spcPts val="0"/>
              </a:spcAft>
              <a:buNone/>
              <a:defRPr>
                <a:solidFill>
                  <a:srgbClr val="111111"/>
                </a:solidFill>
                <a:latin typeface="Muli"/>
                <a:ea typeface="Muli"/>
                <a:cs typeface="Muli"/>
                <a:sym typeface="Muli"/>
              </a:defRPr>
            </a:lvl9pPr>
          </a:lstStyle>
          <a:p/>
        </p:txBody>
      </p:sp>
      <p:sp>
        <p:nvSpPr>
          <p:cNvPr id="511" name="Google Shape;511;p68"/>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111111"/>
                </a:solidFill>
              </a:defRPr>
            </a:lvl1pPr>
            <a:lvl2pPr lvl="1">
              <a:spcBef>
                <a:spcPts val="0"/>
              </a:spcBef>
              <a:spcAft>
                <a:spcPts val="0"/>
              </a:spcAft>
              <a:buNone/>
              <a:defRPr>
                <a:solidFill>
                  <a:srgbClr val="111111"/>
                </a:solidFill>
              </a:defRPr>
            </a:lvl2pPr>
            <a:lvl3pPr lvl="2">
              <a:spcBef>
                <a:spcPts val="0"/>
              </a:spcBef>
              <a:spcAft>
                <a:spcPts val="0"/>
              </a:spcAft>
              <a:buNone/>
              <a:defRPr>
                <a:solidFill>
                  <a:srgbClr val="111111"/>
                </a:solidFill>
              </a:defRPr>
            </a:lvl3pPr>
            <a:lvl4pPr lvl="3">
              <a:spcBef>
                <a:spcPts val="0"/>
              </a:spcBef>
              <a:spcAft>
                <a:spcPts val="0"/>
              </a:spcAft>
              <a:buNone/>
              <a:defRPr>
                <a:solidFill>
                  <a:srgbClr val="111111"/>
                </a:solidFill>
              </a:defRPr>
            </a:lvl4pPr>
            <a:lvl5pPr lvl="4">
              <a:spcBef>
                <a:spcPts val="0"/>
              </a:spcBef>
              <a:spcAft>
                <a:spcPts val="0"/>
              </a:spcAft>
              <a:buNone/>
              <a:defRPr>
                <a:solidFill>
                  <a:srgbClr val="111111"/>
                </a:solidFill>
              </a:defRPr>
            </a:lvl5pPr>
            <a:lvl6pPr lvl="5">
              <a:spcBef>
                <a:spcPts val="0"/>
              </a:spcBef>
              <a:spcAft>
                <a:spcPts val="0"/>
              </a:spcAft>
              <a:buNone/>
              <a:defRPr>
                <a:solidFill>
                  <a:srgbClr val="111111"/>
                </a:solidFill>
              </a:defRPr>
            </a:lvl6pPr>
            <a:lvl7pPr lvl="6">
              <a:spcBef>
                <a:spcPts val="0"/>
              </a:spcBef>
              <a:spcAft>
                <a:spcPts val="0"/>
              </a:spcAft>
              <a:buNone/>
              <a:defRPr>
                <a:solidFill>
                  <a:srgbClr val="111111"/>
                </a:solidFill>
              </a:defRPr>
            </a:lvl7pPr>
            <a:lvl8pPr lvl="7">
              <a:spcBef>
                <a:spcPts val="0"/>
              </a:spcBef>
              <a:spcAft>
                <a:spcPts val="0"/>
              </a:spcAft>
              <a:buNone/>
              <a:defRPr>
                <a:solidFill>
                  <a:srgbClr val="111111"/>
                </a:solidFill>
              </a:defRPr>
            </a:lvl8pPr>
            <a:lvl9pPr lvl="8">
              <a:spcBef>
                <a:spcPts val="0"/>
              </a:spcBef>
              <a:spcAft>
                <a:spcPts val="0"/>
              </a:spcAft>
              <a:buNone/>
              <a:defRPr>
                <a:solidFill>
                  <a:srgbClr val="111111"/>
                </a:solidFill>
              </a:defRPr>
            </a:lvl9pPr>
          </a:lstStyle>
          <a:p/>
        </p:txBody>
      </p:sp>
      <p:pic>
        <p:nvPicPr>
          <p:cNvPr id="512" name="Google Shape;512;p68"/>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ption 3)">
  <p:cSld name="OBJECT_2_1_2_1">
    <p:spTree>
      <p:nvGrpSpPr>
        <p:cNvPr id="513" name="Shape 513"/>
        <p:cNvGrpSpPr/>
        <p:nvPr/>
      </p:nvGrpSpPr>
      <p:grpSpPr>
        <a:xfrm>
          <a:off x="0" y="0"/>
          <a:ext cx="0" cy="0"/>
          <a:chOff x="0" y="0"/>
          <a:chExt cx="0" cy="0"/>
        </a:xfrm>
      </p:grpSpPr>
      <p:graphicFrame>
        <p:nvGraphicFramePr>
          <p:cNvPr id="514" name="Google Shape;514;p69"/>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515" name="Google Shape;515;p69"/>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111111"/>
                </a:solidFill>
                <a:latin typeface="Muli"/>
                <a:ea typeface="Muli"/>
                <a:cs typeface="Muli"/>
                <a:sym typeface="Muli"/>
              </a:defRPr>
            </a:lvl1pPr>
            <a:lvl2pPr lvl="1">
              <a:spcBef>
                <a:spcPts val="0"/>
              </a:spcBef>
              <a:spcAft>
                <a:spcPts val="0"/>
              </a:spcAft>
              <a:buNone/>
              <a:defRPr>
                <a:solidFill>
                  <a:srgbClr val="111111"/>
                </a:solidFill>
                <a:latin typeface="Muli"/>
                <a:ea typeface="Muli"/>
                <a:cs typeface="Muli"/>
                <a:sym typeface="Muli"/>
              </a:defRPr>
            </a:lvl2pPr>
            <a:lvl3pPr lvl="2">
              <a:spcBef>
                <a:spcPts val="0"/>
              </a:spcBef>
              <a:spcAft>
                <a:spcPts val="0"/>
              </a:spcAft>
              <a:buNone/>
              <a:defRPr>
                <a:solidFill>
                  <a:srgbClr val="111111"/>
                </a:solidFill>
                <a:latin typeface="Muli"/>
                <a:ea typeface="Muli"/>
                <a:cs typeface="Muli"/>
                <a:sym typeface="Muli"/>
              </a:defRPr>
            </a:lvl3pPr>
            <a:lvl4pPr lvl="3">
              <a:spcBef>
                <a:spcPts val="0"/>
              </a:spcBef>
              <a:spcAft>
                <a:spcPts val="0"/>
              </a:spcAft>
              <a:buNone/>
              <a:defRPr>
                <a:solidFill>
                  <a:srgbClr val="111111"/>
                </a:solidFill>
                <a:latin typeface="Muli"/>
                <a:ea typeface="Muli"/>
                <a:cs typeface="Muli"/>
                <a:sym typeface="Muli"/>
              </a:defRPr>
            </a:lvl4pPr>
            <a:lvl5pPr lvl="4">
              <a:spcBef>
                <a:spcPts val="0"/>
              </a:spcBef>
              <a:spcAft>
                <a:spcPts val="0"/>
              </a:spcAft>
              <a:buNone/>
              <a:defRPr>
                <a:solidFill>
                  <a:srgbClr val="111111"/>
                </a:solidFill>
                <a:latin typeface="Muli"/>
                <a:ea typeface="Muli"/>
                <a:cs typeface="Muli"/>
                <a:sym typeface="Muli"/>
              </a:defRPr>
            </a:lvl5pPr>
            <a:lvl6pPr lvl="5">
              <a:spcBef>
                <a:spcPts val="0"/>
              </a:spcBef>
              <a:spcAft>
                <a:spcPts val="0"/>
              </a:spcAft>
              <a:buNone/>
              <a:defRPr>
                <a:solidFill>
                  <a:srgbClr val="111111"/>
                </a:solidFill>
                <a:latin typeface="Muli"/>
                <a:ea typeface="Muli"/>
                <a:cs typeface="Muli"/>
                <a:sym typeface="Muli"/>
              </a:defRPr>
            </a:lvl6pPr>
            <a:lvl7pPr lvl="6">
              <a:spcBef>
                <a:spcPts val="0"/>
              </a:spcBef>
              <a:spcAft>
                <a:spcPts val="0"/>
              </a:spcAft>
              <a:buNone/>
              <a:defRPr>
                <a:solidFill>
                  <a:srgbClr val="111111"/>
                </a:solidFill>
                <a:latin typeface="Muli"/>
                <a:ea typeface="Muli"/>
                <a:cs typeface="Muli"/>
                <a:sym typeface="Muli"/>
              </a:defRPr>
            </a:lvl7pPr>
            <a:lvl8pPr lvl="7">
              <a:spcBef>
                <a:spcPts val="0"/>
              </a:spcBef>
              <a:spcAft>
                <a:spcPts val="0"/>
              </a:spcAft>
              <a:buNone/>
              <a:defRPr>
                <a:solidFill>
                  <a:srgbClr val="111111"/>
                </a:solidFill>
                <a:latin typeface="Muli"/>
                <a:ea typeface="Muli"/>
                <a:cs typeface="Muli"/>
                <a:sym typeface="Muli"/>
              </a:defRPr>
            </a:lvl8pPr>
            <a:lvl9pPr lvl="8">
              <a:spcBef>
                <a:spcPts val="0"/>
              </a:spcBef>
              <a:spcAft>
                <a:spcPts val="0"/>
              </a:spcAft>
              <a:buNone/>
              <a:defRPr>
                <a:solidFill>
                  <a:srgbClr val="111111"/>
                </a:solidFill>
                <a:latin typeface="Muli"/>
                <a:ea typeface="Muli"/>
                <a:cs typeface="Muli"/>
                <a:sym typeface="Muli"/>
              </a:defRPr>
            </a:lvl9pPr>
          </a:lstStyle>
          <a:p/>
        </p:txBody>
      </p:sp>
      <p:sp>
        <p:nvSpPr>
          <p:cNvPr id="516" name="Google Shape;516;p69"/>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111111"/>
                </a:solidFill>
              </a:defRPr>
            </a:lvl1pPr>
            <a:lvl2pPr lvl="1">
              <a:spcBef>
                <a:spcPts val="0"/>
              </a:spcBef>
              <a:spcAft>
                <a:spcPts val="0"/>
              </a:spcAft>
              <a:buNone/>
              <a:defRPr>
                <a:solidFill>
                  <a:srgbClr val="111111"/>
                </a:solidFill>
              </a:defRPr>
            </a:lvl2pPr>
            <a:lvl3pPr lvl="2">
              <a:spcBef>
                <a:spcPts val="0"/>
              </a:spcBef>
              <a:spcAft>
                <a:spcPts val="0"/>
              </a:spcAft>
              <a:buNone/>
              <a:defRPr>
                <a:solidFill>
                  <a:srgbClr val="111111"/>
                </a:solidFill>
              </a:defRPr>
            </a:lvl3pPr>
            <a:lvl4pPr lvl="3">
              <a:spcBef>
                <a:spcPts val="0"/>
              </a:spcBef>
              <a:spcAft>
                <a:spcPts val="0"/>
              </a:spcAft>
              <a:buNone/>
              <a:defRPr>
                <a:solidFill>
                  <a:srgbClr val="111111"/>
                </a:solidFill>
              </a:defRPr>
            </a:lvl4pPr>
            <a:lvl5pPr lvl="4">
              <a:spcBef>
                <a:spcPts val="0"/>
              </a:spcBef>
              <a:spcAft>
                <a:spcPts val="0"/>
              </a:spcAft>
              <a:buNone/>
              <a:defRPr>
                <a:solidFill>
                  <a:srgbClr val="111111"/>
                </a:solidFill>
              </a:defRPr>
            </a:lvl5pPr>
            <a:lvl6pPr lvl="5">
              <a:spcBef>
                <a:spcPts val="0"/>
              </a:spcBef>
              <a:spcAft>
                <a:spcPts val="0"/>
              </a:spcAft>
              <a:buNone/>
              <a:defRPr>
                <a:solidFill>
                  <a:srgbClr val="111111"/>
                </a:solidFill>
              </a:defRPr>
            </a:lvl6pPr>
            <a:lvl7pPr lvl="6">
              <a:spcBef>
                <a:spcPts val="0"/>
              </a:spcBef>
              <a:spcAft>
                <a:spcPts val="0"/>
              </a:spcAft>
              <a:buNone/>
              <a:defRPr>
                <a:solidFill>
                  <a:srgbClr val="111111"/>
                </a:solidFill>
              </a:defRPr>
            </a:lvl7pPr>
            <a:lvl8pPr lvl="7">
              <a:spcBef>
                <a:spcPts val="0"/>
              </a:spcBef>
              <a:spcAft>
                <a:spcPts val="0"/>
              </a:spcAft>
              <a:buNone/>
              <a:defRPr>
                <a:solidFill>
                  <a:srgbClr val="111111"/>
                </a:solidFill>
              </a:defRPr>
            </a:lvl8pPr>
            <a:lvl9pPr lvl="8">
              <a:spcBef>
                <a:spcPts val="0"/>
              </a:spcBef>
              <a:spcAft>
                <a:spcPts val="0"/>
              </a:spcAft>
              <a:buNone/>
              <a:defRPr>
                <a:solidFill>
                  <a:srgbClr val="111111"/>
                </a:solidFill>
              </a:defRPr>
            </a:lvl9pPr>
          </a:lstStyle>
          <a:p/>
        </p:txBody>
      </p:sp>
      <p:pic>
        <p:nvPicPr>
          <p:cNvPr id="517" name="Google Shape;517;p69"/>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OBJECT_1">
    <p:spTree>
      <p:nvGrpSpPr>
        <p:cNvPr id="518" name="Shape 518"/>
        <p:cNvGrpSpPr/>
        <p:nvPr/>
      </p:nvGrpSpPr>
      <p:grpSpPr>
        <a:xfrm>
          <a:off x="0" y="0"/>
          <a:ext cx="0" cy="0"/>
          <a:chOff x="0" y="0"/>
          <a:chExt cx="0" cy="0"/>
        </a:xfrm>
      </p:grpSpPr>
      <p:pic>
        <p:nvPicPr>
          <p:cNvPr id="519" name="Google Shape;519;p70"/>
          <p:cNvPicPr preferRelativeResize="0"/>
          <p:nvPr/>
        </p:nvPicPr>
        <p:blipFill rotWithShape="1">
          <a:blip r:embed="rId2">
            <a:alphaModFix/>
          </a:blip>
          <a:srcRect b="14682" l="0" r="0" t="937"/>
          <a:stretch/>
        </p:blipFill>
        <p:spPr>
          <a:xfrm>
            <a:off x="0" y="0"/>
            <a:ext cx="12192000" cy="6858000"/>
          </a:xfrm>
          <a:prstGeom prst="rect">
            <a:avLst/>
          </a:prstGeom>
          <a:noFill/>
          <a:ln>
            <a:noFill/>
          </a:ln>
        </p:spPr>
      </p:pic>
      <p:sp>
        <p:nvSpPr>
          <p:cNvPr id="520" name="Google Shape;520;p70"/>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21" name="Google Shape;521;p70"/>
          <p:cNvSpPr txBox="1"/>
          <p:nvPr>
            <p:ph type="title"/>
          </p:nvPr>
        </p:nvSpPr>
        <p:spPr>
          <a:xfrm>
            <a:off x="1275150" y="1236125"/>
            <a:ext cx="9641700" cy="812100"/>
          </a:xfrm>
          <a:prstGeom prst="rect">
            <a:avLst/>
          </a:prstGeom>
        </p:spPr>
        <p:txBody>
          <a:bodyPr anchorCtr="0" anchor="t"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522" name="Google Shape;522;p70"/>
          <p:cNvSpPr txBox="1"/>
          <p:nvPr>
            <p:ph idx="1" type="body"/>
          </p:nvPr>
        </p:nvSpPr>
        <p:spPr>
          <a:xfrm>
            <a:off x="1275150" y="2048225"/>
            <a:ext cx="9641700" cy="35520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OBJECT_1_1">
    <p:spTree>
      <p:nvGrpSpPr>
        <p:cNvPr id="523" name="Shape 523"/>
        <p:cNvGrpSpPr/>
        <p:nvPr/>
      </p:nvGrpSpPr>
      <p:grpSpPr>
        <a:xfrm>
          <a:off x="0" y="0"/>
          <a:ext cx="0" cy="0"/>
          <a:chOff x="0" y="0"/>
          <a:chExt cx="0" cy="0"/>
        </a:xfrm>
      </p:grpSpPr>
      <p:sp>
        <p:nvSpPr>
          <p:cNvPr id="524" name="Google Shape;524;p71"/>
          <p:cNvSpPr/>
          <p:nvPr/>
        </p:nvSpPr>
        <p:spPr>
          <a:xfrm>
            <a:off x="0" y="0"/>
            <a:ext cx="12192000" cy="6858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7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26" name="Google Shape;526;p71"/>
          <p:cNvSpPr txBox="1"/>
          <p:nvPr>
            <p:ph type="title"/>
          </p:nvPr>
        </p:nvSpPr>
        <p:spPr>
          <a:xfrm>
            <a:off x="1275150" y="1236125"/>
            <a:ext cx="9641700" cy="812100"/>
          </a:xfrm>
          <a:prstGeom prst="rect">
            <a:avLst/>
          </a:prstGeom>
        </p:spPr>
        <p:txBody>
          <a:bodyPr anchorCtr="0" anchor="t"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527" name="Google Shape;527;p71"/>
          <p:cNvSpPr txBox="1"/>
          <p:nvPr>
            <p:ph idx="1" type="body"/>
          </p:nvPr>
        </p:nvSpPr>
        <p:spPr>
          <a:xfrm>
            <a:off x="1275150" y="2048225"/>
            <a:ext cx="9641700" cy="35520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 Only_1">
    <p:spTree>
      <p:nvGrpSpPr>
        <p:cNvPr id="528" name="Shape 528"/>
        <p:cNvGrpSpPr/>
        <p:nvPr/>
      </p:nvGrpSpPr>
      <p:grpSpPr>
        <a:xfrm>
          <a:off x="0" y="0"/>
          <a:ext cx="0" cy="0"/>
          <a:chOff x="0" y="0"/>
          <a:chExt cx="0" cy="0"/>
        </a:xfrm>
      </p:grpSpPr>
      <p:graphicFrame>
        <p:nvGraphicFramePr>
          <p:cNvPr id="529" name="Google Shape;529;p72"/>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530" name="Google Shape;530;p72"/>
          <p:cNvSpPr txBox="1"/>
          <p:nvPr>
            <p:ph type="title"/>
          </p:nvPr>
        </p:nvSpPr>
        <p:spPr>
          <a:xfrm>
            <a:off x="995000" y="2217900"/>
            <a:ext cx="5311200" cy="1894200"/>
          </a:xfrm>
          <a:prstGeom prst="rect">
            <a:avLst/>
          </a:prstGeom>
          <a:noFill/>
          <a:ln>
            <a:noFill/>
          </a:ln>
        </p:spPr>
        <p:txBody>
          <a:bodyPr anchorCtr="0" anchor="t" bIns="0" lIns="0" spcFirstLastPara="1" rIns="0" wrap="square" tIns="0">
            <a:noAutofit/>
          </a:bodyPr>
          <a:lstStyle>
            <a:lvl1pPr lvl="0" algn="l">
              <a:spcBef>
                <a:spcPts val="0"/>
              </a:spcBef>
              <a:spcAft>
                <a:spcPts val="0"/>
              </a:spcAft>
              <a:buSzPts val="3600"/>
              <a:buFont typeface="Muli"/>
              <a:buNone/>
              <a:defRPr i="0" sz="3600">
                <a:solidFill>
                  <a:srgbClr val="000000"/>
                </a:solidFill>
                <a:latin typeface="Muli"/>
                <a:ea typeface="Muli"/>
                <a:cs typeface="Muli"/>
                <a:sym typeface="Muli"/>
              </a:defRPr>
            </a:lvl1pPr>
            <a:lvl2pPr lvl="1">
              <a:spcBef>
                <a:spcPts val="0"/>
              </a:spcBef>
              <a:spcAft>
                <a:spcPts val="0"/>
              </a:spcAft>
              <a:buSzPts val="3600"/>
              <a:buFont typeface="Muli"/>
              <a:buNone/>
              <a:defRPr sz="3600">
                <a:latin typeface="Muli"/>
                <a:ea typeface="Muli"/>
                <a:cs typeface="Muli"/>
                <a:sym typeface="Muli"/>
              </a:defRPr>
            </a:lvl2pPr>
            <a:lvl3pPr lvl="2">
              <a:spcBef>
                <a:spcPts val="0"/>
              </a:spcBef>
              <a:spcAft>
                <a:spcPts val="0"/>
              </a:spcAft>
              <a:buSzPts val="3600"/>
              <a:buFont typeface="Muli"/>
              <a:buNone/>
              <a:defRPr sz="3600">
                <a:latin typeface="Muli"/>
                <a:ea typeface="Muli"/>
                <a:cs typeface="Muli"/>
                <a:sym typeface="Muli"/>
              </a:defRPr>
            </a:lvl3pPr>
            <a:lvl4pPr lvl="3">
              <a:spcBef>
                <a:spcPts val="0"/>
              </a:spcBef>
              <a:spcAft>
                <a:spcPts val="0"/>
              </a:spcAft>
              <a:buSzPts val="3600"/>
              <a:buFont typeface="Muli"/>
              <a:buNone/>
              <a:defRPr sz="3600">
                <a:latin typeface="Muli"/>
                <a:ea typeface="Muli"/>
                <a:cs typeface="Muli"/>
                <a:sym typeface="Muli"/>
              </a:defRPr>
            </a:lvl4pPr>
            <a:lvl5pPr lvl="4">
              <a:spcBef>
                <a:spcPts val="0"/>
              </a:spcBef>
              <a:spcAft>
                <a:spcPts val="0"/>
              </a:spcAft>
              <a:buSzPts val="3600"/>
              <a:buFont typeface="Muli"/>
              <a:buNone/>
              <a:defRPr sz="3600">
                <a:latin typeface="Muli"/>
                <a:ea typeface="Muli"/>
                <a:cs typeface="Muli"/>
                <a:sym typeface="Muli"/>
              </a:defRPr>
            </a:lvl5pPr>
            <a:lvl6pPr lvl="5">
              <a:spcBef>
                <a:spcPts val="0"/>
              </a:spcBef>
              <a:spcAft>
                <a:spcPts val="0"/>
              </a:spcAft>
              <a:buSzPts val="3600"/>
              <a:buFont typeface="Muli"/>
              <a:buNone/>
              <a:defRPr sz="3600">
                <a:latin typeface="Muli"/>
                <a:ea typeface="Muli"/>
                <a:cs typeface="Muli"/>
                <a:sym typeface="Muli"/>
              </a:defRPr>
            </a:lvl6pPr>
            <a:lvl7pPr lvl="6">
              <a:spcBef>
                <a:spcPts val="0"/>
              </a:spcBef>
              <a:spcAft>
                <a:spcPts val="0"/>
              </a:spcAft>
              <a:buSzPts val="3600"/>
              <a:buFont typeface="Muli"/>
              <a:buNone/>
              <a:defRPr sz="3600">
                <a:latin typeface="Muli"/>
                <a:ea typeface="Muli"/>
                <a:cs typeface="Muli"/>
                <a:sym typeface="Muli"/>
              </a:defRPr>
            </a:lvl7pPr>
            <a:lvl8pPr lvl="7">
              <a:spcBef>
                <a:spcPts val="0"/>
              </a:spcBef>
              <a:spcAft>
                <a:spcPts val="0"/>
              </a:spcAft>
              <a:buSzPts val="3600"/>
              <a:buFont typeface="Muli"/>
              <a:buNone/>
              <a:defRPr sz="3600">
                <a:latin typeface="Muli"/>
                <a:ea typeface="Muli"/>
                <a:cs typeface="Muli"/>
                <a:sym typeface="Muli"/>
              </a:defRPr>
            </a:lvl8pPr>
            <a:lvl9pPr lvl="8">
              <a:spcBef>
                <a:spcPts val="0"/>
              </a:spcBef>
              <a:spcAft>
                <a:spcPts val="0"/>
              </a:spcAft>
              <a:buSzPts val="3600"/>
              <a:buFont typeface="Muli"/>
              <a:buNone/>
              <a:defRPr sz="3600">
                <a:latin typeface="Muli"/>
                <a:ea typeface="Muli"/>
                <a:cs typeface="Muli"/>
                <a:sym typeface="Muli"/>
              </a:defRPr>
            </a:lvl9pPr>
          </a:lstStyle>
          <a:p/>
        </p:txBody>
      </p:sp>
      <p:sp>
        <p:nvSpPr>
          <p:cNvPr id="531" name="Google Shape;531;p72"/>
          <p:cNvSpPr txBox="1"/>
          <p:nvPr>
            <p:ph idx="12" type="sldNum"/>
          </p:nvPr>
        </p:nvSpPr>
        <p:spPr>
          <a:xfrm>
            <a:off x="10668000" y="6307425"/>
            <a:ext cx="762000" cy="3282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532" name="Google Shape;532;p72"/>
          <p:cNvSpPr txBox="1"/>
          <p:nvPr>
            <p:ph idx="1" type="subTitle"/>
          </p:nvPr>
        </p:nvSpPr>
        <p:spPr>
          <a:xfrm>
            <a:off x="995000" y="4800600"/>
            <a:ext cx="4217400" cy="904800"/>
          </a:xfrm>
          <a:prstGeom prst="rect">
            <a:avLst/>
          </a:prstGeom>
        </p:spPr>
        <p:txBody>
          <a:bodyPr anchorCtr="0" anchor="t" bIns="91425" lIns="91425" spcFirstLastPara="1" rIns="91425" wrap="square" tIns="91425">
            <a:noAutofit/>
          </a:bodyPr>
          <a:lstStyle>
            <a:lvl1pPr lvl="0">
              <a:spcBef>
                <a:spcPts val="0"/>
              </a:spcBef>
              <a:spcAft>
                <a:spcPts val="0"/>
              </a:spcAft>
              <a:buNone/>
              <a:defRPr sz="1800"/>
            </a:lvl1pPr>
            <a:lvl2pPr lvl="1">
              <a:spcBef>
                <a:spcPts val="0"/>
              </a:spcBef>
              <a:spcAft>
                <a:spcPts val="0"/>
              </a:spcAft>
              <a:buNone/>
              <a:defRPr sz="1800"/>
            </a:lvl2pPr>
            <a:lvl3pPr lvl="2">
              <a:spcBef>
                <a:spcPts val="0"/>
              </a:spcBef>
              <a:spcAft>
                <a:spcPts val="0"/>
              </a:spcAft>
              <a:buNone/>
              <a:defRPr sz="1800"/>
            </a:lvl3pPr>
            <a:lvl4pPr lvl="3">
              <a:spcBef>
                <a:spcPts val="0"/>
              </a:spcBef>
              <a:spcAft>
                <a:spcPts val="0"/>
              </a:spcAft>
              <a:buNone/>
              <a:defRPr sz="1800"/>
            </a:lvl4pPr>
            <a:lvl5pPr lvl="4">
              <a:spcBef>
                <a:spcPts val="0"/>
              </a:spcBef>
              <a:spcAft>
                <a:spcPts val="0"/>
              </a:spcAft>
              <a:buNone/>
              <a:defRPr sz="1800"/>
            </a:lvl5pPr>
            <a:lvl6pPr lvl="5">
              <a:spcBef>
                <a:spcPts val="0"/>
              </a:spcBef>
              <a:spcAft>
                <a:spcPts val="0"/>
              </a:spcAft>
              <a:buNone/>
              <a:defRPr sz="1800"/>
            </a:lvl6pPr>
            <a:lvl7pPr lvl="6">
              <a:spcBef>
                <a:spcPts val="0"/>
              </a:spcBef>
              <a:spcAft>
                <a:spcPts val="0"/>
              </a:spcAft>
              <a:buNone/>
              <a:defRPr sz="1800"/>
            </a:lvl7pPr>
            <a:lvl8pPr lvl="7">
              <a:spcBef>
                <a:spcPts val="0"/>
              </a:spcBef>
              <a:spcAft>
                <a:spcPts val="0"/>
              </a:spcAft>
              <a:buNone/>
              <a:defRPr sz="1800"/>
            </a:lvl8pPr>
            <a:lvl9pPr lvl="8">
              <a:spcBef>
                <a:spcPts val="0"/>
              </a:spcBef>
              <a:spcAft>
                <a:spcPts val="0"/>
              </a:spcAft>
              <a:buNone/>
              <a:defRPr sz="1800"/>
            </a:lvl9pPr>
          </a:lstStyle>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Finance &amp; Merchants">
  <p:cSld name="CUSTOM">
    <p:spTree>
      <p:nvGrpSpPr>
        <p:cNvPr id="533" name="Shape 533"/>
        <p:cNvGrpSpPr/>
        <p:nvPr/>
      </p:nvGrpSpPr>
      <p:grpSpPr>
        <a:xfrm>
          <a:off x="0" y="0"/>
          <a:ext cx="0" cy="0"/>
          <a:chOff x="0" y="0"/>
          <a:chExt cx="0" cy="0"/>
        </a:xfrm>
      </p:grpSpPr>
      <p:graphicFrame>
        <p:nvGraphicFramePr>
          <p:cNvPr id="534" name="Google Shape;534;p73"/>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35" name="Google Shape;535;p7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36" name="Google Shape;536;p73"/>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37" name="Google Shape;537;p73"/>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pic>
        <p:nvPicPr>
          <p:cNvPr id="538" name="Google Shape;538;p73"/>
          <p:cNvPicPr preferRelativeResize="0"/>
          <p:nvPr/>
        </p:nvPicPr>
        <p:blipFill rotWithShape="1">
          <a:blip r:embed="rId2">
            <a:alphaModFix/>
          </a:blip>
          <a:srcRect b="1933" l="37614" r="16749" t="1913"/>
          <a:stretch/>
        </p:blipFill>
        <p:spPr>
          <a:xfrm>
            <a:off x="7620000" y="762000"/>
            <a:ext cx="3798226" cy="5335528"/>
          </a:xfrm>
          <a:prstGeom prst="rect">
            <a:avLst/>
          </a:prstGeom>
          <a:noFill/>
          <a:ln>
            <a:noFill/>
          </a:ln>
        </p:spPr>
      </p:pic>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Agriculture">
  <p:cSld name="CUSTOM_6">
    <p:spTree>
      <p:nvGrpSpPr>
        <p:cNvPr id="539" name="Shape 539"/>
        <p:cNvGrpSpPr/>
        <p:nvPr/>
      </p:nvGrpSpPr>
      <p:grpSpPr>
        <a:xfrm>
          <a:off x="0" y="0"/>
          <a:ext cx="0" cy="0"/>
          <a:chOff x="0" y="0"/>
          <a:chExt cx="0" cy="0"/>
        </a:xfrm>
      </p:grpSpPr>
      <p:graphicFrame>
        <p:nvGraphicFramePr>
          <p:cNvPr id="540" name="Google Shape;540;p74"/>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41" name="Google Shape;541;p7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42" name="Google Shape;542;p74"/>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43" name="Google Shape;543;p74"/>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pic>
        <p:nvPicPr>
          <p:cNvPr id="544" name="Google Shape;544;p74"/>
          <p:cNvPicPr preferRelativeResize="0"/>
          <p:nvPr/>
        </p:nvPicPr>
        <p:blipFill rotWithShape="1">
          <a:blip r:embed="rId2">
            <a:alphaModFix/>
          </a:blip>
          <a:srcRect b="30" l="25275" r="27455" t="0"/>
          <a:stretch/>
        </p:blipFill>
        <p:spPr>
          <a:xfrm>
            <a:off x="7631775" y="762000"/>
            <a:ext cx="3798225" cy="5334002"/>
          </a:xfrm>
          <a:prstGeom prst="rect">
            <a:avLst/>
          </a:prstGeom>
          <a:noFill/>
          <a:ln>
            <a:noFill/>
          </a:ln>
        </p:spPr>
      </p:pic>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Education">
  <p:cSld name="CUSTOM_6_1">
    <p:spTree>
      <p:nvGrpSpPr>
        <p:cNvPr id="545" name="Shape 545"/>
        <p:cNvGrpSpPr/>
        <p:nvPr/>
      </p:nvGrpSpPr>
      <p:grpSpPr>
        <a:xfrm>
          <a:off x="0" y="0"/>
          <a:ext cx="0" cy="0"/>
          <a:chOff x="0" y="0"/>
          <a:chExt cx="0" cy="0"/>
        </a:xfrm>
      </p:grpSpPr>
      <p:graphicFrame>
        <p:nvGraphicFramePr>
          <p:cNvPr id="546" name="Google Shape;546;p75"/>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47" name="Google Shape;547;p75"/>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pic>
        <p:nvPicPr>
          <p:cNvPr id="548" name="Google Shape;548;p75"/>
          <p:cNvPicPr preferRelativeResize="0"/>
          <p:nvPr/>
        </p:nvPicPr>
        <p:blipFill rotWithShape="1">
          <a:blip r:embed="rId2">
            <a:alphaModFix/>
          </a:blip>
          <a:srcRect b="0" l="20909" r="31634" t="0"/>
          <a:stretch/>
        </p:blipFill>
        <p:spPr>
          <a:xfrm>
            <a:off x="7631775" y="762000"/>
            <a:ext cx="3798226" cy="5335526"/>
          </a:xfrm>
          <a:prstGeom prst="rect">
            <a:avLst/>
          </a:prstGeom>
          <a:noFill/>
          <a:ln>
            <a:noFill/>
          </a:ln>
        </p:spPr>
      </p:pic>
      <p:sp>
        <p:nvSpPr>
          <p:cNvPr id="549" name="Google Shape;549;p75"/>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50" name="Google Shape;550;p75"/>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India">
  <p:cSld name="CUSTOM_6_1_1">
    <p:spTree>
      <p:nvGrpSpPr>
        <p:cNvPr id="551" name="Shape 551"/>
        <p:cNvGrpSpPr/>
        <p:nvPr/>
      </p:nvGrpSpPr>
      <p:grpSpPr>
        <a:xfrm>
          <a:off x="0" y="0"/>
          <a:ext cx="0" cy="0"/>
          <a:chOff x="0" y="0"/>
          <a:chExt cx="0" cy="0"/>
        </a:xfrm>
      </p:grpSpPr>
      <p:graphicFrame>
        <p:nvGraphicFramePr>
          <p:cNvPr id="552" name="Google Shape;552;p76"/>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53" name="Google Shape;553;p76"/>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54" name="Google Shape;554;p76"/>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55" name="Google Shape;555;p76"/>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556" name="Google Shape;556;p76"/>
          <p:cNvSpPr/>
          <p:nvPr/>
        </p:nvSpPr>
        <p:spPr>
          <a:xfrm>
            <a:off x="7924800" y="762000"/>
            <a:ext cx="3505200" cy="5334000"/>
          </a:xfrm>
          <a:prstGeom prst="rect">
            <a:avLst/>
          </a:prstGeom>
          <a:blipFill rotWithShape="1">
            <a:blip r:embed="rId2">
              <a:alphaModFix/>
            </a:blip>
            <a:stretch>
              <a:fillRect b="0" l="0" r="0" t="0"/>
            </a:stretch>
          </a:blip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1">
  <p:cSld name="CUSTOM_6_1_1_1_1">
    <p:spTree>
      <p:nvGrpSpPr>
        <p:cNvPr id="557" name="Shape 557"/>
        <p:cNvGrpSpPr/>
        <p:nvPr/>
      </p:nvGrpSpPr>
      <p:grpSpPr>
        <a:xfrm>
          <a:off x="0" y="0"/>
          <a:ext cx="0" cy="0"/>
          <a:chOff x="0" y="0"/>
          <a:chExt cx="0" cy="0"/>
        </a:xfrm>
      </p:grpSpPr>
      <p:graphicFrame>
        <p:nvGraphicFramePr>
          <p:cNvPr id="558" name="Google Shape;558;p77"/>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59" name="Google Shape;559;p77"/>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60" name="Google Shape;560;p77"/>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61" name="Google Shape;561;p77"/>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graphicFrame>
        <p:nvGraphicFramePr>
          <p:cNvPr id="562" name="Google Shape;562;p77"/>
          <p:cNvGraphicFramePr/>
          <p:nvPr/>
        </p:nvGraphicFramePr>
        <p:xfrm>
          <a:off x="-5887"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Content &amp; Image">
  <p:cSld name="CUSTOM_5">
    <p:spTree>
      <p:nvGrpSpPr>
        <p:cNvPr id="563" name="Shape 563"/>
        <p:cNvGrpSpPr/>
        <p:nvPr/>
      </p:nvGrpSpPr>
      <p:grpSpPr>
        <a:xfrm>
          <a:off x="0" y="0"/>
          <a:ext cx="0" cy="0"/>
          <a:chOff x="0" y="0"/>
          <a:chExt cx="0" cy="0"/>
        </a:xfrm>
      </p:grpSpPr>
      <p:graphicFrame>
        <p:nvGraphicFramePr>
          <p:cNvPr id="564" name="Google Shape;564;p78"/>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65" name="Google Shape;565;p78"/>
          <p:cNvSpPr txBox="1"/>
          <p:nvPr>
            <p:ph type="title"/>
          </p:nvPr>
        </p:nvSpPr>
        <p:spPr>
          <a:xfrm>
            <a:off x="673100" y="886729"/>
            <a:ext cx="3883200" cy="1047600"/>
          </a:xfrm>
          <a:prstGeom prst="rect">
            <a:avLst/>
          </a:prstGeom>
          <a:noFill/>
          <a:ln>
            <a:noFill/>
          </a:ln>
        </p:spPr>
        <p:txBody>
          <a:bodyPr anchorCtr="0" anchor="t" bIns="0" lIns="0" spcFirstLastPara="1" rIns="0" wrap="square" tIns="0">
            <a:noAutofit/>
          </a:bodyPr>
          <a:lstStyle>
            <a:lvl1pPr lvl="0" algn="l">
              <a:spcBef>
                <a:spcPts val="0"/>
              </a:spcBef>
              <a:spcAft>
                <a:spcPts val="0"/>
              </a:spcAft>
              <a:buSzPts val="1400"/>
              <a:buNone/>
              <a:defRPr b="0" i="0" sz="3000">
                <a:latin typeface="Muli"/>
                <a:ea typeface="Muli"/>
                <a:cs typeface="Muli"/>
                <a:sym typeface="Muli"/>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66" name="Google Shape;566;p78"/>
          <p:cNvSpPr txBox="1"/>
          <p:nvPr>
            <p:ph idx="1" type="subTitle"/>
          </p:nvPr>
        </p:nvSpPr>
        <p:spPr>
          <a:xfrm>
            <a:off x="673110" y="2133560"/>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567" name="Google Shape;567;p78"/>
          <p:cNvSpPr txBox="1"/>
          <p:nvPr>
            <p:ph idx="2" type="body"/>
          </p:nvPr>
        </p:nvSpPr>
        <p:spPr>
          <a:xfrm>
            <a:off x="673110" y="2744960"/>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pic>
        <p:nvPicPr>
          <p:cNvPr id="568" name="Google Shape;568;p78"/>
          <p:cNvPicPr preferRelativeResize="0"/>
          <p:nvPr/>
        </p:nvPicPr>
        <p:blipFill rotWithShape="1">
          <a:blip r:embed="rId2">
            <a:alphaModFix/>
          </a:blip>
          <a:srcRect b="564" l="17331" r="16745" t="564"/>
          <a:stretch/>
        </p:blipFill>
        <p:spPr>
          <a:xfrm>
            <a:off x="6096000" y="762000"/>
            <a:ext cx="5333999" cy="5333999"/>
          </a:xfrm>
          <a:prstGeom prst="rect">
            <a:avLst/>
          </a:prstGeom>
          <a:noFill/>
          <a:ln>
            <a:noFill/>
          </a:ln>
        </p:spPr>
      </p:pic>
      <p:sp>
        <p:nvSpPr>
          <p:cNvPr id="569" name="Google Shape;569;p78"/>
          <p:cNvSpPr txBox="1"/>
          <p:nvPr>
            <p:ph idx="12" type="sldNum"/>
          </p:nvPr>
        </p:nvSpPr>
        <p:spPr>
          <a:xfrm>
            <a:off x="10668000" y="6307875"/>
            <a:ext cx="762000" cy="318300"/>
          </a:xfrm>
          <a:prstGeom prst="rect">
            <a:avLst/>
          </a:prstGeom>
        </p:spPr>
        <p:txBody>
          <a:bodyPr anchorCtr="0" anchor="t" bIns="91425" lIns="91425" spcFirstLastPara="1" rIns="91425" wrap="square" tIns="91425">
            <a:noAutofit/>
          </a:bodyPr>
          <a:lstStyle>
            <a:lvl1pPr lvl="0" algn="ctr">
              <a:buNone/>
              <a:defRPr>
                <a:solidFill>
                  <a:srgbClr val="FFFFFF"/>
                </a:solidFill>
              </a:defRPr>
            </a:lvl1pPr>
            <a:lvl2pPr lvl="1" algn="ctr">
              <a:buNone/>
              <a:defRPr>
                <a:solidFill>
                  <a:srgbClr val="FFFFFF"/>
                </a:solidFill>
              </a:defRPr>
            </a:lvl2pPr>
            <a:lvl3pPr lvl="2" algn="ctr">
              <a:buNone/>
              <a:defRPr>
                <a:solidFill>
                  <a:srgbClr val="FFFFFF"/>
                </a:solidFill>
              </a:defRPr>
            </a:lvl3pPr>
            <a:lvl4pPr lvl="3" algn="ctr">
              <a:buNone/>
              <a:defRPr>
                <a:solidFill>
                  <a:srgbClr val="FFFFFF"/>
                </a:solidFill>
              </a:defRPr>
            </a:lvl4pPr>
            <a:lvl5pPr lvl="4" algn="ctr">
              <a:buNone/>
              <a:defRPr>
                <a:solidFill>
                  <a:srgbClr val="FFFFFF"/>
                </a:solidFill>
              </a:defRPr>
            </a:lvl5pPr>
            <a:lvl6pPr lvl="5" algn="ctr">
              <a:buNone/>
              <a:defRPr>
                <a:solidFill>
                  <a:srgbClr val="FFFFFF"/>
                </a:solidFill>
              </a:defRPr>
            </a:lvl6pPr>
            <a:lvl7pPr lvl="6" algn="ctr">
              <a:buNone/>
              <a:defRPr>
                <a:solidFill>
                  <a:srgbClr val="FFFFFF"/>
                </a:solidFill>
              </a:defRPr>
            </a:lvl7pPr>
            <a:lvl8pPr lvl="7" algn="ctr">
              <a:buNone/>
              <a:defRPr>
                <a:solidFill>
                  <a:srgbClr val="FFFFFF"/>
                </a:solidFill>
              </a:defRPr>
            </a:lvl8pPr>
            <a:lvl9pPr lvl="8" algn="ctr">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amp; Image">
  <p:cSld name="CUSTOM_4_1">
    <p:spTree>
      <p:nvGrpSpPr>
        <p:cNvPr id="570" name="Shape 570"/>
        <p:cNvGrpSpPr/>
        <p:nvPr/>
      </p:nvGrpSpPr>
      <p:grpSpPr>
        <a:xfrm>
          <a:off x="0" y="0"/>
          <a:ext cx="0" cy="0"/>
          <a:chOff x="0" y="0"/>
          <a:chExt cx="0" cy="0"/>
        </a:xfrm>
      </p:grpSpPr>
      <p:pic>
        <p:nvPicPr>
          <p:cNvPr id="571" name="Google Shape;571;p79"/>
          <p:cNvPicPr preferRelativeResize="0"/>
          <p:nvPr/>
        </p:nvPicPr>
        <p:blipFill rotWithShape="1">
          <a:blip r:embed="rId2">
            <a:alphaModFix/>
          </a:blip>
          <a:srcRect b="10489" l="616" r="-10" t="5122"/>
          <a:stretch/>
        </p:blipFill>
        <p:spPr>
          <a:xfrm>
            <a:off x="0" y="0"/>
            <a:ext cx="12192003" cy="6858000"/>
          </a:xfrm>
          <a:prstGeom prst="rect">
            <a:avLst/>
          </a:prstGeom>
          <a:noFill/>
          <a:ln>
            <a:noFill/>
          </a:ln>
        </p:spPr>
      </p:pic>
      <p:graphicFrame>
        <p:nvGraphicFramePr>
          <p:cNvPr id="572" name="Google Shape;572;p79"/>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573" name="Google Shape;573;p79"/>
          <p:cNvSpPr txBox="1"/>
          <p:nvPr>
            <p:ph type="title"/>
          </p:nvPr>
        </p:nvSpPr>
        <p:spPr>
          <a:xfrm>
            <a:off x="744650" y="1994150"/>
            <a:ext cx="53514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74" name="Google Shape;574;p79"/>
          <p:cNvSpPr/>
          <p:nvPr/>
        </p:nvSpPr>
        <p:spPr>
          <a:xfrm>
            <a:off x="744650" y="1559700"/>
            <a:ext cx="757295" cy="12344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75" name="Google Shape;575;p79"/>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576" name="Google Shape;576;p79"/>
          <p:cNvSpPr txBox="1"/>
          <p:nvPr>
            <p:ph idx="1" type="subTitle"/>
          </p:nvPr>
        </p:nvSpPr>
        <p:spPr>
          <a:xfrm>
            <a:off x="744650" y="4800600"/>
            <a:ext cx="4217400" cy="904800"/>
          </a:xfrm>
          <a:prstGeom prst="rect">
            <a:avLst/>
          </a:prstGeom>
        </p:spPr>
        <p:txBody>
          <a:bodyPr anchorCtr="0" anchor="t" bIns="91425" lIns="91425" spcFirstLastPara="1" rIns="91425" wrap="square" tIns="91425">
            <a:noAutofit/>
          </a:bodyPr>
          <a:lstStyle>
            <a:lvl1pPr lvl="0">
              <a:spcBef>
                <a:spcPts val="0"/>
              </a:spcBef>
              <a:spcAft>
                <a:spcPts val="0"/>
              </a:spcAft>
              <a:buNone/>
              <a:defRPr sz="1800">
                <a:solidFill>
                  <a:srgbClr val="FFFFFF"/>
                </a:solidFill>
              </a:defRPr>
            </a:lvl1pPr>
            <a:lvl2pPr lvl="1">
              <a:spcBef>
                <a:spcPts val="0"/>
              </a:spcBef>
              <a:spcAft>
                <a:spcPts val="0"/>
              </a:spcAft>
              <a:buNone/>
              <a:defRPr sz="1800">
                <a:solidFill>
                  <a:srgbClr val="FFFFFF"/>
                </a:solidFill>
              </a:defRPr>
            </a:lvl2pPr>
            <a:lvl3pPr lvl="2">
              <a:spcBef>
                <a:spcPts val="0"/>
              </a:spcBef>
              <a:spcAft>
                <a:spcPts val="0"/>
              </a:spcAft>
              <a:buNone/>
              <a:defRPr sz="1800">
                <a:solidFill>
                  <a:srgbClr val="FFFFFF"/>
                </a:solidFill>
              </a:defRPr>
            </a:lvl3pPr>
            <a:lvl4pPr lvl="3">
              <a:spcBef>
                <a:spcPts val="0"/>
              </a:spcBef>
              <a:spcAft>
                <a:spcPts val="0"/>
              </a:spcAft>
              <a:buNone/>
              <a:defRPr sz="1800">
                <a:solidFill>
                  <a:srgbClr val="FFFFFF"/>
                </a:solidFill>
              </a:defRPr>
            </a:lvl4pPr>
            <a:lvl5pPr lvl="4">
              <a:spcBef>
                <a:spcPts val="0"/>
              </a:spcBef>
              <a:spcAft>
                <a:spcPts val="0"/>
              </a:spcAft>
              <a:buNone/>
              <a:defRPr sz="1800">
                <a:solidFill>
                  <a:srgbClr val="FFFFFF"/>
                </a:solidFill>
              </a:defRPr>
            </a:lvl5pPr>
            <a:lvl6pPr lvl="5">
              <a:spcBef>
                <a:spcPts val="0"/>
              </a:spcBef>
              <a:spcAft>
                <a:spcPts val="0"/>
              </a:spcAft>
              <a:buNone/>
              <a:defRPr sz="1800">
                <a:solidFill>
                  <a:srgbClr val="FFFFFF"/>
                </a:solidFill>
              </a:defRPr>
            </a:lvl6pPr>
            <a:lvl7pPr lvl="6">
              <a:spcBef>
                <a:spcPts val="0"/>
              </a:spcBef>
              <a:spcAft>
                <a:spcPts val="0"/>
              </a:spcAft>
              <a:buNone/>
              <a:defRPr sz="1800">
                <a:solidFill>
                  <a:srgbClr val="FFFFFF"/>
                </a:solidFill>
              </a:defRPr>
            </a:lvl7pPr>
            <a:lvl8pPr lvl="7">
              <a:spcBef>
                <a:spcPts val="0"/>
              </a:spcBef>
              <a:spcAft>
                <a:spcPts val="0"/>
              </a:spcAft>
              <a:buNone/>
              <a:defRPr sz="1800">
                <a:solidFill>
                  <a:srgbClr val="FFFFFF"/>
                </a:solidFill>
              </a:defRPr>
            </a:lvl8pPr>
            <a:lvl9pPr lvl="8">
              <a:spcBef>
                <a:spcPts val="0"/>
              </a:spcBef>
              <a:spcAft>
                <a:spcPts val="0"/>
              </a:spcAft>
              <a:buNone/>
              <a:defRPr sz="1800">
                <a:solidFill>
                  <a:srgbClr val="FFFFFF"/>
                </a:solidFill>
              </a:defRPr>
            </a:lvl9pPr>
          </a:lstStyle>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1">
  <p:cSld name="CUSTOM_3">
    <p:spTree>
      <p:nvGrpSpPr>
        <p:cNvPr id="577" name="Shape 577"/>
        <p:cNvGrpSpPr/>
        <p:nvPr/>
      </p:nvGrpSpPr>
      <p:grpSpPr>
        <a:xfrm>
          <a:off x="0" y="0"/>
          <a:ext cx="0" cy="0"/>
          <a:chOff x="0" y="0"/>
          <a:chExt cx="0" cy="0"/>
        </a:xfrm>
      </p:grpSpPr>
      <p:graphicFrame>
        <p:nvGraphicFramePr>
          <p:cNvPr id="578" name="Google Shape;578;p80"/>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79" name="Google Shape;579;p80"/>
          <p:cNvSpPr txBox="1"/>
          <p:nvPr>
            <p:ph idx="12" type="sldNum"/>
          </p:nvPr>
        </p:nvSpPr>
        <p:spPr>
          <a:xfrm>
            <a:off x="10668000" y="6320500"/>
            <a:ext cx="741600" cy="2676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580" name="Google Shape;580;p80"/>
          <p:cNvSpPr txBox="1"/>
          <p:nvPr>
            <p:ph type="title"/>
          </p:nvPr>
        </p:nvSpPr>
        <p:spPr>
          <a:xfrm>
            <a:off x="766100" y="2144175"/>
            <a:ext cx="5389200" cy="24279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chemeClr val="dk2"/>
                </a:solidFill>
              </a:defRPr>
            </a:lvl1pPr>
            <a:lvl2pPr lvl="1">
              <a:spcBef>
                <a:spcPts val="0"/>
              </a:spcBef>
              <a:spcAft>
                <a:spcPts val="0"/>
              </a:spcAft>
              <a:buNone/>
              <a:defRPr>
                <a:solidFill>
                  <a:schemeClr val="dk2"/>
                </a:solidFill>
                <a:latin typeface="Muli"/>
                <a:ea typeface="Muli"/>
                <a:cs typeface="Muli"/>
                <a:sym typeface="Muli"/>
              </a:defRPr>
            </a:lvl2pPr>
            <a:lvl3pPr lvl="2">
              <a:spcBef>
                <a:spcPts val="0"/>
              </a:spcBef>
              <a:spcAft>
                <a:spcPts val="0"/>
              </a:spcAft>
              <a:buNone/>
              <a:defRPr>
                <a:solidFill>
                  <a:schemeClr val="dk2"/>
                </a:solidFill>
                <a:latin typeface="Muli"/>
                <a:ea typeface="Muli"/>
                <a:cs typeface="Muli"/>
                <a:sym typeface="Muli"/>
              </a:defRPr>
            </a:lvl3pPr>
            <a:lvl4pPr lvl="3">
              <a:spcBef>
                <a:spcPts val="0"/>
              </a:spcBef>
              <a:spcAft>
                <a:spcPts val="0"/>
              </a:spcAft>
              <a:buNone/>
              <a:defRPr>
                <a:solidFill>
                  <a:schemeClr val="dk2"/>
                </a:solidFill>
                <a:latin typeface="Muli"/>
                <a:ea typeface="Muli"/>
                <a:cs typeface="Muli"/>
                <a:sym typeface="Muli"/>
              </a:defRPr>
            </a:lvl4pPr>
            <a:lvl5pPr lvl="4">
              <a:spcBef>
                <a:spcPts val="0"/>
              </a:spcBef>
              <a:spcAft>
                <a:spcPts val="0"/>
              </a:spcAft>
              <a:buNone/>
              <a:defRPr>
                <a:solidFill>
                  <a:schemeClr val="dk2"/>
                </a:solidFill>
                <a:latin typeface="Muli"/>
                <a:ea typeface="Muli"/>
                <a:cs typeface="Muli"/>
                <a:sym typeface="Muli"/>
              </a:defRPr>
            </a:lvl5pPr>
            <a:lvl6pPr lvl="5">
              <a:spcBef>
                <a:spcPts val="0"/>
              </a:spcBef>
              <a:spcAft>
                <a:spcPts val="0"/>
              </a:spcAft>
              <a:buNone/>
              <a:defRPr>
                <a:solidFill>
                  <a:schemeClr val="dk2"/>
                </a:solidFill>
                <a:latin typeface="Muli"/>
                <a:ea typeface="Muli"/>
                <a:cs typeface="Muli"/>
                <a:sym typeface="Muli"/>
              </a:defRPr>
            </a:lvl6pPr>
            <a:lvl7pPr lvl="6">
              <a:spcBef>
                <a:spcPts val="0"/>
              </a:spcBef>
              <a:spcAft>
                <a:spcPts val="0"/>
              </a:spcAft>
              <a:buNone/>
              <a:defRPr>
                <a:solidFill>
                  <a:schemeClr val="dk2"/>
                </a:solidFill>
                <a:latin typeface="Muli"/>
                <a:ea typeface="Muli"/>
                <a:cs typeface="Muli"/>
                <a:sym typeface="Muli"/>
              </a:defRPr>
            </a:lvl7pPr>
            <a:lvl8pPr lvl="7">
              <a:spcBef>
                <a:spcPts val="0"/>
              </a:spcBef>
              <a:spcAft>
                <a:spcPts val="0"/>
              </a:spcAft>
              <a:buNone/>
              <a:defRPr>
                <a:solidFill>
                  <a:schemeClr val="dk2"/>
                </a:solidFill>
                <a:latin typeface="Muli"/>
                <a:ea typeface="Muli"/>
                <a:cs typeface="Muli"/>
                <a:sym typeface="Muli"/>
              </a:defRPr>
            </a:lvl8pPr>
            <a:lvl9pPr lvl="8">
              <a:spcBef>
                <a:spcPts val="0"/>
              </a:spcBef>
              <a:spcAft>
                <a:spcPts val="0"/>
              </a:spcAft>
              <a:buNone/>
              <a:defRPr>
                <a:solidFill>
                  <a:schemeClr val="dk2"/>
                </a:solidFill>
                <a:latin typeface="Muli"/>
                <a:ea typeface="Muli"/>
                <a:cs typeface="Muli"/>
                <a:sym typeface="Muli"/>
              </a:defRPr>
            </a:lvl9pPr>
          </a:lstStyle>
          <a:p/>
        </p:txBody>
      </p:sp>
      <p:sp>
        <p:nvSpPr>
          <p:cNvPr id="581" name="Google Shape;581;p80"/>
          <p:cNvSpPr txBox="1"/>
          <p:nvPr>
            <p:ph idx="1" type="subTitle"/>
          </p:nvPr>
        </p:nvSpPr>
        <p:spPr>
          <a:xfrm>
            <a:off x="766100" y="4816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2a">
  <p:cSld name="CUSTOM_3_1">
    <p:spTree>
      <p:nvGrpSpPr>
        <p:cNvPr id="582" name="Shape 582"/>
        <p:cNvGrpSpPr/>
        <p:nvPr/>
      </p:nvGrpSpPr>
      <p:grpSpPr>
        <a:xfrm>
          <a:off x="0" y="0"/>
          <a:ext cx="0" cy="0"/>
          <a:chOff x="0" y="0"/>
          <a:chExt cx="0" cy="0"/>
        </a:xfrm>
      </p:grpSpPr>
      <p:sp>
        <p:nvSpPr>
          <p:cNvPr id="583" name="Google Shape;583;p81"/>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aphicFrame>
        <p:nvGraphicFramePr>
          <p:cNvPr id="584" name="Google Shape;584;p81"/>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85" name="Google Shape;585;p81"/>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86" name="Google Shape;586;p81"/>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2b">
  <p:cSld name="CUSTOM_3_1_3">
    <p:spTree>
      <p:nvGrpSpPr>
        <p:cNvPr id="587" name="Shape 587"/>
        <p:cNvGrpSpPr/>
        <p:nvPr/>
      </p:nvGrpSpPr>
      <p:grpSpPr>
        <a:xfrm>
          <a:off x="0" y="0"/>
          <a:ext cx="0" cy="0"/>
          <a:chOff x="0" y="0"/>
          <a:chExt cx="0" cy="0"/>
        </a:xfrm>
      </p:grpSpPr>
      <p:sp>
        <p:nvSpPr>
          <p:cNvPr id="588" name="Google Shape;588;p82"/>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aphicFrame>
        <p:nvGraphicFramePr>
          <p:cNvPr id="589" name="Google Shape;589;p82"/>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590" name="Google Shape;590;p82"/>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91" name="Google Shape;591;p82"/>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3">
  <p:cSld name="CUSTOM_3_1_2">
    <p:spTree>
      <p:nvGrpSpPr>
        <p:cNvPr id="592" name="Shape 592"/>
        <p:cNvGrpSpPr/>
        <p:nvPr/>
      </p:nvGrpSpPr>
      <p:grpSpPr>
        <a:xfrm>
          <a:off x="0" y="0"/>
          <a:ext cx="0" cy="0"/>
          <a:chOff x="0" y="0"/>
          <a:chExt cx="0" cy="0"/>
        </a:xfrm>
      </p:grpSpPr>
      <p:sp>
        <p:nvSpPr>
          <p:cNvPr id="593" name="Google Shape;593;p83"/>
          <p:cNvSpPr/>
          <p:nvPr/>
        </p:nvSpPr>
        <p:spPr>
          <a:xfrm>
            <a:off x="0" y="0"/>
            <a:ext cx="12190095" cy="6858000"/>
          </a:xfrm>
          <a:custGeom>
            <a:rect b="b" l="l" r="r" t="t"/>
            <a:pathLst>
              <a:path extrusionOk="0" h="6858000" w="12190095">
                <a:moveTo>
                  <a:pt x="0" y="6858000"/>
                </a:moveTo>
                <a:lnTo>
                  <a:pt x="12189599" y="6858000"/>
                </a:lnTo>
                <a:lnTo>
                  <a:pt x="12189599" y="0"/>
                </a:lnTo>
                <a:lnTo>
                  <a:pt x="0" y="0"/>
                </a:lnTo>
                <a:lnTo>
                  <a:pt x="0" y="6858000"/>
                </a:lnTo>
                <a:close/>
              </a:path>
            </a:pathLst>
          </a:custGeom>
          <a:solidFill>
            <a:schemeClr val="dk1"/>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94" name="Google Shape;594;p83"/>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595" name="Google Shape;595;p83"/>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graphicFrame>
        <p:nvGraphicFramePr>
          <p:cNvPr id="596" name="Google Shape;596;p83"/>
          <p:cNvGraphicFramePr/>
          <p:nvPr/>
        </p:nvGraphicFramePr>
        <p:xfrm>
          <a:off x="-95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Tree>
  </p:cSld>
  <p:clrMapOvr>
    <a:masterClrMapping/>
  </p:clrMapOvr>
</p:sldLayout>
</file>

<file path=ppt/slideLayouts/slideLayout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4">
  <p:cSld name="CUSTOM_3_1_1">
    <p:spTree>
      <p:nvGrpSpPr>
        <p:cNvPr id="597" name="Shape 597"/>
        <p:cNvGrpSpPr/>
        <p:nvPr/>
      </p:nvGrpSpPr>
      <p:grpSpPr>
        <a:xfrm>
          <a:off x="0" y="0"/>
          <a:ext cx="0" cy="0"/>
          <a:chOff x="0" y="0"/>
          <a:chExt cx="0" cy="0"/>
        </a:xfrm>
      </p:grpSpPr>
      <p:sp>
        <p:nvSpPr>
          <p:cNvPr id="598" name="Google Shape;598;p84"/>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599" name="Google Shape;599;p84"/>
          <p:cNvSpPr txBox="1"/>
          <p:nvPr>
            <p:ph idx="1" type="subTitle"/>
          </p:nvPr>
        </p:nvSpPr>
        <p:spPr>
          <a:xfrm>
            <a:off x="1069001" y="4250725"/>
            <a:ext cx="9456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600" name="Google Shape;600;p84"/>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rgbClr val="FFFFFF"/>
                </a:solidFill>
              </a:defRPr>
            </a:lvl1pPr>
            <a:lvl2pPr lvl="1">
              <a:spcBef>
                <a:spcPts val="0"/>
              </a:spcBef>
              <a:spcAft>
                <a:spcPts val="0"/>
              </a:spcAft>
              <a:buNone/>
              <a:defRPr>
                <a:solidFill>
                  <a:srgbClr val="FFFFFF"/>
                </a:solidFill>
                <a:latin typeface="Muli"/>
                <a:ea typeface="Muli"/>
                <a:cs typeface="Muli"/>
                <a:sym typeface="Muli"/>
              </a:defRPr>
            </a:lvl2pPr>
            <a:lvl3pPr lvl="2">
              <a:spcBef>
                <a:spcPts val="0"/>
              </a:spcBef>
              <a:spcAft>
                <a:spcPts val="0"/>
              </a:spcAft>
              <a:buNone/>
              <a:defRPr>
                <a:solidFill>
                  <a:srgbClr val="FFFFFF"/>
                </a:solidFill>
                <a:latin typeface="Muli"/>
                <a:ea typeface="Muli"/>
                <a:cs typeface="Muli"/>
                <a:sym typeface="Muli"/>
              </a:defRPr>
            </a:lvl3pPr>
            <a:lvl4pPr lvl="3">
              <a:spcBef>
                <a:spcPts val="0"/>
              </a:spcBef>
              <a:spcAft>
                <a:spcPts val="0"/>
              </a:spcAft>
              <a:buNone/>
              <a:defRPr>
                <a:solidFill>
                  <a:srgbClr val="FFFFFF"/>
                </a:solidFill>
                <a:latin typeface="Muli"/>
                <a:ea typeface="Muli"/>
                <a:cs typeface="Muli"/>
                <a:sym typeface="Muli"/>
              </a:defRPr>
            </a:lvl4pPr>
            <a:lvl5pPr lvl="4">
              <a:spcBef>
                <a:spcPts val="0"/>
              </a:spcBef>
              <a:spcAft>
                <a:spcPts val="0"/>
              </a:spcAft>
              <a:buNone/>
              <a:defRPr>
                <a:solidFill>
                  <a:srgbClr val="FFFFFF"/>
                </a:solidFill>
                <a:latin typeface="Muli"/>
                <a:ea typeface="Muli"/>
                <a:cs typeface="Muli"/>
                <a:sym typeface="Muli"/>
              </a:defRPr>
            </a:lvl5pPr>
            <a:lvl6pPr lvl="5">
              <a:spcBef>
                <a:spcPts val="0"/>
              </a:spcBef>
              <a:spcAft>
                <a:spcPts val="0"/>
              </a:spcAft>
              <a:buNone/>
              <a:defRPr>
                <a:solidFill>
                  <a:srgbClr val="FFFFFF"/>
                </a:solidFill>
                <a:latin typeface="Muli"/>
                <a:ea typeface="Muli"/>
                <a:cs typeface="Muli"/>
                <a:sym typeface="Muli"/>
              </a:defRPr>
            </a:lvl6pPr>
            <a:lvl7pPr lvl="6">
              <a:spcBef>
                <a:spcPts val="0"/>
              </a:spcBef>
              <a:spcAft>
                <a:spcPts val="0"/>
              </a:spcAft>
              <a:buNone/>
              <a:defRPr>
                <a:solidFill>
                  <a:srgbClr val="FFFFFF"/>
                </a:solidFill>
                <a:latin typeface="Muli"/>
                <a:ea typeface="Muli"/>
                <a:cs typeface="Muli"/>
                <a:sym typeface="Muli"/>
              </a:defRPr>
            </a:lvl7pPr>
            <a:lvl8pPr lvl="7">
              <a:spcBef>
                <a:spcPts val="0"/>
              </a:spcBef>
              <a:spcAft>
                <a:spcPts val="0"/>
              </a:spcAft>
              <a:buNone/>
              <a:defRPr>
                <a:solidFill>
                  <a:srgbClr val="FFFFFF"/>
                </a:solidFill>
                <a:latin typeface="Muli"/>
                <a:ea typeface="Muli"/>
                <a:cs typeface="Muli"/>
                <a:sym typeface="Muli"/>
              </a:defRPr>
            </a:lvl8pPr>
            <a:lvl9pPr lvl="8">
              <a:spcBef>
                <a:spcPts val="0"/>
              </a:spcBef>
              <a:spcAft>
                <a:spcPts val="0"/>
              </a:spcAft>
              <a:buNone/>
              <a:defRPr>
                <a:solidFill>
                  <a:srgbClr val="FFFFFF"/>
                </a:solidFill>
                <a:latin typeface="Muli"/>
                <a:ea typeface="Muli"/>
                <a:cs typeface="Muli"/>
                <a:sym typeface="Muli"/>
              </a:defRPr>
            </a:lvl9pPr>
          </a:lstStyle>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5">
  <p:cSld name="CUSTOM_3_1_1_1">
    <p:spTree>
      <p:nvGrpSpPr>
        <p:cNvPr id="601" name="Shape 601"/>
        <p:cNvGrpSpPr/>
        <p:nvPr/>
      </p:nvGrpSpPr>
      <p:grpSpPr>
        <a:xfrm>
          <a:off x="0" y="0"/>
          <a:ext cx="0" cy="0"/>
          <a:chOff x="0" y="0"/>
          <a:chExt cx="0" cy="0"/>
        </a:xfrm>
      </p:grpSpPr>
      <p:sp>
        <p:nvSpPr>
          <p:cNvPr id="602" name="Google Shape;602;p85"/>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chemeClr val="dk2"/>
                </a:solidFill>
              </a:defRPr>
            </a:lvl1pPr>
            <a:lvl2pPr lvl="1">
              <a:spcBef>
                <a:spcPts val="0"/>
              </a:spcBef>
              <a:spcAft>
                <a:spcPts val="0"/>
              </a:spcAft>
              <a:buNone/>
              <a:defRPr>
                <a:solidFill>
                  <a:schemeClr val="dk2"/>
                </a:solidFill>
                <a:latin typeface="Muli"/>
                <a:ea typeface="Muli"/>
                <a:cs typeface="Muli"/>
                <a:sym typeface="Muli"/>
              </a:defRPr>
            </a:lvl2pPr>
            <a:lvl3pPr lvl="2">
              <a:spcBef>
                <a:spcPts val="0"/>
              </a:spcBef>
              <a:spcAft>
                <a:spcPts val="0"/>
              </a:spcAft>
              <a:buNone/>
              <a:defRPr>
                <a:solidFill>
                  <a:schemeClr val="dk2"/>
                </a:solidFill>
                <a:latin typeface="Muli"/>
                <a:ea typeface="Muli"/>
                <a:cs typeface="Muli"/>
                <a:sym typeface="Muli"/>
              </a:defRPr>
            </a:lvl3pPr>
            <a:lvl4pPr lvl="3">
              <a:spcBef>
                <a:spcPts val="0"/>
              </a:spcBef>
              <a:spcAft>
                <a:spcPts val="0"/>
              </a:spcAft>
              <a:buNone/>
              <a:defRPr>
                <a:solidFill>
                  <a:schemeClr val="dk2"/>
                </a:solidFill>
                <a:latin typeface="Muli"/>
                <a:ea typeface="Muli"/>
                <a:cs typeface="Muli"/>
                <a:sym typeface="Muli"/>
              </a:defRPr>
            </a:lvl4pPr>
            <a:lvl5pPr lvl="4">
              <a:spcBef>
                <a:spcPts val="0"/>
              </a:spcBef>
              <a:spcAft>
                <a:spcPts val="0"/>
              </a:spcAft>
              <a:buNone/>
              <a:defRPr>
                <a:solidFill>
                  <a:schemeClr val="dk2"/>
                </a:solidFill>
                <a:latin typeface="Muli"/>
                <a:ea typeface="Muli"/>
                <a:cs typeface="Muli"/>
                <a:sym typeface="Muli"/>
              </a:defRPr>
            </a:lvl5pPr>
            <a:lvl6pPr lvl="5">
              <a:spcBef>
                <a:spcPts val="0"/>
              </a:spcBef>
              <a:spcAft>
                <a:spcPts val="0"/>
              </a:spcAft>
              <a:buNone/>
              <a:defRPr>
                <a:solidFill>
                  <a:schemeClr val="dk2"/>
                </a:solidFill>
                <a:latin typeface="Muli"/>
                <a:ea typeface="Muli"/>
                <a:cs typeface="Muli"/>
                <a:sym typeface="Muli"/>
              </a:defRPr>
            </a:lvl6pPr>
            <a:lvl7pPr lvl="6">
              <a:spcBef>
                <a:spcPts val="0"/>
              </a:spcBef>
              <a:spcAft>
                <a:spcPts val="0"/>
              </a:spcAft>
              <a:buNone/>
              <a:defRPr>
                <a:solidFill>
                  <a:schemeClr val="dk2"/>
                </a:solidFill>
                <a:latin typeface="Muli"/>
                <a:ea typeface="Muli"/>
                <a:cs typeface="Muli"/>
                <a:sym typeface="Muli"/>
              </a:defRPr>
            </a:lvl7pPr>
            <a:lvl8pPr lvl="7">
              <a:spcBef>
                <a:spcPts val="0"/>
              </a:spcBef>
              <a:spcAft>
                <a:spcPts val="0"/>
              </a:spcAft>
              <a:buNone/>
              <a:defRPr>
                <a:solidFill>
                  <a:schemeClr val="dk2"/>
                </a:solidFill>
                <a:latin typeface="Muli"/>
                <a:ea typeface="Muli"/>
                <a:cs typeface="Muli"/>
                <a:sym typeface="Muli"/>
              </a:defRPr>
            </a:lvl8pPr>
            <a:lvl9pPr lvl="8">
              <a:spcBef>
                <a:spcPts val="0"/>
              </a:spcBef>
              <a:spcAft>
                <a:spcPts val="0"/>
              </a:spcAft>
              <a:buNone/>
              <a:defRPr>
                <a:solidFill>
                  <a:schemeClr val="dk2"/>
                </a:solidFill>
                <a:latin typeface="Muli"/>
                <a:ea typeface="Muli"/>
                <a:cs typeface="Muli"/>
                <a:sym typeface="Muli"/>
              </a:defRPr>
            </a:lvl9pPr>
          </a:lstStyle>
          <a:p/>
        </p:txBody>
      </p:sp>
      <p:sp>
        <p:nvSpPr>
          <p:cNvPr id="603" name="Google Shape;603;p85"/>
          <p:cNvSpPr txBox="1"/>
          <p:nvPr>
            <p:ph idx="1" type="subTitle"/>
          </p:nvPr>
        </p:nvSpPr>
        <p:spPr>
          <a:xfrm>
            <a:off x="1069001" y="4174525"/>
            <a:ext cx="9456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5 1">
  <p:cSld name="CUSTOM_3_1_1_1_1">
    <p:spTree>
      <p:nvGrpSpPr>
        <p:cNvPr id="604" name="Shape 604"/>
        <p:cNvGrpSpPr/>
        <p:nvPr/>
      </p:nvGrpSpPr>
      <p:grpSpPr>
        <a:xfrm>
          <a:off x="0" y="0"/>
          <a:ext cx="0" cy="0"/>
          <a:chOff x="0" y="0"/>
          <a:chExt cx="0" cy="0"/>
        </a:xfrm>
      </p:grpSpPr>
      <p:sp>
        <p:nvSpPr>
          <p:cNvPr id="605" name="Google Shape;605;p86"/>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chemeClr val="dk2"/>
                </a:solidFill>
              </a:defRPr>
            </a:lvl1pPr>
            <a:lvl2pPr lvl="1">
              <a:spcBef>
                <a:spcPts val="0"/>
              </a:spcBef>
              <a:spcAft>
                <a:spcPts val="0"/>
              </a:spcAft>
              <a:buNone/>
              <a:defRPr>
                <a:solidFill>
                  <a:schemeClr val="dk2"/>
                </a:solidFill>
                <a:latin typeface="Muli"/>
                <a:ea typeface="Muli"/>
                <a:cs typeface="Muli"/>
                <a:sym typeface="Muli"/>
              </a:defRPr>
            </a:lvl2pPr>
            <a:lvl3pPr lvl="2">
              <a:spcBef>
                <a:spcPts val="0"/>
              </a:spcBef>
              <a:spcAft>
                <a:spcPts val="0"/>
              </a:spcAft>
              <a:buNone/>
              <a:defRPr>
                <a:solidFill>
                  <a:schemeClr val="dk2"/>
                </a:solidFill>
                <a:latin typeface="Muli"/>
                <a:ea typeface="Muli"/>
                <a:cs typeface="Muli"/>
                <a:sym typeface="Muli"/>
              </a:defRPr>
            </a:lvl3pPr>
            <a:lvl4pPr lvl="3">
              <a:spcBef>
                <a:spcPts val="0"/>
              </a:spcBef>
              <a:spcAft>
                <a:spcPts val="0"/>
              </a:spcAft>
              <a:buNone/>
              <a:defRPr>
                <a:solidFill>
                  <a:schemeClr val="dk2"/>
                </a:solidFill>
                <a:latin typeface="Muli"/>
                <a:ea typeface="Muli"/>
                <a:cs typeface="Muli"/>
                <a:sym typeface="Muli"/>
              </a:defRPr>
            </a:lvl4pPr>
            <a:lvl5pPr lvl="4">
              <a:spcBef>
                <a:spcPts val="0"/>
              </a:spcBef>
              <a:spcAft>
                <a:spcPts val="0"/>
              </a:spcAft>
              <a:buNone/>
              <a:defRPr>
                <a:solidFill>
                  <a:schemeClr val="dk2"/>
                </a:solidFill>
                <a:latin typeface="Muli"/>
                <a:ea typeface="Muli"/>
                <a:cs typeface="Muli"/>
                <a:sym typeface="Muli"/>
              </a:defRPr>
            </a:lvl5pPr>
            <a:lvl6pPr lvl="5">
              <a:spcBef>
                <a:spcPts val="0"/>
              </a:spcBef>
              <a:spcAft>
                <a:spcPts val="0"/>
              </a:spcAft>
              <a:buNone/>
              <a:defRPr>
                <a:solidFill>
                  <a:schemeClr val="dk2"/>
                </a:solidFill>
                <a:latin typeface="Muli"/>
                <a:ea typeface="Muli"/>
                <a:cs typeface="Muli"/>
                <a:sym typeface="Muli"/>
              </a:defRPr>
            </a:lvl6pPr>
            <a:lvl7pPr lvl="6">
              <a:spcBef>
                <a:spcPts val="0"/>
              </a:spcBef>
              <a:spcAft>
                <a:spcPts val="0"/>
              </a:spcAft>
              <a:buNone/>
              <a:defRPr>
                <a:solidFill>
                  <a:schemeClr val="dk2"/>
                </a:solidFill>
                <a:latin typeface="Muli"/>
                <a:ea typeface="Muli"/>
                <a:cs typeface="Muli"/>
                <a:sym typeface="Muli"/>
              </a:defRPr>
            </a:lvl7pPr>
            <a:lvl8pPr lvl="7">
              <a:spcBef>
                <a:spcPts val="0"/>
              </a:spcBef>
              <a:spcAft>
                <a:spcPts val="0"/>
              </a:spcAft>
              <a:buNone/>
              <a:defRPr>
                <a:solidFill>
                  <a:schemeClr val="dk2"/>
                </a:solidFill>
                <a:latin typeface="Muli"/>
                <a:ea typeface="Muli"/>
                <a:cs typeface="Muli"/>
                <a:sym typeface="Muli"/>
              </a:defRPr>
            </a:lvl8pPr>
            <a:lvl9pPr lvl="8">
              <a:spcBef>
                <a:spcPts val="0"/>
              </a:spcBef>
              <a:spcAft>
                <a:spcPts val="0"/>
              </a:spcAft>
              <a:buNone/>
              <a:defRPr>
                <a:solidFill>
                  <a:schemeClr val="dk2"/>
                </a:solidFill>
                <a:latin typeface="Muli"/>
                <a:ea typeface="Muli"/>
                <a:cs typeface="Muli"/>
                <a:sym typeface="Muli"/>
              </a:defRPr>
            </a:lvl9pPr>
          </a:lstStyle>
          <a:p/>
        </p:txBody>
      </p:sp>
      <p:sp>
        <p:nvSpPr>
          <p:cNvPr id="606" name="Google Shape;606;p86"/>
          <p:cNvSpPr txBox="1"/>
          <p:nvPr>
            <p:ph idx="1" type="subTitle"/>
          </p:nvPr>
        </p:nvSpPr>
        <p:spPr>
          <a:xfrm>
            <a:off x="1069001" y="4174525"/>
            <a:ext cx="9456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graphicFrame>
        <p:nvGraphicFramePr>
          <p:cNvPr id="607" name="Google Shape;607;p86"/>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08" name="Google Shape;608;p86"/>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1">
    <p:spTree>
      <p:nvGrpSpPr>
        <p:cNvPr id="609" name="Shape 609"/>
        <p:cNvGrpSpPr/>
        <p:nvPr/>
      </p:nvGrpSpPr>
      <p:grpSpPr>
        <a:xfrm>
          <a:off x="0" y="0"/>
          <a:ext cx="0" cy="0"/>
          <a:chOff x="0" y="0"/>
          <a:chExt cx="0" cy="0"/>
        </a:xfrm>
      </p:grpSpPr>
      <p:graphicFrame>
        <p:nvGraphicFramePr>
          <p:cNvPr id="610" name="Google Shape;610;p87"/>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11" name="Google Shape;611;p87"/>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12" name="Google Shape;612;p87"/>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613" name="Google Shape;613;p87"/>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Content">
  <p:cSld name="CUSTOM_2">
    <p:spTree>
      <p:nvGrpSpPr>
        <p:cNvPr id="614" name="Shape 614"/>
        <p:cNvGrpSpPr/>
        <p:nvPr/>
      </p:nvGrpSpPr>
      <p:grpSpPr>
        <a:xfrm>
          <a:off x="0" y="0"/>
          <a:ext cx="0" cy="0"/>
          <a:chOff x="0" y="0"/>
          <a:chExt cx="0" cy="0"/>
        </a:xfrm>
      </p:grpSpPr>
      <p:graphicFrame>
        <p:nvGraphicFramePr>
          <p:cNvPr id="615" name="Google Shape;615;p88"/>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16" name="Google Shape;616;p88"/>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17" name="Google Shape;617;p88"/>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618" name="Google Shape;618;p88"/>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619" name="Google Shape;619;p88"/>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ntent">
  <p:cSld name="Two Content">
    <p:spTree>
      <p:nvGrpSpPr>
        <p:cNvPr id="620" name="Shape 620"/>
        <p:cNvGrpSpPr/>
        <p:nvPr/>
      </p:nvGrpSpPr>
      <p:grpSpPr>
        <a:xfrm>
          <a:off x="0" y="0"/>
          <a:ext cx="0" cy="0"/>
          <a:chOff x="0" y="0"/>
          <a:chExt cx="0" cy="0"/>
        </a:xfrm>
      </p:grpSpPr>
      <p:graphicFrame>
        <p:nvGraphicFramePr>
          <p:cNvPr id="621" name="Google Shape;621;p89"/>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22" name="Google Shape;622;p89"/>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23" name="Google Shape;623;p89"/>
          <p:cNvSpPr txBox="1"/>
          <p:nvPr>
            <p:ph idx="1" type="body"/>
          </p:nvPr>
        </p:nvSpPr>
        <p:spPr>
          <a:xfrm>
            <a:off x="685800" y="1318212"/>
            <a:ext cx="48006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624" name="Google Shape;624;p89"/>
          <p:cNvSpPr txBox="1"/>
          <p:nvPr>
            <p:ph idx="2" type="body"/>
          </p:nvPr>
        </p:nvSpPr>
        <p:spPr>
          <a:xfrm>
            <a:off x="6629400" y="1318212"/>
            <a:ext cx="48006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625" name="Google Shape;625;p89"/>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626" name="Google Shape;626;p89"/>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 bullets">
  <p:cSld name="Two Content_2">
    <p:spTree>
      <p:nvGrpSpPr>
        <p:cNvPr id="627" name="Shape 627"/>
        <p:cNvGrpSpPr/>
        <p:nvPr/>
      </p:nvGrpSpPr>
      <p:grpSpPr>
        <a:xfrm>
          <a:off x="0" y="0"/>
          <a:ext cx="0" cy="0"/>
          <a:chOff x="0" y="0"/>
          <a:chExt cx="0" cy="0"/>
        </a:xfrm>
      </p:grpSpPr>
      <p:graphicFrame>
        <p:nvGraphicFramePr>
          <p:cNvPr id="628" name="Google Shape;628;p90"/>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29" name="Google Shape;629;p90"/>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30" name="Google Shape;630;p90"/>
          <p:cNvSpPr txBox="1"/>
          <p:nvPr>
            <p:ph idx="1" type="body"/>
          </p:nvPr>
        </p:nvSpPr>
        <p:spPr>
          <a:xfrm>
            <a:off x="685800" y="1318212"/>
            <a:ext cx="48006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631" name="Google Shape;631;p90"/>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grpSp>
        <p:nvGrpSpPr>
          <p:cNvPr id="632" name="Google Shape;632;p90"/>
          <p:cNvGrpSpPr/>
          <p:nvPr/>
        </p:nvGrpSpPr>
        <p:grpSpPr>
          <a:xfrm>
            <a:off x="6126479" y="1446441"/>
            <a:ext cx="5302980" cy="623700"/>
            <a:chOff x="5745479" y="1446441"/>
            <a:chExt cx="5302980" cy="623700"/>
          </a:xfrm>
        </p:grpSpPr>
        <p:sp>
          <p:nvSpPr>
            <p:cNvPr id="633" name="Google Shape;633;p90"/>
            <p:cNvSpPr txBox="1"/>
            <p:nvPr/>
          </p:nvSpPr>
          <p:spPr>
            <a:xfrm>
              <a:off x="5775959" y="1446441"/>
              <a:ext cx="5272500" cy="623700"/>
            </a:xfrm>
            <a:prstGeom prst="rect">
              <a:avLst/>
            </a:prstGeom>
            <a:solidFill>
              <a:srgbClr val="EEEEEE"/>
            </a:solidFill>
            <a:ln>
              <a:noFill/>
            </a:ln>
          </p:spPr>
          <p:txBody>
            <a:bodyPr anchorCtr="0" anchor="t" bIns="0" lIns="0" spcFirstLastPara="1" rIns="0" wrap="square" tIns="4425">
              <a:noAutofit/>
            </a:bodyPr>
            <a:lstStyle/>
            <a:p>
              <a:pPr indent="0" lvl="0" marL="0" marR="0" rtl="0" algn="l">
                <a:lnSpc>
                  <a:spcPct val="100000"/>
                </a:lnSpc>
                <a:spcBef>
                  <a:spcPts val="0"/>
                </a:spcBef>
                <a:spcAft>
                  <a:spcPts val="0"/>
                </a:spcAft>
                <a:buNone/>
              </a:pPr>
              <a:r>
                <a:t/>
              </a:r>
              <a:endParaRPr sz="1400">
                <a:latin typeface="Muli"/>
                <a:ea typeface="Muli"/>
                <a:cs typeface="Muli"/>
                <a:sym typeface="Muli"/>
              </a:endParaRPr>
            </a:p>
          </p:txBody>
        </p:sp>
        <p:sp>
          <p:nvSpPr>
            <p:cNvPr id="634" name="Google Shape;634;p90"/>
            <p:cNvSpPr/>
            <p:nvPr/>
          </p:nvSpPr>
          <p:spPr>
            <a:xfrm>
              <a:off x="5745479" y="1446441"/>
              <a:ext cx="0" cy="623569"/>
            </a:xfrm>
            <a:custGeom>
              <a:rect b="b" l="l" r="r" t="t"/>
              <a:pathLst>
                <a:path extrusionOk="0" h="623569"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635" name="Google Shape;635;p90"/>
          <p:cNvGrpSpPr/>
          <p:nvPr/>
        </p:nvGrpSpPr>
        <p:grpSpPr>
          <a:xfrm>
            <a:off x="6126479" y="2370921"/>
            <a:ext cx="5302980" cy="623700"/>
            <a:chOff x="5745479" y="2218524"/>
            <a:chExt cx="5302980" cy="623700"/>
          </a:xfrm>
        </p:grpSpPr>
        <p:sp>
          <p:nvSpPr>
            <p:cNvPr id="636" name="Google Shape;636;p90"/>
            <p:cNvSpPr txBox="1"/>
            <p:nvPr/>
          </p:nvSpPr>
          <p:spPr>
            <a:xfrm>
              <a:off x="5775959" y="2218524"/>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637" name="Google Shape;637;p90"/>
            <p:cNvSpPr/>
            <p:nvPr/>
          </p:nvSpPr>
          <p:spPr>
            <a:xfrm>
              <a:off x="5745479" y="2218524"/>
              <a:ext cx="0" cy="623569"/>
            </a:xfrm>
            <a:custGeom>
              <a:rect b="b" l="l" r="r" t="t"/>
              <a:pathLst>
                <a:path extrusionOk="0" h="623569"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638" name="Google Shape;638;p90"/>
          <p:cNvGrpSpPr/>
          <p:nvPr/>
        </p:nvGrpSpPr>
        <p:grpSpPr>
          <a:xfrm>
            <a:off x="6126479" y="3295402"/>
            <a:ext cx="5302980" cy="623700"/>
            <a:chOff x="5745479" y="2990608"/>
            <a:chExt cx="5302980" cy="623700"/>
          </a:xfrm>
        </p:grpSpPr>
        <p:sp>
          <p:nvSpPr>
            <p:cNvPr id="639" name="Google Shape;639;p90"/>
            <p:cNvSpPr txBox="1"/>
            <p:nvPr/>
          </p:nvSpPr>
          <p:spPr>
            <a:xfrm>
              <a:off x="5775959" y="2990608"/>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640" name="Google Shape;640;p90"/>
            <p:cNvSpPr/>
            <p:nvPr/>
          </p:nvSpPr>
          <p:spPr>
            <a:xfrm>
              <a:off x="5745479" y="2990608"/>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641" name="Google Shape;641;p90"/>
          <p:cNvGrpSpPr/>
          <p:nvPr/>
        </p:nvGrpSpPr>
        <p:grpSpPr>
          <a:xfrm>
            <a:off x="6126479" y="4219882"/>
            <a:ext cx="5302980" cy="623700"/>
            <a:chOff x="5745479" y="3762679"/>
            <a:chExt cx="5302980" cy="623700"/>
          </a:xfrm>
        </p:grpSpPr>
        <p:sp>
          <p:nvSpPr>
            <p:cNvPr id="642" name="Google Shape;642;p90"/>
            <p:cNvSpPr txBox="1"/>
            <p:nvPr/>
          </p:nvSpPr>
          <p:spPr>
            <a:xfrm>
              <a:off x="5775959" y="3762679"/>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643" name="Google Shape;643;p90"/>
            <p:cNvSpPr/>
            <p:nvPr/>
          </p:nvSpPr>
          <p:spPr>
            <a:xfrm>
              <a:off x="5745479" y="3762692"/>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644" name="Google Shape;644;p90"/>
          <p:cNvGrpSpPr/>
          <p:nvPr/>
        </p:nvGrpSpPr>
        <p:grpSpPr>
          <a:xfrm>
            <a:off x="6126479" y="5144363"/>
            <a:ext cx="5302980" cy="623700"/>
            <a:chOff x="5745479" y="4534763"/>
            <a:chExt cx="5302980" cy="623700"/>
          </a:xfrm>
        </p:grpSpPr>
        <p:sp>
          <p:nvSpPr>
            <p:cNvPr id="645" name="Google Shape;645;p90"/>
            <p:cNvSpPr txBox="1"/>
            <p:nvPr/>
          </p:nvSpPr>
          <p:spPr>
            <a:xfrm>
              <a:off x="5775959" y="4534763"/>
              <a:ext cx="5272500" cy="623700"/>
            </a:xfrm>
            <a:prstGeom prst="rect">
              <a:avLst/>
            </a:prstGeom>
            <a:solidFill>
              <a:srgbClr val="EEEEEE"/>
            </a:solidFill>
            <a:ln>
              <a:noFill/>
            </a:ln>
          </p:spPr>
          <p:txBody>
            <a:bodyPr anchorCtr="0" anchor="t" bIns="0" lIns="0" spcFirstLastPara="1" rIns="0" wrap="square" tIns="4425">
              <a:noAutofit/>
            </a:bodyPr>
            <a:lstStyle/>
            <a:p>
              <a:pPr indent="0" lvl="0" marL="0" marR="0" rtl="0" algn="l">
                <a:lnSpc>
                  <a:spcPct val="100000"/>
                </a:lnSpc>
                <a:spcBef>
                  <a:spcPts val="0"/>
                </a:spcBef>
                <a:spcAft>
                  <a:spcPts val="0"/>
                </a:spcAft>
                <a:buNone/>
              </a:pPr>
              <a:r>
                <a:t/>
              </a:r>
              <a:endParaRPr sz="1400">
                <a:latin typeface="Muli"/>
                <a:ea typeface="Muli"/>
                <a:cs typeface="Muli"/>
                <a:sym typeface="Muli"/>
              </a:endParaRPr>
            </a:p>
          </p:txBody>
        </p:sp>
        <p:sp>
          <p:nvSpPr>
            <p:cNvPr id="646" name="Google Shape;646;p90"/>
            <p:cNvSpPr/>
            <p:nvPr/>
          </p:nvSpPr>
          <p:spPr>
            <a:xfrm>
              <a:off x="5745479" y="4534763"/>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sp>
        <p:nvSpPr>
          <p:cNvPr id="647" name="Google Shape;647;p90"/>
          <p:cNvSpPr txBox="1"/>
          <p:nvPr>
            <p:ph idx="2" type="body"/>
          </p:nvPr>
        </p:nvSpPr>
        <p:spPr>
          <a:xfrm>
            <a:off x="6126475" y="1531513"/>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48" name="Google Shape;648;p90"/>
          <p:cNvSpPr txBox="1"/>
          <p:nvPr>
            <p:ph idx="3" type="body"/>
          </p:nvPr>
        </p:nvSpPr>
        <p:spPr>
          <a:xfrm>
            <a:off x="6126475" y="2457324"/>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49" name="Google Shape;649;p90"/>
          <p:cNvSpPr txBox="1"/>
          <p:nvPr>
            <p:ph idx="4" type="body"/>
          </p:nvPr>
        </p:nvSpPr>
        <p:spPr>
          <a:xfrm>
            <a:off x="6126475" y="3381798"/>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50" name="Google Shape;650;p90"/>
          <p:cNvSpPr txBox="1"/>
          <p:nvPr>
            <p:ph idx="5" type="body"/>
          </p:nvPr>
        </p:nvSpPr>
        <p:spPr>
          <a:xfrm>
            <a:off x="6126475" y="4306276"/>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51" name="Google Shape;651;p90"/>
          <p:cNvSpPr txBox="1"/>
          <p:nvPr>
            <p:ph idx="6" type="body"/>
          </p:nvPr>
        </p:nvSpPr>
        <p:spPr>
          <a:xfrm>
            <a:off x="6126475" y="5230750"/>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52" name="Google Shape;652;p90"/>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2 points">
  <p:cSld name="Two Content_1">
    <p:spTree>
      <p:nvGrpSpPr>
        <p:cNvPr id="653" name="Shape 653"/>
        <p:cNvGrpSpPr/>
        <p:nvPr/>
      </p:nvGrpSpPr>
      <p:grpSpPr>
        <a:xfrm>
          <a:off x="0" y="0"/>
          <a:ext cx="0" cy="0"/>
          <a:chOff x="0" y="0"/>
          <a:chExt cx="0" cy="0"/>
        </a:xfrm>
      </p:grpSpPr>
      <p:graphicFrame>
        <p:nvGraphicFramePr>
          <p:cNvPr id="654" name="Google Shape;654;p91"/>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55" name="Google Shape;655;p91"/>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56" name="Google Shape;656;p91"/>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657" name="Google Shape;657;p91"/>
          <p:cNvSpPr txBox="1"/>
          <p:nvPr>
            <p:ph idx="1" type="body"/>
          </p:nvPr>
        </p:nvSpPr>
        <p:spPr>
          <a:xfrm>
            <a:off x="685800" y="1524000"/>
            <a:ext cx="4432200" cy="438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658" name="Google Shape;658;p91"/>
          <p:cNvSpPr txBox="1"/>
          <p:nvPr>
            <p:ph idx="2" type="body"/>
          </p:nvPr>
        </p:nvSpPr>
        <p:spPr>
          <a:xfrm>
            <a:off x="6191050" y="1600200"/>
            <a:ext cx="51327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59" name="Google Shape;659;p91"/>
          <p:cNvSpPr txBox="1"/>
          <p:nvPr>
            <p:ph idx="3" type="body"/>
          </p:nvPr>
        </p:nvSpPr>
        <p:spPr>
          <a:xfrm>
            <a:off x="6191050" y="3883950"/>
            <a:ext cx="51327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60" name="Google Shape;660;p91"/>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2 points 1">
  <p:cSld name="Two Content_1_2">
    <p:spTree>
      <p:nvGrpSpPr>
        <p:cNvPr id="661" name="Shape 661"/>
        <p:cNvGrpSpPr/>
        <p:nvPr/>
      </p:nvGrpSpPr>
      <p:grpSpPr>
        <a:xfrm>
          <a:off x="0" y="0"/>
          <a:ext cx="0" cy="0"/>
          <a:chOff x="0" y="0"/>
          <a:chExt cx="0" cy="0"/>
        </a:xfrm>
      </p:grpSpPr>
      <p:graphicFrame>
        <p:nvGraphicFramePr>
          <p:cNvPr id="662" name="Google Shape;662;p92"/>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63" name="Google Shape;663;p92"/>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64" name="Google Shape;664;p92"/>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665" name="Google Shape;665;p92"/>
          <p:cNvSpPr txBox="1"/>
          <p:nvPr>
            <p:ph idx="1" type="body"/>
          </p:nvPr>
        </p:nvSpPr>
        <p:spPr>
          <a:xfrm>
            <a:off x="6705600" y="1524000"/>
            <a:ext cx="4432200" cy="438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666" name="Google Shape;666;p92"/>
          <p:cNvSpPr txBox="1"/>
          <p:nvPr>
            <p:ph idx="2" type="body"/>
          </p:nvPr>
        </p:nvSpPr>
        <p:spPr>
          <a:xfrm>
            <a:off x="1619050" y="1600200"/>
            <a:ext cx="44322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67" name="Google Shape;667;p92"/>
          <p:cNvSpPr txBox="1"/>
          <p:nvPr>
            <p:ph idx="3" type="body"/>
          </p:nvPr>
        </p:nvSpPr>
        <p:spPr>
          <a:xfrm>
            <a:off x="1619050" y="3883950"/>
            <a:ext cx="44322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68" name="Google Shape;668;p92"/>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4 points">
  <p:cSld name="Two Content_1_1">
    <p:spTree>
      <p:nvGrpSpPr>
        <p:cNvPr id="669" name="Shape 669"/>
        <p:cNvGrpSpPr/>
        <p:nvPr/>
      </p:nvGrpSpPr>
      <p:grpSpPr>
        <a:xfrm>
          <a:off x="0" y="0"/>
          <a:ext cx="0" cy="0"/>
          <a:chOff x="0" y="0"/>
          <a:chExt cx="0" cy="0"/>
        </a:xfrm>
      </p:grpSpPr>
      <p:graphicFrame>
        <p:nvGraphicFramePr>
          <p:cNvPr id="670" name="Google Shape;670;p93"/>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1</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3</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2</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rgbClr val="FFFFFF"/>
                          </a:solidFill>
                          <a:latin typeface="Muli"/>
                          <a:ea typeface="Muli"/>
                          <a:cs typeface="Muli"/>
                          <a:sym typeface="Muli"/>
                        </a:rPr>
                        <a:t>4</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fld id="{00000000-1234-1234-1234-123412341234}" type="slidenum">
                        <a:rPr lang="en-US">
                          <a:solidFill>
                            <a:srgbClr val="FFFFFF"/>
                          </a:solidFill>
                        </a:rPr>
                        <a:t>‹#›</a:t>
                      </a:fld>
                      <a:endParaRPr>
                        <a:solidFill>
                          <a:srgbClr val="FFFFFF"/>
                        </a:solidFill>
                      </a:endParaRPr>
                    </a:p>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71" name="Google Shape;671;p93"/>
          <p:cNvSpPr txBox="1"/>
          <p:nvPr>
            <p:ph idx="1" type="body"/>
          </p:nvPr>
        </p:nvSpPr>
        <p:spPr>
          <a:xfrm>
            <a:off x="2360150" y="15524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72" name="Google Shape;672;p93"/>
          <p:cNvSpPr txBox="1"/>
          <p:nvPr>
            <p:ph idx="2" type="body"/>
          </p:nvPr>
        </p:nvSpPr>
        <p:spPr>
          <a:xfrm>
            <a:off x="2360150" y="38100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73" name="Google Shape;673;p93"/>
          <p:cNvSpPr txBox="1"/>
          <p:nvPr>
            <p:ph idx="3" type="body"/>
          </p:nvPr>
        </p:nvSpPr>
        <p:spPr>
          <a:xfrm>
            <a:off x="6939900" y="15524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74" name="Google Shape;674;p93"/>
          <p:cNvSpPr txBox="1"/>
          <p:nvPr>
            <p:ph idx="4" type="body"/>
          </p:nvPr>
        </p:nvSpPr>
        <p:spPr>
          <a:xfrm>
            <a:off x="6939900" y="38100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675" name="Google Shape;675;p93"/>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676" name="Google Shape;676;p93"/>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677" name="Google Shape;677;p93"/>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xplain 4 points ">
  <p:cSld name="Title and Content">
    <p:spTree>
      <p:nvGrpSpPr>
        <p:cNvPr id="678" name="Shape 678"/>
        <p:cNvGrpSpPr/>
        <p:nvPr/>
      </p:nvGrpSpPr>
      <p:grpSpPr>
        <a:xfrm>
          <a:off x="0" y="0"/>
          <a:ext cx="0" cy="0"/>
          <a:chOff x="0" y="0"/>
          <a:chExt cx="0" cy="0"/>
        </a:xfrm>
      </p:grpSpPr>
      <p:graphicFrame>
        <p:nvGraphicFramePr>
          <p:cNvPr id="679" name="Google Shape;679;p94"/>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680" name="Google Shape;680;p94"/>
          <p:cNvSpPr txBox="1"/>
          <p:nvPr>
            <p:ph idx="1" type="subTitle"/>
          </p:nvPr>
        </p:nvSpPr>
        <p:spPr>
          <a:xfrm>
            <a:off x="1399360" y="17108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681" name="Google Shape;681;p94"/>
          <p:cNvSpPr txBox="1"/>
          <p:nvPr>
            <p:ph idx="2" type="body"/>
          </p:nvPr>
        </p:nvSpPr>
        <p:spPr>
          <a:xfrm>
            <a:off x="1399360" y="21698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682" name="Google Shape;682;p94"/>
          <p:cNvCxnSpPr/>
          <p:nvPr/>
        </p:nvCxnSpPr>
        <p:spPr>
          <a:xfrm>
            <a:off x="1148533" y="1792207"/>
            <a:ext cx="0" cy="1678500"/>
          </a:xfrm>
          <a:prstGeom prst="straightConnector1">
            <a:avLst/>
          </a:prstGeom>
          <a:noFill/>
          <a:ln cap="flat" cmpd="sng" w="38100">
            <a:solidFill>
              <a:schemeClr val="dk2"/>
            </a:solidFill>
            <a:prstDash val="solid"/>
            <a:round/>
            <a:headEnd len="med" w="med" type="none"/>
            <a:tailEnd len="med" w="med" type="none"/>
          </a:ln>
        </p:spPr>
      </p:cxnSp>
      <p:sp>
        <p:nvSpPr>
          <p:cNvPr id="683" name="Google Shape;683;p94"/>
          <p:cNvSpPr txBox="1"/>
          <p:nvPr>
            <p:ph idx="3" type="subTitle"/>
          </p:nvPr>
        </p:nvSpPr>
        <p:spPr>
          <a:xfrm>
            <a:off x="1399360" y="38690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684" name="Google Shape;684;p94"/>
          <p:cNvSpPr txBox="1"/>
          <p:nvPr>
            <p:ph idx="4" type="body"/>
          </p:nvPr>
        </p:nvSpPr>
        <p:spPr>
          <a:xfrm>
            <a:off x="1399360" y="43280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685" name="Google Shape;685;p94"/>
          <p:cNvCxnSpPr/>
          <p:nvPr/>
        </p:nvCxnSpPr>
        <p:spPr>
          <a:xfrm>
            <a:off x="1148533" y="3950407"/>
            <a:ext cx="0" cy="1678500"/>
          </a:xfrm>
          <a:prstGeom prst="straightConnector1">
            <a:avLst/>
          </a:prstGeom>
          <a:noFill/>
          <a:ln cap="flat" cmpd="sng" w="38100">
            <a:solidFill>
              <a:schemeClr val="dk2"/>
            </a:solidFill>
            <a:prstDash val="solid"/>
            <a:round/>
            <a:headEnd len="med" w="med" type="none"/>
            <a:tailEnd len="med" w="med" type="none"/>
          </a:ln>
        </p:spPr>
      </p:cxnSp>
      <p:sp>
        <p:nvSpPr>
          <p:cNvPr id="686" name="Google Shape;686;p94"/>
          <p:cNvSpPr txBox="1"/>
          <p:nvPr>
            <p:ph idx="5" type="subTitle"/>
          </p:nvPr>
        </p:nvSpPr>
        <p:spPr>
          <a:xfrm>
            <a:off x="6409960" y="17108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687" name="Google Shape;687;p94"/>
          <p:cNvSpPr txBox="1"/>
          <p:nvPr>
            <p:ph idx="6" type="body"/>
          </p:nvPr>
        </p:nvSpPr>
        <p:spPr>
          <a:xfrm>
            <a:off x="6409960" y="21698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688" name="Google Shape;688;p94"/>
          <p:cNvCxnSpPr/>
          <p:nvPr/>
        </p:nvCxnSpPr>
        <p:spPr>
          <a:xfrm>
            <a:off x="6159133" y="1792207"/>
            <a:ext cx="0" cy="1678500"/>
          </a:xfrm>
          <a:prstGeom prst="straightConnector1">
            <a:avLst/>
          </a:prstGeom>
          <a:noFill/>
          <a:ln cap="flat" cmpd="sng" w="38100">
            <a:solidFill>
              <a:schemeClr val="dk2"/>
            </a:solidFill>
            <a:prstDash val="solid"/>
            <a:round/>
            <a:headEnd len="med" w="med" type="none"/>
            <a:tailEnd len="med" w="med" type="none"/>
          </a:ln>
        </p:spPr>
      </p:cxnSp>
      <p:sp>
        <p:nvSpPr>
          <p:cNvPr id="689" name="Google Shape;689;p94"/>
          <p:cNvSpPr txBox="1"/>
          <p:nvPr>
            <p:ph idx="7" type="subTitle"/>
          </p:nvPr>
        </p:nvSpPr>
        <p:spPr>
          <a:xfrm>
            <a:off x="6409960" y="38690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690" name="Google Shape;690;p94"/>
          <p:cNvSpPr txBox="1"/>
          <p:nvPr>
            <p:ph idx="8" type="body"/>
          </p:nvPr>
        </p:nvSpPr>
        <p:spPr>
          <a:xfrm>
            <a:off x="6409960" y="43280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691" name="Google Shape;691;p94"/>
          <p:cNvCxnSpPr/>
          <p:nvPr/>
        </p:nvCxnSpPr>
        <p:spPr>
          <a:xfrm>
            <a:off x="6159133" y="3950407"/>
            <a:ext cx="0" cy="1678500"/>
          </a:xfrm>
          <a:prstGeom prst="straightConnector1">
            <a:avLst/>
          </a:prstGeom>
          <a:noFill/>
          <a:ln cap="flat" cmpd="sng" w="38100">
            <a:solidFill>
              <a:schemeClr val="dk2"/>
            </a:solidFill>
            <a:prstDash val="solid"/>
            <a:round/>
            <a:headEnd len="med" w="med" type="none"/>
            <a:tailEnd len="med" w="med" type="none"/>
          </a:ln>
        </p:spPr>
      </p:cxnSp>
      <p:sp>
        <p:nvSpPr>
          <p:cNvPr id="692" name="Google Shape;692;p94"/>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693" name="Google Shape;693;p94"/>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strast &amp; Compare">
  <p:cSld name="Title and Content_1">
    <p:spTree>
      <p:nvGrpSpPr>
        <p:cNvPr id="694" name="Shape 694"/>
        <p:cNvGrpSpPr/>
        <p:nvPr/>
      </p:nvGrpSpPr>
      <p:grpSpPr>
        <a:xfrm>
          <a:off x="0" y="0"/>
          <a:ext cx="0" cy="0"/>
          <a:chOff x="0" y="0"/>
          <a:chExt cx="0" cy="0"/>
        </a:xfrm>
      </p:grpSpPr>
      <p:sp>
        <p:nvSpPr>
          <p:cNvPr id="695" name="Google Shape;695;p95"/>
          <p:cNvSpPr/>
          <p:nvPr/>
        </p:nvSpPr>
        <p:spPr>
          <a:xfrm>
            <a:off x="5986150" y="12725"/>
            <a:ext cx="6205800" cy="6858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95"/>
          <p:cNvSpPr txBox="1"/>
          <p:nvPr>
            <p:ph idx="1" type="subTitle"/>
          </p:nvPr>
        </p:nvSpPr>
        <p:spPr>
          <a:xfrm>
            <a:off x="1003810" y="214903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697" name="Google Shape;697;p95"/>
          <p:cNvSpPr txBox="1"/>
          <p:nvPr>
            <p:ph idx="2" type="body"/>
          </p:nvPr>
        </p:nvSpPr>
        <p:spPr>
          <a:xfrm>
            <a:off x="1003810" y="260803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363636"/>
              </a:buClr>
              <a:buSzPts val="1800"/>
              <a:buChar char="■"/>
              <a:defRPr>
                <a:solidFill>
                  <a:srgbClr val="363636"/>
                </a:solidFill>
              </a:defRPr>
            </a:lvl1pPr>
            <a:lvl2pPr indent="-342900" lvl="1" marL="914400">
              <a:spcBef>
                <a:spcPts val="0"/>
              </a:spcBef>
              <a:spcAft>
                <a:spcPts val="0"/>
              </a:spcAft>
              <a:buClr>
                <a:srgbClr val="363636"/>
              </a:buClr>
              <a:buSzPts val="1800"/>
              <a:buChar char="□"/>
              <a:defRPr>
                <a:solidFill>
                  <a:srgbClr val="363636"/>
                </a:solidFill>
              </a:defRPr>
            </a:lvl2pPr>
            <a:lvl3pPr indent="-342900" lvl="2" marL="1371600">
              <a:spcBef>
                <a:spcPts val="0"/>
              </a:spcBef>
              <a:spcAft>
                <a:spcPts val="0"/>
              </a:spcAft>
              <a:buClr>
                <a:srgbClr val="363636"/>
              </a:buClr>
              <a:buSzPts val="1800"/>
              <a:buChar char="■"/>
              <a:defRPr>
                <a:solidFill>
                  <a:srgbClr val="363636"/>
                </a:solidFill>
              </a:defRPr>
            </a:lvl3pPr>
            <a:lvl4pPr indent="-342900" lvl="3" marL="1828800">
              <a:spcBef>
                <a:spcPts val="0"/>
              </a:spcBef>
              <a:spcAft>
                <a:spcPts val="0"/>
              </a:spcAft>
              <a:buClr>
                <a:srgbClr val="363636"/>
              </a:buClr>
              <a:buSzPts val="1800"/>
              <a:buChar char="■"/>
              <a:defRPr>
                <a:solidFill>
                  <a:srgbClr val="363636"/>
                </a:solidFill>
              </a:defRPr>
            </a:lvl4pPr>
            <a:lvl5pPr indent="-342900" lvl="4" marL="2286000">
              <a:spcBef>
                <a:spcPts val="0"/>
              </a:spcBef>
              <a:spcAft>
                <a:spcPts val="0"/>
              </a:spcAft>
              <a:buClr>
                <a:srgbClr val="363636"/>
              </a:buClr>
              <a:buSzPts val="1800"/>
              <a:buChar char="□"/>
              <a:defRPr>
                <a:solidFill>
                  <a:srgbClr val="363636"/>
                </a:solidFill>
              </a:defRPr>
            </a:lvl5pPr>
            <a:lvl6pPr indent="-342900" lvl="5" marL="2743200">
              <a:spcBef>
                <a:spcPts val="0"/>
              </a:spcBef>
              <a:spcAft>
                <a:spcPts val="0"/>
              </a:spcAft>
              <a:buClr>
                <a:srgbClr val="363636"/>
              </a:buClr>
              <a:buSzPts val="1800"/>
              <a:buChar char="■"/>
              <a:defRPr>
                <a:solidFill>
                  <a:srgbClr val="363636"/>
                </a:solidFill>
              </a:defRPr>
            </a:lvl6pPr>
            <a:lvl7pPr indent="-342900" lvl="6" marL="3200400">
              <a:spcBef>
                <a:spcPts val="0"/>
              </a:spcBef>
              <a:spcAft>
                <a:spcPts val="0"/>
              </a:spcAft>
              <a:buClr>
                <a:srgbClr val="363636"/>
              </a:buClr>
              <a:buSzPts val="1800"/>
              <a:buChar char="■"/>
              <a:defRPr>
                <a:solidFill>
                  <a:srgbClr val="363636"/>
                </a:solidFill>
              </a:defRPr>
            </a:lvl7pPr>
            <a:lvl8pPr indent="-342900" lvl="7" marL="3657600">
              <a:spcBef>
                <a:spcPts val="0"/>
              </a:spcBef>
              <a:spcAft>
                <a:spcPts val="0"/>
              </a:spcAft>
              <a:buClr>
                <a:srgbClr val="363636"/>
              </a:buClr>
              <a:buSzPts val="1800"/>
              <a:buChar char="□"/>
              <a:defRPr>
                <a:solidFill>
                  <a:srgbClr val="363636"/>
                </a:solidFill>
              </a:defRPr>
            </a:lvl8pPr>
            <a:lvl9pPr indent="-342900" lvl="8" marL="4114800">
              <a:spcBef>
                <a:spcPts val="0"/>
              </a:spcBef>
              <a:spcAft>
                <a:spcPts val="0"/>
              </a:spcAft>
              <a:buClr>
                <a:srgbClr val="363636"/>
              </a:buClr>
              <a:buSzPts val="1800"/>
              <a:buChar char="■"/>
              <a:defRPr>
                <a:solidFill>
                  <a:srgbClr val="363636"/>
                </a:solidFill>
              </a:defRPr>
            </a:lvl9pPr>
          </a:lstStyle>
          <a:p/>
        </p:txBody>
      </p:sp>
      <p:sp>
        <p:nvSpPr>
          <p:cNvPr id="698" name="Google Shape;698;p95"/>
          <p:cNvSpPr txBox="1"/>
          <p:nvPr>
            <p:ph idx="3" type="subTitle"/>
          </p:nvPr>
        </p:nvSpPr>
        <p:spPr>
          <a:xfrm>
            <a:off x="7090050" y="2165192"/>
            <a:ext cx="4170900" cy="29031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latin typeface="Muli"/>
                <a:ea typeface="Muli"/>
                <a:cs typeface="Muli"/>
                <a:sym typeface="Muli"/>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p:txBody>
      </p:sp>
      <p:sp>
        <p:nvSpPr>
          <p:cNvPr id="699" name="Google Shape;699;p95"/>
          <p:cNvSpPr txBox="1"/>
          <p:nvPr>
            <p:ph idx="4" type="body"/>
          </p:nvPr>
        </p:nvSpPr>
        <p:spPr>
          <a:xfrm>
            <a:off x="7055110" y="262418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42900" lvl="1" marL="914400">
              <a:spcBef>
                <a:spcPts val="0"/>
              </a:spcBef>
              <a:spcAft>
                <a:spcPts val="0"/>
              </a:spcAft>
              <a:buClr>
                <a:srgbClr val="FFFFFF"/>
              </a:buClr>
              <a:buSzPts val="1800"/>
              <a:buChar char="□"/>
              <a:defRPr>
                <a:solidFill>
                  <a:srgbClr val="FFFFFF"/>
                </a:solidFill>
              </a:defRPr>
            </a:lvl2pPr>
            <a:lvl3pPr indent="-342900" lvl="2" marL="1371600">
              <a:spcBef>
                <a:spcPts val="0"/>
              </a:spcBef>
              <a:spcAft>
                <a:spcPts val="0"/>
              </a:spcAft>
              <a:buClr>
                <a:srgbClr val="FFFFFF"/>
              </a:buClr>
              <a:buSzPts val="1800"/>
              <a:buChar char="■"/>
              <a:defRPr>
                <a:solidFill>
                  <a:srgbClr val="FFFFFF"/>
                </a:solidFill>
              </a:defRPr>
            </a:lvl3pPr>
            <a:lvl4pPr indent="-342900" lvl="3" marL="1828800">
              <a:spcBef>
                <a:spcPts val="0"/>
              </a:spcBef>
              <a:spcAft>
                <a:spcPts val="0"/>
              </a:spcAft>
              <a:buClr>
                <a:srgbClr val="FFFFFF"/>
              </a:buClr>
              <a:buSzPts val="1800"/>
              <a:buChar char="■"/>
              <a:defRPr>
                <a:solidFill>
                  <a:srgbClr val="FFFFFF"/>
                </a:solidFill>
              </a:defRPr>
            </a:lvl4pPr>
            <a:lvl5pPr indent="-342900" lvl="4" marL="2286000">
              <a:spcBef>
                <a:spcPts val="0"/>
              </a:spcBef>
              <a:spcAft>
                <a:spcPts val="0"/>
              </a:spcAft>
              <a:buClr>
                <a:srgbClr val="FFFFFF"/>
              </a:buClr>
              <a:buSzPts val="1800"/>
              <a:buChar char="□"/>
              <a:defRPr>
                <a:solidFill>
                  <a:srgbClr val="FFFFFF"/>
                </a:solidFill>
              </a:defRPr>
            </a:lvl5pPr>
            <a:lvl6pPr indent="-342900" lvl="5" marL="2743200">
              <a:spcBef>
                <a:spcPts val="0"/>
              </a:spcBef>
              <a:spcAft>
                <a:spcPts val="0"/>
              </a:spcAft>
              <a:buClr>
                <a:srgbClr val="FFFFFF"/>
              </a:buClr>
              <a:buSzPts val="1800"/>
              <a:buChar char="■"/>
              <a:defRPr>
                <a:solidFill>
                  <a:srgbClr val="FFFFFF"/>
                </a:solidFill>
              </a:defRPr>
            </a:lvl6pPr>
            <a:lvl7pPr indent="-342900" lvl="6" marL="3200400">
              <a:spcBef>
                <a:spcPts val="0"/>
              </a:spcBef>
              <a:spcAft>
                <a:spcPts val="0"/>
              </a:spcAft>
              <a:buClr>
                <a:srgbClr val="FFFFFF"/>
              </a:buClr>
              <a:buSzPts val="1800"/>
              <a:buChar char="■"/>
              <a:defRPr>
                <a:solidFill>
                  <a:srgbClr val="FFFFFF"/>
                </a:solidFill>
              </a:defRPr>
            </a:lvl7pPr>
            <a:lvl8pPr indent="-342900" lvl="7" marL="3657600">
              <a:spcBef>
                <a:spcPts val="0"/>
              </a:spcBef>
              <a:spcAft>
                <a:spcPts val="0"/>
              </a:spcAft>
              <a:buClr>
                <a:srgbClr val="FFFFFF"/>
              </a:buClr>
              <a:buSzPts val="1800"/>
              <a:buChar char="□"/>
              <a:defRPr>
                <a:solidFill>
                  <a:srgbClr val="FFFFFF"/>
                </a:solidFill>
              </a:defRPr>
            </a:lvl8pPr>
            <a:lvl9pPr indent="-342900" lvl="8" marL="4114800">
              <a:spcBef>
                <a:spcPts val="0"/>
              </a:spcBef>
              <a:spcAft>
                <a:spcPts val="0"/>
              </a:spcAft>
              <a:buClr>
                <a:srgbClr val="FFFFFF"/>
              </a:buClr>
              <a:buSzPts val="1800"/>
              <a:buChar char="■"/>
              <a:defRPr>
                <a:solidFill>
                  <a:srgbClr val="FFFFFF"/>
                </a:solidFill>
              </a:defRPr>
            </a:lvl9pPr>
          </a:lstStyle>
          <a:p/>
        </p:txBody>
      </p:sp>
      <p:sp>
        <p:nvSpPr>
          <p:cNvPr id="700" name="Google Shape;700;p95"/>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701" name="Google Shape;701;p95"/>
          <p:cNvSpPr txBox="1"/>
          <p:nvPr>
            <p:ph type="title"/>
          </p:nvPr>
        </p:nvSpPr>
        <p:spPr>
          <a:xfrm>
            <a:off x="685800" y="533400"/>
            <a:ext cx="48768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aph Layout">
  <p:cSld name="Title and Content_1_3">
    <p:spTree>
      <p:nvGrpSpPr>
        <p:cNvPr id="702" name="Shape 702"/>
        <p:cNvGrpSpPr/>
        <p:nvPr/>
      </p:nvGrpSpPr>
      <p:grpSpPr>
        <a:xfrm>
          <a:off x="0" y="0"/>
          <a:ext cx="0" cy="0"/>
          <a:chOff x="0" y="0"/>
          <a:chExt cx="0" cy="0"/>
        </a:xfrm>
      </p:grpSpPr>
      <p:sp>
        <p:nvSpPr>
          <p:cNvPr id="703" name="Google Shape;703;p96"/>
          <p:cNvSpPr/>
          <p:nvPr/>
        </p:nvSpPr>
        <p:spPr>
          <a:xfrm>
            <a:off x="8136663" y="0"/>
            <a:ext cx="4053207" cy="6858000"/>
          </a:xfrm>
          <a:custGeom>
            <a:rect b="b" l="l" r="r" t="t"/>
            <a:pathLst>
              <a:path extrusionOk="0" h="6858000" w="12190095">
                <a:moveTo>
                  <a:pt x="0" y="6858000"/>
                </a:moveTo>
                <a:lnTo>
                  <a:pt x="12189599" y="6858000"/>
                </a:lnTo>
                <a:lnTo>
                  <a:pt x="12189599" y="0"/>
                </a:lnTo>
                <a:lnTo>
                  <a:pt x="0" y="0"/>
                </a:lnTo>
                <a:lnTo>
                  <a:pt x="0" y="68580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704" name="Google Shape;704;p96"/>
          <p:cNvSpPr txBox="1"/>
          <p:nvPr>
            <p:ph idx="1" type="subTitle"/>
          </p:nvPr>
        </p:nvSpPr>
        <p:spPr>
          <a:xfrm>
            <a:off x="685793" y="1213675"/>
            <a:ext cx="70131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705" name="Google Shape;705;p96"/>
          <p:cNvSpPr txBox="1"/>
          <p:nvPr>
            <p:ph idx="2" type="body"/>
          </p:nvPr>
        </p:nvSpPr>
        <p:spPr>
          <a:xfrm>
            <a:off x="685800" y="6025775"/>
            <a:ext cx="7013100" cy="609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363636"/>
              </a:buClr>
              <a:buSzPts val="1800"/>
              <a:buChar char="■"/>
              <a:defRPr>
                <a:solidFill>
                  <a:srgbClr val="363636"/>
                </a:solidFill>
              </a:defRPr>
            </a:lvl1pPr>
            <a:lvl2pPr indent="-342900" lvl="1" marL="914400">
              <a:spcBef>
                <a:spcPts val="0"/>
              </a:spcBef>
              <a:spcAft>
                <a:spcPts val="0"/>
              </a:spcAft>
              <a:buClr>
                <a:srgbClr val="363636"/>
              </a:buClr>
              <a:buSzPts val="1800"/>
              <a:buChar char="□"/>
              <a:defRPr>
                <a:solidFill>
                  <a:srgbClr val="363636"/>
                </a:solidFill>
              </a:defRPr>
            </a:lvl2pPr>
            <a:lvl3pPr indent="-342900" lvl="2" marL="1371600">
              <a:spcBef>
                <a:spcPts val="0"/>
              </a:spcBef>
              <a:spcAft>
                <a:spcPts val="0"/>
              </a:spcAft>
              <a:buClr>
                <a:srgbClr val="363636"/>
              </a:buClr>
              <a:buSzPts val="1800"/>
              <a:buChar char="■"/>
              <a:defRPr>
                <a:solidFill>
                  <a:srgbClr val="363636"/>
                </a:solidFill>
              </a:defRPr>
            </a:lvl3pPr>
            <a:lvl4pPr indent="-342900" lvl="3" marL="1828800">
              <a:spcBef>
                <a:spcPts val="0"/>
              </a:spcBef>
              <a:spcAft>
                <a:spcPts val="0"/>
              </a:spcAft>
              <a:buClr>
                <a:srgbClr val="363636"/>
              </a:buClr>
              <a:buSzPts val="1800"/>
              <a:buChar char="■"/>
              <a:defRPr>
                <a:solidFill>
                  <a:srgbClr val="363636"/>
                </a:solidFill>
              </a:defRPr>
            </a:lvl4pPr>
            <a:lvl5pPr indent="-342900" lvl="4" marL="2286000">
              <a:spcBef>
                <a:spcPts val="0"/>
              </a:spcBef>
              <a:spcAft>
                <a:spcPts val="0"/>
              </a:spcAft>
              <a:buClr>
                <a:srgbClr val="363636"/>
              </a:buClr>
              <a:buSzPts val="1800"/>
              <a:buChar char="□"/>
              <a:defRPr>
                <a:solidFill>
                  <a:srgbClr val="363636"/>
                </a:solidFill>
              </a:defRPr>
            </a:lvl5pPr>
            <a:lvl6pPr indent="-342900" lvl="5" marL="2743200">
              <a:spcBef>
                <a:spcPts val="0"/>
              </a:spcBef>
              <a:spcAft>
                <a:spcPts val="0"/>
              </a:spcAft>
              <a:buClr>
                <a:srgbClr val="363636"/>
              </a:buClr>
              <a:buSzPts val="1800"/>
              <a:buChar char="■"/>
              <a:defRPr>
                <a:solidFill>
                  <a:srgbClr val="363636"/>
                </a:solidFill>
              </a:defRPr>
            </a:lvl6pPr>
            <a:lvl7pPr indent="-342900" lvl="6" marL="3200400">
              <a:spcBef>
                <a:spcPts val="0"/>
              </a:spcBef>
              <a:spcAft>
                <a:spcPts val="0"/>
              </a:spcAft>
              <a:buClr>
                <a:srgbClr val="363636"/>
              </a:buClr>
              <a:buSzPts val="1800"/>
              <a:buChar char="■"/>
              <a:defRPr>
                <a:solidFill>
                  <a:srgbClr val="363636"/>
                </a:solidFill>
              </a:defRPr>
            </a:lvl7pPr>
            <a:lvl8pPr indent="-342900" lvl="7" marL="3657600">
              <a:spcBef>
                <a:spcPts val="0"/>
              </a:spcBef>
              <a:spcAft>
                <a:spcPts val="0"/>
              </a:spcAft>
              <a:buClr>
                <a:srgbClr val="363636"/>
              </a:buClr>
              <a:buSzPts val="1800"/>
              <a:buChar char="□"/>
              <a:defRPr>
                <a:solidFill>
                  <a:srgbClr val="363636"/>
                </a:solidFill>
              </a:defRPr>
            </a:lvl8pPr>
            <a:lvl9pPr indent="-342900" lvl="8" marL="4114800">
              <a:spcBef>
                <a:spcPts val="0"/>
              </a:spcBef>
              <a:spcAft>
                <a:spcPts val="0"/>
              </a:spcAft>
              <a:buClr>
                <a:srgbClr val="363636"/>
              </a:buClr>
              <a:buSzPts val="1800"/>
              <a:buChar char="■"/>
              <a:defRPr>
                <a:solidFill>
                  <a:srgbClr val="363636"/>
                </a:solidFill>
              </a:defRPr>
            </a:lvl9pPr>
          </a:lstStyle>
          <a:p/>
        </p:txBody>
      </p:sp>
      <p:sp>
        <p:nvSpPr>
          <p:cNvPr id="706" name="Google Shape;706;p96"/>
          <p:cNvSpPr txBox="1"/>
          <p:nvPr>
            <p:ph idx="3" type="subTitle"/>
          </p:nvPr>
        </p:nvSpPr>
        <p:spPr>
          <a:xfrm>
            <a:off x="8561475" y="412600"/>
            <a:ext cx="3197100" cy="10272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latin typeface="Muli"/>
                <a:ea typeface="Muli"/>
                <a:cs typeface="Muli"/>
                <a:sym typeface="Muli"/>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p:txBody>
      </p:sp>
      <p:sp>
        <p:nvSpPr>
          <p:cNvPr id="707" name="Google Shape;707;p96"/>
          <p:cNvSpPr txBox="1"/>
          <p:nvPr>
            <p:ph idx="4" type="body"/>
          </p:nvPr>
        </p:nvSpPr>
        <p:spPr>
          <a:xfrm>
            <a:off x="8561475" y="1481202"/>
            <a:ext cx="3197100" cy="1959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42900" lvl="1" marL="914400">
              <a:spcBef>
                <a:spcPts val="0"/>
              </a:spcBef>
              <a:spcAft>
                <a:spcPts val="0"/>
              </a:spcAft>
              <a:buClr>
                <a:srgbClr val="FFFFFF"/>
              </a:buClr>
              <a:buSzPts val="1800"/>
              <a:buChar char="□"/>
              <a:defRPr>
                <a:solidFill>
                  <a:srgbClr val="FFFFFF"/>
                </a:solidFill>
              </a:defRPr>
            </a:lvl2pPr>
            <a:lvl3pPr indent="-342900" lvl="2" marL="1371600">
              <a:spcBef>
                <a:spcPts val="0"/>
              </a:spcBef>
              <a:spcAft>
                <a:spcPts val="0"/>
              </a:spcAft>
              <a:buClr>
                <a:srgbClr val="FFFFFF"/>
              </a:buClr>
              <a:buSzPts val="1800"/>
              <a:buChar char="■"/>
              <a:defRPr>
                <a:solidFill>
                  <a:srgbClr val="FFFFFF"/>
                </a:solidFill>
              </a:defRPr>
            </a:lvl3pPr>
            <a:lvl4pPr indent="-342900" lvl="3" marL="1828800">
              <a:spcBef>
                <a:spcPts val="0"/>
              </a:spcBef>
              <a:spcAft>
                <a:spcPts val="0"/>
              </a:spcAft>
              <a:buClr>
                <a:srgbClr val="FFFFFF"/>
              </a:buClr>
              <a:buSzPts val="1800"/>
              <a:buChar char="■"/>
              <a:defRPr>
                <a:solidFill>
                  <a:srgbClr val="FFFFFF"/>
                </a:solidFill>
              </a:defRPr>
            </a:lvl4pPr>
            <a:lvl5pPr indent="-342900" lvl="4" marL="2286000">
              <a:spcBef>
                <a:spcPts val="0"/>
              </a:spcBef>
              <a:spcAft>
                <a:spcPts val="0"/>
              </a:spcAft>
              <a:buClr>
                <a:srgbClr val="FFFFFF"/>
              </a:buClr>
              <a:buSzPts val="1800"/>
              <a:buChar char="□"/>
              <a:defRPr>
                <a:solidFill>
                  <a:srgbClr val="FFFFFF"/>
                </a:solidFill>
              </a:defRPr>
            </a:lvl5pPr>
            <a:lvl6pPr indent="-342900" lvl="5" marL="2743200">
              <a:spcBef>
                <a:spcPts val="0"/>
              </a:spcBef>
              <a:spcAft>
                <a:spcPts val="0"/>
              </a:spcAft>
              <a:buClr>
                <a:srgbClr val="FFFFFF"/>
              </a:buClr>
              <a:buSzPts val="1800"/>
              <a:buChar char="■"/>
              <a:defRPr>
                <a:solidFill>
                  <a:srgbClr val="FFFFFF"/>
                </a:solidFill>
              </a:defRPr>
            </a:lvl6pPr>
            <a:lvl7pPr indent="-342900" lvl="6" marL="3200400">
              <a:spcBef>
                <a:spcPts val="0"/>
              </a:spcBef>
              <a:spcAft>
                <a:spcPts val="0"/>
              </a:spcAft>
              <a:buClr>
                <a:srgbClr val="FFFFFF"/>
              </a:buClr>
              <a:buSzPts val="1800"/>
              <a:buChar char="■"/>
              <a:defRPr>
                <a:solidFill>
                  <a:srgbClr val="FFFFFF"/>
                </a:solidFill>
              </a:defRPr>
            </a:lvl7pPr>
            <a:lvl8pPr indent="-342900" lvl="7" marL="3657600">
              <a:spcBef>
                <a:spcPts val="0"/>
              </a:spcBef>
              <a:spcAft>
                <a:spcPts val="0"/>
              </a:spcAft>
              <a:buClr>
                <a:srgbClr val="FFFFFF"/>
              </a:buClr>
              <a:buSzPts val="1800"/>
              <a:buChar char="□"/>
              <a:defRPr>
                <a:solidFill>
                  <a:srgbClr val="FFFFFF"/>
                </a:solidFill>
              </a:defRPr>
            </a:lvl8pPr>
            <a:lvl9pPr indent="-342900" lvl="8" marL="4114800">
              <a:spcBef>
                <a:spcPts val="0"/>
              </a:spcBef>
              <a:spcAft>
                <a:spcPts val="0"/>
              </a:spcAft>
              <a:buClr>
                <a:srgbClr val="FFFFFF"/>
              </a:buClr>
              <a:buSzPts val="1800"/>
              <a:buChar char="■"/>
              <a:defRPr>
                <a:solidFill>
                  <a:srgbClr val="FFFFFF"/>
                </a:solidFill>
              </a:defRPr>
            </a:lvl9pPr>
          </a:lstStyle>
          <a:p/>
        </p:txBody>
      </p:sp>
      <p:sp>
        <p:nvSpPr>
          <p:cNvPr id="708" name="Google Shape;708;p96"/>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709" name="Google Shape;709;p96"/>
          <p:cNvSpPr txBox="1"/>
          <p:nvPr>
            <p:ph type="title"/>
          </p:nvPr>
        </p:nvSpPr>
        <p:spPr>
          <a:xfrm>
            <a:off x="685800" y="533400"/>
            <a:ext cx="70131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710" name="Google Shape;710;p96"/>
          <p:cNvSpPr txBox="1"/>
          <p:nvPr>
            <p:ph idx="5" type="subTitle"/>
          </p:nvPr>
        </p:nvSpPr>
        <p:spPr>
          <a:xfrm>
            <a:off x="8561475" y="3482200"/>
            <a:ext cx="3197100" cy="10272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latin typeface="Muli"/>
                <a:ea typeface="Muli"/>
                <a:cs typeface="Muli"/>
                <a:sym typeface="Muli"/>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p:txBody>
      </p:sp>
      <p:sp>
        <p:nvSpPr>
          <p:cNvPr id="711" name="Google Shape;711;p96"/>
          <p:cNvSpPr txBox="1"/>
          <p:nvPr>
            <p:ph idx="6" type="body"/>
          </p:nvPr>
        </p:nvSpPr>
        <p:spPr>
          <a:xfrm>
            <a:off x="8561475" y="4550802"/>
            <a:ext cx="3197100" cy="1959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42900" lvl="1" marL="914400">
              <a:spcBef>
                <a:spcPts val="0"/>
              </a:spcBef>
              <a:spcAft>
                <a:spcPts val="0"/>
              </a:spcAft>
              <a:buClr>
                <a:srgbClr val="FFFFFF"/>
              </a:buClr>
              <a:buSzPts val="1800"/>
              <a:buChar char="□"/>
              <a:defRPr>
                <a:solidFill>
                  <a:srgbClr val="FFFFFF"/>
                </a:solidFill>
              </a:defRPr>
            </a:lvl2pPr>
            <a:lvl3pPr indent="-342900" lvl="2" marL="1371600">
              <a:spcBef>
                <a:spcPts val="0"/>
              </a:spcBef>
              <a:spcAft>
                <a:spcPts val="0"/>
              </a:spcAft>
              <a:buClr>
                <a:srgbClr val="FFFFFF"/>
              </a:buClr>
              <a:buSzPts val="1800"/>
              <a:buChar char="■"/>
              <a:defRPr>
                <a:solidFill>
                  <a:srgbClr val="FFFFFF"/>
                </a:solidFill>
              </a:defRPr>
            </a:lvl3pPr>
            <a:lvl4pPr indent="-342900" lvl="3" marL="1828800">
              <a:spcBef>
                <a:spcPts val="0"/>
              </a:spcBef>
              <a:spcAft>
                <a:spcPts val="0"/>
              </a:spcAft>
              <a:buClr>
                <a:srgbClr val="FFFFFF"/>
              </a:buClr>
              <a:buSzPts val="1800"/>
              <a:buChar char="■"/>
              <a:defRPr>
                <a:solidFill>
                  <a:srgbClr val="FFFFFF"/>
                </a:solidFill>
              </a:defRPr>
            </a:lvl4pPr>
            <a:lvl5pPr indent="-342900" lvl="4" marL="2286000">
              <a:spcBef>
                <a:spcPts val="0"/>
              </a:spcBef>
              <a:spcAft>
                <a:spcPts val="0"/>
              </a:spcAft>
              <a:buClr>
                <a:srgbClr val="FFFFFF"/>
              </a:buClr>
              <a:buSzPts val="1800"/>
              <a:buChar char="□"/>
              <a:defRPr>
                <a:solidFill>
                  <a:srgbClr val="FFFFFF"/>
                </a:solidFill>
              </a:defRPr>
            </a:lvl5pPr>
            <a:lvl6pPr indent="-342900" lvl="5" marL="2743200">
              <a:spcBef>
                <a:spcPts val="0"/>
              </a:spcBef>
              <a:spcAft>
                <a:spcPts val="0"/>
              </a:spcAft>
              <a:buClr>
                <a:srgbClr val="FFFFFF"/>
              </a:buClr>
              <a:buSzPts val="1800"/>
              <a:buChar char="■"/>
              <a:defRPr>
                <a:solidFill>
                  <a:srgbClr val="FFFFFF"/>
                </a:solidFill>
              </a:defRPr>
            </a:lvl6pPr>
            <a:lvl7pPr indent="-342900" lvl="6" marL="3200400">
              <a:spcBef>
                <a:spcPts val="0"/>
              </a:spcBef>
              <a:spcAft>
                <a:spcPts val="0"/>
              </a:spcAft>
              <a:buClr>
                <a:srgbClr val="FFFFFF"/>
              </a:buClr>
              <a:buSzPts val="1800"/>
              <a:buChar char="■"/>
              <a:defRPr>
                <a:solidFill>
                  <a:srgbClr val="FFFFFF"/>
                </a:solidFill>
              </a:defRPr>
            </a:lvl7pPr>
            <a:lvl8pPr indent="-342900" lvl="7" marL="3657600">
              <a:spcBef>
                <a:spcPts val="0"/>
              </a:spcBef>
              <a:spcAft>
                <a:spcPts val="0"/>
              </a:spcAft>
              <a:buClr>
                <a:srgbClr val="FFFFFF"/>
              </a:buClr>
              <a:buSzPts val="1800"/>
              <a:buChar char="□"/>
              <a:defRPr>
                <a:solidFill>
                  <a:srgbClr val="FFFFFF"/>
                </a:solidFill>
              </a:defRPr>
            </a:lvl8pPr>
            <a:lvl9pPr indent="-342900" lvl="8" marL="4114800">
              <a:spcBef>
                <a:spcPts val="0"/>
              </a:spcBef>
              <a:spcAft>
                <a:spcPts val="0"/>
              </a:spcAft>
              <a:buClr>
                <a:srgbClr val="FFFFFF"/>
              </a:buClr>
              <a:buSzPts val="1800"/>
              <a:buChar char="■"/>
              <a:defRPr>
                <a:solidFill>
                  <a:srgbClr val="FFFFFF"/>
                </a:solidFill>
              </a:defRPr>
            </a:lvl9pPr>
          </a:lstStyle>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p:cSld name="Title and Content_1_1">
    <p:spTree>
      <p:nvGrpSpPr>
        <p:cNvPr id="712" name="Shape 712"/>
        <p:cNvGrpSpPr/>
        <p:nvPr/>
      </p:nvGrpSpPr>
      <p:grpSpPr>
        <a:xfrm>
          <a:off x="0" y="0"/>
          <a:ext cx="0" cy="0"/>
          <a:chOff x="0" y="0"/>
          <a:chExt cx="0" cy="0"/>
        </a:xfrm>
      </p:grpSpPr>
      <p:sp>
        <p:nvSpPr>
          <p:cNvPr id="713" name="Google Shape;713;p97"/>
          <p:cNvSpPr/>
          <p:nvPr/>
        </p:nvSpPr>
        <p:spPr>
          <a:xfrm>
            <a:off x="0" y="0"/>
            <a:ext cx="12192000" cy="6870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714" name="Google Shape;714;p97"/>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715" name="Google Shape;715;p97"/>
          <p:cNvSpPr txBox="1"/>
          <p:nvPr>
            <p:ph type="title"/>
          </p:nvPr>
        </p:nvSpPr>
        <p:spPr>
          <a:xfrm>
            <a:off x="958725" y="1864263"/>
            <a:ext cx="5545500" cy="16533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716" name="Google Shape;716;p97"/>
          <p:cNvSpPr txBox="1"/>
          <p:nvPr>
            <p:ph idx="1" type="subTitle"/>
          </p:nvPr>
        </p:nvSpPr>
        <p:spPr>
          <a:xfrm>
            <a:off x="6504225" y="2141775"/>
            <a:ext cx="4450800" cy="31716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Subsection">
  <p:cSld name="Title and Content_1_1_1">
    <p:spTree>
      <p:nvGrpSpPr>
        <p:cNvPr id="717" name="Shape 717"/>
        <p:cNvGrpSpPr/>
        <p:nvPr/>
      </p:nvGrpSpPr>
      <p:grpSpPr>
        <a:xfrm>
          <a:off x="0" y="0"/>
          <a:ext cx="0" cy="0"/>
          <a:chOff x="0" y="0"/>
          <a:chExt cx="0" cy="0"/>
        </a:xfrm>
      </p:grpSpPr>
      <p:sp>
        <p:nvSpPr>
          <p:cNvPr id="718" name="Google Shape;718;p98"/>
          <p:cNvSpPr/>
          <p:nvPr/>
        </p:nvSpPr>
        <p:spPr>
          <a:xfrm>
            <a:off x="685800" y="685800"/>
            <a:ext cx="10818495" cy="54864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1"/>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719" name="Google Shape;719;p98"/>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720" name="Google Shape;720;p98"/>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721" name="Google Shape;721;p98"/>
          <p:cNvSpPr txBox="1"/>
          <p:nvPr>
            <p:ph idx="1" type="subTitle"/>
          </p:nvPr>
        </p:nvSpPr>
        <p:spPr>
          <a:xfrm>
            <a:off x="1375700" y="3826025"/>
            <a:ext cx="5329800" cy="1047600"/>
          </a:xfrm>
          <a:prstGeom prst="rect">
            <a:avLst/>
          </a:prstGeom>
        </p:spPr>
        <p:txBody>
          <a:bodyPr anchorCtr="0" anchor="t" bIns="91425" lIns="91425" spcFirstLastPara="1" rIns="91425" wrap="square" tIns="91425">
            <a:noAutofit/>
          </a:bodyPr>
          <a:lstStyle>
            <a:lvl1pPr lvl="0">
              <a:spcBef>
                <a:spcPts val="0"/>
              </a:spcBef>
              <a:spcAft>
                <a:spcPts val="0"/>
              </a:spcAft>
              <a:buNone/>
              <a:defRPr>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Title &amp; Content">
  <p:cSld name="Title and Content_1_1_1_1">
    <p:spTree>
      <p:nvGrpSpPr>
        <p:cNvPr id="722" name="Shape 722"/>
        <p:cNvGrpSpPr/>
        <p:nvPr/>
      </p:nvGrpSpPr>
      <p:grpSpPr>
        <a:xfrm>
          <a:off x="0" y="0"/>
          <a:ext cx="0" cy="0"/>
          <a:chOff x="0" y="0"/>
          <a:chExt cx="0" cy="0"/>
        </a:xfrm>
      </p:grpSpPr>
      <p:graphicFrame>
        <p:nvGraphicFramePr>
          <p:cNvPr id="723" name="Google Shape;723;p99"/>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724" name="Google Shape;724;p99"/>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725" name="Google Shape;725;p99"/>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Compare">
  <p:cSld name="Title and Content_1_1_1_1_1">
    <p:spTree>
      <p:nvGrpSpPr>
        <p:cNvPr id="726" name="Shape 726"/>
        <p:cNvGrpSpPr/>
        <p:nvPr/>
      </p:nvGrpSpPr>
      <p:grpSpPr>
        <a:xfrm>
          <a:off x="0" y="0"/>
          <a:ext cx="0" cy="0"/>
          <a:chOff x="0" y="0"/>
          <a:chExt cx="0" cy="0"/>
        </a:xfrm>
      </p:grpSpPr>
      <p:graphicFrame>
        <p:nvGraphicFramePr>
          <p:cNvPr id="727" name="Google Shape;727;p100"/>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728" name="Google Shape;728;p100"/>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729" name="Google Shape;729;p100"/>
          <p:cNvSpPr txBox="1"/>
          <p:nvPr>
            <p:ph idx="1" type="body"/>
          </p:nvPr>
        </p:nvSpPr>
        <p:spPr>
          <a:xfrm>
            <a:off x="685800" y="1668525"/>
            <a:ext cx="5004300" cy="4183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730" name="Google Shape;730;p100"/>
          <p:cNvSpPr txBox="1"/>
          <p:nvPr>
            <p:ph type="title"/>
          </p:nvPr>
        </p:nvSpPr>
        <p:spPr>
          <a:xfrm>
            <a:off x="685800" y="533400"/>
            <a:ext cx="50160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731" name="Google Shape;731;p100"/>
          <p:cNvSpPr txBox="1"/>
          <p:nvPr>
            <p:ph idx="2" type="body"/>
          </p:nvPr>
        </p:nvSpPr>
        <p:spPr>
          <a:xfrm>
            <a:off x="6414000" y="1668525"/>
            <a:ext cx="5004300" cy="4183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732" name="Google Shape;732;p100"/>
          <p:cNvSpPr txBox="1"/>
          <p:nvPr>
            <p:ph idx="3" type="title"/>
          </p:nvPr>
        </p:nvSpPr>
        <p:spPr>
          <a:xfrm>
            <a:off x="6414000" y="533400"/>
            <a:ext cx="50160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733" name="Google Shape;733;p100"/>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Title and Content_1_2">
    <p:spTree>
      <p:nvGrpSpPr>
        <p:cNvPr id="734" name="Shape 734"/>
        <p:cNvGrpSpPr/>
        <p:nvPr/>
      </p:nvGrpSpPr>
      <p:grpSpPr>
        <a:xfrm>
          <a:off x="0" y="0"/>
          <a:ext cx="0" cy="0"/>
          <a:chOff x="0" y="0"/>
          <a:chExt cx="0" cy="0"/>
        </a:xfrm>
      </p:grpSpPr>
      <p:sp>
        <p:nvSpPr>
          <p:cNvPr id="735" name="Google Shape;735;p101"/>
          <p:cNvSpPr txBox="1"/>
          <p:nvPr>
            <p:ph idx="12" type="sldNum"/>
          </p:nvPr>
        </p:nvSpPr>
        <p:spPr>
          <a:xfrm>
            <a:off x="8615362" y="6072187"/>
            <a:ext cx="2743200" cy="365100"/>
          </a:xfrm>
          <a:prstGeom prst="rect">
            <a:avLst/>
          </a:prstGeom>
          <a:noFill/>
          <a:ln>
            <a:noFill/>
          </a:ln>
        </p:spPr>
        <p:txBody>
          <a:bodyPr anchorCtr="0" anchor="ctr" bIns="45700" lIns="91425" spcFirstLastPara="1" rIns="91425" wrap="square" tIns="45700">
            <a:noAutofit/>
          </a:bodyPr>
          <a:lstStyle>
            <a:lvl1pPr indent="0" lvl="0" marL="0" marR="0" algn="r">
              <a:spcBef>
                <a:spcPts val="0"/>
              </a:spcBef>
              <a:spcAft>
                <a:spcPts val="0"/>
              </a:spcAft>
              <a:buNone/>
              <a:defRPr sz="1200">
                <a:solidFill>
                  <a:srgbClr val="0C2334"/>
                </a:solidFill>
                <a:latin typeface="Source Sans Pro"/>
                <a:ea typeface="Source Sans Pro"/>
                <a:cs typeface="Source Sans Pro"/>
                <a:sym typeface="Source Sans Pro"/>
              </a:defRPr>
            </a:lvl1pPr>
            <a:lvl2pPr indent="0" lvl="1" marL="0" marR="0" algn="r">
              <a:spcBef>
                <a:spcPts val="0"/>
              </a:spcBef>
              <a:spcAft>
                <a:spcPts val="0"/>
              </a:spcAft>
              <a:buNone/>
              <a:defRPr sz="1200">
                <a:solidFill>
                  <a:srgbClr val="0C2334"/>
                </a:solidFill>
                <a:latin typeface="Source Sans Pro"/>
                <a:ea typeface="Source Sans Pro"/>
                <a:cs typeface="Source Sans Pro"/>
                <a:sym typeface="Source Sans Pro"/>
              </a:defRPr>
            </a:lvl2pPr>
            <a:lvl3pPr indent="0" lvl="2" marL="0" marR="0" algn="r">
              <a:spcBef>
                <a:spcPts val="0"/>
              </a:spcBef>
              <a:spcAft>
                <a:spcPts val="0"/>
              </a:spcAft>
              <a:buNone/>
              <a:defRPr sz="1200">
                <a:solidFill>
                  <a:srgbClr val="0C2334"/>
                </a:solidFill>
                <a:latin typeface="Source Sans Pro"/>
                <a:ea typeface="Source Sans Pro"/>
                <a:cs typeface="Source Sans Pro"/>
                <a:sym typeface="Source Sans Pro"/>
              </a:defRPr>
            </a:lvl3pPr>
            <a:lvl4pPr indent="0" lvl="3" marL="0" marR="0" algn="r">
              <a:spcBef>
                <a:spcPts val="0"/>
              </a:spcBef>
              <a:spcAft>
                <a:spcPts val="0"/>
              </a:spcAft>
              <a:buNone/>
              <a:defRPr sz="1200">
                <a:solidFill>
                  <a:srgbClr val="0C2334"/>
                </a:solidFill>
                <a:latin typeface="Source Sans Pro"/>
                <a:ea typeface="Source Sans Pro"/>
                <a:cs typeface="Source Sans Pro"/>
                <a:sym typeface="Source Sans Pro"/>
              </a:defRPr>
            </a:lvl4pPr>
            <a:lvl5pPr indent="0" lvl="4" marL="0" marR="0" algn="r">
              <a:spcBef>
                <a:spcPts val="0"/>
              </a:spcBef>
              <a:spcAft>
                <a:spcPts val="0"/>
              </a:spcAft>
              <a:buNone/>
              <a:defRPr sz="1200">
                <a:solidFill>
                  <a:srgbClr val="0C2334"/>
                </a:solidFill>
                <a:latin typeface="Source Sans Pro"/>
                <a:ea typeface="Source Sans Pro"/>
                <a:cs typeface="Source Sans Pro"/>
                <a:sym typeface="Source Sans Pro"/>
              </a:defRPr>
            </a:lvl5pPr>
            <a:lvl6pPr indent="0" lvl="5" marL="0" marR="0" algn="r">
              <a:spcBef>
                <a:spcPts val="0"/>
              </a:spcBef>
              <a:spcAft>
                <a:spcPts val="0"/>
              </a:spcAft>
              <a:buNone/>
              <a:defRPr sz="1200">
                <a:solidFill>
                  <a:srgbClr val="0C2334"/>
                </a:solidFill>
                <a:latin typeface="Source Sans Pro"/>
                <a:ea typeface="Source Sans Pro"/>
                <a:cs typeface="Source Sans Pro"/>
                <a:sym typeface="Source Sans Pro"/>
              </a:defRPr>
            </a:lvl6pPr>
            <a:lvl7pPr indent="0" lvl="6" marL="0" marR="0" algn="r">
              <a:spcBef>
                <a:spcPts val="0"/>
              </a:spcBef>
              <a:spcAft>
                <a:spcPts val="0"/>
              </a:spcAft>
              <a:buNone/>
              <a:defRPr sz="1200">
                <a:solidFill>
                  <a:srgbClr val="0C2334"/>
                </a:solidFill>
                <a:latin typeface="Source Sans Pro"/>
                <a:ea typeface="Source Sans Pro"/>
                <a:cs typeface="Source Sans Pro"/>
                <a:sym typeface="Source Sans Pro"/>
              </a:defRPr>
            </a:lvl7pPr>
            <a:lvl8pPr indent="0" lvl="7" marL="0" marR="0" algn="r">
              <a:spcBef>
                <a:spcPts val="0"/>
              </a:spcBef>
              <a:spcAft>
                <a:spcPts val="0"/>
              </a:spcAft>
              <a:buNone/>
              <a:defRPr sz="1200">
                <a:solidFill>
                  <a:srgbClr val="0C2334"/>
                </a:solidFill>
                <a:latin typeface="Source Sans Pro"/>
                <a:ea typeface="Source Sans Pro"/>
                <a:cs typeface="Source Sans Pro"/>
                <a:sym typeface="Source Sans Pro"/>
              </a:defRPr>
            </a:lvl8pPr>
            <a:lvl9pPr indent="0" lvl="8" marL="0" marR="0" algn="r">
              <a:spcBef>
                <a:spcPts val="0"/>
              </a:spcBef>
              <a:spcAft>
                <a:spcPts val="0"/>
              </a:spcAft>
              <a:buNone/>
              <a:defRPr sz="1200">
                <a:solidFill>
                  <a:srgbClr val="0C2334"/>
                </a:solidFill>
                <a:latin typeface="Source Sans Pro"/>
                <a:ea typeface="Source Sans Pro"/>
                <a:cs typeface="Source Sans Pro"/>
                <a:sym typeface="Source Sans Pro"/>
              </a:defRPr>
            </a:lvl9pPr>
          </a:lstStyle>
          <a:p>
            <a:pPr indent="0" lvl="0" marL="0" rtl="0" algn="r">
              <a:spcBef>
                <a:spcPts val="0"/>
              </a:spcBef>
              <a:spcAft>
                <a:spcPts val="0"/>
              </a:spcAft>
              <a:buNone/>
            </a:pPr>
            <a:fld id="{00000000-1234-1234-1234-123412341234}" type="slidenum">
              <a:rPr lang="en-US"/>
              <a:t>‹#›</a:t>
            </a:fld>
            <a:endParaRPr/>
          </a:p>
        </p:txBody>
      </p:sp>
      <p:sp>
        <p:nvSpPr>
          <p:cNvPr id="736" name="Google Shape;736;p101"/>
          <p:cNvSpPr/>
          <p:nvPr/>
        </p:nvSpPr>
        <p:spPr>
          <a:xfrm>
            <a:off x="-17350" y="5833650"/>
            <a:ext cx="12209400" cy="10242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losing slide">
  <p:cSld name="Half Solid_grey_1">
    <p:spTree>
      <p:nvGrpSpPr>
        <p:cNvPr id="737" name="Shape 737"/>
        <p:cNvGrpSpPr/>
        <p:nvPr/>
      </p:nvGrpSpPr>
      <p:grpSpPr>
        <a:xfrm>
          <a:off x="0" y="0"/>
          <a:ext cx="0" cy="0"/>
          <a:chOff x="0" y="0"/>
          <a:chExt cx="0" cy="0"/>
        </a:xfrm>
      </p:grpSpPr>
      <p:pic>
        <p:nvPicPr>
          <p:cNvPr id="738" name="Google Shape;738;p102"/>
          <p:cNvPicPr preferRelativeResize="0"/>
          <p:nvPr/>
        </p:nvPicPr>
        <p:blipFill rotWithShape="1">
          <a:blip r:embed="rId2">
            <a:alphaModFix/>
          </a:blip>
          <a:srcRect b="5197" l="0" r="0" t="10429"/>
          <a:stretch/>
        </p:blipFill>
        <p:spPr>
          <a:xfrm>
            <a:off x="0" y="0"/>
            <a:ext cx="12192005" cy="6858000"/>
          </a:xfrm>
          <a:prstGeom prst="rect">
            <a:avLst/>
          </a:prstGeom>
          <a:noFill/>
          <a:ln>
            <a:noFill/>
          </a:ln>
        </p:spPr>
      </p:pic>
      <p:sp>
        <p:nvSpPr>
          <p:cNvPr id="739" name="Google Shape;739;p102"/>
          <p:cNvSpPr/>
          <p:nvPr/>
        </p:nvSpPr>
        <p:spPr>
          <a:xfrm>
            <a:off x="0" y="4572000"/>
            <a:ext cx="12192000" cy="2286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1" type="blank">
  <p:cSld name="BLANK">
    <p:spTree>
      <p:nvGrpSpPr>
        <p:cNvPr id="740" name="Shape 740"/>
        <p:cNvGrpSpPr/>
        <p:nvPr/>
      </p:nvGrpSpPr>
      <p:grpSpPr>
        <a:xfrm>
          <a:off x="0" y="0"/>
          <a:ext cx="0" cy="0"/>
          <a:chOff x="0" y="0"/>
          <a:chExt cx="0" cy="0"/>
        </a:xfrm>
      </p:grpSpPr>
      <p:sp>
        <p:nvSpPr>
          <p:cNvPr id="741" name="Google Shape;741;p103"/>
          <p:cNvSpPr txBox="1"/>
          <p:nvPr>
            <p:ph idx="10" type="dt"/>
          </p:nvPr>
        </p:nvSpPr>
        <p:spPr>
          <a:xfrm>
            <a:off x="838201" y="6356358"/>
            <a:ext cx="2743200" cy="365100"/>
          </a:xfrm>
          <a:prstGeom prst="rect">
            <a:avLst/>
          </a:prstGeom>
          <a:noFill/>
          <a:ln>
            <a:noFill/>
          </a:ln>
        </p:spPr>
        <p:txBody>
          <a:bodyPr anchorCtr="0" anchor="ctr" bIns="27700" lIns="55425" spcFirstLastPara="1" rIns="55425" wrap="square" tIns="27700">
            <a:noAutofit/>
          </a:bodyPr>
          <a:lstStyle>
            <a:lvl1pPr lvl="0" algn="l">
              <a:spcBef>
                <a:spcPts val="0"/>
              </a:spcBef>
              <a:spcAft>
                <a:spcPts val="0"/>
              </a:spcAft>
              <a:buSzPts val="1900"/>
              <a:buNone/>
              <a:defRPr sz="1900"/>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742" name="Google Shape;742;p103"/>
          <p:cNvSpPr txBox="1"/>
          <p:nvPr>
            <p:ph idx="11" type="ftr"/>
          </p:nvPr>
        </p:nvSpPr>
        <p:spPr>
          <a:xfrm>
            <a:off x="4038603" y="6356358"/>
            <a:ext cx="4114800" cy="365100"/>
          </a:xfrm>
          <a:prstGeom prst="rect">
            <a:avLst/>
          </a:prstGeom>
          <a:noFill/>
          <a:ln>
            <a:noFill/>
          </a:ln>
        </p:spPr>
        <p:txBody>
          <a:bodyPr anchorCtr="0" anchor="ctr" bIns="27700" lIns="55425" spcFirstLastPara="1" rIns="55425" wrap="square" tIns="27700">
            <a:noAutofit/>
          </a:bodyPr>
          <a:lstStyle>
            <a:lvl1pPr lvl="0" algn="ctr">
              <a:spcBef>
                <a:spcPts val="0"/>
              </a:spcBef>
              <a:spcAft>
                <a:spcPts val="0"/>
              </a:spcAft>
              <a:buSzPts val="1900"/>
              <a:buNone/>
              <a:defRPr sz="1900"/>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743" name="Google Shape;743;p103"/>
          <p:cNvSpPr txBox="1"/>
          <p:nvPr>
            <p:ph idx="12" type="sldNum"/>
          </p:nvPr>
        </p:nvSpPr>
        <p:spPr>
          <a:xfrm>
            <a:off x="8610605" y="6356358"/>
            <a:ext cx="2743200" cy="365100"/>
          </a:xfrm>
          <a:prstGeom prst="rect">
            <a:avLst/>
          </a:prstGeom>
          <a:noFill/>
          <a:ln>
            <a:noFill/>
          </a:ln>
        </p:spPr>
        <p:txBody>
          <a:bodyPr anchorCtr="0" anchor="ctr" bIns="27700" lIns="55425" spcFirstLastPara="1" rIns="55425" wrap="square" tIns="2770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Black">
  <p:cSld name="Section Header Black">
    <p:spTree>
      <p:nvGrpSpPr>
        <p:cNvPr id="744" name="Shape 744"/>
        <p:cNvGrpSpPr/>
        <p:nvPr/>
      </p:nvGrpSpPr>
      <p:grpSpPr>
        <a:xfrm>
          <a:off x="0" y="0"/>
          <a:ext cx="0" cy="0"/>
          <a:chOff x="0" y="0"/>
          <a:chExt cx="0" cy="0"/>
        </a:xfrm>
      </p:grpSpPr>
      <p:sp>
        <p:nvSpPr>
          <p:cNvPr id="745" name="Google Shape;745;p104"/>
          <p:cNvSpPr/>
          <p:nvPr/>
        </p:nvSpPr>
        <p:spPr>
          <a:xfrm>
            <a:off x="0" y="0"/>
            <a:ext cx="12213241" cy="6106620"/>
          </a:xfrm>
          <a:custGeom>
            <a:rect b="b" l="l" r="r" t="t"/>
            <a:pathLst>
              <a:path extrusionOk="0" h="10052050" w="20104100">
                <a:moveTo>
                  <a:pt x="20104099" y="0"/>
                </a:moveTo>
                <a:lnTo>
                  <a:pt x="0" y="0"/>
                </a:lnTo>
                <a:lnTo>
                  <a:pt x="0" y="10052049"/>
                </a:lnTo>
                <a:lnTo>
                  <a:pt x="20104099" y="10052049"/>
                </a:lnTo>
                <a:lnTo>
                  <a:pt x="20104099"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746" name="Google Shape;746;p104"/>
          <p:cNvGrpSpPr/>
          <p:nvPr/>
        </p:nvGrpSpPr>
        <p:grpSpPr>
          <a:xfrm>
            <a:off x="10472612" y="6300976"/>
            <a:ext cx="1450594" cy="352728"/>
            <a:chOff x="17270138" y="10392506"/>
            <a:chExt cx="2392141" cy="581772"/>
          </a:xfrm>
        </p:grpSpPr>
        <p:pic>
          <p:nvPicPr>
            <p:cNvPr id="747" name="Google Shape;747;p104"/>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748" name="Google Shape;748;p104"/>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49" name="Google Shape;749;p104"/>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50" name="Google Shape;750;p104"/>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51" name="Google Shape;751;p104"/>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752" name="Google Shape;752;p104"/>
            <p:cNvGrpSpPr/>
            <p:nvPr/>
          </p:nvGrpSpPr>
          <p:grpSpPr>
            <a:xfrm>
              <a:off x="17270138" y="10697205"/>
              <a:ext cx="448309" cy="277073"/>
              <a:chOff x="17270138" y="10697205"/>
              <a:chExt cx="448309" cy="277073"/>
            </a:xfrm>
          </p:grpSpPr>
          <p:sp>
            <p:nvSpPr>
              <p:cNvPr id="753" name="Google Shape;753;p104"/>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54" name="Google Shape;754;p104"/>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55" name="Google Shape;755;p104"/>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756" name="Google Shape;756;p104"/>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757" name="Google Shape;757;p104"/>
          <p:cNvGrpSpPr/>
          <p:nvPr/>
        </p:nvGrpSpPr>
        <p:grpSpPr>
          <a:xfrm>
            <a:off x="0" y="5980278"/>
            <a:ext cx="12191479" cy="127050"/>
            <a:chOff x="0" y="9863563"/>
            <a:chExt cx="20104682" cy="209550"/>
          </a:xfrm>
        </p:grpSpPr>
        <p:sp>
          <p:nvSpPr>
            <p:cNvPr id="758" name="Google Shape;758;p104"/>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59" name="Google Shape;759;p104"/>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60" name="Google Shape;760;p104"/>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61" name="Google Shape;761;p104"/>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762" name="Google Shape;762;p104"/>
          <p:cNvSpPr txBox="1"/>
          <p:nvPr>
            <p:ph type="ctrTitle"/>
          </p:nvPr>
        </p:nvSpPr>
        <p:spPr>
          <a:xfrm>
            <a:off x="1176964" y="1289254"/>
            <a:ext cx="8533500" cy="9333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6000"/>
              <a:buFont typeface="Arial"/>
              <a:buNone/>
              <a:defRPr b="1" i="0" sz="60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63" name="Google Shape;763;p104"/>
          <p:cNvSpPr txBox="1"/>
          <p:nvPr>
            <p:ph idx="1" type="subTitle"/>
          </p:nvPr>
        </p:nvSpPr>
        <p:spPr>
          <a:xfrm>
            <a:off x="1163212" y="2491862"/>
            <a:ext cx="8533500" cy="3024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2100"/>
              <a:buNone/>
              <a:defRPr b="1" i="0" sz="21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764" name="Google Shape;764;p104"/>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765" name="Google Shape;765;p104"/>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766" name="Google Shape;766;p104"/>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_2">
    <p:spTree>
      <p:nvGrpSpPr>
        <p:cNvPr id="767" name="Shape 767"/>
        <p:cNvGrpSpPr/>
        <p:nvPr/>
      </p:nvGrpSpPr>
      <p:grpSpPr>
        <a:xfrm>
          <a:off x="0" y="0"/>
          <a:ext cx="0" cy="0"/>
          <a:chOff x="0" y="0"/>
          <a:chExt cx="0" cy="0"/>
        </a:xfrm>
      </p:grpSpPr>
      <p:grpSp>
        <p:nvGrpSpPr>
          <p:cNvPr id="768" name="Google Shape;768;p105"/>
          <p:cNvGrpSpPr/>
          <p:nvPr/>
        </p:nvGrpSpPr>
        <p:grpSpPr>
          <a:xfrm>
            <a:off x="0" y="5980278"/>
            <a:ext cx="12191479" cy="127050"/>
            <a:chOff x="0" y="9863563"/>
            <a:chExt cx="20104682" cy="209550"/>
          </a:xfrm>
        </p:grpSpPr>
        <p:sp>
          <p:nvSpPr>
            <p:cNvPr id="769" name="Google Shape;769;p105"/>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70" name="Google Shape;770;p105"/>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71" name="Google Shape;771;p105"/>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72" name="Google Shape;772;p105"/>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773" name="Google Shape;773;p105"/>
          <p:cNvGrpSpPr/>
          <p:nvPr/>
        </p:nvGrpSpPr>
        <p:grpSpPr>
          <a:xfrm>
            <a:off x="10472612" y="6300976"/>
            <a:ext cx="1450594" cy="352728"/>
            <a:chOff x="17270138" y="10392506"/>
            <a:chExt cx="2392141" cy="581772"/>
          </a:xfrm>
        </p:grpSpPr>
        <p:grpSp>
          <p:nvGrpSpPr>
            <p:cNvPr id="774" name="Google Shape;774;p105"/>
            <p:cNvGrpSpPr/>
            <p:nvPr/>
          </p:nvGrpSpPr>
          <p:grpSpPr>
            <a:xfrm>
              <a:off x="17879688" y="10615449"/>
              <a:ext cx="479402" cy="221678"/>
              <a:chOff x="17879688" y="10615449"/>
              <a:chExt cx="479402" cy="221678"/>
            </a:xfrm>
          </p:grpSpPr>
          <p:pic>
            <p:nvPicPr>
              <p:cNvPr id="775" name="Google Shape;775;p105"/>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776" name="Google Shape;776;p105"/>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777" name="Google Shape;777;p105"/>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78" name="Google Shape;778;p105"/>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79" name="Google Shape;779;p105"/>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780" name="Google Shape;780;p105"/>
            <p:cNvGrpSpPr/>
            <p:nvPr/>
          </p:nvGrpSpPr>
          <p:grpSpPr>
            <a:xfrm>
              <a:off x="17270138" y="10697205"/>
              <a:ext cx="448309" cy="277073"/>
              <a:chOff x="17270138" y="10697205"/>
              <a:chExt cx="448309" cy="277073"/>
            </a:xfrm>
          </p:grpSpPr>
          <p:sp>
            <p:nvSpPr>
              <p:cNvPr id="781" name="Google Shape;781;p105"/>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82" name="Google Shape;782;p105"/>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83" name="Google Shape;783;p105"/>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784" name="Google Shape;784;p105"/>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785" name="Google Shape;785;p105"/>
          <p:cNvSpPr txBox="1"/>
          <p:nvPr>
            <p:ph type="title"/>
          </p:nvPr>
        </p:nvSpPr>
        <p:spPr>
          <a:xfrm>
            <a:off x="616696" y="602131"/>
            <a:ext cx="109659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86" name="Google Shape;786;p105"/>
          <p:cNvSpPr txBox="1"/>
          <p:nvPr>
            <p:ph idx="1" type="subTitle"/>
          </p:nvPr>
        </p:nvSpPr>
        <p:spPr>
          <a:xfrm>
            <a:off x="616696" y="1194219"/>
            <a:ext cx="109659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mall Title">
  <p:cSld name="Small Title">
    <p:spTree>
      <p:nvGrpSpPr>
        <p:cNvPr id="787" name="Shape 787"/>
        <p:cNvGrpSpPr/>
        <p:nvPr/>
      </p:nvGrpSpPr>
      <p:grpSpPr>
        <a:xfrm>
          <a:off x="0" y="0"/>
          <a:ext cx="0" cy="0"/>
          <a:chOff x="0" y="0"/>
          <a:chExt cx="0" cy="0"/>
        </a:xfrm>
      </p:grpSpPr>
      <p:grpSp>
        <p:nvGrpSpPr>
          <p:cNvPr id="788" name="Google Shape;788;p106"/>
          <p:cNvGrpSpPr/>
          <p:nvPr/>
        </p:nvGrpSpPr>
        <p:grpSpPr>
          <a:xfrm>
            <a:off x="0" y="5980278"/>
            <a:ext cx="12191479" cy="127050"/>
            <a:chOff x="0" y="9863563"/>
            <a:chExt cx="20104682" cy="209550"/>
          </a:xfrm>
        </p:grpSpPr>
        <p:sp>
          <p:nvSpPr>
            <p:cNvPr id="789" name="Google Shape;789;p106"/>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90" name="Google Shape;790;p106"/>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91" name="Google Shape;791;p106"/>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92" name="Google Shape;792;p106"/>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793" name="Google Shape;793;p106"/>
          <p:cNvGrpSpPr/>
          <p:nvPr/>
        </p:nvGrpSpPr>
        <p:grpSpPr>
          <a:xfrm>
            <a:off x="10472612" y="6300976"/>
            <a:ext cx="1450594" cy="352728"/>
            <a:chOff x="17270138" y="10392506"/>
            <a:chExt cx="2392141" cy="581772"/>
          </a:xfrm>
        </p:grpSpPr>
        <p:grpSp>
          <p:nvGrpSpPr>
            <p:cNvPr id="794" name="Google Shape;794;p106"/>
            <p:cNvGrpSpPr/>
            <p:nvPr/>
          </p:nvGrpSpPr>
          <p:grpSpPr>
            <a:xfrm>
              <a:off x="17879688" y="10615449"/>
              <a:ext cx="479402" cy="221678"/>
              <a:chOff x="17879688" y="10615449"/>
              <a:chExt cx="479402" cy="221678"/>
            </a:xfrm>
          </p:grpSpPr>
          <p:pic>
            <p:nvPicPr>
              <p:cNvPr id="795" name="Google Shape;795;p106"/>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796" name="Google Shape;796;p106"/>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797" name="Google Shape;797;p106"/>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98" name="Google Shape;798;p106"/>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799" name="Google Shape;799;p106"/>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800" name="Google Shape;800;p106"/>
            <p:cNvGrpSpPr/>
            <p:nvPr/>
          </p:nvGrpSpPr>
          <p:grpSpPr>
            <a:xfrm>
              <a:off x="17270138" y="10697205"/>
              <a:ext cx="448309" cy="277073"/>
              <a:chOff x="17270138" y="10697205"/>
              <a:chExt cx="448309" cy="277073"/>
            </a:xfrm>
          </p:grpSpPr>
          <p:sp>
            <p:nvSpPr>
              <p:cNvPr id="801" name="Google Shape;801;p106"/>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02" name="Google Shape;802;p106"/>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03" name="Google Shape;803;p106"/>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804" name="Google Shape;804;p106"/>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805" name="Google Shape;805;p106"/>
          <p:cNvSpPr txBox="1"/>
          <p:nvPr>
            <p:ph type="title"/>
          </p:nvPr>
        </p:nvSpPr>
        <p:spPr>
          <a:xfrm>
            <a:off x="371388" y="338621"/>
            <a:ext cx="10965900" cy="513300"/>
          </a:xfrm>
          <a:prstGeom prst="rect">
            <a:avLst/>
          </a:prstGeom>
          <a:noFill/>
          <a:ln>
            <a:noFill/>
          </a:ln>
        </p:spPr>
        <p:txBody>
          <a:bodyPr anchorCtr="0" anchor="ctr" bIns="0" lIns="0" spcFirstLastPara="1" rIns="0" wrap="square" tIns="0">
            <a:normAutofit/>
          </a:bodyPr>
          <a:lstStyle>
            <a:lvl1pPr lvl="0" algn="ctr">
              <a:lnSpc>
                <a:spcPct val="90000"/>
              </a:lnSpc>
              <a:spcBef>
                <a:spcPts val="0"/>
              </a:spcBef>
              <a:spcAft>
                <a:spcPts val="0"/>
              </a:spcAft>
              <a:buClr>
                <a:schemeClr val="dk1"/>
              </a:buClr>
              <a:buSzPts val="2400"/>
              <a:buFont typeface="Arial"/>
              <a:buNone/>
              <a:defRPr b="1" i="0" sz="24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1">
  <p:cSld name="Title and Content_3">
    <p:spTree>
      <p:nvGrpSpPr>
        <p:cNvPr id="806" name="Shape 806"/>
        <p:cNvGrpSpPr/>
        <p:nvPr/>
      </p:nvGrpSpPr>
      <p:grpSpPr>
        <a:xfrm>
          <a:off x="0" y="0"/>
          <a:ext cx="0" cy="0"/>
          <a:chOff x="0" y="0"/>
          <a:chExt cx="0" cy="0"/>
        </a:xfrm>
      </p:grpSpPr>
      <p:grpSp>
        <p:nvGrpSpPr>
          <p:cNvPr id="807" name="Google Shape;807;p107"/>
          <p:cNvGrpSpPr/>
          <p:nvPr/>
        </p:nvGrpSpPr>
        <p:grpSpPr>
          <a:xfrm>
            <a:off x="0" y="5980278"/>
            <a:ext cx="12191479" cy="127050"/>
            <a:chOff x="0" y="9863563"/>
            <a:chExt cx="20104682" cy="209550"/>
          </a:xfrm>
        </p:grpSpPr>
        <p:sp>
          <p:nvSpPr>
            <p:cNvPr id="808" name="Google Shape;808;p107"/>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09" name="Google Shape;809;p107"/>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10" name="Google Shape;810;p107"/>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11" name="Google Shape;811;p107"/>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812" name="Google Shape;812;p107"/>
          <p:cNvGrpSpPr/>
          <p:nvPr/>
        </p:nvGrpSpPr>
        <p:grpSpPr>
          <a:xfrm>
            <a:off x="10472612" y="6300976"/>
            <a:ext cx="1450594" cy="352728"/>
            <a:chOff x="17270138" y="10392506"/>
            <a:chExt cx="2392141" cy="581772"/>
          </a:xfrm>
        </p:grpSpPr>
        <p:grpSp>
          <p:nvGrpSpPr>
            <p:cNvPr id="813" name="Google Shape;813;p107"/>
            <p:cNvGrpSpPr/>
            <p:nvPr/>
          </p:nvGrpSpPr>
          <p:grpSpPr>
            <a:xfrm>
              <a:off x="17879688" y="10615449"/>
              <a:ext cx="479402" cy="221678"/>
              <a:chOff x="17879688" y="10615449"/>
              <a:chExt cx="479402" cy="221678"/>
            </a:xfrm>
          </p:grpSpPr>
          <p:pic>
            <p:nvPicPr>
              <p:cNvPr id="814" name="Google Shape;814;p107"/>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815" name="Google Shape;815;p107"/>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816" name="Google Shape;816;p107"/>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17" name="Google Shape;817;p107"/>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18" name="Google Shape;818;p107"/>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819" name="Google Shape;819;p107"/>
            <p:cNvGrpSpPr/>
            <p:nvPr/>
          </p:nvGrpSpPr>
          <p:grpSpPr>
            <a:xfrm>
              <a:off x="17270138" y="10697205"/>
              <a:ext cx="448309" cy="277073"/>
              <a:chOff x="17270138" y="10697205"/>
              <a:chExt cx="448309" cy="277073"/>
            </a:xfrm>
          </p:grpSpPr>
          <p:sp>
            <p:nvSpPr>
              <p:cNvPr id="820" name="Google Shape;820;p107"/>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21" name="Google Shape;821;p107"/>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22" name="Google Shape;822;p107"/>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823" name="Google Shape;823;p107"/>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824" name="Google Shape;824;p107"/>
          <p:cNvSpPr txBox="1"/>
          <p:nvPr>
            <p:ph type="title"/>
          </p:nvPr>
        </p:nvSpPr>
        <p:spPr>
          <a:xfrm>
            <a:off x="616696" y="602131"/>
            <a:ext cx="109659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825" name="Google Shape;825;p107"/>
          <p:cNvSpPr txBox="1"/>
          <p:nvPr>
            <p:ph idx="1" type="subTitle"/>
          </p:nvPr>
        </p:nvSpPr>
        <p:spPr>
          <a:xfrm>
            <a:off x="616696" y="1194219"/>
            <a:ext cx="109659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ntent 1">
  <p:cSld name="Two Content_3">
    <p:spTree>
      <p:nvGrpSpPr>
        <p:cNvPr id="826" name="Shape 826"/>
        <p:cNvGrpSpPr/>
        <p:nvPr/>
      </p:nvGrpSpPr>
      <p:grpSpPr>
        <a:xfrm>
          <a:off x="0" y="0"/>
          <a:ext cx="0" cy="0"/>
          <a:chOff x="0" y="0"/>
          <a:chExt cx="0" cy="0"/>
        </a:xfrm>
      </p:grpSpPr>
      <p:sp>
        <p:nvSpPr>
          <p:cNvPr id="827" name="Google Shape;827;p108"/>
          <p:cNvSpPr/>
          <p:nvPr/>
        </p:nvSpPr>
        <p:spPr>
          <a:xfrm>
            <a:off x="0" y="0"/>
            <a:ext cx="12192000" cy="1732500"/>
          </a:xfrm>
          <a:prstGeom prst="rect">
            <a:avLst/>
          </a:prstGeom>
          <a:solidFill>
            <a:schemeClr val="dk1"/>
          </a:solidFill>
          <a:ln>
            <a:noFill/>
          </a:ln>
        </p:spPr>
        <p:txBody>
          <a:bodyPr anchorCtr="0" anchor="ctr" bIns="27700" lIns="55425" spcFirstLastPara="1" rIns="55425" wrap="square" tIns="27700">
            <a:noAutofit/>
          </a:bodyPr>
          <a:lstStyle/>
          <a:p>
            <a:pPr indent="0" lvl="0" marL="0" marR="0" rtl="0" algn="ctr">
              <a:spcBef>
                <a:spcPts val="0"/>
              </a:spcBef>
              <a:spcAft>
                <a:spcPts val="0"/>
              </a:spcAft>
              <a:buNone/>
            </a:pPr>
            <a:r>
              <a:t/>
            </a:r>
            <a:endParaRPr sz="1100">
              <a:solidFill>
                <a:schemeClr val="lt1"/>
              </a:solidFill>
              <a:latin typeface="Calibri"/>
              <a:ea typeface="Calibri"/>
              <a:cs typeface="Calibri"/>
              <a:sym typeface="Calibri"/>
            </a:endParaRPr>
          </a:p>
        </p:txBody>
      </p:sp>
      <p:sp>
        <p:nvSpPr>
          <p:cNvPr id="828" name="Google Shape;828;p108"/>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lt1"/>
              </a:buClr>
              <a:buSzPts val="3300"/>
              <a:buFont typeface="Arial"/>
              <a:buNone/>
              <a:defRPr b="1" i="0" sz="33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829" name="Google Shape;829;p108"/>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lt1"/>
              </a:buClr>
              <a:buSzPts val="1300"/>
              <a:buNone/>
              <a:defRPr b="1" i="0" sz="1300">
                <a:solidFill>
                  <a:schemeClr val="lt1"/>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grpSp>
        <p:nvGrpSpPr>
          <p:cNvPr id="830" name="Google Shape;830;p108"/>
          <p:cNvGrpSpPr/>
          <p:nvPr/>
        </p:nvGrpSpPr>
        <p:grpSpPr>
          <a:xfrm>
            <a:off x="0" y="5981277"/>
            <a:ext cx="12191479" cy="127071"/>
            <a:chOff x="0" y="9863563"/>
            <a:chExt cx="20104682" cy="209550"/>
          </a:xfrm>
        </p:grpSpPr>
        <p:sp>
          <p:nvSpPr>
            <p:cNvPr id="831" name="Google Shape;831;p108"/>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32" name="Google Shape;832;p108"/>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33" name="Google Shape;833;p108"/>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34" name="Google Shape;834;p108"/>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835" name="Google Shape;835;p108"/>
          <p:cNvGrpSpPr/>
          <p:nvPr/>
        </p:nvGrpSpPr>
        <p:grpSpPr>
          <a:xfrm>
            <a:off x="10472611" y="6302012"/>
            <a:ext cx="1450594" cy="352787"/>
            <a:chOff x="17270138" y="10392506"/>
            <a:chExt cx="2392141" cy="581772"/>
          </a:xfrm>
        </p:grpSpPr>
        <p:grpSp>
          <p:nvGrpSpPr>
            <p:cNvPr id="836" name="Google Shape;836;p108"/>
            <p:cNvGrpSpPr/>
            <p:nvPr/>
          </p:nvGrpSpPr>
          <p:grpSpPr>
            <a:xfrm>
              <a:off x="17879688" y="10615449"/>
              <a:ext cx="479402" cy="221678"/>
              <a:chOff x="17879688" y="10615449"/>
              <a:chExt cx="479402" cy="221678"/>
            </a:xfrm>
          </p:grpSpPr>
          <p:pic>
            <p:nvPicPr>
              <p:cNvPr id="837" name="Google Shape;837;p108"/>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838" name="Google Shape;838;p108"/>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839" name="Google Shape;839;p108"/>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40" name="Google Shape;840;p108"/>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41" name="Google Shape;841;p108"/>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842" name="Google Shape;842;p108"/>
            <p:cNvGrpSpPr/>
            <p:nvPr/>
          </p:nvGrpSpPr>
          <p:grpSpPr>
            <a:xfrm>
              <a:off x="17270138" y="10697205"/>
              <a:ext cx="448309" cy="277073"/>
              <a:chOff x="17270138" y="10697205"/>
              <a:chExt cx="448309" cy="277073"/>
            </a:xfrm>
          </p:grpSpPr>
          <p:sp>
            <p:nvSpPr>
              <p:cNvPr id="843" name="Google Shape;843;p108"/>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44" name="Google Shape;844;p108"/>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45" name="Google Shape;845;p108"/>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846" name="Google Shape;846;p108"/>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_Picture">
  <p:cSld name="Section Header_Picture">
    <p:spTree>
      <p:nvGrpSpPr>
        <p:cNvPr id="847" name="Shape 847"/>
        <p:cNvGrpSpPr/>
        <p:nvPr/>
      </p:nvGrpSpPr>
      <p:grpSpPr>
        <a:xfrm>
          <a:off x="0" y="0"/>
          <a:ext cx="0" cy="0"/>
          <a:chOff x="0" y="0"/>
          <a:chExt cx="0" cy="0"/>
        </a:xfrm>
      </p:grpSpPr>
      <p:grpSp>
        <p:nvGrpSpPr>
          <p:cNvPr id="848" name="Google Shape;848;p109"/>
          <p:cNvGrpSpPr/>
          <p:nvPr/>
        </p:nvGrpSpPr>
        <p:grpSpPr>
          <a:xfrm>
            <a:off x="10472612" y="6300976"/>
            <a:ext cx="1450594" cy="352728"/>
            <a:chOff x="17270138" y="10392506"/>
            <a:chExt cx="2392141" cy="581772"/>
          </a:xfrm>
        </p:grpSpPr>
        <p:pic>
          <p:nvPicPr>
            <p:cNvPr id="849" name="Google Shape;849;p109"/>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850" name="Google Shape;850;p109"/>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51" name="Google Shape;851;p109"/>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52" name="Google Shape;852;p109"/>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53" name="Google Shape;853;p109"/>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854" name="Google Shape;854;p109"/>
            <p:cNvGrpSpPr/>
            <p:nvPr/>
          </p:nvGrpSpPr>
          <p:grpSpPr>
            <a:xfrm>
              <a:off x="17270138" y="10697205"/>
              <a:ext cx="448309" cy="277073"/>
              <a:chOff x="17270138" y="10697205"/>
              <a:chExt cx="448309" cy="277073"/>
            </a:xfrm>
          </p:grpSpPr>
          <p:sp>
            <p:nvSpPr>
              <p:cNvPr id="855" name="Google Shape;855;p109"/>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56" name="Google Shape;856;p109"/>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57" name="Google Shape;857;p109"/>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858" name="Google Shape;858;p109"/>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859" name="Google Shape;859;p109"/>
          <p:cNvGrpSpPr/>
          <p:nvPr/>
        </p:nvGrpSpPr>
        <p:grpSpPr>
          <a:xfrm>
            <a:off x="0" y="5980278"/>
            <a:ext cx="12191479" cy="127050"/>
            <a:chOff x="0" y="9863563"/>
            <a:chExt cx="20104682" cy="209550"/>
          </a:xfrm>
        </p:grpSpPr>
        <p:sp>
          <p:nvSpPr>
            <p:cNvPr id="860" name="Google Shape;860;p109"/>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61" name="Google Shape;861;p109"/>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62" name="Google Shape;862;p109"/>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63" name="Google Shape;863;p109"/>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864" name="Google Shape;864;p109"/>
          <p:cNvSpPr txBox="1"/>
          <p:nvPr>
            <p:ph type="ctrTitle"/>
          </p:nvPr>
        </p:nvSpPr>
        <p:spPr>
          <a:xfrm>
            <a:off x="1176964" y="1289254"/>
            <a:ext cx="8533500" cy="9333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6000"/>
              <a:buFont typeface="Arial"/>
              <a:buNone/>
              <a:defRPr b="1" i="0" sz="60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865" name="Google Shape;865;p109"/>
          <p:cNvSpPr txBox="1"/>
          <p:nvPr>
            <p:ph idx="1" type="subTitle"/>
          </p:nvPr>
        </p:nvSpPr>
        <p:spPr>
          <a:xfrm>
            <a:off x="1163212" y="2491862"/>
            <a:ext cx="8533500" cy="3360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lt1"/>
              </a:buClr>
              <a:buSzPts val="2100"/>
              <a:buChar char="■"/>
              <a:defRPr b="1" i="0" sz="2100">
                <a:solidFill>
                  <a:schemeClr val="lt1"/>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866" name="Google Shape;866;p109"/>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867" name="Google Shape;867;p109"/>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868" name="Google Shape;868;p109"/>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
        <p:nvSpPr>
          <p:cNvPr id="869" name="Google Shape;869;p109"/>
          <p:cNvSpPr/>
          <p:nvPr>
            <p:ph idx="2" type="pic"/>
          </p:nvPr>
        </p:nvSpPr>
        <p:spPr>
          <a:xfrm>
            <a:off x="0" y="0"/>
            <a:ext cx="12191100" cy="5979900"/>
          </a:xfrm>
          <a:prstGeom prst="rect">
            <a:avLst/>
          </a:prstGeom>
          <a:noFill/>
          <a:ln>
            <a:noFill/>
          </a:ln>
        </p:spPr>
      </p:sp>
    </p:spTree>
  </p:cSld>
  <p:clrMapOvr>
    <a:masterClrMapping/>
  </p:clrMapOvr>
</p:sldLayout>
</file>

<file path=ppt/slideLayouts/slideLayout1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870" name="Shape 870"/>
        <p:cNvGrpSpPr/>
        <p:nvPr/>
      </p:nvGrpSpPr>
      <p:grpSpPr>
        <a:xfrm>
          <a:off x="0" y="0"/>
          <a:ext cx="0" cy="0"/>
          <a:chOff x="0" y="0"/>
          <a:chExt cx="0" cy="0"/>
        </a:xfrm>
      </p:grpSpPr>
      <p:sp>
        <p:nvSpPr>
          <p:cNvPr id="871" name="Google Shape;871;p110"/>
          <p:cNvSpPr txBox="1"/>
          <p:nvPr>
            <p:ph type="title"/>
          </p:nvPr>
        </p:nvSpPr>
        <p:spPr>
          <a:xfrm>
            <a:off x="415600" y="593367"/>
            <a:ext cx="11360700" cy="7635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872" name="Google Shape;872;p110"/>
          <p:cNvSpPr txBox="1"/>
          <p:nvPr>
            <p:ph idx="1" type="body"/>
          </p:nvPr>
        </p:nvSpPr>
        <p:spPr>
          <a:xfrm>
            <a:off x="415600" y="1536633"/>
            <a:ext cx="11360700" cy="4555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873" name="Google Shape;873;p110"/>
          <p:cNvSpPr txBox="1"/>
          <p:nvPr>
            <p:ph idx="12" type="sldNum"/>
          </p:nvPr>
        </p:nvSpPr>
        <p:spPr>
          <a:xfrm>
            <a:off x="11296610" y="6217622"/>
            <a:ext cx="7317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74" name="Shape 874"/>
        <p:cNvGrpSpPr/>
        <p:nvPr/>
      </p:nvGrpSpPr>
      <p:grpSpPr>
        <a:xfrm>
          <a:off x="0" y="0"/>
          <a:ext cx="0" cy="0"/>
          <a:chOff x="0" y="0"/>
          <a:chExt cx="0" cy="0"/>
        </a:xfrm>
      </p:grpSpPr>
      <p:sp>
        <p:nvSpPr>
          <p:cNvPr id="875" name="Google Shape;875;p111"/>
          <p:cNvSpPr txBox="1"/>
          <p:nvPr>
            <p:ph type="ctrTitle"/>
          </p:nvPr>
        </p:nvSpPr>
        <p:spPr>
          <a:xfrm>
            <a:off x="415611" y="992767"/>
            <a:ext cx="11360700" cy="2736600"/>
          </a:xfrm>
          <a:prstGeom prst="rect">
            <a:avLst/>
          </a:prstGeom>
        </p:spPr>
        <p:txBody>
          <a:bodyPr anchorCtr="0" anchor="b" bIns="91425" lIns="91425" spcFirstLastPara="1" rIns="91425" wrap="square" tIns="91425">
            <a:noAutofit/>
          </a:bodyPr>
          <a:lstStyle>
            <a:lvl1pPr lvl="0" algn="ctr">
              <a:spcBef>
                <a:spcPts val="0"/>
              </a:spcBef>
              <a:spcAft>
                <a:spcPts val="0"/>
              </a:spcAft>
              <a:buSzPts val="6700"/>
              <a:buNone/>
              <a:defRPr sz="6700"/>
            </a:lvl1pPr>
            <a:lvl2pPr lvl="1" algn="ctr">
              <a:spcBef>
                <a:spcPts val="0"/>
              </a:spcBef>
              <a:spcAft>
                <a:spcPts val="0"/>
              </a:spcAft>
              <a:buSzPts val="6700"/>
              <a:buNone/>
              <a:defRPr sz="6700"/>
            </a:lvl2pPr>
            <a:lvl3pPr lvl="2" algn="ctr">
              <a:spcBef>
                <a:spcPts val="0"/>
              </a:spcBef>
              <a:spcAft>
                <a:spcPts val="0"/>
              </a:spcAft>
              <a:buSzPts val="6700"/>
              <a:buNone/>
              <a:defRPr sz="6700"/>
            </a:lvl3pPr>
            <a:lvl4pPr lvl="3" algn="ctr">
              <a:spcBef>
                <a:spcPts val="0"/>
              </a:spcBef>
              <a:spcAft>
                <a:spcPts val="0"/>
              </a:spcAft>
              <a:buSzPts val="6700"/>
              <a:buNone/>
              <a:defRPr sz="6700"/>
            </a:lvl4pPr>
            <a:lvl5pPr lvl="4" algn="ctr">
              <a:spcBef>
                <a:spcPts val="0"/>
              </a:spcBef>
              <a:spcAft>
                <a:spcPts val="0"/>
              </a:spcAft>
              <a:buSzPts val="6700"/>
              <a:buNone/>
              <a:defRPr sz="6700"/>
            </a:lvl5pPr>
            <a:lvl6pPr lvl="5" algn="ctr">
              <a:spcBef>
                <a:spcPts val="0"/>
              </a:spcBef>
              <a:spcAft>
                <a:spcPts val="0"/>
              </a:spcAft>
              <a:buSzPts val="6700"/>
              <a:buNone/>
              <a:defRPr sz="6700"/>
            </a:lvl6pPr>
            <a:lvl7pPr lvl="6" algn="ctr">
              <a:spcBef>
                <a:spcPts val="0"/>
              </a:spcBef>
              <a:spcAft>
                <a:spcPts val="0"/>
              </a:spcAft>
              <a:buSzPts val="6700"/>
              <a:buNone/>
              <a:defRPr sz="6700"/>
            </a:lvl7pPr>
            <a:lvl8pPr lvl="7" algn="ctr">
              <a:spcBef>
                <a:spcPts val="0"/>
              </a:spcBef>
              <a:spcAft>
                <a:spcPts val="0"/>
              </a:spcAft>
              <a:buSzPts val="6700"/>
              <a:buNone/>
              <a:defRPr sz="6700"/>
            </a:lvl8pPr>
            <a:lvl9pPr lvl="8" algn="ctr">
              <a:spcBef>
                <a:spcPts val="0"/>
              </a:spcBef>
              <a:spcAft>
                <a:spcPts val="0"/>
              </a:spcAft>
              <a:buSzPts val="6700"/>
              <a:buNone/>
              <a:defRPr sz="6700"/>
            </a:lvl9pPr>
          </a:lstStyle>
          <a:p/>
        </p:txBody>
      </p:sp>
      <p:sp>
        <p:nvSpPr>
          <p:cNvPr id="876" name="Google Shape;876;p111"/>
          <p:cNvSpPr txBox="1"/>
          <p:nvPr>
            <p:ph idx="1" type="subTitle"/>
          </p:nvPr>
        </p:nvSpPr>
        <p:spPr>
          <a:xfrm>
            <a:off x="415600" y="3778833"/>
            <a:ext cx="11360700" cy="10569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3600"/>
              <a:buNone/>
              <a:defRPr sz="36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877" name="Google Shape;877;p111"/>
          <p:cNvSpPr txBox="1"/>
          <p:nvPr>
            <p:ph idx="12" type="sldNum"/>
          </p:nvPr>
        </p:nvSpPr>
        <p:spPr>
          <a:xfrm>
            <a:off x="11296610" y="6217622"/>
            <a:ext cx="7317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wo Content">
  <p:cSld name="2_Two Content">
    <p:spTree>
      <p:nvGrpSpPr>
        <p:cNvPr id="878" name="Shape 878"/>
        <p:cNvGrpSpPr/>
        <p:nvPr/>
      </p:nvGrpSpPr>
      <p:grpSpPr>
        <a:xfrm>
          <a:off x="0" y="0"/>
          <a:ext cx="0" cy="0"/>
          <a:chOff x="0" y="0"/>
          <a:chExt cx="0" cy="0"/>
        </a:xfrm>
      </p:grpSpPr>
      <p:sp>
        <p:nvSpPr>
          <p:cNvPr id="879" name="Google Shape;879;p112"/>
          <p:cNvSpPr txBox="1"/>
          <p:nvPr>
            <p:ph idx="11" type="ftr"/>
          </p:nvPr>
        </p:nvSpPr>
        <p:spPr>
          <a:xfrm>
            <a:off x="4038603" y="6356358"/>
            <a:ext cx="4114800" cy="3651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880" name="Google Shape;880;p112"/>
          <p:cNvSpPr txBox="1"/>
          <p:nvPr>
            <p:ph idx="10" type="dt"/>
          </p:nvPr>
        </p:nvSpPr>
        <p:spPr>
          <a:xfrm>
            <a:off x="838201" y="6356358"/>
            <a:ext cx="2743200" cy="3651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881" name="Google Shape;881;p112"/>
          <p:cNvSpPr txBox="1"/>
          <p:nvPr>
            <p:ph idx="12" type="sldNum"/>
          </p:nvPr>
        </p:nvSpPr>
        <p:spPr>
          <a:xfrm>
            <a:off x="8610605" y="6356358"/>
            <a:ext cx="2743200" cy="3651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
        <p:nvSpPr>
          <p:cNvPr id="882" name="Google Shape;882;p112"/>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rgbClr val="040404"/>
              </a:buClr>
              <a:buSzPts val="3300"/>
              <a:buFont typeface="Arial"/>
              <a:buNone/>
              <a:defRPr b="1" i="0" sz="3300">
                <a:solidFill>
                  <a:srgbClr val="040404"/>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883" name="Google Shape;883;p112"/>
          <p:cNvSpPr txBox="1"/>
          <p:nvPr>
            <p:ph idx="1" type="body"/>
          </p:nvPr>
        </p:nvSpPr>
        <p:spPr>
          <a:xfrm>
            <a:off x="626047" y="1617361"/>
            <a:ext cx="51765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sp>
        <p:nvSpPr>
          <p:cNvPr id="884" name="Google Shape;884;p112"/>
          <p:cNvSpPr txBox="1"/>
          <p:nvPr>
            <p:ph idx="2"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1300"/>
              <a:buNone/>
              <a:defRPr b="1" i="0" sz="13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885" name="Google Shape;885;p112"/>
          <p:cNvSpPr txBox="1"/>
          <p:nvPr>
            <p:ph idx="3" type="body"/>
          </p:nvPr>
        </p:nvSpPr>
        <p:spPr>
          <a:xfrm>
            <a:off x="6083061" y="1617361"/>
            <a:ext cx="54828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grpSp>
        <p:nvGrpSpPr>
          <p:cNvPr id="886" name="Google Shape;886;p112"/>
          <p:cNvGrpSpPr/>
          <p:nvPr/>
        </p:nvGrpSpPr>
        <p:grpSpPr>
          <a:xfrm>
            <a:off x="0" y="5981277"/>
            <a:ext cx="12191479" cy="127071"/>
            <a:chOff x="0" y="9863563"/>
            <a:chExt cx="20104682" cy="209550"/>
          </a:xfrm>
        </p:grpSpPr>
        <p:sp>
          <p:nvSpPr>
            <p:cNvPr id="887" name="Google Shape;887;p112"/>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88" name="Google Shape;888;p112"/>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89" name="Google Shape;889;p112"/>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90" name="Google Shape;890;p112"/>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891" name="Google Shape;891;p112"/>
          <p:cNvGrpSpPr/>
          <p:nvPr/>
        </p:nvGrpSpPr>
        <p:grpSpPr>
          <a:xfrm>
            <a:off x="10472611" y="6302012"/>
            <a:ext cx="1450594" cy="352787"/>
            <a:chOff x="17270138" y="10392506"/>
            <a:chExt cx="2392141" cy="581772"/>
          </a:xfrm>
        </p:grpSpPr>
        <p:grpSp>
          <p:nvGrpSpPr>
            <p:cNvPr id="892" name="Google Shape;892;p112"/>
            <p:cNvGrpSpPr/>
            <p:nvPr/>
          </p:nvGrpSpPr>
          <p:grpSpPr>
            <a:xfrm>
              <a:off x="17879688" y="10615449"/>
              <a:ext cx="479402" cy="221678"/>
              <a:chOff x="17879688" y="10615449"/>
              <a:chExt cx="479402" cy="221678"/>
            </a:xfrm>
          </p:grpSpPr>
          <p:pic>
            <p:nvPicPr>
              <p:cNvPr id="893" name="Google Shape;893;p112"/>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894" name="Google Shape;894;p112"/>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895" name="Google Shape;895;p112"/>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96" name="Google Shape;896;p112"/>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897" name="Google Shape;897;p112"/>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898" name="Google Shape;898;p112"/>
            <p:cNvGrpSpPr/>
            <p:nvPr/>
          </p:nvGrpSpPr>
          <p:grpSpPr>
            <a:xfrm>
              <a:off x="17270138" y="10697205"/>
              <a:ext cx="448309" cy="277073"/>
              <a:chOff x="17270138" y="10697205"/>
              <a:chExt cx="448309" cy="277073"/>
            </a:xfrm>
          </p:grpSpPr>
          <p:sp>
            <p:nvSpPr>
              <p:cNvPr id="899" name="Google Shape;899;p112"/>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00" name="Google Shape;900;p112"/>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01" name="Google Shape;901;p112"/>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902" name="Google Shape;902;p112"/>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903" name="Shape 903"/>
        <p:cNvGrpSpPr/>
        <p:nvPr/>
      </p:nvGrpSpPr>
      <p:grpSpPr>
        <a:xfrm>
          <a:off x="0" y="0"/>
          <a:ext cx="0" cy="0"/>
          <a:chOff x="0" y="0"/>
          <a:chExt cx="0" cy="0"/>
        </a:xfrm>
      </p:grpSpPr>
      <p:sp>
        <p:nvSpPr>
          <p:cNvPr id="904" name="Google Shape;904;p113"/>
          <p:cNvSpPr txBox="1"/>
          <p:nvPr>
            <p:ph type="title"/>
          </p:nvPr>
        </p:nvSpPr>
        <p:spPr>
          <a:xfrm>
            <a:off x="6083060" y="602131"/>
            <a:ext cx="5499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rgbClr val="040404"/>
              </a:buClr>
              <a:buSzPts val="3300"/>
              <a:buFont typeface="Arial"/>
              <a:buNone/>
              <a:defRPr b="1" i="0" sz="3300">
                <a:solidFill>
                  <a:srgbClr val="040404"/>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05" name="Google Shape;905;p113"/>
          <p:cNvSpPr txBox="1"/>
          <p:nvPr>
            <p:ph idx="1" type="subTitle"/>
          </p:nvPr>
        </p:nvSpPr>
        <p:spPr>
          <a:xfrm>
            <a:off x="6083060" y="1194219"/>
            <a:ext cx="5499600" cy="2295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1300"/>
              <a:buNone/>
              <a:defRPr b="1" i="0" sz="13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906" name="Google Shape;906;p113"/>
          <p:cNvSpPr txBox="1"/>
          <p:nvPr>
            <p:ph idx="2" type="body"/>
          </p:nvPr>
        </p:nvSpPr>
        <p:spPr>
          <a:xfrm>
            <a:off x="6083061" y="1617361"/>
            <a:ext cx="54828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grpSp>
        <p:nvGrpSpPr>
          <p:cNvPr id="907" name="Google Shape;907;p113"/>
          <p:cNvGrpSpPr/>
          <p:nvPr/>
        </p:nvGrpSpPr>
        <p:grpSpPr>
          <a:xfrm>
            <a:off x="0" y="5981277"/>
            <a:ext cx="12191479" cy="127071"/>
            <a:chOff x="0" y="9863563"/>
            <a:chExt cx="20104682" cy="209550"/>
          </a:xfrm>
        </p:grpSpPr>
        <p:sp>
          <p:nvSpPr>
            <p:cNvPr id="908" name="Google Shape;908;p113"/>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09" name="Google Shape;909;p113"/>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10" name="Google Shape;910;p113"/>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11" name="Google Shape;911;p113"/>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912" name="Google Shape;912;p113"/>
          <p:cNvGrpSpPr/>
          <p:nvPr/>
        </p:nvGrpSpPr>
        <p:grpSpPr>
          <a:xfrm>
            <a:off x="10472611" y="6302012"/>
            <a:ext cx="1450594" cy="352787"/>
            <a:chOff x="17270138" y="10392506"/>
            <a:chExt cx="2392141" cy="581772"/>
          </a:xfrm>
        </p:grpSpPr>
        <p:grpSp>
          <p:nvGrpSpPr>
            <p:cNvPr id="913" name="Google Shape;913;p113"/>
            <p:cNvGrpSpPr/>
            <p:nvPr/>
          </p:nvGrpSpPr>
          <p:grpSpPr>
            <a:xfrm>
              <a:off x="17879688" y="10615449"/>
              <a:ext cx="479402" cy="221678"/>
              <a:chOff x="17879688" y="10615449"/>
              <a:chExt cx="479402" cy="221678"/>
            </a:xfrm>
          </p:grpSpPr>
          <p:pic>
            <p:nvPicPr>
              <p:cNvPr id="914" name="Google Shape;914;p113"/>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915" name="Google Shape;915;p113"/>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916" name="Google Shape;916;p113"/>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17" name="Google Shape;917;p113"/>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18" name="Google Shape;918;p113"/>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919" name="Google Shape;919;p113"/>
            <p:cNvGrpSpPr/>
            <p:nvPr/>
          </p:nvGrpSpPr>
          <p:grpSpPr>
            <a:xfrm>
              <a:off x="17270138" y="10697205"/>
              <a:ext cx="448309" cy="277073"/>
              <a:chOff x="17270138" y="10697205"/>
              <a:chExt cx="448309" cy="277073"/>
            </a:xfrm>
          </p:grpSpPr>
          <p:sp>
            <p:nvSpPr>
              <p:cNvPr id="920" name="Google Shape;920;p113"/>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21" name="Google Shape;921;p113"/>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22" name="Google Shape;922;p113"/>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923" name="Google Shape;923;p113"/>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924" name="Google Shape;924;p113"/>
          <p:cNvSpPr/>
          <p:nvPr>
            <p:ph idx="3" type="pic"/>
          </p:nvPr>
        </p:nvSpPr>
        <p:spPr>
          <a:xfrm>
            <a:off x="-1" y="0"/>
            <a:ext cx="5802300" cy="5981100"/>
          </a:xfrm>
          <a:prstGeom prst="rect">
            <a:avLst/>
          </a:prstGeom>
          <a:noFill/>
          <a:ln>
            <a:noFill/>
          </a:ln>
        </p:spPr>
      </p:sp>
    </p:spTree>
  </p:cSld>
  <p:clrMapOvr>
    <a:masterClrMapping/>
  </p:clrMapOvr>
</p:sldLayout>
</file>

<file path=ppt/slideLayouts/slideLayout1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6">
  <p:cSld name="TITLE_22">
    <p:spTree>
      <p:nvGrpSpPr>
        <p:cNvPr id="925" name="Shape 925"/>
        <p:cNvGrpSpPr/>
        <p:nvPr/>
      </p:nvGrpSpPr>
      <p:grpSpPr>
        <a:xfrm>
          <a:off x="0" y="0"/>
          <a:ext cx="0" cy="0"/>
          <a:chOff x="0" y="0"/>
          <a:chExt cx="0" cy="0"/>
        </a:xfrm>
      </p:grpSpPr>
      <p:sp>
        <p:nvSpPr>
          <p:cNvPr id="926" name="Google Shape;926;p114"/>
          <p:cNvSpPr/>
          <p:nvPr/>
        </p:nvSpPr>
        <p:spPr>
          <a:xfrm>
            <a:off x="0" y="-12750"/>
            <a:ext cx="12192000" cy="6883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1 1">
  <p:cSld name="TITLE_1_1">
    <p:bg>
      <p:bgPr>
        <a:solidFill>
          <a:srgbClr val="FFFFFF"/>
        </a:solidFill>
      </p:bgPr>
    </p:bg>
    <p:spTree>
      <p:nvGrpSpPr>
        <p:cNvPr id="927" name="Shape 927"/>
        <p:cNvGrpSpPr/>
        <p:nvPr/>
      </p:nvGrpSpPr>
      <p:grpSpPr>
        <a:xfrm>
          <a:off x="0" y="0"/>
          <a:ext cx="0" cy="0"/>
          <a:chOff x="0" y="0"/>
          <a:chExt cx="0" cy="0"/>
        </a:xfrm>
      </p:grpSpPr>
      <p:sp>
        <p:nvSpPr>
          <p:cNvPr id="928" name="Google Shape;928;p115"/>
          <p:cNvSpPr txBox="1"/>
          <p:nvPr>
            <p:ph idx="12" type="sldNum"/>
          </p:nvPr>
        </p:nvSpPr>
        <p:spPr>
          <a:xfrm rot="-5400000">
            <a:off x="11582467" y="341400"/>
            <a:ext cx="731700" cy="383100"/>
          </a:xfrm>
          <a:prstGeom prst="rect">
            <a:avLst/>
          </a:prstGeom>
        </p:spPr>
        <p:txBody>
          <a:bodyPr anchorCtr="0" anchor="t" bIns="91425" lIns="91425" spcFirstLastPara="1" rIns="91425" wrap="square" tIns="91425">
            <a:noAutofit/>
          </a:bodyPr>
          <a:lstStyle>
            <a:lvl1pPr lvl="0">
              <a:buNone/>
              <a:defRPr sz="900">
                <a:solidFill>
                  <a:srgbClr val="B7B7B7"/>
                </a:solidFill>
                <a:latin typeface="DM Sans"/>
                <a:ea typeface="DM Sans"/>
                <a:cs typeface="DM Sans"/>
                <a:sym typeface="DM Sans"/>
              </a:defRPr>
            </a:lvl1pPr>
            <a:lvl2pPr lvl="1">
              <a:buNone/>
              <a:defRPr sz="900">
                <a:solidFill>
                  <a:srgbClr val="B7B7B7"/>
                </a:solidFill>
                <a:latin typeface="DM Sans"/>
                <a:ea typeface="DM Sans"/>
                <a:cs typeface="DM Sans"/>
                <a:sym typeface="DM Sans"/>
              </a:defRPr>
            </a:lvl2pPr>
            <a:lvl3pPr lvl="2">
              <a:buNone/>
              <a:defRPr sz="900">
                <a:solidFill>
                  <a:srgbClr val="B7B7B7"/>
                </a:solidFill>
                <a:latin typeface="DM Sans"/>
                <a:ea typeface="DM Sans"/>
                <a:cs typeface="DM Sans"/>
                <a:sym typeface="DM Sans"/>
              </a:defRPr>
            </a:lvl3pPr>
            <a:lvl4pPr lvl="3">
              <a:buNone/>
              <a:defRPr sz="900">
                <a:solidFill>
                  <a:srgbClr val="B7B7B7"/>
                </a:solidFill>
                <a:latin typeface="DM Sans"/>
                <a:ea typeface="DM Sans"/>
                <a:cs typeface="DM Sans"/>
                <a:sym typeface="DM Sans"/>
              </a:defRPr>
            </a:lvl4pPr>
            <a:lvl5pPr lvl="4">
              <a:buNone/>
              <a:defRPr sz="900">
                <a:solidFill>
                  <a:srgbClr val="B7B7B7"/>
                </a:solidFill>
                <a:latin typeface="DM Sans"/>
                <a:ea typeface="DM Sans"/>
                <a:cs typeface="DM Sans"/>
                <a:sym typeface="DM Sans"/>
              </a:defRPr>
            </a:lvl5pPr>
            <a:lvl6pPr lvl="5">
              <a:buNone/>
              <a:defRPr sz="900">
                <a:solidFill>
                  <a:srgbClr val="B7B7B7"/>
                </a:solidFill>
                <a:latin typeface="DM Sans"/>
                <a:ea typeface="DM Sans"/>
                <a:cs typeface="DM Sans"/>
                <a:sym typeface="DM Sans"/>
              </a:defRPr>
            </a:lvl6pPr>
            <a:lvl7pPr lvl="6">
              <a:buNone/>
              <a:defRPr sz="900">
                <a:solidFill>
                  <a:srgbClr val="B7B7B7"/>
                </a:solidFill>
                <a:latin typeface="DM Sans"/>
                <a:ea typeface="DM Sans"/>
                <a:cs typeface="DM Sans"/>
                <a:sym typeface="DM Sans"/>
              </a:defRPr>
            </a:lvl7pPr>
            <a:lvl8pPr lvl="7">
              <a:buNone/>
              <a:defRPr sz="900">
                <a:solidFill>
                  <a:srgbClr val="B7B7B7"/>
                </a:solidFill>
                <a:latin typeface="DM Sans"/>
                <a:ea typeface="DM Sans"/>
                <a:cs typeface="DM Sans"/>
                <a:sym typeface="DM Sans"/>
              </a:defRPr>
            </a:lvl8pPr>
            <a:lvl9pPr lvl="8">
              <a:buNone/>
              <a:defRPr sz="900">
                <a:solidFill>
                  <a:srgbClr val="B7B7B7"/>
                </a:solidFill>
                <a:latin typeface="DM Sans"/>
                <a:ea typeface="DM Sans"/>
                <a:cs typeface="DM Sans"/>
                <a:sym typeface="DM Sans"/>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Section Header_Picture">
  <p:cSld name="1_Section Header_Picture">
    <p:spTree>
      <p:nvGrpSpPr>
        <p:cNvPr id="929" name="Shape 929"/>
        <p:cNvGrpSpPr/>
        <p:nvPr/>
      </p:nvGrpSpPr>
      <p:grpSpPr>
        <a:xfrm>
          <a:off x="0" y="0"/>
          <a:ext cx="0" cy="0"/>
          <a:chOff x="0" y="0"/>
          <a:chExt cx="0" cy="0"/>
        </a:xfrm>
      </p:grpSpPr>
      <p:sp>
        <p:nvSpPr>
          <p:cNvPr id="930" name="Google Shape;930;p116"/>
          <p:cNvSpPr/>
          <p:nvPr>
            <p:ph idx="2" type="pic"/>
          </p:nvPr>
        </p:nvSpPr>
        <p:spPr>
          <a:xfrm>
            <a:off x="0" y="0"/>
            <a:ext cx="12191100" cy="5979900"/>
          </a:xfrm>
          <a:prstGeom prst="rect">
            <a:avLst/>
          </a:prstGeom>
          <a:noFill/>
          <a:ln>
            <a:noFill/>
          </a:ln>
        </p:spPr>
      </p:sp>
      <p:grpSp>
        <p:nvGrpSpPr>
          <p:cNvPr id="931" name="Google Shape;931;p116"/>
          <p:cNvGrpSpPr/>
          <p:nvPr/>
        </p:nvGrpSpPr>
        <p:grpSpPr>
          <a:xfrm>
            <a:off x="10472612" y="6300976"/>
            <a:ext cx="1450594" cy="352728"/>
            <a:chOff x="17270138" y="10392506"/>
            <a:chExt cx="2392141" cy="581772"/>
          </a:xfrm>
        </p:grpSpPr>
        <p:pic>
          <p:nvPicPr>
            <p:cNvPr id="932" name="Google Shape;932;p116"/>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933" name="Google Shape;933;p116"/>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34" name="Google Shape;934;p116"/>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35" name="Google Shape;935;p116"/>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36" name="Google Shape;936;p116"/>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937" name="Google Shape;937;p116"/>
            <p:cNvGrpSpPr/>
            <p:nvPr/>
          </p:nvGrpSpPr>
          <p:grpSpPr>
            <a:xfrm>
              <a:off x="17270138" y="10697205"/>
              <a:ext cx="448309" cy="277073"/>
              <a:chOff x="17270138" y="10697205"/>
              <a:chExt cx="448309" cy="277073"/>
            </a:xfrm>
          </p:grpSpPr>
          <p:sp>
            <p:nvSpPr>
              <p:cNvPr id="938" name="Google Shape;938;p116"/>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39" name="Google Shape;939;p116"/>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40" name="Google Shape;940;p116"/>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941" name="Google Shape;941;p116"/>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942" name="Google Shape;942;p116"/>
          <p:cNvGrpSpPr/>
          <p:nvPr/>
        </p:nvGrpSpPr>
        <p:grpSpPr>
          <a:xfrm>
            <a:off x="0" y="5980278"/>
            <a:ext cx="12191479" cy="127050"/>
            <a:chOff x="0" y="9863563"/>
            <a:chExt cx="20104682" cy="209550"/>
          </a:xfrm>
        </p:grpSpPr>
        <p:sp>
          <p:nvSpPr>
            <p:cNvPr id="943" name="Google Shape;943;p116"/>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44" name="Google Shape;944;p116"/>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45" name="Google Shape;945;p116"/>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46" name="Google Shape;946;p116"/>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947" name="Google Shape;947;p116"/>
          <p:cNvSpPr txBox="1"/>
          <p:nvPr>
            <p:ph type="ctrTitle"/>
          </p:nvPr>
        </p:nvSpPr>
        <p:spPr>
          <a:xfrm>
            <a:off x="1176964" y="1505049"/>
            <a:ext cx="8533500" cy="26484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4800"/>
              <a:buFont typeface="Arial"/>
              <a:buNone/>
              <a:defRPr b="1" i="0" sz="48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48" name="Google Shape;948;p116"/>
          <p:cNvSpPr txBox="1"/>
          <p:nvPr>
            <p:ph idx="1" type="subTitle"/>
          </p:nvPr>
        </p:nvSpPr>
        <p:spPr>
          <a:xfrm>
            <a:off x="1163212" y="4422953"/>
            <a:ext cx="8533500" cy="3024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lt1"/>
              </a:buClr>
              <a:buSzPts val="2100"/>
              <a:buNone/>
              <a:defRPr b="1" i="0" sz="2100">
                <a:solidFill>
                  <a:schemeClr val="lt1"/>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949" name="Google Shape;949;p116"/>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950" name="Google Shape;950;p116"/>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951" name="Google Shape;951;p116"/>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Tree>
  </p:cSld>
  <p:clrMapOvr>
    <a:masterClrMapping/>
  </p:clrMapOvr>
</p:sldLayout>
</file>

<file path=ppt/slideLayouts/slideLayout1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2">
  <p:cSld name="Title and Content_4">
    <p:spTree>
      <p:nvGrpSpPr>
        <p:cNvPr id="952" name="Shape 952"/>
        <p:cNvGrpSpPr/>
        <p:nvPr/>
      </p:nvGrpSpPr>
      <p:grpSpPr>
        <a:xfrm>
          <a:off x="0" y="0"/>
          <a:ext cx="0" cy="0"/>
          <a:chOff x="0" y="0"/>
          <a:chExt cx="0" cy="0"/>
        </a:xfrm>
      </p:grpSpPr>
      <p:grpSp>
        <p:nvGrpSpPr>
          <p:cNvPr id="953" name="Google Shape;953;p117"/>
          <p:cNvGrpSpPr/>
          <p:nvPr/>
        </p:nvGrpSpPr>
        <p:grpSpPr>
          <a:xfrm>
            <a:off x="0" y="5980278"/>
            <a:ext cx="12191479" cy="127050"/>
            <a:chOff x="0" y="9863563"/>
            <a:chExt cx="20104682" cy="209550"/>
          </a:xfrm>
        </p:grpSpPr>
        <p:sp>
          <p:nvSpPr>
            <p:cNvPr id="954" name="Google Shape;954;p117"/>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55" name="Google Shape;955;p117"/>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56" name="Google Shape;956;p117"/>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57" name="Google Shape;957;p117"/>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958" name="Google Shape;958;p117"/>
          <p:cNvGrpSpPr/>
          <p:nvPr/>
        </p:nvGrpSpPr>
        <p:grpSpPr>
          <a:xfrm>
            <a:off x="10472612" y="6300976"/>
            <a:ext cx="1450594" cy="352728"/>
            <a:chOff x="17270138" y="10392506"/>
            <a:chExt cx="2392141" cy="581772"/>
          </a:xfrm>
        </p:grpSpPr>
        <p:grpSp>
          <p:nvGrpSpPr>
            <p:cNvPr id="959" name="Google Shape;959;p117"/>
            <p:cNvGrpSpPr/>
            <p:nvPr/>
          </p:nvGrpSpPr>
          <p:grpSpPr>
            <a:xfrm>
              <a:off x="17879688" y="10615449"/>
              <a:ext cx="479402" cy="221678"/>
              <a:chOff x="17879688" y="10615449"/>
              <a:chExt cx="479402" cy="221678"/>
            </a:xfrm>
          </p:grpSpPr>
          <p:pic>
            <p:nvPicPr>
              <p:cNvPr id="960" name="Google Shape;960;p117"/>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961" name="Google Shape;961;p117"/>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962" name="Google Shape;962;p117"/>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63" name="Google Shape;963;p117"/>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64" name="Google Shape;964;p117"/>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965" name="Google Shape;965;p117"/>
            <p:cNvGrpSpPr/>
            <p:nvPr/>
          </p:nvGrpSpPr>
          <p:grpSpPr>
            <a:xfrm>
              <a:off x="17270138" y="10697205"/>
              <a:ext cx="448309" cy="277073"/>
              <a:chOff x="17270138" y="10697205"/>
              <a:chExt cx="448309" cy="277073"/>
            </a:xfrm>
          </p:grpSpPr>
          <p:sp>
            <p:nvSpPr>
              <p:cNvPr id="966" name="Google Shape;966;p117"/>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67" name="Google Shape;967;p117"/>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68" name="Google Shape;968;p117"/>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969" name="Google Shape;969;p117"/>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970" name="Google Shape;970;p117"/>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71" name="Google Shape;971;p117"/>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Content">
  <p:cSld name="4_Title and Content">
    <p:spTree>
      <p:nvGrpSpPr>
        <p:cNvPr id="972" name="Shape 972"/>
        <p:cNvGrpSpPr/>
        <p:nvPr/>
      </p:nvGrpSpPr>
      <p:grpSpPr>
        <a:xfrm>
          <a:off x="0" y="0"/>
          <a:ext cx="0" cy="0"/>
          <a:chOff x="0" y="0"/>
          <a:chExt cx="0" cy="0"/>
        </a:xfrm>
      </p:grpSpPr>
      <p:grpSp>
        <p:nvGrpSpPr>
          <p:cNvPr id="973" name="Google Shape;973;p118"/>
          <p:cNvGrpSpPr/>
          <p:nvPr/>
        </p:nvGrpSpPr>
        <p:grpSpPr>
          <a:xfrm>
            <a:off x="0" y="5980278"/>
            <a:ext cx="12191479" cy="127050"/>
            <a:chOff x="0" y="9863563"/>
            <a:chExt cx="20104682" cy="209550"/>
          </a:xfrm>
        </p:grpSpPr>
        <p:sp>
          <p:nvSpPr>
            <p:cNvPr id="974" name="Google Shape;974;p118"/>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75" name="Google Shape;975;p118"/>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76" name="Google Shape;976;p118"/>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77" name="Google Shape;977;p118"/>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978" name="Google Shape;978;p118"/>
          <p:cNvGrpSpPr/>
          <p:nvPr/>
        </p:nvGrpSpPr>
        <p:grpSpPr>
          <a:xfrm>
            <a:off x="10472612" y="6300976"/>
            <a:ext cx="1450594" cy="352728"/>
            <a:chOff x="17270138" y="10392506"/>
            <a:chExt cx="2392141" cy="581772"/>
          </a:xfrm>
        </p:grpSpPr>
        <p:grpSp>
          <p:nvGrpSpPr>
            <p:cNvPr id="979" name="Google Shape;979;p118"/>
            <p:cNvGrpSpPr/>
            <p:nvPr/>
          </p:nvGrpSpPr>
          <p:grpSpPr>
            <a:xfrm>
              <a:off x="17879688" y="10615449"/>
              <a:ext cx="479402" cy="221678"/>
              <a:chOff x="17879688" y="10615449"/>
              <a:chExt cx="479402" cy="221678"/>
            </a:xfrm>
          </p:grpSpPr>
          <p:pic>
            <p:nvPicPr>
              <p:cNvPr id="980" name="Google Shape;980;p118"/>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981" name="Google Shape;981;p118"/>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982" name="Google Shape;982;p118"/>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83" name="Google Shape;983;p118"/>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84" name="Google Shape;984;p118"/>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985" name="Google Shape;985;p118"/>
            <p:cNvGrpSpPr/>
            <p:nvPr/>
          </p:nvGrpSpPr>
          <p:grpSpPr>
            <a:xfrm>
              <a:off x="17270138" y="10697205"/>
              <a:ext cx="448309" cy="277073"/>
              <a:chOff x="17270138" y="10697205"/>
              <a:chExt cx="448309" cy="277073"/>
            </a:xfrm>
          </p:grpSpPr>
          <p:sp>
            <p:nvSpPr>
              <p:cNvPr id="986" name="Google Shape;986;p118"/>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87" name="Google Shape;987;p118"/>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88" name="Google Shape;988;p118"/>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989" name="Google Shape;989;p118"/>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990" name="Google Shape;990;p118"/>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rgbClr val="040404"/>
              </a:buClr>
              <a:buSzPts val="3300"/>
              <a:buFont typeface="Arial"/>
              <a:buNone/>
              <a:defRPr b="1" i="0" sz="3300">
                <a:solidFill>
                  <a:srgbClr val="040404"/>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91" name="Google Shape;991;p118"/>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1300"/>
              <a:buNone/>
              <a:defRPr b="1" i="0" sz="13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992" name="Google Shape;992;p118"/>
          <p:cNvSpPr txBox="1"/>
          <p:nvPr>
            <p:ph idx="2" type="body"/>
          </p:nvPr>
        </p:nvSpPr>
        <p:spPr>
          <a:xfrm>
            <a:off x="626047" y="1617361"/>
            <a:ext cx="109557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3">
  <p:cSld name="Title and Content_5">
    <p:spTree>
      <p:nvGrpSpPr>
        <p:cNvPr id="993" name="Shape 993"/>
        <p:cNvGrpSpPr/>
        <p:nvPr/>
      </p:nvGrpSpPr>
      <p:grpSpPr>
        <a:xfrm>
          <a:off x="0" y="0"/>
          <a:ext cx="0" cy="0"/>
          <a:chOff x="0" y="0"/>
          <a:chExt cx="0" cy="0"/>
        </a:xfrm>
      </p:grpSpPr>
      <p:grpSp>
        <p:nvGrpSpPr>
          <p:cNvPr id="994" name="Google Shape;994;p119"/>
          <p:cNvGrpSpPr/>
          <p:nvPr/>
        </p:nvGrpSpPr>
        <p:grpSpPr>
          <a:xfrm>
            <a:off x="0" y="5980278"/>
            <a:ext cx="12191479" cy="127050"/>
            <a:chOff x="0" y="9863563"/>
            <a:chExt cx="20104682" cy="209550"/>
          </a:xfrm>
        </p:grpSpPr>
        <p:sp>
          <p:nvSpPr>
            <p:cNvPr id="995" name="Google Shape;995;p119"/>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96" name="Google Shape;996;p119"/>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97" name="Google Shape;997;p119"/>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998" name="Google Shape;998;p119"/>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999" name="Google Shape;999;p119"/>
          <p:cNvGrpSpPr/>
          <p:nvPr/>
        </p:nvGrpSpPr>
        <p:grpSpPr>
          <a:xfrm>
            <a:off x="10472612" y="6300976"/>
            <a:ext cx="1450594" cy="352728"/>
            <a:chOff x="17270138" y="10392506"/>
            <a:chExt cx="2392141" cy="581772"/>
          </a:xfrm>
        </p:grpSpPr>
        <p:grpSp>
          <p:nvGrpSpPr>
            <p:cNvPr id="1000" name="Google Shape;1000;p119"/>
            <p:cNvGrpSpPr/>
            <p:nvPr/>
          </p:nvGrpSpPr>
          <p:grpSpPr>
            <a:xfrm>
              <a:off x="17879688" y="10615449"/>
              <a:ext cx="479402" cy="221678"/>
              <a:chOff x="17879688" y="10615449"/>
              <a:chExt cx="479402" cy="221678"/>
            </a:xfrm>
          </p:grpSpPr>
          <p:pic>
            <p:nvPicPr>
              <p:cNvPr id="1001" name="Google Shape;1001;p119"/>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002" name="Google Shape;1002;p119"/>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003" name="Google Shape;1003;p119"/>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04" name="Google Shape;1004;p119"/>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05" name="Google Shape;1005;p119"/>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006" name="Google Shape;1006;p119"/>
            <p:cNvGrpSpPr/>
            <p:nvPr/>
          </p:nvGrpSpPr>
          <p:grpSpPr>
            <a:xfrm>
              <a:off x="17270138" y="10697205"/>
              <a:ext cx="448309" cy="277073"/>
              <a:chOff x="17270138" y="10697205"/>
              <a:chExt cx="448309" cy="277073"/>
            </a:xfrm>
          </p:grpSpPr>
          <p:sp>
            <p:nvSpPr>
              <p:cNvPr id="1007" name="Google Shape;1007;p119"/>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08" name="Google Shape;1008;p119"/>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009" name="Google Shape;1009;p119"/>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010" name="Google Shape;1010;p119"/>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011" name="Google Shape;1011;p119"/>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012" name="Google Shape;1012;p119"/>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Agriculture)" type="obj">
  <p:cSld name="OBJECT">
    <p:spTree>
      <p:nvGrpSpPr>
        <p:cNvPr id="1017" name="Shape 1017"/>
        <p:cNvGrpSpPr/>
        <p:nvPr/>
      </p:nvGrpSpPr>
      <p:grpSpPr>
        <a:xfrm>
          <a:off x="0" y="0"/>
          <a:ext cx="0" cy="0"/>
          <a:chOff x="0" y="0"/>
          <a:chExt cx="0" cy="0"/>
        </a:xfrm>
      </p:grpSpPr>
      <p:pic>
        <p:nvPicPr>
          <p:cNvPr id="1018" name="Google Shape;1018;p121"/>
          <p:cNvPicPr preferRelativeResize="0"/>
          <p:nvPr/>
        </p:nvPicPr>
        <p:blipFill rotWithShape="1">
          <a:blip r:embed="rId2">
            <a:alphaModFix/>
          </a:blip>
          <a:srcRect b="14682" l="0" r="0" t="937"/>
          <a:stretch/>
        </p:blipFill>
        <p:spPr>
          <a:xfrm>
            <a:off x="0" y="0"/>
            <a:ext cx="12192000" cy="6858000"/>
          </a:xfrm>
          <a:prstGeom prst="rect">
            <a:avLst/>
          </a:prstGeom>
          <a:noFill/>
          <a:ln>
            <a:noFill/>
          </a:ln>
        </p:spPr>
      </p:pic>
      <p:sp>
        <p:nvSpPr>
          <p:cNvPr id="1019" name="Google Shape;1019;p12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20" name="Google Shape;1020;p121"/>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21" name="Google Shape;1021;p121"/>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Agriculture 2)">
  <p:cSld name="OBJECT_2">
    <p:spTree>
      <p:nvGrpSpPr>
        <p:cNvPr id="1022" name="Shape 1022"/>
        <p:cNvGrpSpPr/>
        <p:nvPr/>
      </p:nvGrpSpPr>
      <p:grpSpPr>
        <a:xfrm>
          <a:off x="0" y="0"/>
          <a:ext cx="0" cy="0"/>
          <a:chOff x="0" y="0"/>
          <a:chExt cx="0" cy="0"/>
        </a:xfrm>
      </p:grpSpPr>
      <p:pic>
        <p:nvPicPr>
          <p:cNvPr id="1023" name="Google Shape;1023;p122"/>
          <p:cNvPicPr preferRelativeResize="0"/>
          <p:nvPr/>
        </p:nvPicPr>
        <p:blipFill rotWithShape="1">
          <a:blip r:embed="rId2">
            <a:alphaModFix/>
          </a:blip>
          <a:srcRect b="8695" l="0" r="0" t="8255"/>
          <a:stretch/>
        </p:blipFill>
        <p:spPr>
          <a:xfrm>
            <a:off x="-114300" y="0"/>
            <a:ext cx="12414974" cy="6858001"/>
          </a:xfrm>
          <a:prstGeom prst="rect">
            <a:avLst/>
          </a:prstGeom>
          <a:noFill/>
          <a:ln>
            <a:noFill/>
          </a:ln>
        </p:spPr>
      </p:pic>
      <p:sp>
        <p:nvSpPr>
          <p:cNvPr id="1024" name="Google Shape;1024;p12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25" name="Google Shape;1025;p122"/>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26" name="Google Shape;1026;p122"/>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Merchants &amp; Fishing)">
  <p:cSld name="OBJECT_2_2">
    <p:spTree>
      <p:nvGrpSpPr>
        <p:cNvPr id="1027" name="Shape 1027"/>
        <p:cNvGrpSpPr/>
        <p:nvPr/>
      </p:nvGrpSpPr>
      <p:grpSpPr>
        <a:xfrm>
          <a:off x="0" y="0"/>
          <a:ext cx="0" cy="0"/>
          <a:chOff x="0" y="0"/>
          <a:chExt cx="0" cy="0"/>
        </a:xfrm>
      </p:grpSpPr>
      <p:pic>
        <p:nvPicPr>
          <p:cNvPr id="1028" name="Google Shape;1028;p123"/>
          <p:cNvPicPr preferRelativeResize="0"/>
          <p:nvPr/>
        </p:nvPicPr>
        <p:blipFill rotWithShape="1">
          <a:blip r:embed="rId2">
            <a:alphaModFix/>
          </a:blip>
          <a:srcRect b="12118" l="0" r="0" t="3961"/>
          <a:stretch/>
        </p:blipFill>
        <p:spPr>
          <a:xfrm>
            <a:off x="-53500" y="0"/>
            <a:ext cx="12287251" cy="6858001"/>
          </a:xfrm>
          <a:prstGeom prst="rect">
            <a:avLst/>
          </a:prstGeom>
          <a:noFill/>
          <a:ln>
            <a:noFill/>
          </a:ln>
        </p:spPr>
      </p:pic>
      <p:sp>
        <p:nvSpPr>
          <p:cNvPr id="1029" name="Google Shape;1029;p12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30" name="Google Shape;1030;p123"/>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31" name="Google Shape;1031;p123"/>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Landscape)">
  <p:cSld name="OBJECT_2_2_1">
    <p:spTree>
      <p:nvGrpSpPr>
        <p:cNvPr id="1032" name="Shape 1032"/>
        <p:cNvGrpSpPr/>
        <p:nvPr/>
      </p:nvGrpSpPr>
      <p:grpSpPr>
        <a:xfrm>
          <a:off x="0" y="0"/>
          <a:ext cx="0" cy="0"/>
          <a:chOff x="0" y="0"/>
          <a:chExt cx="0" cy="0"/>
        </a:xfrm>
      </p:grpSpPr>
      <p:pic>
        <p:nvPicPr>
          <p:cNvPr id="1033" name="Google Shape;1033;p124"/>
          <p:cNvPicPr preferRelativeResize="0"/>
          <p:nvPr/>
        </p:nvPicPr>
        <p:blipFill rotWithShape="1">
          <a:blip r:embed="rId2">
            <a:alphaModFix/>
          </a:blip>
          <a:srcRect b="15476" l="0" r="0" t="0"/>
          <a:stretch/>
        </p:blipFill>
        <p:spPr>
          <a:xfrm>
            <a:off x="-76200" y="-76050"/>
            <a:ext cx="12306302" cy="6934051"/>
          </a:xfrm>
          <a:prstGeom prst="rect">
            <a:avLst/>
          </a:prstGeom>
          <a:noFill/>
          <a:ln>
            <a:noFill/>
          </a:ln>
        </p:spPr>
      </p:pic>
      <p:sp>
        <p:nvSpPr>
          <p:cNvPr id="1034" name="Google Shape;1034;p12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35" name="Google Shape;1035;p124"/>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36" name="Google Shape;1036;p124"/>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1)">
  <p:cSld name="OBJECT_2_2_1_1">
    <p:spTree>
      <p:nvGrpSpPr>
        <p:cNvPr id="1037" name="Shape 1037"/>
        <p:cNvGrpSpPr/>
        <p:nvPr/>
      </p:nvGrpSpPr>
      <p:grpSpPr>
        <a:xfrm>
          <a:off x="0" y="0"/>
          <a:ext cx="0" cy="0"/>
          <a:chOff x="0" y="0"/>
          <a:chExt cx="0" cy="0"/>
        </a:xfrm>
      </p:grpSpPr>
      <p:pic>
        <p:nvPicPr>
          <p:cNvPr id="1038" name="Google Shape;1038;p125"/>
          <p:cNvPicPr preferRelativeResize="0"/>
          <p:nvPr/>
        </p:nvPicPr>
        <p:blipFill rotWithShape="1">
          <a:blip r:embed="rId2">
            <a:alphaModFix/>
          </a:blip>
          <a:srcRect b="15626" l="0" r="0" t="0"/>
          <a:stretch/>
        </p:blipFill>
        <p:spPr>
          <a:xfrm>
            <a:off x="0" y="0"/>
            <a:ext cx="12192000" cy="6858000"/>
          </a:xfrm>
          <a:prstGeom prst="rect">
            <a:avLst/>
          </a:prstGeom>
          <a:noFill/>
          <a:ln>
            <a:noFill/>
          </a:ln>
        </p:spPr>
      </p:pic>
      <p:sp>
        <p:nvSpPr>
          <p:cNvPr id="1039" name="Google Shape;1039;p125"/>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40" name="Google Shape;1040;p125"/>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41" name="Google Shape;1041;p125"/>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2)">
  <p:cSld name="OBJECT_2_2_1_1_1">
    <p:spTree>
      <p:nvGrpSpPr>
        <p:cNvPr id="1042" name="Shape 1042"/>
        <p:cNvGrpSpPr/>
        <p:nvPr/>
      </p:nvGrpSpPr>
      <p:grpSpPr>
        <a:xfrm>
          <a:off x="0" y="0"/>
          <a:ext cx="0" cy="0"/>
          <a:chOff x="0" y="0"/>
          <a:chExt cx="0" cy="0"/>
        </a:xfrm>
      </p:grpSpPr>
      <p:pic>
        <p:nvPicPr>
          <p:cNvPr id="1043" name="Google Shape;1043;p126"/>
          <p:cNvPicPr preferRelativeResize="0"/>
          <p:nvPr/>
        </p:nvPicPr>
        <p:blipFill rotWithShape="1">
          <a:blip r:embed="rId2">
            <a:alphaModFix/>
          </a:blip>
          <a:srcRect b="10702" l="0" r="0" t="4967"/>
          <a:stretch/>
        </p:blipFill>
        <p:spPr>
          <a:xfrm>
            <a:off x="-5875" y="0"/>
            <a:ext cx="12197881" cy="6858003"/>
          </a:xfrm>
          <a:prstGeom prst="rect">
            <a:avLst/>
          </a:prstGeom>
          <a:noFill/>
          <a:ln>
            <a:noFill/>
          </a:ln>
        </p:spPr>
      </p:pic>
      <p:sp>
        <p:nvSpPr>
          <p:cNvPr id="1044" name="Google Shape;1044;p126"/>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45" name="Google Shape;1045;p126"/>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46" name="Google Shape;1046;p126"/>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p:cSld name="OBJECT_2_2_1_1_1_1">
    <p:spTree>
      <p:nvGrpSpPr>
        <p:cNvPr id="1047" name="Shape 1047"/>
        <p:cNvGrpSpPr/>
        <p:nvPr/>
      </p:nvGrpSpPr>
      <p:grpSpPr>
        <a:xfrm>
          <a:off x="0" y="0"/>
          <a:ext cx="0" cy="0"/>
          <a:chOff x="0" y="0"/>
          <a:chExt cx="0" cy="0"/>
        </a:xfrm>
      </p:grpSpPr>
      <p:pic>
        <p:nvPicPr>
          <p:cNvPr id="1048" name="Google Shape;1048;p127"/>
          <p:cNvPicPr preferRelativeResize="0"/>
          <p:nvPr/>
        </p:nvPicPr>
        <p:blipFill rotWithShape="1">
          <a:blip r:embed="rId2">
            <a:alphaModFix/>
          </a:blip>
          <a:srcRect b="9998" l="0" r="0" t="5628"/>
          <a:stretch/>
        </p:blipFill>
        <p:spPr>
          <a:xfrm>
            <a:off x="0" y="0"/>
            <a:ext cx="12191996" cy="6858000"/>
          </a:xfrm>
          <a:prstGeom prst="rect">
            <a:avLst/>
          </a:prstGeom>
          <a:noFill/>
          <a:ln>
            <a:noFill/>
          </a:ln>
        </p:spPr>
      </p:pic>
      <p:sp>
        <p:nvSpPr>
          <p:cNvPr id="1049" name="Google Shape;1049;p127"/>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50" name="Google Shape;1050;p127"/>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51" name="Google Shape;1051;p127"/>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p:cSld name="OBJECT_2_2_1_1_1_1_2">
    <p:spTree>
      <p:nvGrpSpPr>
        <p:cNvPr id="1052" name="Shape 1052"/>
        <p:cNvGrpSpPr/>
        <p:nvPr/>
      </p:nvGrpSpPr>
      <p:grpSpPr>
        <a:xfrm>
          <a:off x="0" y="0"/>
          <a:ext cx="0" cy="0"/>
          <a:chOff x="0" y="0"/>
          <a:chExt cx="0" cy="0"/>
        </a:xfrm>
      </p:grpSpPr>
      <p:pic>
        <p:nvPicPr>
          <p:cNvPr id="1053" name="Google Shape;1053;p128"/>
          <p:cNvPicPr preferRelativeResize="0"/>
          <p:nvPr/>
        </p:nvPicPr>
        <p:blipFill>
          <a:blip r:embed="rId2">
            <a:alphaModFix/>
          </a:blip>
          <a:stretch>
            <a:fillRect/>
          </a:stretch>
        </p:blipFill>
        <p:spPr>
          <a:xfrm>
            <a:off x="-5887" y="0"/>
            <a:ext cx="12192003" cy="6858002"/>
          </a:xfrm>
          <a:prstGeom prst="rect">
            <a:avLst/>
          </a:prstGeom>
          <a:noFill/>
          <a:ln>
            <a:noFill/>
          </a:ln>
        </p:spPr>
      </p:pic>
      <p:sp>
        <p:nvSpPr>
          <p:cNvPr id="1054" name="Google Shape;1054;p128"/>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55" name="Google Shape;1055;p128"/>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56" name="Google Shape;1056;p128"/>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p:cSld name="OBJECT_2_2_1_1_1_1_2_1">
    <p:spTree>
      <p:nvGrpSpPr>
        <p:cNvPr id="1057" name="Shape 1057"/>
        <p:cNvGrpSpPr/>
        <p:nvPr/>
      </p:nvGrpSpPr>
      <p:grpSpPr>
        <a:xfrm>
          <a:off x="0" y="0"/>
          <a:ext cx="0" cy="0"/>
          <a:chOff x="0" y="0"/>
          <a:chExt cx="0" cy="0"/>
        </a:xfrm>
      </p:grpSpPr>
      <p:pic>
        <p:nvPicPr>
          <p:cNvPr id="1058" name="Google Shape;1058;p129"/>
          <p:cNvPicPr preferRelativeResize="0"/>
          <p:nvPr/>
        </p:nvPicPr>
        <p:blipFill rotWithShape="1">
          <a:blip r:embed="rId2">
            <a:alphaModFix/>
          </a:blip>
          <a:srcRect b="1775" l="2901" r="2910" t="1765"/>
          <a:stretch/>
        </p:blipFill>
        <p:spPr>
          <a:xfrm>
            <a:off x="0" y="0"/>
            <a:ext cx="12191998" cy="6858000"/>
          </a:xfrm>
          <a:prstGeom prst="rect">
            <a:avLst/>
          </a:prstGeom>
          <a:noFill/>
          <a:ln>
            <a:noFill/>
          </a:ln>
        </p:spPr>
      </p:pic>
      <p:sp>
        <p:nvSpPr>
          <p:cNvPr id="1059" name="Google Shape;1059;p129"/>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60" name="Google Shape;1060;p129"/>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61" name="Google Shape;1061;p129"/>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1">
  <p:cSld name="OBJECT_2_2_1_1_1_1_2_1_1">
    <p:spTree>
      <p:nvGrpSpPr>
        <p:cNvPr id="1062" name="Shape 1062"/>
        <p:cNvGrpSpPr/>
        <p:nvPr/>
      </p:nvGrpSpPr>
      <p:grpSpPr>
        <a:xfrm>
          <a:off x="0" y="0"/>
          <a:ext cx="0" cy="0"/>
          <a:chOff x="0" y="0"/>
          <a:chExt cx="0" cy="0"/>
        </a:xfrm>
      </p:grpSpPr>
      <p:pic>
        <p:nvPicPr>
          <p:cNvPr id="1063" name="Google Shape;1063;p130"/>
          <p:cNvPicPr preferRelativeResize="0"/>
          <p:nvPr/>
        </p:nvPicPr>
        <p:blipFill rotWithShape="1">
          <a:blip r:embed="rId2">
            <a:alphaModFix/>
          </a:blip>
          <a:srcRect b="20621" l="0" r="0" t="4964"/>
          <a:stretch/>
        </p:blipFill>
        <p:spPr>
          <a:xfrm>
            <a:off x="-47475" y="0"/>
            <a:ext cx="12287099" cy="6858002"/>
          </a:xfrm>
          <a:prstGeom prst="rect">
            <a:avLst/>
          </a:prstGeom>
          <a:noFill/>
          <a:ln>
            <a:noFill/>
          </a:ln>
        </p:spPr>
      </p:pic>
      <p:sp>
        <p:nvSpPr>
          <p:cNvPr id="1064" name="Google Shape;1064;p130"/>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65" name="Google Shape;1065;p130"/>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66" name="Google Shape;1066;p130"/>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3) 1 1 1 1">
  <p:cSld name="OBJECT_2_2_1_1_1_1_2_1_1_1">
    <p:spTree>
      <p:nvGrpSpPr>
        <p:cNvPr id="1067" name="Shape 1067"/>
        <p:cNvGrpSpPr/>
        <p:nvPr/>
      </p:nvGrpSpPr>
      <p:grpSpPr>
        <a:xfrm>
          <a:off x="0" y="0"/>
          <a:ext cx="0" cy="0"/>
          <a:chOff x="0" y="0"/>
          <a:chExt cx="0" cy="0"/>
        </a:xfrm>
      </p:grpSpPr>
      <p:pic>
        <p:nvPicPr>
          <p:cNvPr id="1068" name="Google Shape;1068;p131"/>
          <p:cNvPicPr preferRelativeResize="0"/>
          <p:nvPr/>
        </p:nvPicPr>
        <p:blipFill rotWithShape="1">
          <a:blip r:embed="rId2">
            <a:alphaModFix/>
          </a:blip>
          <a:srcRect b="16318" l="0" r="0" t="0"/>
          <a:stretch/>
        </p:blipFill>
        <p:spPr>
          <a:xfrm>
            <a:off x="0" y="0"/>
            <a:ext cx="12292980" cy="6858002"/>
          </a:xfrm>
          <a:prstGeom prst="rect">
            <a:avLst/>
          </a:prstGeom>
          <a:noFill/>
          <a:ln>
            <a:noFill/>
          </a:ln>
        </p:spPr>
      </p:pic>
      <p:sp>
        <p:nvSpPr>
          <p:cNvPr id="1069" name="Google Shape;1069;p13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70" name="Google Shape;1070;p131"/>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71" name="Google Shape;1071;p131"/>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4)">
  <p:cSld name="OBJECT_2_2_1_1_1_1_1">
    <p:spTree>
      <p:nvGrpSpPr>
        <p:cNvPr id="1072" name="Shape 1072"/>
        <p:cNvGrpSpPr/>
        <p:nvPr/>
      </p:nvGrpSpPr>
      <p:grpSpPr>
        <a:xfrm>
          <a:off x="0" y="0"/>
          <a:ext cx="0" cy="0"/>
          <a:chOff x="0" y="0"/>
          <a:chExt cx="0" cy="0"/>
        </a:xfrm>
      </p:grpSpPr>
      <p:pic>
        <p:nvPicPr>
          <p:cNvPr id="1073" name="Google Shape;1073;p132"/>
          <p:cNvPicPr preferRelativeResize="0"/>
          <p:nvPr/>
        </p:nvPicPr>
        <p:blipFill rotWithShape="1">
          <a:blip r:embed="rId2">
            <a:alphaModFix/>
          </a:blip>
          <a:srcRect b="20880" l="8492" r="0" t="0"/>
          <a:stretch/>
        </p:blipFill>
        <p:spPr>
          <a:xfrm>
            <a:off x="0" y="0"/>
            <a:ext cx="12192000" cy="6858000"/>
          </a:xfrm>
          <a:prstGeom prst="rect">
            <a:avLst/>
          </a:prstGeom>
          <a:noFill/>
          <a:ln>
            <a:noFill/>
          </a:ln>
        </p:spPr>
      </p:pic>
      <p:sp>
        <p:nvSpPr>
          <p:cNvPr id="1074" name="Google Shape;1074;p13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75" name="Google Shape;1075;p132"/>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76" name="Google Shape;1076;p132"/>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Section Layout (Neutral 5)">
  <p:cSld name="OBJECT_2_2_1_1_1_1_1_1">
    <p:spTree>
      <p:nvGrpSpPr>
        <p:cNvPr id="1077" name="Shape 1077"/>
        <p:cNvGrpSpPr/>
        <p:nvPr/>
      </p:nvGrpSpPr>
      <p:grpSpPr>
        <a:xfrm>
          <a:off x="0" y="0"/>
          <a:ext cx="0" cy="0"/>
          <a:chOff x="0" y="0"/>
          <a:chExt cx="0" cy="0"/>
        </a:xfrm>
      </p:grpSpPr>
      <p:pic>
        <p:nvPicPr>
          <p:cNvPr id="1078" name="Google Shape;1078;p133"/>
          <p:cNvPicPr preferRelativeResize="0"/>
          <p:nvPr/>
        </p:nvPicPr>
        <p:blipFill rotWithShape="1">
          <a:blip r:embed="rId2">
            <a:alphaModFix/>
          </a:blip>
          <a:srcRect b="0" l="15526" r="0" t="0"/>
          <a:stretch/>
        </p:blipFill>
        <p:spPr>
          <a:xfrm rot="-5400000">
            <a:off x="2667000" y="-2667000"/>
            <a:ext cx="6877050" cy="12211050"/>
          </a:xfrm>
          <a:prstGeom prst="rect">
            <a:avLst/>
          </a:prstGeom>
          <a:noFill/>
          <a:ln>
            <a:noFill/>
          </a:ln>
        </p:spPr>
      </p:pic>
      <p:sp>
        <p:nvSpPr>
          <p:cNvPr id="1079" name="Google Shape;1079;p13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080" name="Google Shape;1080;p133"/>
          <p:cNvSpPr txBox="1"/>
          <p:nvPr>
            <p:ph type="title"/>
          </p:nvPr>
        </p:nvSpPr>
        <p:spPr>
          <a:xfrm>
            <a:off x="1362600" y="1839013"/>
            <a:ext cx="5545500" cy="1653300"/>
          </a:xfrm>
          <a:prstGeom prst="rect">
            <a:avLst/>
          </a:prstGeom>
        </p:spPr>
        <p:txBody>
          <a:bodyPr anchorCtr="0" anchor="b" bIns="91425" lIns="91425" spcFirstLastPara="1" rIns="91425" wrap="square" tIns="91425">
            <a:noAutofit/>
          </a:bodyPr>
          <a:lstStyle>
            <a:lvl1pPr lvl="0">
              <a:spcBef>
                <a:spcPts val="0"/>
              </a:spcBef>
              <a:spcAft>
                <a:spcPts val="0"/>
              </a:spcAft>
              <a:buNone/>
              <a:defRPr sz="4800">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081" name="Google Shape;1081;p133"/>
          <p:cNvSpPr txBox="1"/>
          <p:nvPr>
            <p:ph idx="1" type="subTitle"/>
          </p:nvPr>
        </p:nvSpPr>
        <p:spPr>
          <a:xfrm>
            <a:off x="1362600" y="3797125"/>
            <a:ext cx="5545500" cy="13758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p:cSld name="OBJECT_2_1">
    <p:spTree>
      <p:nvGrpSpPr>
        <p:cNvPr id="1082" name="Shape 1082"/>
        <p:cNvGrpSpPr/>
        <p:nvPr/>
      </p:nvGrpSpPr>
      <p:grpSpPr>
        <a:xfrm>
          <a:off x="0" y="0"/>
          <a:ext cx="0" cy="0"/>
          <a:chOff x="0" y="0"/>
          <a:chExt cx="0" cy="0"/>
        </a:xfrm>
      </p:grpSpPr>
      <p:graphicFrame>
        <p:nvGraphicFramePr>
          <p:cNvPr id="1083" name="Google Shape;1083;p134"/>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084" name="Google Shape;1084;p134"/>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111111"/>
                </a:solidFill>
                <a:latin typeface="Muli"/>
                <a:ea typeface="Muli"/>
                <a:cs typeface="Muli"/>
                <a:sym typeface="Muli"/>
              </a:defRPr>
            </a:lvl1pPr>
            <a:lvl2pPr lvl="1">
              <a:spcBef>
                <a:spcPts val="0"/>
              </a:spcBef>
              <a:spcAft>
                <a:spcPts val="0"/>
              </a:spcAft>
              <a:buNone/>
              <a:defRPr>
                <a:solidFill>
                  <a:srgbClr val="111111"/>
                </a:solidFill>
                <a:latin typeface="Muli"/>
                <a:ea typeface="Muli"/>
                <a:cs typeface="Muli"/>
                <a:sym typeface="Muli"/>
              </a:defRPr>
            </a:lvl2pPr>
            <a:lvl3pPr lvl="2">
              <a:spcBef>
                <a:spcPts val="0"/>
              </a:spcBef>
              <a:spcAft>
                <a:spcPts val="0"/>
              </a:spcAft>
              <a:buNone/>
              <a:defRPr>
                <a:solidFill>
                  <a:srgbClr val="111111"/>
                </a:solidFill>
                <a:latin typeface="Muli"/>
                <a:ea typeface="Muli"/>
                <a:cs typeface="Muli"/>
                <a:sym typeface="Muli"/>
              </a:defRPr>
            </a:lvl3pPr>
            <a:lvl4pPr lvl="3">
              <a:spcBef>
                <a:spcPts val="0"/>
              </a:spcBef>
              <a:spcAft>
                <a:spcPts val="0"/>
              </a:spcAft>
              <a:buNone/>
              <a:defRPr>
                <a:solidFill>
                  <a:srgbClr val="111111"/>
                </a:solidFill>
                <a:latin typeface="Muli"/>
                <a:ea typeface="Muli"/>
                <a:cs typeface="Muli"/>
                <a:sym typeface="Muli"/>
              </a:defRPr>
            </a:lvl4pPr>
            <a:lvl5pPr lvl="4">
              <a:spcBef>
                <a:spcPts val="0"/>
              </a:spcBef>
              <a:spcAft>
                <a:spcPts val="0"/>
              </a:spcAft>
              <a:buNone/>
              <a:defRPr>
                <a:solidFill>
                  <a:srgbClr val="111111"/>
                </a:solidFill>
                <a:latin typeface="Muli"/>
                <a:ea typeface="Muli"/>
                <a:cs typeface="Muli"/>
                <a:sym typeface="Muli"/>
              </a:defRPr>
            </a:lvl5pPr>
            <a:lvl6pPr lvl="5">
              <a:spcBef>
                <a:spcPts val="0"/>
              </a:spcBef>
              <a:spcAft>
                <a:spcPts val="0"/>
              </a:spcAft>
              <a:buNone/>
              <a:defRPr>
                <a:solidFill>
                  <a:srgbClr val="111111"/>
                </a:solidFill>
                <a:latin typeface="Muli"/>
                <a:ea typeface="Muli"/>
                <a:cs typeface="Muli"/>
                <a:sym typeface="Muli"/>
              </a:defRPr>
            </a:lvl6pPr>
            <a:lvl7pPr lvl="6">
              <a:spcBef>
                <a:spcPts val="0"/>
              </a:spcBef>
              <a:spcAft>
                <a:spcPts val="0"/>
              </a:spcAft>
              <a:buNone/>
              <a:defRPr>
                <a:solidFill>
                  <a:srgbClr val="111111"/>
                </a:solidFill>
                <a:latin typeface="Muli"/>
                <a:ea typeface="Muli"/>
                <a:cs typeface="Muli"/>
                <a:sym typeface="Muli"/>
              </a:defRPr>
            </a:lvl7pPr>
            <a:lvl8pPr lvl="7">
              <a:spcBef>
                <a:spcPts val="0"/>
              </a:spcBef>
              <a:spcAft>
                <a:spcPts val="0"/>
              </a:spcAft>
              <a:buNone/>
              <a:defRPr>
                <a:solidFill>
                  <a:srgbClr val="111111"/>
                </a:solidFill>
                <a:latin typeface="Muli"/>
                <a:ea typeface="Muli"/>
                <a:cs typeface="Muli"/>
                <a:sym typeface="Muli"/>
              </a:defRPr>
            </a:lvl8pPr>
            <a:lvl9pPr lvl="8">
              <a:spcBef>
                <a:spcPts val="0"/>
              </a:spcBef>
              <a:spcAft>
                <a:spcPts val="0"/>
              </a:spcAft>
              <a:buNone/>
              <a:defRPr>
                <a:solidFill>
                  <a:srgbClr val="111111"/>
                </a:solidFill>
                <a:latin typeface="Muli"/>
                <a:ea typeface="Muli"/>
                <a:cs typeface="Muli"/>
                <a:sym typeface="Muli"/>
              </a:defRPr>
            </a:lvl9pPr>
          </a:lstStyle>
          <a:p/>
        </p:txBody>
      </p:sp>
      <p:sp>
        <p:nvSpPr>
          <p:cNvPr id="1085" name="Google Shape;1085;p134"/>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111111"/>
                </a:solidFill>
              </a:defRPr>
            </a:lvl1pPr>
            <a:lvl2pPr lvl="1">
              <a:spcBef>
                <a:spcPts val="0"/>
              </a:spcBef>
              <a:spcAft>
                <a:spcPts val="0"/>
              </a:spcAft>
              <a:buNone/>
              <a:defRPr>
                <a:solidFill>
                  <a:srgbClr val="111111"/>
                </a:solidFill>
              </a:defRPr>
            </a:lvl2pPr>
            <a:lvl3pPr lvl="2">
              <a:spcBef>
                <a:spcPts val="0"/>
              </a:spcBef>
              <a:spcAft>
                <a:spcPts val="0"/>
              </a:spcAft>
              <a:buNone/>
              <a:defRPr>
                <a:solidFill>
                  <a:srgbClr val="111111"/>
                </a:solidFill>
              </a:defRPr>
            </a:lvl3pPr>
            <a:lvl4pPr lvl="3">
              <a:spcBef>
                <a:spcPts val="0"/>
              </a:spcBef>
              <a:spcAft>
                <a:spcPts val="0"/>
              </a:spcAft>
              <a:buNone/>
              <a:defRPr>
                <a:solidFill>
                  <a:srgbClr val="111111"/>
                </a:solidFill>
              </a:defRPr>
            </a:lvl4pPr>
            <a:lvl5pPr lvl="4">
              <a:spcBef>
                <a:spcPts val="0"/>
              </a:spcBef>
              <a:spcAft>
                <a:spcPts val="0"/>
              </a:spcAft>
              <a:buNone/>
              <a:defRPr>
                <a:solidFill>
                  <a:srgbClr val="111111"/>
                </a:solidFill>
              </a:defRPr>
            </a:lvl5pPr>
            <a:lvl6pPr lvl="5">
              <a:spcBef>
                <a:spcPts val="0"/>
              </a:spcBef>
              <a:spcAft>
                <a:spcPts val="0"/>
              </a:spcAft>
              <a:buNone/>
              <a:defRPr>
                <a:solidFill>
                  <a:srgbClr val="111111"/>
                </a:solidFill>
              </a:defRPr>
            </a:lvl6pPr>
            <a:lvl7pPr lvl="6">
              <a:spcBef>
                <a:spcPts val="0"/>
              </a:spcBef>
              <a:spcAft>
                <a:spcPts val="0"/>
              </a:spcAft>
              <a:buNone/>
              <a:defRPr>
                <a:solidFill>
                  <a:srgbClr val="111111"/>
                </a:solidFill>
              </a:defRPr>
            </a:lvl7pPr>
            <a:lvl8pPr lvl="7">
              <a:spcBef>
                <a:spcPts val="0"/>
              </a:spcBef>
              <a:spcAft>
                <a:spcPts val="0"/>
              </a:spcAft>
              <a:buNone/>
              <a:defRPr>
                <a:solidFill>
                  <a:srgbClr val="111111"/>
                </a:solidFill>
              </a:defRPr>
            </a:lvl8pPr>
            <a:lvl9pPr lvl="8">
              <a:spcBef>
                <a:spcPts val="0"/>
              </a:spcBef>
              <a:spcAft>
                <a:spcPts val="0"/>
              </a:spcAft>
              <a:buNone/>
              <a:defRPr>
                <a:solidFill>
                  <a:srgbClr val="111111"/>
                </a:solidFill>
              </a:defRPr>
            </a:lvl9pPr>
          </a:lstStyle>
          <a:p/>
        </p:txBody>
      </p:sp>
      <p:pic>
        <p:nvPicPr>
          <p:cNvPr id="1086" name="Google Shape;1086;p134"/>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1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ption 2)">
  <p:cSld name="OBJECT_2_1_2">
    <p:spTree>
      <p:nvGrpSpPr>
        <p:cNvPr id="1087" name="Shape 1087"/>
        <p:cNvGrpSpPr/>
        <p:nvPr/>
      </p:nvGrpSpPr>
      <p:grpSpPr>
        <a:xfrm>
          <a:off x="0" y="0"/>
          <a:ext cx="0" cy="0"/>
          <a:chOff x="0" y="0"/>
          <a:chExt cx="0" cy="0"/>
        </a:xfrm>
      </p:grpSpPr>
      <p:graphicFrame>
        <p:nvGraphicFramePr>
          <p:cNvPr id="1088" name="Google Shape;1088;p135"/>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089" name="Google Shape;1089;p135"/>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111111"/>
                </a:solidFill>
                <a:latin typeface="Muli"/>
                <a:ea typeface="Muli"/>
                <a:cs typeface="Muli"/>
                <a:sym typeface="Muli"/>
              </a:defRPr>
            </a:lvl1pPr>
            <a:lvl2pPr lvl="1">
              <a:spcBef>
                <a:spcPts val="0"/>
              </a:spcBef>
              <a:spcAft>
                <a:spcPts val="0"/>
              </a:spcAft>
              <a:buNone/>
              <a:defRPr>
                <a:solidFill>
                  <a:srgbClr val="111111"/>
                </a:solidFill>
                <a:latin typeface="Muli"/>
                <a:ea typeface="Muli"/>
                <a:cs typeface="Muli"/>
                <a:sym typeface="Muli"/>
              </a:defRPr>
            </a:lvl2pPr>
            <a:lvl3pPr lvl="2">
              <a:spcBef>
                <a:spcPts val="0"/>
              </a:spcBef>
              <a:spcAft>
                <a:spcPts val="0"/>
              </a:spcAft>
              <a:buNone/>
              <a:defRPr>
                <a:solidFill>
                  <a:srgbClr val="111111"/>
                </a:solidFill>
                <a:latin typeface="Muli"/>
                <a:ea typeface="Muli"/>
                <a:cs typeface="Muli"/>
                <a:sym typeface="Muli"/>
              </a:defRPr>
            </a:lvl3pPr>
            <a:lvl4pPr lvl="3">
              <a:spcBef>
                <a:spcPts val="0"/>
              </a:spcBef>
              <a:spcAft>
                <a:spcPts val="0"/>
              </a:spcAft>
              <a:buNone/>
              <a:defRPr>
                <a:solidFill>
                  <a:srgbClr val="111111"/>
                </a:solidFill>
                <a:latin typeface="Muli"/>
                <a:ea typeface="Muli"/>
                <a:cs typeface="Muli"/>
                <a:sym typeface="Muli"/>
              </a:defRPr>
            </a:lvl4pPr>
            <a:lvl5pPr lvl="4">
              <a:spcBef>
                <a:spcPts val="0"/>
              </a:spcBef>
              <a:spcAft>
                <a:spcPts val="0"/>
              </a:spcAft>
              <a:buNone/>
              <a:defRPr>
                <a:solidFill>
                  <a:srgbClr val="111111"/>
                </a:solidFill>
                <a:latin typeface="Muli"/>
                <a:ea typeface="Muli"/>
                <a:cs typeface="Muli"/>
                <a:sym typeface="Muli"/>
              </a:defRPr>
            </a:lvl5pPr>
            <a:lvl6pPr lvl="5">
              <a:spcBef>
                <a:spcPts val="0"/>
              </a:spcBef>
              <a:spcAft>
                <a:spcPts val="0"/>
              </a:spcAft>
              <a:buNone/>
              <a:defRPr>
                <a:solidFill>
                  <a:srgbClr val="111111"/>
                </a:solidFill>
                <a:latin typeface="Muli"/>
                <a:ea typeface="Muli"/>
                <a:cs typeface="Muli"/>
                <a:sym typeface="Muli"/>
              </a:defRPr>
            </a:lvl6pPr>
            <a:lvl7pPr lvl="6">
              <a:spcBef>
                <a:spcPts val="0"/>
              </a:spcBef>
              <a:spcAft>
                <a:spcPts val="0"/>
              </a:spcAft>
              <a:buNone/>
              <a:defRPr>
                <a:solidFill>
                  <a:srgbClr val="111111"/>
                </a:solidFill>
                <a:latin typeface="Muli"/>
                <a:ea typeface="Muli"/>
                <a:cs typeface="Muli"/>
                <a:sym typeface="Muli"/>
              </a:defRPr>
            </a:lvl7pPr>
            <a:lvl8pPr lvl="7">
              <a:spcBef>
                <a:spcPts val="0"/>
              </a:spcBef>
              <a:spcAft>
                <a:spcPts val="0"/>
              </a:spcAft>
              <a:buNone/>
              <a:defRPr>
                <a:solidFill>
                  <a:srgbClr val="111111"/>
                </a:solidFill>
                <a:latin typeface="Muli"/>
                <a:ea typeface="Muli"/>
                <a:cs typeface="Muli"/>
                <a:sym typeface="Muli"/>
              </a:defRPr>
            </a:lvl8pPr>
            <a:lvl9pPr lvl="8">
              <a:spcBef>
                <a:spcPts val="0"/>
              </a:spcBef>
              <a:spcAft>
                <a:spcPts val="0"/>
              </a:spcAft>
              <a:buNone/>
              <a:defRPr>
                <a:solidFill>
                  <a:srgbClr val="111111"/>
                </a:solidFill>
                <a:latin typeface="Muli"/>
                <a:ea typeface="Muli"/>
                <a:cs typeface="Muli"/>
                <a:sym typeface="Muli"/>
              </a:defRPr>
            </a:lvl9pPr>
          </a:lstStyle>
          <a:p/>
        </p:txBody>
      </p:sp>
      <p:sp>
        <p:nvSpPr>
          <p:cNvPr id="1090" name="Google Shape;1090;p135"/>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111111"/>
                </a:solidFill>
              </a:defRPr>
            </a:lvl1pPr>
            <a:lvl2pPr lvl="1">
              <a:spcBef>
                <a:spcPts val="0"/>
              </a:spcBef>
              <a:spcAft>
                <a:spcPts val="0"/>
              </a:spcAft>
              <a:buNone/>
              <a:defRPr>
                <a:solidFill>
                  <a:srgbClr val="111111"/>
                </a:solidFill>
              </a:defRPr>
            </a:lvl2pPr>
            <a:lvl3pPr lvl="2">
              <a:spcBef>
                <a:spcPts val="0"/>
              </a:spcBef>
              <a:spcAft>
                <a:spcPts val="0"/>
              </a:spcAft>
              <a:buNone/>
              <a:defRPr>
                <a:solidFill>
                  <a:srgbClr val="111111"/>
                </a:solidFill>
              </a:defRPr>
            </a:lvl3pPr>
            <a:lvl4pPr lvl="3">
              <a:spcBef>
                <a:spcPts val="0"/>
              </a:spcBef>
              <a:spcAft>
                <a:spcPts val="0"/>
              </a:spcAft>
              <a:buNone/>
              <a:defRPr>
                <a:solidFill>
                  <a:srgbClr val="111111"/>
                </a:solidFill>
              </a:defRPr>
            </a:lvl4pPr>
            <a:lvl5pPr lvl="4">
              <a:spcBef>
                <a:spcPts val="0"/>
              </a:spcBef>
              <a:spcAft>
                <a:spcPts val="0"/>
              </a:spcAft>
              <a:buNone/>
              <a:defRPr>
                <a:solidFill>
                  <a:srgbClr val="111111"/>
                </a:solidFill>
              </a:defRPr>
            </a:lvl5pPr>
            <a:lvl6pPr lvl="5">
              <a:spcBef>
                <a:spcPts val="0"/>
              </a:spcBef>
              <a:spcAft>
                <a:spcPts val="0"/>
              </a:spcAft>
              <a:buNone/>
              <a:defRPr>
                <a:solidFill>
                  <a:srgbClr val="111111"/>
                </a:solidFill>
              </a:defRPr>
            </a:lvl6pPr>
            <a:lvl7pPr lvl="6">
              <a:spcBef>
                <a:spcPts val="0"/>
              </a:spcBef>
              <a:spcAft>
                <a:spcPts val="0"/>
              </a:spcAft>
              <a:buNone/>
              <a:defRPr>
                <a:solidFill>
                  <a:srgbClr val="111111"/>
                </a:solidFill>
              </a:defRPr>
            </a:lvl7pPr>
            <a:lvl8pPr lvl="7">
              <a:spcBef>
                <a:spcPts val="0"/>
              </a:spcBef>
              <a:spcAft>
                <a:spcPts val="0"/>
              </a:spcAft>
              <a:buNone/>
              <a:defRPr>
                <a:solidFill>
                  <a:srgbClr val="111111"/>
                </a:solidFill>
              </a:defRPr>
            </a:lvl8pPr>
            <a:lvl9pPr lvl="8">
              <a:spcBef>
                <a:spcPts val="0"/>
              </a:spcBef>
              <a:spcAft>
                <a:spcPts val="0"/>
              </a:spcAft>
              <a:buNone/>
              <a:defRPr>
                <a:solidFill>
                  <a:srgbClr val="111111"/>
                </a:solidFill>
              </a:defRPr>
            </a:lvl9pPr>
          </a:lstStyle>
          <a:p/>
        </p:txBody>
      </p:sp>
      <p:pic>
        <p:nvPicPr>
          <p:cNvPr id="1091" name="Google Shape;1091;p135"/>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1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ption 3)">
  <p:cSld name="OBJECT_2_1_2_1">
    <p:spTree>
      <p:nvGrpSpPr>
        <p:cNvPr id="1092" name="Shape 1092"/>
        <p:cNvGrpSpPr/>
        <p:nvPr/>
      </p:nvGrpSpPr>
      <p:grpSpPr>
        <a:xfrm>
          <a:off x="0" y="0"/>
          <a:ext cx="0" cy="0"/>
          <a:chOff x="0" y="0"/>
          <a:chExt cx="0" cy="0"/>
        </a:xfrm>
      </p:grpSpPr>
      <p:graphicFrame>
        <p:nvGraphicFramePr>
          <p:cNvPr id="1093" name="Google Shape;1093;p136"/>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094" name="Google Shape;1094;p136"/>
          <p:cNvSpPr txBox="1"/>
          <p:nvPr>
            <p:ph type="title"/>
          </p:nvPr>
        </p:nvSpPr>
        <p:spPr>
          <a:xfrm>
            <a:off x="762000" y="1705750"/>
            <a:ext cx="5220600" cy="24090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111111"/>
                </a:solidFill>
                <a:latin typeface="Muli"/>
                <a:ea typeface="Muli"/>
                <a:cs typeface="Muli"/>
                <a:sym typeface="Muli"/>
              </a:defRPr>
            </a:lvl1pPr>
            <a:lvl2pPr lvl="1">
              <a:spcBef>
                <a:spcPts val="0"/>
              </a:spcBef>
              <a:spcAft>
                <a:spcPts val="0"/>
              </a:spcAft>
              <a:buNone/>
              <a:defRPr>
                <a:solidFill>
                  <a:srgbClr val="111111"/>
                </a:solidFill>
                <a:latin typeface="Muli"/>
                <a:ea typeface="Muli"/>
                <a:cs typeface="Muli"/>
                <a:sym typeface="Muli"/>
              </a:defRPr>
            </a:lvl2pPr>
            <a:lvl3pPr lvl="2">
              <a:spcBef>
                <a:spcPts val="0"/>
              </a:spcBef>
              <a:spcAft>
                <a:spcPts val="0"/>
              </a:spcAft>
              <a:buNone/>
              <a:defRPr>
                <a:solidFill>
                  <a:srgbClr val="111111"/>
                </a:solidFill>
                <a:latin typeface="Muli"/>
                <a:ea typeface="Muli"/>
                <a:cs typeface="Muli"/>
                <a:sym typeface="Muli"/>
              </a:defRPr>
            </a:lvl3pPr>
            <a:lvl4pPr lvl="3">
              <a:spcBef>
                <a:spcPts val="0"/>
              </a:spcBef>
              <a:spcAft>
                <a:spcPts val="0"/>
              </a:spcAft>
              <a:buNone/>
              <a:defRPr>
                <a:solidFill>
                  <a:srgbClr val="111111"/>
                </a:solidFill>
                <a:latin typeface="Muli"/>
                <a:ea typeface="Muli"/>
                <a:cs typeface="Muli"/>
                <a:sym typeface="Muli"/>
              </a:defRPr>
            </a:lvl4pPr>
            <a:lvl5pPr lvl="4">
              <a:spcBef>
                <a:spcPts val="0"/>
              </a:spcBef>
              <a:spcAft>
                <a:spcPts val="0"/>
              </a:spcAft>
              <a:buNone/>
              <a:defRPr>
                <a:solidFill>
                  <a:srgbClr val="111111"/>
                </a:solidFill>
                <a:latin typeface="Muli"/>
                <a:ea typeface="Muli"/>
                <a:cs typeface="Muli"/>
                <a:sym typeface="Muli"/>
              </a:defRPr>
            </a:lvl5pPr>
            <a:lvl6pPr lvl="5">
              <a:spcBef>
                <a:spcPts val="0"/>
              </a:spcBef>
              <a:spcAft>
                <a:spcPts val="0"/>
              </a:spcAft>
              <a:buNone/>
              <a:defRPr>
                <a:solidFill>
                  <a:srgbClr val="111111"/>
                </a:solidFill>
                <a:latin typeface="Muli"/>
                <a:ea typeface="Muli"/>
                <a:cs typeface="Muli"/>
                <a:sym typeface="Muli"/>
              </a:defRPr>
            </a:lvl6pPr>
            <a:lvl7pPr lvl="6">
              <a:spcBef>
                <a:spcPts val="0"/>
              </a:spcBef>
              <a:spcAft>
                <a:spcPts val="0"/>
              </a:spcAft>
              <a:buNone/>
              <a:defRPr>
                <a:solidFill>
                  <a:srgbClr val="111111"/>
                </a:solidFill>
                <a:latin typeface="Muli"/>
                <a:ea typeface="Muli"/>
                <a:cs typeface="Muli"/>
                <a:sym typeface="Muli"/>
              </a:defRPr>
            </a:lvl7pPr>
            <a:lvl8pPr lvl="7">
              <a:spcBef>
                <a:spcPts val="0"/>
              </a:spcBef>
              <a:spcAft>
                <a:spcPts val="0"/>
              </a:spcAft>
              <a:buNone/>
              <a:defRPr>
                <a:solidFill>
                  <a:srgbClr val="111111"/>
                </a:solidFill>
                <a:latin typeface="Muli"/>
                <a:ea typeface="Muli"/>
                <a:cs typeface="Muli"/>
                <a:sym typeface="Muli"/>
              </a:defRPr>
            </a:lvl8pPr>
            <a:lvl9pPr lvl="8">
              <a:spcBef>
                <a:spcPts val="0"/>
              </a:spcBef>
              <a:spcAft>
                <a:spcPts val="0"/>
              </a:spcAft>
              <a:buNone/>
              <a:defRPr>
                <a:solidFill>
                  <a:srgbClr val="111111"/>
                </a:solidFill>
                <a:latin typeface="Muli"/>
                <a:ea typeface="Muli"/>
                <a:cs typeface="Muli"/>
                <a:sym typeface="Muli"/>
              </a:defRPr>
            </a:lvl9pPr>
          </a:lstStyle>
          <a:p/>
        </p:txBody>
      </p:sp>
      <p:sp>
        <p:nvSpPr>
          <p:cNvPr id="1095" name="Google Shape;1095;p136"/>
          <p:cNvSpPr txBox="1"/>
          <p:nvPr>
            <p:ph idx="1" type="subTitle"/>
          </p:nvPr>
        </p:nvSpPr>
        <p:spPr>
          <a:xfrm>
            <a:off x="762000" y="4242125"/>
            <a:ext cx="5334000" cy="11724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111111"/>
                </a:solidFill>
              </a:defRPr>
            </a:lvl1pPr>
            <a:lvl2pPr lvl="1">
              <a:spcBef>
                <a:spcPts val="0"/>
              </a:spcBef>
              <a:spcAft>
                <a:spcPts val="0"/>
              </a:spcAft>
              <a:buNone/>
              <a:defRPr>
                <a:solidFill>
                  <a:srgbClr val="111111"/>
                </a:solidFill>
              </a:defRPr>
            </a:lvl2pPr>
            <a:lvl3pPr lvl="2">
              <a:spcBef>
                <a:spcPts val="0"/>
              </a:spcBef>
              <a:spcAft>
                <a:spcPts val="0"/>
              </a:spcAft>
              <a:buNone/>
              <a:defRPr>
                <a:solidFill>
                  <a:srgbClr val="111111"/>
                </a:solidFill>
              </a:defRPr>
            </a:lvl3pPr>
            <a:lvl4pPr lvl="3">
              <a:spcBef>
                <a:spcPts val="0"/>
              </a:spcBef>
              <a:spcAft>
                <a:spcPts val="0"/>
              </a:spcAft>
              <a:buNone/>
              <a:defRPr>
                <a:solidFill>
                  <a:srgbClr val="111111"/>
                </a:solidFill>
              </a:defRPr>
            </a:lvl4pPr>
            <a:lvl5pPr lvl="4">
              <a:spcBef>
                <a:spcPts val="0"/>
              </a:spcBef>
              <a:spcAft>
                <a:spcPts val="0"/>
              </a:spcAft>
              <a:buNone/>
              <a:defRPr>
                <a:solidFill>
                  <a:srgbClr val="111111"/>
                </a:solidFill>
              </a:defRPr>
            </a:lvl5pPr>
            <a:lvl6pPr lvl="5">
              <a:spcBef>
                <a:spcPts val="0"/>
              </a:spcBef>
              <a:spcAft>
                <a:spcPts val="0"/>
              </a:spcAft>
              <a:buNone/>
              <a:defRPr>
                <a:solidFill>
                  <a:srgbClr val="111111"/>
                </a:solidFill>
              </a:defRPr>
            </a:lvl6pPr>
            <a:lvl7pPr lvl="6">
              <a:spcBef>
                <a:spcPts val="0"/>
              </a:spcBef>
              <a:spcAft>
                <a:spcPts val="0"/>
              </a:spcAft>
              <a:buNone/>
              <a:defRPr>
                <a:solidFill>
                  <a:srgbClr val="111111"/>
                </a:solidFill>
              </a:defRPr>
            </a:lvl7pPr>
            <a:lvl8pPr lvl="7">
              <a:spcBef>
                <a:spcPts val="0"/>
              </a:spcBef>
              <a:spcAft>
                <a:spcPts val="0"/>
              </a:spcAft>
              <a:buNone/>
              <a:defRPr>
                <a:solidFill>
                  <a:srgbClr val="111111"/>
                </a:solidFill>
              </a:defRPr>
            </a:lvl8pPr>
            <a:lvl9pPr lvl="8">
              <a:spcBef>
                <a:spcPts val="0"/>
              </a:spcBef>
              <a:spcAft>
                <a:spcPts val="0"/>
              </a:spcAft>
              <a:buNone/>
              <a:defRPr>
                <a:solidFill>
                  <a:srgbClr val="111111"/>
                </a:solidFill>
              </a:defRPr>
            </a:lvl9pPr>
          </a:lstStyle>
          <a:p/>
        </p:txBody>
      </p:sp>
      <p:pic>
        <p:nvPicPr>
          <p:cNvPr id="1096" name="Google Shape;1096;p136"/>
          <p:cNvPicPr preferRelativeResize="0"/>
          <p:nvPr/>
        </p:nvPicPr>
        <p:blipFill>
          <a:blip r:embed="rId2">
            <a:alphaModFix/>
          </a:blip>
          <a:stretch>
            <a:fillRect/>
          </a:stretch>
        </p:blipFill>
        <p:spPr>
          <a:xfrm>
            <a:off x="825098" y="5653206"/>
            <a:ext cx="1296824" cy="499347"/>
          </a:xfrm>
          <a:prstGeom prst="rect">
            <a:avLst/>
          </a:prstGeom>
          <a:noFill/>
          <a:ln>
            <a:noFill/>
          </a:ln>
        </p:spPr>
      </p:pic>
    </p:spTree>
  </p:cSld>
  <p:clrMapOvr>
    <a:masterClrMapping/>
  </p:clrMapOvr>
</p:sldLayout>
</file>

<file path=ppt/slideLayouts/slideLayout1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OBJECT_1">
    <p:spTree>
      <p:nvGrpSpPr>
        <p:cNvPr id="1097" name="Shape 1097"/>
        <p:cNvGrpSpPr/>
        <p:nvPr/>
      </p:nvGrpSpPr>
      <p:grpSpPr>
        <a:xfrm>
          <a:off x="0" y="0"/>
          <a:ext cx="0" cy="0"/>
          <a:chOff x="0" y="0"/>
          <a:chExt cx="0" cy="0"/>
        </a:xfrm>
      </p:grpSpPr>
      <p:pic>
        <p:nvPicPr>
          <p:cNvPr id="1098" name="Google Shape;1098;p137"/>
          <p:cNvPicPr preferRelativeResize="0"/>
          <p:nvPr/>
        </p:nvPicPr>
        <p:blipFill rotWithShape="1">
          <a:blip r:embed="rId2">
            <a:alphaModFix/>
          </a:blip>
          <a:srcRect b="14682" l="0" r="0" t="937"/>
          <a:stretch/>
        </p:blipFill>
        <p:spPr>
          <a:xfrm>
            <a:off x="0" y="0"/>
            <a:ext cx="12192000" cy="6858000"/>
          </a:xfrm>
          <a:prstGeom prst="rect">
            <a:avLst/>
          </a:prstGeom>
          <a:noFill/>
          <a:ln>
            <a:noFill/>
          </a:ln>
        </p:spPr>
      </p:pic>
      <p:sp>
        <p:nvSpPr>
          <p:cNvPr id="1099" name="Google Shape;1099;p137"/>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00" name="Google Shape;1100;p137"/>
          <p:cNvSpPr txBox="1"/>
          <p:nvPr>
            <p:ph type="title"/>
          </p:nvPr>
        </p:nvSpPr>
        <p:spPr>
          <a:xfrm>
            <a:off x="1275150" y="1236125"/>
            <a:ext cx="9641700" cy="812100"/>
          </a:xfrm>
          <a:prstGeom prst="rect">
            <a:avLst/>
          </a:prstGeom>
        </p:spPr>
        <p:txBody>
          <a:bodyPr anchorCtr="0" anchor="t"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101" name="Google Shape;1101;p137"/>
          <p:cNvSpPr txBox="1"/>
          <p:nvPr>
            <p:ph idx="1" type="body"/>
          </p:nvPr>
        </p:nvSpPr>
        <p:spPr>
          <a:xfrm>
            <a:off x="1275150" y="2048225"/>
            <a:ext cx="9641700" cy="35520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OBJECT_1_1">
    <p:spTree>
      <p:nvGrpSpPr>
        <p:cNvPr id="1102" name="Shape 1102"/>
        <p:cNvGrpSpPr/>
        <p:nvPr/>
      </p:nvGrpSpPr>
      <p:grpSpPr>
        <a:xfrm>
          <a:off x="0" y="0"/>
          <a:ext cx="0" cy="0"/>
          <a:chOff x="0" y="0"/>
          <a:chExt cx="0" cy="0"/>
        </a:xfrm>
      </p:grpSpPr>
      <p:sp>
        <p:nvSpPr>
          <p:cNvPr id="1103" name="Google Shape;1103;p138"/>
          <p:cNvSpPr/>
          <p:nvPr/>
        </p:nvSpPr>
        <p:spPr>
          <a:xfrm>
            <a:off x="0" y="0"/>
            <a:ext cx="12192000" cy="6858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138"/>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05" name="Google Shape;1105;p138"/>
          <p:cNvSpPr txBox="1"/>
          <p:nvPr>
            <p:ph type="title"/>
          </p:nvPr>
        </p:nvSpPr>
        <p:spPr>
          <a:xfrm>
            <a:off x="1275150" y="1236125"/>
            <a:ext cx="9641700" cy="812100"/>
          </a:xfrm>
          <a:prstGeom prst="rect">
            <a:avLst/>
          </a:prstGeom>
        </p:spPr>
        <p:txBody>
          <a:bodyPr anchorCtr="0" anchor="t"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106" name="Google Shape;1106;p138"/>
          <p:cNvSpPr txBox="1"/>
          <p:nvPr>
            <p:ph idx="1" type="body"/>
          </p:nvPr>
        </p:nvSpPr>
        <p:spPr>
          <a:xfrm>
            <a:off x="1275150" y="2048225"/>
            <a:ext cx="9641700" cy="35520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Tree>
  </p:cSld>
  <p:clrMapOvr>
    <a:masterClrMapping/>
  </p:clrMapOvr>
</p:sldLayout>
</file>

<file path=ppt/slideLayouts/slideLayout1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 Only_1">
    <p:spTree>
      <p:nvGrpSpPr>
        <p:cNvPr id="1107" name="Shape 1107"/>
        <p:cNvGrpSpPr/>
        <p:nvPr/>
      </p:nvGrpSpPr>
      <p:grpSpPr>
        <a:xfrm>
          <a:off x="0" y="0"/>
          <a:ext cx="0" cy="0"/>
          <a:chOff x="0" y="0"/>
          <a:chExt cx="0" cy="0"/>
        </a:xfrm>
      </p:grpSpPr>
      <p:graphicFrame>
        <p:nvGraphicFramePr>
          <p:cNvPr id="1108" name="Google Shape;1108;p139"/>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109" name="Google Shape;1109;p139"/>
          <p:cNvSpPr txBox="1"/>
          <p:nvPr>
            <p:ph type="title"/>
          </p:nvPr>
        </p:nvSpPr>
        <p:spPr>
          <a:xfrm>
            <a:off x="995000" y="2217900"/>
            <a:ext cx="5311200" cy="1894200"/>
          </a:xfrm>
          <a:prstGeom prst="rect">
            <a:avLst/>
          </a:prstGeom>
          <a:noFill/>
          <a:ln>
            <a:noFill/>
          </a:ln>
        </p:spPr>
        <p:txBody>
          <a:bodyPr anchorCtr="0" anchor="t" bIns="0" lIns="0" spcFirstLastPara="1" rIns="0" wrap="square" tIns="0">
            <a:noAutofit/>
          </a:bodyPr>
          <a:lstStyle>
            <a:lvl1pPr lvl="0" algn="l">
              <a:spcBef>
                <a:spcPts val="0"/>
              </a:spcBef>
              <a:spcAft>
                <a:spcPts val="0"/>
              </a:spcAft>
              <a:buSzPts val="3600"/>
              <a:buFont typeface="Muli"/>
              <a:buNone/>
              <a:defRPr i="0" sz="3600">
                <a:solidFill>
                  <a:srgbClr val="000000"/>
                </a:solidFill>
                <a:latin typeface="Muli"/>
                <a:ea typeface="Muli"/>
                <a:cs typeface="Muli"/>
                <a:sym typeface="Muli"/>
              </a:defRPr>
            </a:lvl1pPr>
            <a:lvl2pPr lvl="1">
              <a:spcBef>
                <a:spcPts val="0"/>
              </a:spcBef>
              <a:spcAft>
                <a:spcPts val="0"/>
              </a:spcAft>
              <a:buSzPts val="3600"/>
              <a:buFont typeface="Muli"/>
              <a:buNone/>
              <a:defRPr sz="3600">
                <a:latin typeface="Muli"/>
                <a:ea typeface="Muli"/>
                <a:cs typeface="Muli"/>
                <a:sym typeface="Muli"/>
              </a:defRPr>
            </a:lvl2pPr>
            <a:lvl3pPr lvl="2">
              <a:spcBef>
                <a:spcPts val="0"/>
              </a:spcBef>
              <a:spcAft>
                <a:spcPts val="0"/>
              </a:spcAft>
              <a:buSzPts val="3600"/>
              <a:buFont typeface="Muli"/>
              <a:buNone/>
              <a:defRPr sz="3600">
                <a:latin typeface="Muli"/>
                <a:ea typeface="Muli"/>
                <a:cs typeface="Muli"/>
                <a:sym typeface="Muli"/>
              </a:defRPr>
            </a:lvl3pPr>
            <a:lvl4pPr lvl="3">
              <a:spcBef>
                <a:spcPts val="0"/>
              </a:spcBef>
              <a:spcAft>
                <a:spcPts val="0"/>
              </a:spcAft>
              <a:buSzPts val="3600"/>
              <a:buFont typeface="Muli"/>
              <a:buNone/>
              <a:defRPr sz="3600">
                <a:latin typeface="Muli"/>
                <a:ea typeface="Muli"/>
                <a:cs typeface="Muli"/>
                <a:sym typeface="Muli"/>
              </a:defRPr>
            </a:lvl4pPr>
            <a:lvl5pPr lvl="4">
              <a:spcBef>
                <a:spcPts val="0"/>
              </a:spcBef>
              <a:spcAft>
                <a:spcPts val="0"/>
              </a:spcAft>
              <a:buSzPts val="3600"/>
              <a:buFont typeface="Muli"/>
              <a:buNone/>
              <a:defRPr sz="3600">
                <a:latin typeface="Muli"/>
                <a:ea typeface="Muli"/>
                <a:cs typeface="Muli"/>
                <a:sym typeface="Muli"/>
              </a:defRPr>
            </a:lvl5pPr>
            <a:lvl6pPr lvl="5">
              <a:spcBef>
                <a:spcPts val="0"/>
              </a:spcBef>
              <a:spcAft>
                <a:spcPts val="0"/>
              </a:spcAft>
              <a:buSzPts val="3600"/>
              <a:buFont typeface="Muli"/>
              <a:buNone/>
              <a:defRPr sz="3600">
                <a:latin typeface="Muli"/>
                <a:ea typeface="Muli"/>
                <a:cs typeface="Muli"/>
                <a:sym typeface="Muli"/>
              </a:defRPr>
            </a:lvl6pPr>
            <a:lvl7pPr lvl="6">
              <a:spcBef>
                <a:spcPts val="0"/>
              </a:spcBef>
              <a:spcAft>
                <a:spcPts val="0"/>
              </a:spcAft>
              <a:buSzPts val="3600"/>
              <a:buFont typeface="Muli"/>
              <a:buNone/>
              <a:defRPr sz="3600">
                <a:latin typeface="Muli"/>
                <a:ea typeface="Muli"/>
                <a:cs typeface="Muli"/>
                <a:sym typeface="Muli"/>
              </a:defRPr>
            </a:lvl7pPr>
            <a:lvl8pPr lvl="7">
              <a:spcBef>
                <a:spcPts val="0"/>
              </a:spcBef>
              <a:spcAft>
                <a:spcPts val="0"/>
              </a:spcAft>
              <a:buSzPts val="3600"/>
              <a:buFont typeface="Muli"/>
              <a:buNone/>
              <a:defRPr sz="3600">
                <a:latin typeface="Muli"/>
                <a:ea typeface="Muli"/>
                <a:cs typeface="Muli"/>
                <a:sym typeface="Muli"/>
              </a:defRPr>
            </a:lvl8pPr>
            <a:lvl9pPr lvl="8">
              <a:spcBef>
                <a:spcPts val="0"/>
              </a:spcBef>
              <a:spcAft>
                <a:spcPts val="0"/>
              </a:spcAft>
              <a:buSzPts val="3600"/>
              <a:buFont typeface="Muli"/>
              <a:buNone/>
              <a:defRPr sz="3600">
                <a:latin typeface="Muli"/>
                <a:ea typeface="Muli"/>
                <a:cs typeface="Muli"/>
                <a:sym typeface="Muli"/>
              </a:defRPr>
            </a:lvl9pPr>
          </a:lstStyle>
          <a:p/>
        </p:txBody>
      </p:sp>
      <p:sp>
        <p:nvSpPr>
          <p:cNvPr id="1110" name="Google Shape;1110;p139"/>
          <p:cNvSpPr txBox="1"/>
          <p:nvPr>
            <p:ph idx="12" type="sldNum"/>
          </p:nvPr>
        </p:nvSpPr>
        <p:spPr>
          <a:xfrm>
            <a:off x="10668000" y="6307425"/>
            <a:ext cx="762000" cy="3282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111" name="Google Shape;1111;p139"/>
          <p:cNvSpPr txBox="1"/>
          <p:nvPr>
            <p:ph idx="1" type="subTitle"/>
          </p:nvPr>
        </p:nvSpPr>
        <p:spPr>
          <a:xfrm>
            <a:off x="995000" y="4800600"/>
            <a:ext cx="4217400" cy="904800"/>
          </a:xfrm>
          <a:prstGeom prst="rect">
            <a:avLst/>
          </a:prstGeom>
        </p:spPr>
        <p:txBody>
          <a:bodyPr anchorCtr="0" anchor="t" bIns="91425" lIns="91425" spcFirstLastPara="1" rIns="91425" wrap="square" tIns="91425">
            <a:noAutofit/>
          </a:bodyPr>
          <a:lstStyle>
            <a:lvl1pPr lvl="0">
              <a:spcBef>
                <a:spcPts val="0"/>
              </a:spcBef>
              <a:spcAft>
                <a:spcPts val="0"/>
              </a:spcAft>
              <a:buNone/>
              <a:defRPr sz="1800"/>
            </a:lvl1pPr>
            <a:lvl2pPr lvl="1">
              <a:spcBef>
                <a:spcPts val="0"/>
              </a:spcBef>
              <a:spcAft>
                <a:spcPts val="0"/>
              </a:spcAft>
              <a:buNone/>
              <a:defRPr sz="1800"/>
            </a:lvl2pPr>
            <a:lvl3pPr lvl="2">
              <a:spcBef>
                <a:spcPts val="0"/>
              </a:spcBef>
              <a:spcAft>
                <a:spcPts val="0"/>
              </a:spcAft>
              <a:buNone/>
              <a:defRPr sz="1800"/>
            </a:lvl3pPr>
            <a:lvl4pPr lvl="3">
              <a:spcBef>
                <a:spcPts val="0"/>
              </a:spcBef>
              <a:spcAft>
                <a:spcPts val="0"/>
              </a:spcAft>
              <a:buNone/>
              <a:defRPr sz="1800"/>
            </a:lvl4pPr>
            <a:lvl5pPr lvl="4">
              <a:spcBef>
                <a:spcPts val="0"/>
              </a:spcBef>
              <a:spcAft>
                <a:spcPts val="0"/>
              </a:spcAft>
              <a:buNone/>
              <a:defRPr sz="1800"/>
            </a:lvl5pPr>
            <a:lvl6pPr lvl="5">
              <a:spcBef>
                <a:spcPts val="0"/>
              </a:spcBef>
              <a:spcAft>
                <a:spcPts val="0"/>
              </a:spcAft>
              <a:buNone/>
              <a:defRPr sz="1800"/>
            </a:lvl6pPr>
            <a:lvl7pPr lvl="6">
              <a:spcBef>
                <a:spcPts val="0"/>
              </a:spcBef>
              <a:spcAft>
                <a:spcPts val="0"/>
              </a:spcAft>
              <a:buNone/>
              <a:defRPr sz="1800"/>
            </a:lvl7pPr>
            <a:lvl8pPr lvl="7">
              <a:spcBef>
                <a:spcPts val="0"/>
              </a:spcBef>
              <a:spcAft>
                <a:spcPts val="0"/>
              </a:spcAft>
              <a:buNone/>
              <a:defRPr sz="1800"/>
            </a:lvl8pPr>
            <a:lvl9pPr lvl="8">
              <a:spcBef>
                <a:spcPts val="0"/>
              </a:spcBef>
              <a:spcAft>
                <a:spcPts val="0"/>
              </a:spcAft>
              <a:buNone/>
              <a:defRPr sz="1800"/>
            </a:lvl9pPr>
          </a:lstStyle>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Finance &amp; Merchants">
  <p:cSld name="CUSTOM">
    <p:spTree>
      <p:nvGrpSpPr>
        <p:cNvPr id="1112" name="Shape 1112"/>
        <p:cNvGrpSpPr/>
        <p:nvPr/>
      </p:nvGrpSpPr>
      <p:grpSpPr>
        <a:xfrm>
          <a:off x="0" y="0"/>
          <a:ext cx="0" cy="0"/>
          <a:chOff x="0" y="0"/>
          <a:chExt cx="0" cy="0"/>
        </a:xfrm>
      </p:grpSpPr>
      <p:graphicFrame>
        <p:nvGraphicFramePr>
          <p:cNvPr id="1113" name="Google Shape;1113;p140"/>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14" name="Google Shape;1114;p140"/>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15" name="Google Shape;1115;p140"/>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16" name="Google Shape;1116;p140"/>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pic>
        <p:nvPicPr>
          <p:cNvPr id="1117" name="Google Shape;1117;p140"/>
          <p:cNvPicPr preferRelativeResize="0"/>
          <p:nvPr/>
        </p:nvPicPr>
        <p:blipFill rotWithShape="1">
          <a:blip r:embed="rId2">
            <a:alphaModFix/>
          </a:blip>
          <a:srcRect b="1933" l="37614" r="16749" t="1913"/>
          <a:stretch/>
        </p:blipFill>
        <p:spPr>
          <a:xfrm>
            <a:off x="7620000" y="762000"/>
            <a:ext cx="3798226" cy="5335528"/>
          </a:xfrm>
          <a:prstGeom prst="rect">
            <a:avLst/>
          </a:prstGeom>
          <a:noFill/>
          <a:ln>
            <a:noFill/>
          </a:ln>
        </p:spPr>
      </p:pic>
    </p:spTree>
  </p:cSld>
  <p:clrMapOvr>
    <a:masterClrMapping/>
  </p:clrMapOvr>
</p:sldLayout>
</file>

<file path=ppt/slideLayouts/slideLayout1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Agriculture">
  <p:cSld name="CUSTOM_6">
    <p:spTree>
      <p:nvGrpSpPr>
        <p:cNvPr id="1118" name="Shape 1118"/>
        <p:cNvGrpSpPr/>
        <p:nvPr/>
      </p:nvGrpSpPr>
      <p:grpSpPr>
        <a:xfrm>
          <a:off x="0" y="0"/>
          <a:ext cx="0" cy="0"/>
          <a:chOff x="0" y="0"/>
          <a:chExt cx="0" cy="0"/>
        </a:xfrm>
      </p:grpSpPr>
      <p:graphicFrame>
        <p:nvGraphicFramePr>
          <p:cNvPr id="1119" name="Google Shape;1119;p141"/>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20" name="Google Shape;1120;p141"/>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21" name="Google Shape;1121;p141"/>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22" name="Google Shape;1122;p141"/>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pic>
        <p:nvPicPr>
          <p:cNvPr id="1123" name="Google Shape;1123;p141"/>
          <p:cNvPicPr preferRelativeResize="0"/>
          <p:nvPr/>
        </p:nvPicPr>
        <p:blipFill rotWithShape="1">
          <a:blip r:embed="rId2">
            <a:alphaModFix/>
          </a:blip>
          <a:srcRect b="30" l="25275" r="27455" t="0"/>
          <a:stretch/>
        </p:blipFill>
        <p:spPr>
          <a:xfrm>
            <a:off x="7631775" y="762000"/>
            <a:ext cx="3798225" cy="5334002"/>
          </a:xfrm>
          <a:prstGeom prst="rect">
            <a:avLst/>
          </a:prstGeom>
          <a:noFill/>
          <a:ln>
            <a:noFill/>
          </a:ln>
        </p:spPr>
      </p:pic>
    </p:spTree>
  </p:cSld>
  <p:clrMapOvr>
    <a:masterClrMapping/>
  </p:clrMapOvr>
</p:sldLayout>
</file>

<file path=ppt/slideLayouts/slideLayout1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Education">
  <p:cSld name="CUSTOM_6_1">
    <p:spTree>
      <p:nvGrpSpPr>
        <p:cNvPr id="1124" name="Shape 1124"/>
        <p:cNvGrpSpPr/>
        <p:nvPr/>
      </p:nvGrpSpPr>
      <p:grpSpPr>
        <a:xfrm>
          <a:off x="0" y="0"/>
          <a:ext cx="0" cy="0"/>
          <a:chOff x="0" y="0"/>
          <a:chExt cx="0" cy="0"/>
        </a:xfrm>
      </p:grpSpPr>
      <p:graphicFrame>
        <p:nvGraphicFramePr>
          <p:cNvPr id="1125" name="Google Shape;1125;p142"/>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26" name="Google Shape;1126;p142"/>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pic>
        <p:nvPicPr>
          <p:cNvPr id="1127" name="Google Shape;1127;p142"/>
          <p:cNvPicPr preferRelativeResize="0"/>
          <p:nvPr/>
        </p:nvPicPr>
        <p:blipFill rotWithShape="1">
          <a:blip r:embed="rId2">
            <a:alphaModFix/>
          </a:blip>
          <a:srcRect b="0" l="20909" r="31634" t="0"/>
          <a:stretch/>
        </p:blipFill>
        <p:spPr>
          <a:xfrm>
            <a:off x="7631775" y="762000"/>
            <a:ext cx="3798226" cy="5335526"/>
          </a:xfrm>
          <a:prstGeom prst="rect">
            <a:avLst/>
          </a:prstGeom>
          <a:noFill/>
          <a:ln>
            <a:noFill/>
          </a:ln>
        </p:spPr>
      </p:pic>
      <p:sp>
        <p:nvSpPr>
          <p:cNvPr id="1128" name="Google Shape;1128;p142"/>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29" name="Google Shape;1129;p142"/>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India">
  <p:cSld name="CUSTOM_6_1_1">
    <p:spTree>
      <p:nvGrpSpPr>
        <p:cNvPr id="1130" name="Shape 1130"/>
        <p:cNvGrpSpPr/>
        <p:nvPr/>
      </p:nvGrpSpPr>
      <p:grpSpPr>
        <a:xfrm>
          <a:off x="0" y="0"/>
          <a:ext cx="0" cy="0"/>
          <a:chOff x="0" y="0"/>
          <a:chExt cx="0" cy="0"/>
        </a:xfrm>
      </p:grpSpPr>
      <p:graphicFrame>
        <p:nvGraphicFramePr>
          <p:cNvPr id="1131" name="Google Shape;1131;p143"/>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32" name="Google Shape;1132;p143"/>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33" name="Google Shape;1133;p143"/>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34" name="Google Shape;1134;p143"/>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135" name="Google Shape;1135;p143"/>
          <p:cNvSpPr/>
          <p:nvPr/>
        </p:nvSpPr>
        <p:spPr>
          <a:xfrm>
            <a:off x="7924800" y="762000"/>
            <a:ext cx="3505200" cy="5334000"/>
          </a:xfrm>
          <a:prstGeom prst="rect">
            <a:avLst/>
          </a:prstGeom>
          <a:blipFill rotWithShape="1">
            <a:blip r:embed="rId2">
              <a:alphaModFix/>
            </a:blip>
            <a:stretch>
              <a:fillRect b="0" l="0" r="0" t="0"/>
            </a:stretch>
          </a:blip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Tree>
  </p:cSld>
  <p:clrMapOvr>
    <a:masterClrMapping/>
  </p:clrMapOvr>
</p:sldLayout>
</file>

<file path=ppt/slideLayouts/slideLayout1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Section Layout 1">
  <p:cSld name="CUSTOM_6_1_1_1_1">
    <p:spTree>
      <p:nvGrpSpPr>
        <p:cNvPr id="1136" name="Shape 1136"/>
        <p:cNvGrpSpPr/>
        <p:nvPr/>
      </p:nvGrpSpPr>
      <p:grpSpPr>
        <a:xfrm>
          <a:off x="0" y="0"/>
          <a:ext cx="0" cy="0"/>
          <a:chOff x="0" y="0"/>
          <a:chExt cx="0" cy="0"/>
        </a:xfrm>
      </p:grpSpPr>
      <p:graphicFrame>
        <p:nvGraphicFramePr>
          <p:cNvPr id="1137" name="Google Shape;1137;p144"/>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38" name="Google Shape;1138;p144"/>
          <p:cNvSpPr/>
          <p:nvPr/>
        </p:nvSpPr>
        <p:spPr>
          <a:xfrm>
            <a:off x="762000" y="762000"/>
            <a:ext cx="10656218" cy="533552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39" name="Google Shape;1139;p144"/>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40" name="Google Shape;1140;p144"/>
          <p:cNvSpPr txBox="1"/>
          <p:nvPr>
            <p:ph idx="1" type="subTitle"/>
          </p:nvPr>
        </p:nvSpPr>
        <p:spPr>
          <a:xfrm>
            <a:off x="1375700" y="38260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graphicFrame>
        <p:nvGraphicFramePr>
          <p:cNvPr id="1141" name="Google Shape;1141;p144"/>
          <p:cNvGraphicFramePr/>
          <p:nvPr/>
        </p:nvGraphicFramePr>
        <p:xfrm>
          <a:off x="-5887"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Tree>
  </p:cSld>
  <p:clrMapOvr>
    <a:masterClrMapping/>
  </p:clrMapOvr>
</p:sldLayout>
</file>

<file path=ppt/slideLayouts/slideLayout1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Content &amp; Image">
  <p:cSld name="CUSTOM_5">
    <p:spTree>
      <p:nvGrpSpPr>
        <p:cNvPr id="1142" name="Shape 1142"/>
        <p:cNvGrpSpPr/>
        <p:nvPr/>
      </p:nvGrpSpPr>
      <p:grpSpPr>
        <a:xfrm>
          <a:off x="0" y="0"/>
          <a:ext cx="0" cy="0"/>
          <a:chOff x="0" y="0"/>
          <a:chExt cx="0" cy="0"/>
        </a:xfrm>
      </p:grpSpPr>
      <p:graphicFrame>
        <p:nvGraphicFramePr>
          <p:cNvPr id="1143" name="Google Shape;1143;p145"/>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44" name="Google Shape;1144;p145"/>
          <p:cNvSpPr txBox="1"/>
          <p:nvPr>
            <p:ph type="title"/>
          </p:nvPr>
        </p:nvSpPr>
        <p:spPr>
          <a:xfrm>
            <a:off x="673100" y="886729"/>
            <a:ext cx="3883200" cy="1047600"/>
          </a:xfrm>
          <a:prstGeom prst="rect">
            <a:avLst/>
          </a:prstGeom>
          <a:noFill/>
          <a:ln>
            <a:noFill/>
          </a:ln>
        </p:spPr>
        <p:txBody>
          <a:bodyPr anchorCtr="0" anchor="t" bIns="0" lIns="0" spcFirstLastPara="1" rIns="0" wrap="square" tIns="0">
            <a:noAutofit/>
          </a:bodyPr>
          <a:lstStyle>
            <a:lvl1pPr lvl="0" algn="l">
              <a:spcBef>
                <a:spcPts val="0"/>
              </a:spcBef>
              <a:spcAft>
                <a:spcPts val="0"/>
              </a:spcAft>
              <a:buSzPts val="1400"/>
              <a:buNone/>
              <a:defRPr b="0" i="0" sz="3000">
                <a:latin typeface="Muli"/>
                <a:ea typeface="Muli"/>
                <a:cs typeface="Muli"/>
                <a:sym typeface="Muli"/>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145" name="Google Shape;1145;p145"/>
          <p:cNvSpPr txBox="1"/>
          <p:nvPr>
            <p:ph idx="1" type="subTitle"/>
          </p:nvPr>
        </p:nvSpPr>
        <p:spPr>
          <a:xfrm>
            <a:off x="673110" y="2133560"/>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146" name="Google Shape;1146;p145"/>
          <p:cNvSpPr txBox="1"/>
          <p:nvPr>
            <p:ph idx="2" type="body"/>
          </p:nvPr>
        </p:nvSpPr>
        <p:spPr>
          <a:xfrm>
            <a:off x="673110" y="2744960"/>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pic>
        <p:nvPicPr>
          <p:cNvPr id="1147" name="Google Shape;1147;p145"/>
          <p:cNvPicPr preferRelativeResize="0"/>
          <p:nvPr/>
        </p:nvPicPr>
        <p:blipFill rotWithShape="1">
          <a:blip r:embed="rId2">
            <a:alphaModFix/>
          </a:blip>
          <a:srcRect b="564" l="17331" r="16745" t="564"/>
          <a:stretch/>
        </p:blipFill>
        <p:spPr>
          <a:xfrm>
            <a:off x="6096000" y="762000"/>
            <a:ext cx="5333999" cy="5333999"/>
          </a:xfrm>
          <a:prstGeom prst="rect">
            <a:avLst/>
          </a:prstGeom>
          <a:noFill/>
          <a:ln>
            <a:noFill/>
          </a:ln>
        </p:spPr>
      </p:pic>
      <p:sp>
        <p:nvSpPr>
          <p:cNvPr id="1148" name="Google Shape;1148;p145"/>
          <p:cNvSpPr txBox="1"/>
          <p:nvPr>
            <p:ph idx="12" type="sldNum"/>
          </p:nvPr>
        </p:nvSpPr>
        <p:spPr>
          <a:xfrm>
            <a:off x="10668000" y="6307875"/>
            <a:ext cx="762000" cy="318300"/>
          </a:xfrm>
          <a:prstGeom prst="rect">
            <a:avLst/>
          </a:prstGeom>
        </p:spPr>
        <p:txBody>
          <a:bodyPr anchorCtr="0" anchor="t" bIns="91425" lIns="91425" spcFirstLastPara="1" rIns="91425" wrap="square" tIns="91425">
            <a:noAutofit/>
          </a:bodyPr>
          <a:lstStyle>
            <a:lvl1pPr lvl="0" algn="ctr">
              <a:buNone/>
              <a:defRPr>
                <a:solidFill>
                  <a:srgbClr val="FFFFFF"/>
                </a:solidFill>
              </a:defRPr>
            </a:lvl1pPr>
            <a:lvl2pPr lvl="1" algn="ctr">
              <a:buNone/>
              <a:defRPr>
                <a:solidFill>
                  <a:srgbClr val="FFFFFF"/>
                </a:solidFill>
              </a:defRPr>
            </a:lvl2pPr>
            <a:lvl3pPr lvl="2" algn="ctr">
              <a:buNone/>
              <a:defRPr>
                <a:solidFill>
                  <a:srgbClr val="FFFFFF"/>
                </a:solidFill>
              </a:defRPr>
            </a:lvl3pPr>
            <a:lvl4pPr lvl="3" algn="ctr">
              <a:buNone/>
              <a:defRPr>
                <a:solidFill>
                  <a:srgbClr val="FFFFFF"/>
                </a:solidFill>
              </a:defRPr>
            </a:lvl4pPr>
            <a:lvl5pPr lvl="4" algn="ctr">
              <a:buNone/>
              <a:defRPr>
                <a:solidFill>
                  <a:srgbClr val="FFFFFF"/>
                </a:solidFill>
              </a:defRPr>
            </a:lvl5pPr>
            <a:lvl6pPr lvl="5" algn="ctr">
              <a:buNone/>
              <a:defRPr>
                <a:solidFill>
                  <a:srgbClr val="FFFFFF"/>
                </a:solidFill>
              </a:defRPr>
            </a:lvl6pPr>
            <a:lvl7pPr lvl="6" algn="ctr">
              <a:buNone/>
              <a:defRPr>
                <a:solidFill>
                  <a:srgbClr val="FFFFFF"/>
                </a:solidFill>
              </a:defRPr>
            </a:lvl7pPr>
            <a:lvl8pPr lvl="7" algn="ctr">
              <a:buNone/>
              <a:defRPr>
                <a:solidFill>
                  <a:srgbClr val="FFFFFF"/>
                </a:solidFill>
              </a:defRPr>
            </a:lvl8pPr>
            <a:lvl9pPr lvl="8" algn="ctr">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amp; Image">
  <p:cSld name="CUSTOM_4_1">
    <p:spTree>
      <p:nvGrpSpPr>
        <p:cNvPr id="1149" name="Shape 1149"/>
        <p:cNvGrpSpPr/>
        <p:nvPr/>
      </p:nvGrpSpPr>
      <p:grpSpPr>
        <a:xfrm>
          <a:off x="0" y="0"/>
          <a:ext cx="0" cy="0"/>
          <a:chOff x="0" y="0"/>
          <a:chExt cx="0" cy="0"/>
        </a:xfrm>
      </p:grpSpPr>
      <p:pic>
        <p:nvPicPr>
          <p:cNvPr id="1150" name="Google Shape;1150;p146"/>
          <p:cNvPicPr preferRelativeResize="0"/>
          <p:nvPr/>
        </p:nvPicPr>
        <p:blipFill rotWithShape="1">
          <a:blip r:embed="rId2">
            <a:alphaModFix/>
          </a:blip>
          <a:srcRect b="10489" l="616" r="-10" t="5122"/>
          <a:stretch/>
        </p:blipFill>
        <p:spPr>
          <a:xfrm>
            <a:off x="0" y="0"/>
            <a:ext cx="12192003" cy="6858000"/>
          </a:xfrm>
          <a:prstGeom prst="rect">
            <a:avLst/>
          </a:prstGeom>
          <a:noFill/>
          <a:ln>
            <a:noFill/>
          </a:ln>
        </p:spPr>
      </p:pic>
      <p:graphicFrame>
        <p:nvGraphicFramePr>
          <p:cNvPr id="1151" name="Google Shape;1151;p146"/>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r>
            </a:tbl>
          </a:graphicData>
        </a:graphic>
      </p:graphicFrame>
      <p:sp>
        <p:nvSpPr>
          <p:cNvPr id="1152" name="Google Shape;1152;p146"/>
          <p:cNvSpPr txBox="1"/>
          <p:nvPr>
            <p:ph type="title"/>
          </p:nvPr>
        </p:nvSpPr>
        <p:spPr>
          <a:xfrm>
            <a:off x="744650" y="1994150"/>
            <a:ext cx="53514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53" name="Google Shape;1153;p146"/>
          <p:cNvSpPr/>
          <p:nvPr/>
        </p:nvSpPr>
        <p:spPr>
          <a:xfrm>
            <a:off x="744650" y="1559700"/>
            <a:ext cx="757295" cy="123444"/>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54" name="Google Shape;1154;p146"/>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
        <p:nvSpPr>
          <p:cNvPr id="1155" name="Google Shape;1155;p146"/>
          <p:cNvSpPr txBox="1"/>
          <p:nvPr>
            <p:ph idx="1" type="subTitle"/>
          </p:nvPr>
        </p:nvSpPr>
        <p:spPr>
          <a:xfrm>
            <a:off x="744650" y="4800600"/>
            <a:ext cx="4217400" cy="904800"/>
          </a:xfrm>
          <a:prstGeom prst="rect">
            <a:avLst/>
          </a:prstGeom>
        </p:spPr>
        <p:txBody>
          <a:bodyPr anchorCtr="0" anchor="t" bIns="91425" lIns="91425" spcFirstLastPara="1" rIns="91425" wrap="square" tIns="91425">
            <a:noAutofit/>
          </a:bodyPr>
          <a:lstStyle>
            <a:lvl1pPr lvl="0">
              <a:spcBef>
                <a:spcPts val="0"/>
              </a:spcBef>
              <a:spcAft>
                <a:spcPts val="0"/>
              </a:spcAft>
              <a:buNone/>
              <a:defRPr sz="1800">
                <a:solidFill>
                  <a:srgbClr val="FFFFFF"/>
                </a:solidFill>
              </a:defRPr>
            </a:lvl1pPr>
            <a:lvl2pPr lvl="1">
              <a:spcBef>
                <a:spcPts val="0"/>
              </a:spcBef>
              <a:spcAft>
                <a:spcPts val="0"/>
              </a:spcAft>
              <a:buNone/>
              <a:defRPr sz="1800">
                <a:solidFill>
                  <a:srgbClr val="FFFFFF"/>
                </a:solidFill>
              </a:defRPr>
            </a:lvl2pPr>
            <a:lvl3pPr lvl="2">
              <a:spcBef>
                <a:spcPts val="0"/>
              </a:spcBef>
              <a:spcAft>
                <a:spcPts val="0"/>
              </a:spcAft>
              <a:buNone/>
              <a:defRPr sz="1800">
                <a:solidFill>
                  <a:srgbClr val="FFFFFF"/>
                </a:solidFill>
              </a:defRPr>
            </a:lvl3pPr>
            <a:lvl4pPr lvl="3">
              <a:spcBef>
                <a:spcPts val="0"/>
              </a:spcBef>
              <a:spcAft>
                <a:spcPts val="0"/>
              </a:spcAft>
              <a:buNone/>
              <a:defRPr sz="1800">
                <a:solidFill>
                  <a:srgbClr val="FFFFFF"/>
                </a:solidFill>
              </a:defRPr>
            </a:lvl4pPr>
            <a:lvl5pPr lvl="4">
              <a:spcBef>
                <a:spcPts val="0"/>
              </a:spcBef>
              <a:spcAft>
                <a:spcPts val="0"/>
              </a:spcAft>
              <a:buNone/>
              <a:defRPr sz="1800">
                <a:solidFill>
                  <a:srgbClr val="FFFFFF"/>
                </a:solidFill>
              </a:defRPr>
            </a:lvl5pPr>
            <a:lvl6pPr lvl="5">
              <a:spcBef>
                <a:spcPts val="0"/>
              </a:spcBef>
              <a:spcAft>
                <a:spcPts val="0"/>
              </a:spcAft>
              <a:buNone/>
              <a:defRPr sz="1800">
                <a:solidFill>
                  <a:srgbClr val="FFFFFF"/>
                </a:solidFill>
              </a:defRPr>
            </a:lvl6pPr>
            <a:lvl7pPr lvl="6">
              <a:spcBef>
                <a:spcPts val="0"/>
              </a:spcBef>
              <a:spcAft>
                <a:spcPts val="0"/>
              </a:spcAft>
              <a:buNone/>
              <a:defRPr sz="1800">
                <a:solidFill>
                  <a:srgbClr val="FFFFFF"/>
                </a:solidFill>
              </a:defRPr>
            </a:lvl7pPr>
            <a:lvl8pPr lvl="7">
              <a:spcBef>
                <a:spcPts val="0"/>
              </a:spcBef>
              <a:spcAft>
                <a:spcPts val="0"/>
              </a:spcAft>
              <a:buNone/>
              <a:defRPr sz="1800">
                <a:solidFill>
                  <a:srgbClr val="FFFFFF"/>
                </a:solidFill>
              </a:defRPr>
            </a:lvl8pPr>
            <a:lvl9pPr lvl="8">
              <a:spcBef>
                <a:spcPts val="0"/>
              </a:spcBef>
              <a:spcAft>
                <a:spcPts val="0"/>
              </a:spcAft>
              <a:buNone/>
              <a:defRPr sz="1800">
                <a:solidFill>
                  <a:srgbClr val="FFFFFF"/>
                </a:solidFill>
              </a:defRPr>
            </a:lvl9pPr>
          </a:lstStyle>
          <a:p/>
        </p:txBody>
      </p:sp>
    </p:spTree>
  </p:cSld>
  <p:clrMapOvr>
    <a:masterClrMapping/>
  </p:clrMapOvr>
</p:sldLayout>
</file>

<file path=ppt/slideLayouts/slideLayout1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1">
  <p:cSld name="CUSTOM_3">
    <p:spTree>
      <p:nvGrpSpPr>
        <p:cNvPr id="1156" name="Shape 1156"/>
        <p:cNvGrpSpPr/>
        <p:nvPr/>
      </p:nvGrpSpPr>
      <p:grpSpPr>
        <a:xfrm>
          <a:off x="0" y="0"/>
          <a:ext cx="0" cy="0"/>
          <a:chOff x="0" y="0"/>
          <a:chExt cx="0" cy="0"/>
        </a:xfrm>
      </p:grpSpPr>
      <p:graphicFrame>
        <p:nvGraphicFramePr>
          <p:cNvPr id="1157" name="Google Shape;1157;p147"/>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58" name="Google Shape;1158;p147"/>
          <p:cNvSpPr txBox="1"/>
          <p:nvPr>
            <p:ph idx="12" type="sldNum"/>
          </p:nvPr>
        </p:nvSpPr>
        <p:spPr>
          <a:xfrm>
            <a:off x="10668000" y="6320500"/>
            <a:ext cx="741600" cy="2676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159" name="Google Shape;1159;p147"/>
          <p:cNvSpPr txBox="1"/>
          <p:nvPr>
            <p:ph type="title"/>
          </p:nvPr>
        </p:nvSpPr>
        <p:spPr>
          <a:xfrm>
            <a:off x="766100" y="2144175"/>
            <a:ext cx="5389200" cy="24279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chemeClr val="dk2"/>
                </a:solidFill>
              </a:defRPr>
            </a:lvl1pPr>
            <a:lvl2pPr lvl="1">
              <a:spcBef>
                <a:spcPts val="0"/>
              </a:spcBef>
              <a:spcAft>
                <a:spcPts val="0"/>
              </a:spcAft>
              <a:buNone/>
              <a:defRPr>
                <a:solidFill>
                  <a:schemeClr val="dk2"/>
                </a:solidFill>
                <a:latin typeface="Muli"/>
                <a:ea typeface="Muli"/>
                <a:cs typeface="Muli"/>
                <a:sym typeface="Muli"/>
              </a:defRPr>
            </a:lvl2pPr>
            <a:lvl3pPr lvl="2">
              <a:spcBef>
                <a:spcPts val="0"/>
              </a:spcBef>
              <a:spcAft>
                <a:spcPts val="0"/>
              </a:spcAft>
              <a:buNone/>
              <a:defRPr>
                <a:solidFill>
                  <a:schemeClr val="dk2"/>
                </a:solidFill>
                <a:latin typeface="Muli"/>
                <a:ea typeface="Muli"/>
                <a:cs typeface="Muli"/>
                <a:sym typeface="Muli"/>
              </a:defRPr>
            </a:lvl3pPr>
            <a:lvl4pPr lvl="3">
              <a:spcBef>
                <a:spcPts val="0"/>
              </a:spcBef>
              <a:spcAft>
                <a:spcPts val="0"/>
              </a:spcAft>
              <a:buNone/>
              <a:defRPr>
                <a:solidFill>
                  <a:schemeClr val="dk2"/>
                </a:solidFill>
                <a:latin typeface="Muli"/>
                <a:ea typeface="Muli"/>
                <a:cs typeface="Muli"/>
                <a:sym typeface="Muli"/>
              </a:defRPr>
            </a:lvl4pPr>
            <a:lvl5pPr lvl="4">
              <a:spcBef>
                <a:spcPts val="0"/>
              </a:spcBef>
              <a:spcAft>
                <a:spcPts val="0"/>
              </a:spcAft>
              <a:buNone/>
              <a:defRPr>
                <a:solidFill>
                  <a:schemeClr val="dk2"/>
                </a:solidFill>
                <a:latin typeface="Muli"/>
                <a:ea typeface="Muli"/>
                <a:cs typeface="Muli"/>
                <a:sym typeface="Muli"/>
              </a:defRPr>
            </a:lvl5pPr>
            <a:lvl6pPr lvl="5">
              <a:spcBef>
                <a:spcPts val="0"/>
              </a:spcBef>
              <a:spcAft>
                <a:spcPts val="0"/>
              </a:spcAft>
              <a:buNone/>
              <a:defRPr>
                <a:solidFill>
                  <a:schemeClr val="dk2"/>
                </a:solidFill>
                <a:latin typeface="Muli"/>
                <a:ea typeface="Muli"/>
                <a:cs typeface="Muli"/>
                <a:sym typeface="Muli"/>
              </a:defRPr>
            </a:lvl6pPr>
            <a:lvl7pPr lvl="6">
              <a:spcBef>
                <a:spcPts val="0"/>
              </a:spcBef>
              <a:spcAft>
                <a:spcPts val="0"/>
              </a:spcAft>
              <a:buNone/>
              <a:defRPr>
                <a:solidFill>
                  <a:schemeClr val="dk2"/>
                </a:solidFill>
                <a:latin typeface="Muli"/>
                <a:ea typeface="Muli"/>
                <a:cs typeface="Muli"/>
                <a:sym typeface="Muli"/>
              </a:defRPr>
            </a:lvl7pPr>
            <a:lvl8pPr lvl="7">
              <a:spcBef>
                <a:spcPts val="0"/>
              </a:spcBef>
              <a:spcAft>
                <a:spcPts val="0"/>
              </a:spcAft>
              <a:buNone/>
              <a:defRPr>
                <a:solidFill>
                  <a:schemeClr val="dk2"/>
                </a:solidFill>
                <a:latin typeface="Muli"/>
                <a:ea typeface="Muli"/>
                <a:cs typeface="Muli"/>
                <a:sym typeface="Muli"/>
              </a:defRPr>
            </a:lvl8pPr>
            <a:lvl9pPr lvl="8">
              <a:spcBef>
                <a:spcPts val="0"/>
              </a:spcBef>
              <a:spcAft>
                <a:spcPts val="0"/>
              </a:spcAft>
              <a:buNone/>
              <a:defRPr>
                <a:solidFill>
                  <a:schemeClr val="dk2"/>
                </a:solidFill>
                <a:latin typeface="Muli"/>
                <a:ea typeface="Muli"/>
                <a:cs typeface="Muli"/>
                <a:sym typeface="Muli"/>
              </a:defRPr>
            </a:lvl9pPr>
          </a:lstStyle>
          <a:p/>
        </p:txBody>
      </p:sp>
      <p:sp>
        <p:nvSpPr>
          <p:cNvPr id="1160" name="Google Shape;1160;p147"/>
          <p:cNvSpPr txBox="1"/>
          <p:nvPr>
            <p:ph idx="1" type="subTitle"/>
          </p:nvPr>
        </p:nvSpPr>
        <p:spPr>
          <a:xfrm>
            <a:off x="766100" y="4816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2a">
  <p:cSld name="CUSTOM_3_1">
    <p:spTree>
      <p:nvGrpSpPr>
        <p:cNvPr id="1161" name="Shape 1161"/>
        <p:cNvGrpSpPr/>
        <p:nvPr/>
      </p:nvGrpSpPr>
      <p:grpSpPr>
        <a:xfrm>
          <a:off x="0" y="0"/>
          <a:ext cx="0" cy="0"/>
          <a:chOff x="0" y="0"/>
          <a:chExt cx="0" cy="0"/>
        </a:xfrm>
      </p:grpSpPr>
      <p:sp>
        <p:nvSpPr>
          <p:cNvPr id="1162" name="Google Shape;1162;p148"/>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aphicFrame>
        <p:nvGraphicFramePr>
          <p:cNvPr id="1163" name="Google Shape;1163;p148"/>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64" name="Google Shape;1164;p148"/>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65" name="Google Shape;1165;p148"/>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2b">
  <p:cSld name="CUSTOM_3_1_3">
    <p:spTree>
      <p:nvGrpSpPr>
        <p:cNvPr id="1166" name="Shape 1166"/>
        <p:cNvGrpSpPr/>
        <p:nvPr/>
      </p:nvGrpSpPr>
      <p:grpSpPr>
        <a:xfrm>
          <a:off x="0" y="0"/>
          <a:ext cx="0" cy="0"/>
          <a:chOff x="0" y="0"/>
          <a:chExt cx="0" cy="0"/>
        </a:xfrm>
      </p:grpSpPr>
      <p:sp>
        <p:nvSpPr>
          <p:cNvPr id="1167" name="Google Shape;1167;p149"/>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aphicFrame>
        <p:nvGraphicFramePr>
          <p:cNvPr id="1168" name="Google Shape;1168;p149"/>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69" name="Google Shape;1169;p149"/>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70" name="Google Shape;1170;p149"/>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3">
  <p:cSld name="CUSTOM_3_1_2">
    <p:spTree>
      <p:nvGrpSpPr>
        <p:cNvPr id="1171" name="Shape 1171"/>
        <p:cNvGrpSpPr/>
        <p:nvPr/>
      </p:nvGrpSpPr>
      <p:grpSpPr>
        <a:xfrm>
          <a:off x="0" y="0"/>
          <a:ext cx="0" cy="0"/>
          <a:chOff x="0" y="0"/>
          <a:chExt cx="0" cy="0"/>
        </a:xfrm>
      </p:grpSpPr>
      <p:sp>
        <p:nvSpPr>
          <p:cNvPr id="1172" name="Google Shape;1172;p150"/>
          <p:cNvSpPr/>
          <p:nvPr/>
        </p:nvSpPr>
        <p:spPr>
          <a:xfrm>
            <a:off x="0" y="0"/>
            <a:ext cx="12190095" cy="6858000"/>
          </a:xfrm>
          <a:custGeom>
            <a:rect b="b" l="l" r="r" t="t"/>
            <a:pathLst>
              <a:path extrusionOk="0" h="6858000" w="12190095">
                <a:moveTo>
                  <a:pt x="0" y="6858000"/>
                </a:moveTo>
                <a:lnTo>
                  <a:pt x="12189599" y="6858000"/>
                </a:lnTo>
                <a:lnTo>
                  <a:pt x="12189599" y="0"/>
                </a:lnTo>
                <a:lnTo>
                  <a:pt x="0" y="0"/>
                </a:lnTo>
                <a:lnTo>
                  <a:pt x="0" y="6858000"/>
                </a:lnTo>
                <a:close/>
              </a:path>
            </a:pathLst>
          </a:custGeom>
          <a:solidFill>
            <a:schemeClr val="dk1"/>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73" name="Google Shape;1173;p150"/>
          <p:cNvSpPr txBox="1"/>
          <p:nvPr>
            <p:ph type="title"/>
          </p:nvPr>
        </p:nvSpPr>
        <p:spPr>
          <a:xfrm>
            <a:off x="766100" y="2220375"/>
            <a:ext cx="5389200" cy="18525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174" name="Google Shape;1174;p150"/>
          <p:cNvSpPr txBox="1"/>
          <p:nvPr>
            <p:ph idx="1" type="subTitle"/>
          </p:nvPr>
        </p:nvSpPr>
        <p:spPr>
          <a:xfrm>
            <a:off x="766100" y="4435625"/>
            <a:ext cx="4530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16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graphicFrame>
        <p:nvGraphicFramePr>
          <p:cNvPr id="1175" name="Google Shape;1175;p150"/>
          <p:cNvGraphicFramePr/>
          <p:nvPr/>
        </p:nvGraphicFramePr>
        <p:xfrm>
          <a:off x="-95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FFFFFF"/>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Tree>
  </p:cSld>
  <p:clrMapOvr>
    <a:masterClrMapping/>
  </p:clrMapOvr>
</p:sldLayout>
</file>

<file path=ppt/slideLayouts/slideLayout1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4">
  <p:cSld name="CUSTOM_3_1_1">
    <p:spTree>
      <p:nvGrpSpPr>
        <p:cNvPr id="1176" name="Shape 1176"/>
        <p:cNvGrpSpPr/>
        <p:nvPr/>
      </p:nvGrpSpPr>
      <p:grpSpPr>
        <a:xfrm>
          <a:off x="0" y="0"/>
          <a:ext cx="0" cy="0"/>
          <a:chOff x="0" y="0"/>
          <a:chExt cx="0" cy="0"/>
        </a:xfrm>
      </p:grpSpPr>
      <p:sp>
        <p:nvSpPr>
          <p:cNvPr id="1177" name="Google Shape;1177;p151"/>
          <p:cNvSpPr/>
          <p:nvPr/>
        </p:nvSpPr>
        <p:spPr>
          <a:xfrm>
            <a:off x="0" y="0"/>
            <a:ext cx="12197853" cy="68580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178" name="Google Shape;1178;p151"/>
          <p:cNvSpPr txBox="1"/>
          <p:nvPr>
            <p:ph idx="1" type="subTitle"/>
          </p:nvPr>
        </p:nvSpPr>
        <p:spPr>
          <a:xfrm>
            <a:off x="1069001" y="4250725"/>
            <a:ext cx="9456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179" name="Google Shape;1179;p151"/>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rgbClr val="FFFFFF"/>
                </a:solidFill>
              </a:defRPr>
            </a:lvl1pPr>
            <a:lvl2pPr lvl="1">
              <a:spcBef>
                <a:spcPts val="0"/>
              </a:spcBef>
              <a:spcAft>
                <a:spcPts val="0"/>
              </a:spcAft>
              <a:buNone/>
              <a:defRPr>
                <a:solidFill>
                  <a:srgbClr val="FFFFFF"/>
                </a:solidFill>
                <a:latin typeface="Muli"/>
                <a:ea typeface="Muli"/>
                <a:cs typeface="Muli"/>
                <a:sym typeface="Muli"/>
              </a:defRPr>
            </a:lvl2pPr>
            <a:lvl3pPr lvl="2">
              <a:spcBef>
                <a:spcPts val="0"/>
              </a:spcBef>
              <a:spcAft>
                <a:spcPts val="0"/>
              </a:spcAft>
              <a:buNone/>
              <a:defRPr>
                <a:solidFill>
                  <a:srgbClr val="FFFFFF"/>
                </a:solidFill>
                <a:latin typeface="Muli"/>
                <a:ea typeface="Muli"/>
                <a:cs typeface="Muli"/>
                <a:sym typeface="Muli"/>
              </a:defRPr>
            </a:lvl3pPr>
            <a:lvl4pPr lvl="3">
              <a:spcBef>
                <a:spcPts val="0"/>
              </a:spcBef>
              <a:spcAft>
                <a:spcPts val="0"/>
              </a:spcAft>
              <a:buNone/>
              <a:defRPr>
                <a:solidFill>
                  <a:srgbClr val="FFFFFF"/>
                </a:solidFill>
                <a:latin typeface="Muli"/>
                <a:ea typeface="Muli"/>
                <a:cs typeface="Muli"/>
                <a:sym typeface="Muli"/>
              </a:defRPr>
            </a:lvl4pPr>
            <a:lvl5pPr lvl="4">
              <a:spcBef>
                <a:spcPts val="0"/>
              </a:spcBef>
              <a:spcAft>
                <a:spcPts val="0"/>
              </a:spcAft>
              <a:buNone/>
              <a:defRPr>
                <a:solidFill>
                  <a:srgbClr val="FFFFFF"/>
                </a:solidFill>
                <a:latin typeface="Muli"/>
                <a:ea typeface="Muli"/>
                <a:cs typeface="Muli"/>
                <a:sym typeface="Muli"/>
              </a:defRPr>
            </a:lvl5pPr>
            <a:lvl6pPr lvl="5">
              <a:spcBef>
                <a:spcPts val="0"/>
              </a:spcBef>
              <a:spcAft>
                <a:spcPts val="0"/>
              </a:spcAft>
              <a:buNone/>
              <a:defRPr>
                <a:solidFill>
                  <a:srgbClr val="FFFFFF"/>
                </a:solidFill>
                <a:latin typeface="Muli"/>
                <a:ea typeface="Muli"/>
                <a:cs typeface="Muli"/>
                <a:sym typeface="Muli"/>
              </a:defRPr>
            </a:lvl6pPr>
            <a:lvl7pPr lvl="6">
              <a:spcBef>
                <a:spcPts val="0"/>
              </a:spcBef>
              <a:spcAft>
                <a:spcPts val="0"/>
              </a:spcAft>
              <a:buNone/>
              <a:defRPr>
                <a:solidFill>
                  <a:srgbClr val="FFFFFF"/>
                </a:solidFill>
                <a:latin typeface="Muli"/>
                <a:ea typeface="Muli"/>
                <a:cs typeface="Muli"/>
                <a:sym typeface="Muli"/>
              </a:defRPr>
            </a:lvl7pPr>
            <a:lvl8pPr lvl="7">
              <a:spcBef>
                <a:spcPts val="0"/>
              </a:spcBef>
              <a:spcAft>
                <a:spcPts val="0"/>
              </a:spcAft>
              <a:buNone/>
              <a:defRPr>
                <a:solidFill>
                  <a:srgbClr val="FFFFFF"/>
                </a:solidFill>
                <a:latin typeface="Muli"/>
                <a:ea typeface="Muli"/>
                <a:cs typeface="Muli"/>
                <a:sym typeface="Muli"/>
              </a:defRPr>
            </a:lvl8pPr>
            <a:lvl9pPr lvl="8">
              <a:spcBef>
                <a:spcPts val="0"/>
              </a:spcBef>
              <a:spcAft>
                <a:spcPts val="0"/>
              </a:spcAft>
              <a:buNone/>
              <a:defRPr>
                <a:solidFill>
                  <a:srgbClr val="FFFFFF"/>
                </a:solidFill>
                <a:latin typeface="Muli"/>
                <a:ea typeface="Muli"/>
                <a:cs typeface="Muli"/>
                <a:sym typeface="Muli"/>
              </a:defRPr>
            </a:lvl9pPr>
          </a:lstStyle>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5">
  <p:cSld name="CUSTOM_3_1_1_1">
    <p:spTree>
      <p:nvGrpSpPr>
        <p:cNvPr id="1180" name="Shape 1180"/>
        <p:cNvGrpSpPr/>
        <p:nvPr/>
      </p:nvGrpSpPr>
      <p:grpSpPr>
        <a:xfrm>
          <a:off x="0" y="0"/>
          <a:ext cx="0" cy="0"/>
          <a:chOff x="0" y="0"/>
          <a:chExt cx="0" cy="0"/>
        </a:xfrm>
      </p:grpSpPr>
      <p:sp>
        <p:nvSpPr>
          <p:cNvPr id="1181" name="Google Shape;1181;p152"/>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chemeClr val="dk2"/>
                </a:solidFill>
              </a:defRPr>
            </a:lvl1pPr>
            <a:lvl2pPr lvl="1">
              <a:spcBef>
                <a:spcPts val="0"/>
              </a:spcBef>
              <a:spcAft>
                <a:spcPts val="0"/>
              </a:spcAft>
              <a:buNone/>
              <a:defRPr>
                <a:solidFill>
                  <a:schemeClr val="dk2"/>
                </a:solidFill>
                <a:latin typeface="Muli"/>
                <a:ea typeface="Muli"/>
                <a:cs typeface="Muli"/>
                <a:sym typeface="Muli"/>
              </a:defRPr>
            </a:lvl2pPr>
            <a:lvl3pPr lvl="2">
              <a:spcBef>
                <a:spcPts val="0"/>
              </a:spcBef>
              <a:spcAft>
                <a:spcPts val="0"/>
              </a:spcAft>
              <a:buNone/>
              <a:defRPr>
                <a:solidFill>
                  <a:schemeClr val="dk2"/>
                </a:solidFill>
                <a:latin typeface="Muli"/>
                <a:ea typeface="Muli"/>
                <a:cs typeface="Muli"/>
                <a:sym typeface="Muli"/>
              </a:defRPr>
            </a:lvl3pPr>
            <a:lvl4pPr lvl="3">
              <a:spcBef>
                <a:spcPts val="0"/>
              </a:spcBef>
              <a:spcAft>
                <a:spcPts val="0"/>
              </a:spcAft>
              <a:buNone/>
              <a:defRPr>
                <a:solidFill>
                  <a:schemeClr val="dk2"/>
                </a:solidFill>
                <a:latin typeface="Muli"/>
                <a:ea typeface="Muli"/>
                <a:cs typeface="Muli"/>
                <a:sym typeface="Muli"/>
              </a:defRPr>
            </a:lvl4pPr>
            <a:lvl5pPr lvl="4">
              <a:spcBef>
                <a:spcPts val="0"/>
              </a:spcBef>
              <a:spcAft>
                <a:spcPts val="0"/>
              </a:spcAft>
              <a:buNone/>
              <a:defRPr>
                <a:solidFill>
                  <a:schemeClr val="dk2"/>
                </a:solidFill>
                <a:latin typeface="Muli"/>
                <a:ea typeface="Muli"/>
                <a:cs typeface="Muli"/>
                <a:sym typeface="Muli"/>
              </a:defRPr>
            </a:lvl5pPr>
            <a:lvl6pPr lvl="5">
              <a:spcBef>
                <a:spcPts val="0"/>
              </a:spcBef>
              <a:spcAft>
                <a:spcPts val="0"/>
              </a:spcAft>
              <a:buNone/>
              <a:defRPr>
                <a:solidFill>
                  <a:schemeClr val="dk2"/>
                </a:solidFill>
                <a:latin typeface="Muli"/>
                <a:ea typeface="Muli"/>
                <a:cs typeface="Muli"/>
                <a:sym typeface="Muli"/>
              </a:defRPr>
            </a:lvl6pPr>
            <a:lvl7pPr lvl="6">
              <a:spcBef>
                <a:spcPts val="0"/>
              </a:spcBef>
              <a:spcAft>
                <a:spcPts val="0"/>
              </a:spcAft>
              <a:buNone/>
              <a:defRPr>
                <a:solidFill>
                  <a:schemeClr val="dk2"/>
                </a:solidFill>
                <a:latin typeface="Muli"/>
                <a:ea typeface="Muli"/>
                <a:cs typeface="Muli"/>
                <a:sym typeface="Muli"/>
              </a:defRPr>
            </a:lvl7pPr>
            <a:lvl8pPr lvl="7">
              <a:spcBef>
                <a:spcPts val="0"/>
              </a:spcBef>
              <a:spcAft>
                <a:spcPts val="0"/>
              </a:spcAft>
              <a:buNone/>
              <a:defRPr>
                <a:solidFill>
                  <a:schemeClr val="dk2"/>
                </a:solidFill>
                <a:latin typeface="Muli"/>
                <a:ea typeface="Muli"/>
                <a:cs typeface="Muli"/>
                <a:sym typeface="Muli"/>
              </a:defRPr>
            </a:lvl8pPr>
            <a:lvl9pPr lvl="8">
              <a:spcBef>
                <a:spcPts val="0"/>
              </a:spcBef>
              <a:spcAft>
                <a:spcPts val="0"/>
              </a:spcAft>
              <a:buNone/>
              <a:defRPr>
                <a:solidFill>
                  <a:schemeClr val="dk2"/>
                </a:solidFill>
                <a:latin typeface="Muli"/>
                <a:ea typeface="Muli"/>
                <a:cs typeface="Muli"/>
                <a:sym typeface="Muli"/>
              </a:defRPr>
            </a:lvl9pPr>
          </a:lstStyle>
          <a:p/>
        </p:txBody>
      </p:sp>
      <p:sp>
        <p:nvSpPr>
          <p:cNvPr id="1182" name="Google Shape;1182;p152"/>
          <p:cNvSpPr txBox="1"/>
          <p:nvPr>
            <p:ph idx="1" type="subTitle"/>
          </p:nvPr>
        </p:nvSpPr>
        <p:spPr>
          <a:xfrm>
            <a:off x="1069001" y="4174525"/>
            <a:ext cx="9456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Statement 5 1">
  <p:cSld name="CUSTOM_3_1_1_1_1">
    <p:spTree>
      <p:nvGrpSpPr>
        <p:cNvPr id="1183" name="Shape 1183"/>
        <p:cNvGrpSpPr/>
        <p:nvPr/>
      </p:nvGrpSpPr>
      <p:grpSpPr>
        <a:xfrm>
          <a:off x="0" y="0"/>
          <a:ext cx="0" cy="0"/>
          <a:chOff x="0" y="0"/>
          <a:chExt cx="0" cy="0"/>
        </a:xfrm>
      </p:grpSpPr>
      <p:sp>
        <p:nvSpPr>
          <p:cNvPr id="1184" name="Google Shape;1184;p153"/>
          <p:cNvSpPr txBox="1"/>
          <p:nvPr>
            <p:ph type="title"/>
          </p:nvPr>
        </p:nvSpPr>
        <p:spPr>
          <a:xfrm>
            <a:off x="1068999" y="1522250"/>
            <a:ext cx="94569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chemeClr val="dk2"/>
                </a:solidFill>
              </a:defRPr>
            </a:lvl1pPr>
            <a:lvl2pPr lvl="1">
              <a:spcBef>
                <a:spcPts val="0"/>
              </a:spcBef>
              <a:spcAft>
                <a:spcPts val="0"/>
              </a:spcAft>
              <a:buNone/>
              <a:defRPr>
                <a:solidFill>
                  <a:schemeClr val="dk2"/>
                </a:solidFill>
                <a:latin typeface="Muli"/>
                <a:ea typeface="Muli"/>
                <a:cs typeface="Muli"/>
                <a:sym typeface="Muli"/>
              </a:defRPr>
            </a:lvl2pPr>
            <a:lvl3pPr lvl="2">
              <a:spcBef>
                <a:spcPts val="0"/>
              </a:spcBef>
              <a:spcAft>
                <a:spcPts val="0"/>
              </a:spcAft>
              <a:buNone/>
              <a:defRPr>
                <a:solidFill>
                  <a:schemeClr val="dk2"/>
                </a:solidFill>
                <a:latin typeface="Muli"/>
                <a:ea typeface="Muli"/>
                <a:cs typeface="Muli"/>
                <a:sym typeface="Muli"/>
              </a:defRPr>
            </a:lvl3pPr>
            <a:lvl4pPr lvl="3">
              <a:spcBef>
                <a:spcPts val="0"/>
              </a:spcBef>
              <a:spcAft>
                <a:spcPts val="0"/>
              </a:spcAft>
              <a:buNone/>
              <a:defRPr>
                <a:solidFill>
                  <a:schemeClr val="dk2"/>
                </a:solidFill>
                <a:latin typeface="Muli"/>
                <a:ea typeface="Muli"/>
                <a:cs typeface="Muli"/>
                <a:sym typeface="Muli"/>
              </a:defRPr>
            </a:lvl4pPr>
            <a:lvl5pPr lvl="4">
              <a:spcBef>
                <a:spcPts val="0"/>
              </a:spcBef>
              <a:spcAft>
                <a:spcPts val="0"/>
              </a:spcAft>
              <a:buNone/>
              <a:defRPr>
                <a:solidFill>
                  <a:schemeClr val="dk2"/>
                </a:solidFill>
                <a:latin typeface="Muli"/>
                <a:ea typeface="Muli"/>
                <a:cs typeface="Muli"/>
                <a:sym typeface="Muli"/>
              </a:defRPr>
            </a:lvl5pPr>
            <a:lvl6pPr lvl="5">
              <a:spcBef>
                <a:spcPts val="0"/>
              </a:spcBef>
              <a:spcAft>
                <a:spcPts val="0"/>
              </a:spcAft>
              <a:buNone/>
              <a:defRPr>
                <a:solidFill>
                  <a:schemeClr val="dk2"/>
                </a:solidFill>
                <a:latin typeface="Muli"/>
                <a:ea typeface="Muli"/>
                <a:cs typeface="Muli"/>
                <a:sym typeface="Muli"/>
              </a:defRPr>
            </a:lvl6pPr>
            <a:lvl7pPr lvl="6">
              <a:spcBef>
                <a:spcPts val="0"/>
              </a:spcBef>
              <a:spcAft>
                <a:spcPts val="0"/>
              </a:spcAft>
              <a:buNone/>
              <a:defRPr>
                <a:solidFill>
                  <a:schemeClr val="dk2"/>
                </a:solidFill>
                <a:latin typeface="Muli"/>
                <a:ea typeface="Muli"/>
                <a:cs typeface="Muli"/>
                <a:sym typeface="Muli"/>
              </a:defRPr>
            </a:lvl7pPr>
            <a:lvl8pPr lvl="7">
              <a:spcBef>
                <a:spcPts val="0"/>
              </a:spcBef>
              <a:spcAft>
                <a:spcPts val="0"/>
              </a:spcAft>
              <a:buNone/>
              <a:defRPr>
                <a:solidFill>
                  <a:schemeClr val="dk2"/>
                </a:solidFill>
                <a:latin typeface="Muli"/>
                <a:ea typeface="Muli"/>
                <a:cs typeface="Muli"/>
                <a:sym typeface="Muli"/>
              </a:defRPr>
            </a:lvl8pPr>
            <a:lvl9pPr lvl="8">
              <a:spcBef>
                <a:spcPts val="0"/>
              </a:spcBef>
              <a:spcAft>
                <a:spcPts val="0"/>
              </a:spcAft>
              <a:buNone/>
              <a:defRPr>
                <a:solidFill>
                  <a:schemeClr val="dk2"/>
                </a:solidFill>
                <a:latin typeface="Muli"/>
                <a:ea typeface="Muli"/>
                <a:cs typeface="Muli"/>
                <a:sym typeface="Muli"/>
              </a:defRPr>
            </a:lvl9pPr>
          </a:lstStyle>
          <a:p/>
        </p:txBody>
      </p:sp>
      <p:sp>
        <p:nvSpPr>
          <p:cNvPr id="1185" name="Google Shape;1185;p153"/>
          <p:cNvSpPr txBox="1"/>
          <p:nvPr>
            <p:ph idx="1" type="subTitle"/>
          </p:nvPr>
        </p:nvSpPr>
        <p:spPr>
          <a:xfrm>
            <a:off x="1069001" y="4174525"/>
            <a:ext cx="9456900" cy="10476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None/>
              <a:defRPr sz="2400">
                <a:solidFill>
                  <a:schemeClr val="dk2"/>
                </a:solidFill>
              </a:defRPr>
            </a:lvl1pPr>
            <a:lvl2pPr lvl="1">
              <a:spcBef>
                <a:spcPts val="0"/>
              </a:spcBef>
              <a:spcAft>
                <a:spcPts val="0"/>
              </a:spcAft>
              <a:buNone/>
              <a:defRPr>
                <a:solidFill>
                  <a:schemeClr val="dk2"/>
                </a:solidFill>
              </a:defRPr>
            </a:lvl2pPr>
            <a:lvl3pPr lvl="2">
              <a:spcBef>
                <a:spcPts val="0"/>
              </a:spcBef>
              <a:spcAft>
                <a:spcPts val="0"/>
              </a:spcAft>
              <a:buNone/>
              <a:defRPr>
                <a:solidFill>
                  <a:schemeClr val="dk2"/>
                </a:solidFill>
              </a:defRPr>
            </a:lvl3pPr>
            <a:lvl4pPr lvl="3">
              <a:spcBef>
                <a:spcPts val="0"/>
              </a:spcBef>
              <a:spcAft>
                <a:spcPts val="0"/>
              </a:spcAft>
              <a:buNone/>
              <a:defRPr>
                <a:solidFill>
                  <a:schemeClr val="dk2"/>
                </a:solidFill>
              </a:defRPr>
            </a:lvl4pPr>
            <a:lvl5pPr lvl="4">
              <a:spcBef>
                <a:spcPts val="0"/>
              </a:spcBef>
              <a:spcAft>
                <a:spcPts val="0"/>
              </a:spcAft>
              <a:buNone/>
              <a:defRPr>
                <a:solidFill>
                  <a:schemeClr val="dk2"/>
                </a:solidFill>
              </a:defRPr>
            </a:lvl5pPr>
            <a:lvl6pPr lvl="5">
              <a:spcBef>
                <a:spcPts val="0"/>
              </a:spcBef>
              <a:spcAft>
                <a:spcPts val="0"/>
              </a:spcAft>
              <a:buNone/>
              <a:defRPr>
                <a:solidFill>
                  <a:schemeClr val="dk2"/>
                </a:solidFill>
              </a:defRPr>
            </a:lvl6pPr>
            <a:lvl7pPr lvl="6">
              <a:spcBef>
                <a:spcPts val="0"/>
              </a:spcBef>
              <a:spcAft>
                <a:spcPts val="0"/>
              </a:spcAft>
              <a:buNone/>
              <a:defRPr>
                <a:solidFill>
                  <a:schemeClr val="dk2"/>
                </a:solidFill>
              </a:defRPr>
            </a:lvl7pPr>
            <a:lvl8pPr lvl="7">
              <a:spcBef>
                <a:spcPts val="0"/>
              </a:spcBef>
              <a:spcAft>
                <a:spcPts val="0"/>
              </a:spcAft>
              <a:buNone/>
              <a:defRPr>
                <a:solidFill>
                  <a:schemeClr val="dk2"/>
                </a:solidFill>
              </a:defRPr>
            </a:lvl8pPr>
            <a:lvl9pPr lvl="8">
              <a:spcBef>
                <a:spcPts val="0"/>
              </a:spcBef>
              <a:spcAft>
                <a:spcPts val="0"/>
              </a:spcAft>
              <a:buNone/>
              <a:defRPr>
                <a:solidFill>
                  <a:schemeClr val="dk2"/>
                </a:solidFill>
              </a:defRPr>
            </a:lvl9pPr>
          </a:lstStyle>
          <a:p/>
        </p:txBody>
      </p:sp>
      <p:graphicFrame>
        <p:nvGraphicFramePr>
          <p:cNvPr id="1186" name="Google Shape;1186;p153"/>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87" name="Google Shape;1187;p153"/>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1">
    <p:spTree>
      <p:nvGrpSpPr>
        <p:cNvPr id="1188" name="Shape 1188"/>
        <p:cNvGrpSpPr/>
        <p:nvPr/>
      </p:nvGrpSpPr>
      <p:grpSpPr>
        <a:xfrm>
          <a:off x="0" y="0"/>
          <a:ext cx="0" cy="0"/>
          <a:chOff x="0" y="0"/>
          <a:chExt cx="0" cy="0"/>
        </a:xfrm>
      </p:grpSpPr>
      <p:graphicFrame>
        <p:nvGraphicFramePr>
          <p:cNvPr id="1189" name="Google Shape;1189;p154"/>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190" name="Google Shape;1190;p154"/>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191" name="Google Shape;1191;p154"/>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192" name="Google Shape;1192;p154"/>
          <p:cNvSpPr/>
          <p:nvPr/>
        </p:nvSpPr>
        <p:spPr>
          <a:xfrm>
            <a:off x="10472600" y="5944225"/>
            <a:ext cx="1112400" cy="9138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193" name="Google Shape;1193;p154"/>
          <p:cNvGrpSpPr/>
          <p:nvPr/>
        </p:nvGrpSpPr>
        <p:grpSpPr>
          <a:xfrm>
            <a:off x="0" y="5980278"/>
            <a:ext cx="12191479" cy="127050"/>
            <a:chOff x="0" y="9863563"/>
            <a:chExt cx="20104682" cy="209550"/>
          </a:xfrm>
        </p:grpSpPr>
        <p:sp>
          <p:nvSpPr>
            <p:cNvPr id="1194" name="Google Shape;1194;p154"/>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195" name="Google Shape;1195;p154"/>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196" name="Google Shape;1196;p154"/>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197" name="Google Shape;1197;p154"/>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198" name="Google Shape;1198;p154"/>
          <p:cNvGrpSpPr/>
          <p:nvPr/>
        </p:nvGrpSpPr>
        <p:grpSpPr>
          <a:xfrm>
            <a:off x="10472612" y="6300976"/>
            <a:ext cx="1450594" cy="352728"/>
            <a:chOff x="17270138" y="10392506"/>
            <a:chExt cx="2392141" cy="581772"/>
          </a:xfrm>
        </p:grpSpPr>
        <p:grpSp>
          <p:nvGrpSpPr>
            <p:cNvPr id="1199" name="Google Shape;1199;p154"/>
            <p:cNvGrpSpPr/>
            <p:nvPr/>
          </p:nvGrpSpPr>
          <p:grpSpPr>
            <a:xfrm>
              <a:off x="17879688" y="10615449"/>
              <a:ext cx="479402" cy="221678"/>
              <a:chOff x="17879688" y="10615449"/>
              <a:chExt cx="479402" cy="221678"/>
            </a:xfrm>
          </p:grpSpPr>
          <p:pic>
            <p:nvPicPr>
              <p:cNvPr id="1200" name="Google Shape;1200;p154"/>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201" name="Google Shape;1201;p154"/>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202" name="Google Shape;1202;p154"/>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03" name="Google Shape;1203;p154"/>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04" name="Google Shape;1204;p154"/>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205" name="Google Shape;1205;p154"/>
            <p:cNvGrpSpPr/>
            <p:nvPr/>
          </p:nvGrpSpPr>
          <p:grpSpPr>
            <a:xfrm>
              <a:off x="17270138" y="10697205"/>
              <a:ext cx="448309" cy="277073"/>
              <a:chOff x="17270138" y="10697205"/>
              <a:chExt cx="448309" cy="277073"/>
            </a:xfrm>
          </p:grpSpPr>
          <p:sp>
            <p:nvSpPr>
              <p:cNvPr id="1206" name="Google Shape;1206;p154"/>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07" name="Google Shape;1207;p154"/>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08" name="Google Shape;1208;p154"/>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209" name="Google Shape;1209;p154"/>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Content">
  <p:cSld name="CUSTOM_2">
    <p:spTree>
      <p:nvGrpSpPr>
        <p:cNvPr id="1210" name="Shape 1210"/>
        <p:cNvGrpSpPr/>
        <p:nvPr/>
      </p:nvGrpSpPr>
      <p:grpSpPr>
        <a:xfrm>
          <a:off x="0" y="0"/>
          <a:ext cx="0" cy="0"/>
          <a:chOff x="0" y="0"/>
          <a:chExt cx="0" cy="0"/>
        </a:xfrm>
      </p:grpSpPr>
      <p:graphicFrame>
        <p:nvGraphicFramePr>
          <p:cNvPr id="1211" name="Google Shape;1211;p155"/>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12" name="Google Shape;1212;p155"/>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213" name="Google Shape;1213;p155"/>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1214" name="Google Shape;1214;p155"/>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215" name="Google Shape;1215;p155"/>
          <p:cNvSpPr/>
          <p:nvPr/>
        </p:nvSpPr>
        <p:spPr>
          <a:xfrm>
            <a:off x="10598450" y="6058050"/>
            <a:ext cx="907800" cy="8001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216" name="Google Shape;1216;p155"/>
          <p:cNvGrpSpPr/>
          <p:nvPr/>
        </p:nvGrpSpPr>
        <p:grpSpPr>
          <a:xfrm>
            <a:off x="0" y="5980278"/>
            <a:ext cx="12191479" cy="127050"/>
            <a:chOff x="0" y="9863563"/>
            <a:chExt cx="20104682" cy="209550"/>
          </a:xfrm>
        </p:grpSpPr>
        <p:sp>
          <p:nvSpPr>
            <p:cNvPr id="1217" name="Google Shape;1217;p155"/>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18" name="Google Shape;1218;p155"/>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19" name="Google Shape;1219;p155"/>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20" name="Google Shape;1220;p155"/>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221" name="Google Shape;1221;p155"/>
          <p:cNvGrpSpPr/>
          <p:nvPr/>
        </p:nvGrpSpPr>
        <p:grpSpPr>
          <a:xfrm>
            <a:off x="10472612" y="6300976"/>
            <a:ext cx="1450594" cy="352728"/>
            <a:chOff x="17270138" y="10392506"/>
            <a:chExt cx="2392141" cy="581772"/>
          </a:xfrm>
        </p:grpSpPr>
        <p:grpSp>
          <p:nvGrpSpPr>
            <p:cNvPr id="1222" name="Google Shape;1222;p155"/>
            <p:cNvGrpSpPr/>
            <p:nvPr/>
          </p:nvGrpSpPr>
          <p:grpSpPr>
            <a:xfrm>
              <a:off x="17879688" y="10615449"/>
              <a:ext cx="479402" cy="221678"/>
              <a:chOff x="17879688" y="10615449"/>
              <a:chExt cx="479402" cy="221678"/>
            </a:xfrm>
          </p:grpSpPr>
          <p:pic>
            <p:nvPicPr>
              <p:cNvPr id="1223" name="Google Shape;1223;p155"/>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224" name="Google Shape;1224;p155"/>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225" name="Google Shape;1225;p155"/>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26" name="Google Shape;1226;p155"/>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27" name="Google Shape;1227;p155"/>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228" name="Google Shape;1228;p155"/>
            <p:cNvGrpSpPr/>
            <p:nvPr/>
          </p:nvGrpSpPr>
          <p:grpSpPr>
            <a:xfrm>
              <a:off x="17270138" y="10697205"/>
              <a:ext cx="448309" cy="277073"/>
              <a:chOff x="17270138" y="10697205"/>
              <a:chExt cx="448309" cy="277073"/>
            </a:xfrm>
          </p:grpSpPr>
          <p:sp>
            <p:nvSpPr>
              <p:cNvPr id="1229" name="Google Shape;1229;p155"/>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30" name="Google Shape;1230;p155"/>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31" name="Google Shape;1231;p155"/>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232" name="Google Shape;1232;p155"/>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ntent">
  <p:cSld name="Two Content">
    <p:spTree>
      <p:nvGrpSpPr>
        <p:cNvPr id="1233" name="Shape 1233"/>
        <p:cNvGrpSpPr/>
        <p:nvPr/>
      </p:nvGrpSpPr>
      <p:grpSpPr>
        <a:xfrm>
          <a:off x="0" y="0"/>
          <a:ext cx="0" cy="0"/>
          <a:chOff x="0" y="0"/>
          <a:chExt cx="0" cy="0"/>
        </a:xfrm>
      </p:grpSpPr>
      <p:graphicFrame>
        <p:nvGraphicFramePr>
          <p:cNvPr id="1234" name="Google Shape;1234;p156"/>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35" name="Google Shape;1235;p156"/>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236" name="Google Shape;1236;p156"/>
          <p:cNvSpPr txBox="1"/>
          <p:nvPr>
            <p:ph idx="1" type="body"/>
          </p:nvPr>
        </p:nvSpPr>
        <p:spPr>
          <a:xfrm>
            <a:off x="685800" y="1318212"/>
            <a:ext cx="48006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1237" name="Google Shape;1237;p156"/>
          <p:cNvSpPr txBox="1"/>
          <p:nvPr>
            <p:ph idx="2" type="body"/>
          </p:nvPr>
        </p:nvSpPr>
        <p:spPr>
          <a:xfrm>
            <a:off x="6629400" y="1318212"/>
            <a:ext cx="48006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1238" name="Google Shape;1238;p156"/>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239" name="Google Shape;1239;p156"/>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 bullets">
  <p:cSld name="Two Content_2">
    <p:spTree>
      <p:nvGrpSpPr>
        <p:cNvPr id="1240" name="Shape 1240"/>
        <p:cNvGrpSpPr/>
        <p:nvPr/>
      </p:nvGrpSpPr>
      <p:grpSpPr>
        <a:xfrm>
          <a:off x="0" y="0"/>
          <a:ext cx="0" cy="0"/>
          <a:chOff x="0" y="0"/>
          <a:chExt cx="0" cy="0"/>
        </a:xfrm>
      </p:grpSpPr>
      <p:graphicFrame>
        <p:nvGraphicFramePr>
          <p:cNvPr id="1241" name="Google Shape;1241;p157"/>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42" name="Google Shape;1242;p157"/>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243" name="Google Shape;1243;p157"/>
          <p:cNvSpPr txBox="1"/>
          <p:nvPr>
            <p:ph idx="1" type="body"/>
          </p:nvPr>
        </p:nvSpPr>
        <p:spPr>
          <a:xfrm>
            <a:off x="685800" y="1318212"/>
            <a:ext cx="48006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1244" name="Google Shape;1244;p157"/>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grpSp>
        <p:nvGrpSpPr>
          <p:cNvPr id="1245" name="Google Shape;1245;p157"/>
          <p:cNvGrpSpPr/>
          <p:nvPr/>
        </p:nvGrpSpPr>
        <p:grpSpPr>
          <a:xfrm>
            <a:off x="6126479" y="1446441"/>
            <a:ext cx="5302980" cy="623700"/>
            <a:chOff x="5745479" y="1446441"/>
            <a:chExt cx="5302980" cy="623700"/>
          </a:xfrm>
        </p:grpSpPr>
        <p:sp>
          <p:nvSpPr>
            <p:cNvPr id="1246" name="Google Shape;1246;p157"/>
            <p:cNvSpPr txBox="1"/>
            <p:nvPr/>
          </p:nvSpPr>
          <p:spPr>
            <a:xfrm>
              <a:off x="5775959" y="1446441"/>
              <a:ext cx="5272500" cy="623700"/>
            </a:xfrm>
            <a:prstGeom prst="rect">
              <a:avLst/>
            </a:prstGeom>
            <a:solidFill>
              <a:srgbClr val="EEEEEE"/>
            </a:solidFill>
            <a:ln>
              <a:noFill/>
            </a:ln>
          </p:spPr>
          <p:txBody>
            <a:bodyPr anchorCtr="0" anchor="t" bIns="0" lIns="0" spcFirstLastPara="1" rIns="0" wrap="square" tIns="4425">
              <a:noAutofit/>
            </a:bodyPr>
            <a:lstStyle/>
            <a:p>
              <a:pPr indent="0" lvl="0" marL="0" marR="0" rtl="0" algn="l">
                <a:lnSpc>
                  <a:spcPct val="100000"/>
                </a:lnSpc>
                <a:spcBef>
                  <a:spcPts val="0"/>
                </a:spcBef>
                <a:spcAft>
                  <a:spcPts val="0"/>
                </a:spcAft>
                <a:buNone/>
              </a:pPr>
              <a:r>
                <a:t/>
              </a:r>
              <a:endParaRPr sz="1400">
                <a:latin typeface="Muli"/>
                <a:ea typeface="Muli"/>
                <a:cs typeface="Muli"/>
                <a:sym typeface="Muli"/>
              </a:endParaRPr>
            </a:p>
          </p:txBody>
        </p:sp>
        <p:sp>
          <p:nvSpPr>
            <p:cNvPr id="1247" name="Google Shape;1247;p157"/>
            <p:cNvSpPr/>
            <p:nvPr/>
          </p:nvSpPr>
          <p:spPr>
            <a:xfrm>
              <a:off x="5745479" y="1446441"/>
              <a:ext cx="0" cy="623569"/>
            </a:xfrm>
            <a:custGeom>
              <a:rect b="b" l="l" r="r" t="t"/>
              <a:pathLst>
                <a:path extrusionOk="0" h="623569"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1248" name="Google Shape;1248;p157"/>
          <p:cNvGrpSpPr/>
          <p:nvPr/>
        </p:nvGrpSpPr>
        <p:grpSpPr>
          <a:xfrm>
            <a:off x="6126479" y="2370921"/>
            <a:ext cx="5302980" cy="623700"/>
            <a:chOff x="5745479" y="2218524"/>
            <a:chExt cx="5302980" cy="623700"/>
          </a:xfrm>
        </p:grpSpPr>
        <p:sp>
          <p:nvSpPr>
            <p:cNvPr id="1249" name="Google Shape;1249;p157"/>
            <p:cNvSpPr txBox="1"/>
            <p:nvPr/>
          </p:nvSpPr>
          <p:spPr>
            <a:xfrm>
              <a:off x="5775959" y="2218524"/>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1250" name="Google Shape;1250;p157"/>
            <p:cNvSpPr/>
            <p:nvPr/>
          </p:nvSpPr>
          <p:spPr>
            <a:xfrm>
              <a:off x="5745479" y="2218524"/>
              <a:ext cx="0" cy="623569"/>
            </a:xfrm>
            <a:custGeom>
              <a:rect b="b" l="l" r="r" t="t"/>
              <a:pathLst>
                <a:path extrusionOk="0" h="623569"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1251" name="Google Shape;1251;p157"/>
          <p:cNvGrpSpPr/>
          <p:nvPr/>
        </p:nvGrpSpPr>
        <p:grpSpPr>
          <a:xfrm>
            <a:off x="6126479" y="3295402"/>
            <a:ext cx="5302980" cy="623700"/>
            <a:chOff x="5745479" y="2990608"/>
            <a:chExt cx="5302980" cy="623700"/>
          </a:xfrm>
        </p:grpSpPr>
        <p:sp>
          <p:nvSpPr>
            <p:cNvPr id="1252" name="Google Shape;1252;p157"/>
            <p:cNvSpPr txBox="1"/>
            <p:nvPr/>
          </p:nvSpPr>
          <p:spPr>
            <a:xfrm>
              <a:off x="5775959" y="2990608"/>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1253" name="Google Shape;1253;p157"/>
            <p:cNvSpPr/>
            <p:nvPr/>
          </p:nvSpPr>
          <p:spPr>
            <a:xfrm>
              <a:off x="5745479" y="2990608"/>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1254" name="Google Shape;1254;p157"/>
          <p:cNvGrpSpPr/>
          <p:nvPr/>
        </p:nvGrpSpPr>
        <p:grpSpPr>
          <a:xfrm>
            <a:off x="6126479" y="4219882"/>
            <a:ext cx="5302980" cy="623700"/>
            <a:chOff x="5745479" y="3762679"/>
            <a:chExt cx="5302980" cy="623700"/>
          </a:xfrm>
        </p:grpSpPr>
        <p:sp>
          <p:nvSpPr>
            <p:cNvPr id="1255" name="Google Shape;1255;p157"/>
            <p:cNvSpPr txBox="1"/>
            <p:nvPr/>
          </p:nvSpPr>
          <p:spPr>
            <a:xfrm>
              <a:off x="5775959" y="3762679"/>
              <a:ext cx="5272500" cy="623700"/>
            </a:xfrm>
            <a:prstGeom prst="rect">
              <a:avLst/>
            </a:prstGeom>
            <a:solidFill>
              <a:srgbClr val="EEEEEE"/>
            </a:solidFill>
            <a:ln>
              <a:noFill/>
            </a:ln>
          </p:spPr>
          <p:txBody>
            <a:bodyPr anchorCtr="0" anchor="t" bIns="0" lIns="0" spcFirstLastPara="1" rIns="0" wrap="square" tIns="4425">
              <a:noAutofit/>
            </a:bodyPr>
            <a:lstStyle/>
            <a:p>
              <a:pPr indent="0" lvl="0" marL="391160" marR="0" rtl="0" algn="l">
                <a:lnSpc>
                  <a:spcPct val="100000"/>
                </a:lnSpc>
                <a:spcBef>
                  <a:spcPts val="0"/>
                </a:spcBef>
                <a:spcAft>
                  <a:spcPts val="0"/>
                </a:spcAft>
                <a:buNone/>
              </a:pPr>
              <a:r>
                <a:t/>
              </a:r>
              <a:endParaRPr sz="1400">
                <a:latin typeface="Muli"/>
                <a:ea typeface="Muli"/>
                <a:cs typeface="Muli"/>
                <a:sym typeface="Muli"/>
              </a:endParaRPr>
            </a:p>
          </p:txBody>
        </p:sp>
        <p:sp>
          <p:nvSpPr>
            <p:cNvPr id="1256" name="Google Shape;1256;p157"/>
            <p:cNvSpPr/>
            <p:nvPr/>
          </p:nvSpPr>
          <p:spPr>
            <a:xfrm>
              <a:off x="5745479" y="3762692"/>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grpSp>
        <p:nvGrpSpPr>
          <p:cNvPr id="1257" name="Google Shape;1257;p157"/>
          <p:cNvGrpSpPr/>
          <p:nvPr/>
        </p:nvGrpSpPr>
        <p:grpSpPr>
          <a:xfrm>
            <a:off x="6126479" y="5144363"/>
            <a:ext cx="5302980" cy="623700"/>
            <a:chOff x="5745479" y="4534763"/>
            <a:chExt cx="5302980" cy="623700"/>
          </a:xfrm>
        </p:grpSpPr>
        <p:sp>
          <p:nvSpPr>
            <p:cNvPr id="1258" name="Google Shape;1258;p157"/>
            <p:cNvSpPr txBox="1"/>
            <p:nvPr/>
          </p:nvSpPr>
          <p:spPr>
            <a:xfrm>
              <a:off x="5775959" y="4534763"/>
              <a:ext cx="5272500" cy="623700"/>
            </a:xfrm>
            <a:prstGeom prst="rect">
              <a:avLst/>
            </a:prstGeom>
            <a:solidFill>
              <a:srgbClr val="EEEEEE"/>
            </a:solidFill>
            <a:ln>
              <a:noFill/>
            </a:ln>
          </p:spPr>
          <p:txBody>
            <a:bodyPr anchorCtr="0" anchor="t" bIns="0" lIns="0" spcFirstLastPara="1" rIns="0" wrap="square" tIns="4425">
              <a:noAutofit/>
            </a:bodyPr>
            <a:lstStyle/>
            <a:p>
              <a:pPr indent="0" lvl="0" marL="0" marR="0" rtl="0" algn="l">
                <a:lnSpc>
                  <a:spcPct val="100000"/>
                </a:lnSpc>
                <a:spcBef>
                  <a:spcPts val="0"/>
                </a:spcBef>
                <a:spcAft>
                  <a:spcPts val="0"/>
                </a:spcAft>
                <a:buNone/>
              </a:pPr>
              <a:r>
                <a:t/>
              </a:r>
              <a:endParaRPr sz="1400">
                <a:latin typeface="Muli"/>
                <a:ea typeface="Muli"/>
                <a:cs typeface="Muli"/>
                <a:sym typeface="Muli"/>
              </a:endParaRPr>
            </a:p>
          </p:txBody>
        </p:sp>
        <p:sp>
          <p:nvSpPr>
            <p:cNvPr id="1259" name="Google Shape;1259;p157"/>
            <p:cNvSpPr/>
            <p:nvPr/>
          </p:nvSpPr>
          <p:spPr>
            <a:xfrm>
              <a:off x="5745479" y="4534763"/>
              <a:ext cx="0" cy="623570"/>
            </a:xfrm>
            <a:custGeom>
              <a:rect b="b" l="l" r="r" t="t"/>
              <a:pathLst>
                <a:path extrusionOk="0" h="623570" w="120000">
                  <a:moveTo>
                    <a:pt x="0" y="0"/>
                  </a:moveTo>
                  <a:lnTo>
                    <a:pt x="0" y="622960"/>
                  </a:lnTo>
                </a:path>
              </a:pathLst>
            </a:custGeom>
            <a:noFill/>
            <a:ln cap="flat" cmpd="sng" w="60950">
              <a:solidFill>
                <a:srgbClr val="0051BC"/>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grpSp>
      <p:sp>
        <p:nvSpPr>
          <p:cNvPr id="1260" name="Google Shape;1260;p157"/>
          <p:cNvSpPr txBox="1"/>
          <p:nvPr>
            <p:ph idx="2" type="body"/>
          </p:nvPr>
        </p:nvSpPr>
        <p:spPr>
          <a:xfrm>
            <a:off x="6126475" y="1531513"/>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261" name="Google Shape;1261;p157"/>
          <p:cNvSpPr txBox="1"/>
          <p:nvPr>
            <p:ph idx="3" type="body"/>
          </p:nvPr>
        </p:nvSpPr>
        <p:spPr>
          <a:xfrm>
            <a:off x="6126475" y="2457324"/>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262" name="Google Shape;1262;p157"/>
          <p:cNvSpPr txBox="1"/>
          <p:nvPr>
            <p:ph idx="4" type="body"/>
          </p:nvPr>
        </p:nvSpPr>
        <p:spPr>
          <a:xfrm>
            <a:off x="6126475" y="3381798"/>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263" name="Google Shape;1263;p157"/>
          <p:cNvSpPr txBox="1"/>
          <p:nvPr>
            <p:ph idx="5" type="body"/>
          </p:nvPr>
        </p:nvSpPr>
        <p:spPr>
          <a:xfrm>
            <a:off x="6126475" y="4306276"/>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264" name="Google Shape;1264;p157"/>
          <p:cNvSpPr/>
          <p:nvPr/>
        </p:nvSpPr>
        <p:spPr>
          <a:xfrm>
            <a:off x="10535200" y="6007475"/>
            <a:ext cx="996600" cy="8505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265" name="Google Shape;1265;p157"/>
          <p:cNvGrpSpPr/>
          <p:nvPr/>
        </p:nvGrpSpPr>
        <p:grpSpPr>
          <a:xfrm>
            <a:off x="0" y="5980278"/>
            <a:ext cx="12191479" cy="127050"/>
            <a:chOff x="0" y="9863563"/>
            <a:chExt cx="20104682" cy="209550"/>
          </a:xfrm>
        </p:grpSpPr>
        <p:sp>
          <p:nvSpPr>
            <p:cNvPr id="1266" name="Google Shape;1266;p157"/>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67" name="Google Shape;1267;p157"/>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68" name="Google Shape;1268;p157"/>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69" name="Google Shape;1269;p157"/>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270" name="Google Shape;1270;p157"/>
          <p:cNvGrpSpPr/>
          <p:nvPr/>
        </p:nvGrpSpPr>
        <p:grpSpPr>
          <a:xfrm>
            <a:off x="10472612" y="6300976"/>
            <a:ext cx="1450594" cy="352728"/>
            <a:chOff x="17270138" y="10392506"/>
            <a:chExt cx="2392141" cy="581772"/>
          </a:xfrm>
        </p:grpSpPr>
        <p:grpSp>
          <p:nvGrpSpPr>
            <p:cNvPr id="1271" name="Google Shape;1271;p157"/>
            <p:cNvGrpSpPr/>
            <p:nvPr/>
          </p:nvGrpSpPr>
          <p:grpSpPr>
            <a:xfrm>
              <a:off x="17879688" y="10615449"/>
              <a:ext cx="479402" cy="221678"/>
              <a:chOff x="17879688" y="10615449"/>
              <a:chExt cx="479402" cy="221678"/>
            </a:xfrm>
          </p:grpSpPr>
          <p:pic>
            <p:nvPicPr>
              <p:cNvPr id="1272" name="Google Shape;1272;p157"/>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273" name="Google Shape;1273;p157"/>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274" name="Google Shape;1274;p157"/>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75" name="Google Shape;1275;p157"/>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76" name="Google Shape;1276;p157"/>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277" name="Google Shape;1277;p157"/>
            <p:cNvGrpSpPr/>
            <p:nvPr/>
          </p:nvGrpSpPr>
          <p:grpSpPr>
            <a:xfrm>
              <a:off x="17270138" y="10697205"/>
              <a:ext cx="448309" cy="277073"/>
              <a:chOff x="17270138" y="10697205"/>
              <a:chExt cx="448309" cy="277073"/>
            </a:xfrm>
          </p:grpSpPr>
          <p:sp>
            <p:nvSpPr>
              <p:cNvPr id="1278" name="Google Shape;1278;p157"/>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79" name="Google Shape;1279;p157"/>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80" name="Google Shape;1280;p157"/>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281" name="Google Shape;1281;p157"/>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282" name="Google Shape;1282;p157"/>
          <p:cNvSpPr txBox="1"/>
          <p:nvPr>
            <p:ph idx="6" type="body"/>
          </p:nvPr>
        </p:nvSpPr>
        <p:spPr>
          <a:xfrm>
            <a:off x="6126475" y="5230750"/>
            <a:ext cx="5303100" cy="450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2 points">
  <p:cSld name="Two Content_1">
    <p:spTree>
      <p:nvGrpSpPr>
        <p:cNvPr id="1283" name="Shape 1283"/>
        <p:cNvGrpSpPr/>
        <p:nvPr/>
      </p:nvGrpSpPr>
      <p:grpSpPr>
        <a:xfrm>
          <a:off x="0" y="0"/>
          <a:ext cx="0" cy="0"/>
          <a:chOff x="0" y="0"/>
          <a:chExt cx="0" cy="0"/>
        </a:xfrm>
      </p:grpSpPr>
      <p:graphicFrame>
        <p:nvGraphicFramePr>
          <p:cNvPr id="1284" name="Google Shape;1284;p158"/>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07838"/>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E07838"/>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285" name="Google Shape;1285;p158"/>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286" name="Google Shape;1286;p158"/>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287" name="Google Shape;1287;p158"/>
          <p:cNvSpPr txBox="1"/>
          <p:nvPr>
            <p:ph idx="1" type="body"/>
          </p:nvPr>
        </p:nvSpPr>
        <p:spPr>
          <a:xfrm>
            <a:off x="685800" y="1524000"/>
            <a:ext cx="4432200" cy="438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1288" name="Google Shape;1288;p158"/>
          <p:cNvSpPr txBox="1"/>
          <p:nvPr>
            <p:ph idx="2" type="body"/>
          </p:nvPr>
        </p:nvSpPr>
        <p:spPr>
          <a:xfrm>
            <a:off x="6191050" y="1600200"/>
            <a:ext cx="51327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289" name="Google Shape;1289;p158"/>
          <p:cNvSpPr txBox="1"/>
          <p:nvPr>
            <p:ph idx="3" type="body"/>
          </p:nvPr>
        </p:nvSpPr>
        <p:spPr>
          <a:xfrm>
            <a:off x="6191050" y="3883950"/>
            <a:ext cx="51327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290" name="Google Shape;1290;p158"/>
          <p:cNvSpPr/>
          <p:nvPr/>
        </p:nvSpPr>
        <p:spPr>
          <a:xfrm>
            <a:off x="10472600" y="6096000"/>
            <a:ext cx="1059000" cy="7815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291" name="Google Shape;1291;p158"/>
          <p:cNvGrpSpPr/>
          <p:nvPr/>
        </p:nvGrpSpPr>
        <p:grpSpPr>
          <a:xfrm>
            <a:off x="0" y="5980278"/>
            <a:ext cx="12191479" cy="127050"/>
            <a:chOff x="0" y="9863563"/>
            <a:chExt cx="20104682" cy="209550"/>
          </a:xfrm>
        </p:grpSpPr>
        <p:sp>
          <p:nvSpPr>
            <p:cNvPr id="1292" name="Google Shape;1292;p158"/>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93" name="Google Shape;1293;p158"/>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94" name="Google Shape;1294;p158"/>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295" name="Google Shape;1295;p158"/>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296" name="Google Shape;1296;p158"/>
          <p:cNvGrpSpPr/>
          <p:nvPr/>
        </p:nvGrpSpPr>
        <p:grpSpPr>
          <a:xfrm>
            <a:off x="10472612" y="6300976"/>
            <a:ext cx="1450594" cy="352728"/>
            <a:chOff x="17270138" y="10392506"/>
            <a:chExt cx="2392141" cy="581772"/>
          </a:xfrm>
        </p:grpSpPr>
        <p:grpSp>
          <p:nvGrpSpPr>
            <p:cNvPr id="1297" name="Google Shape;1297;p158"/>
            <p:cNvGrpSpPr/>
            <p:nvPr/>
          </p:nvGrpSpPr>
          <p:grpSpPr>
            <a:xfrm>
              <a:off x="17879688" y="10615449"/>
              <a:ext cx="479402" cy="221678"/>
              <a:chOff x="17879688" y="10615449"/>
              <a:chExt cx="479402" cy="221678"/>
            </a:xfrm>
          </p:grpSpPr>
          <p:pic>
            <p:nvPicPr>
              <p:cNvPr id="1298" name="Google Shape;1298;p158"/>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299" name="Google Shape;1299;p158"/>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300" name="Google Shape;1300;p158"/>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01" name="Google Shape;1301;p158"/>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02" name="Google Shape;1302;p158"/>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303" name="Google Shape;1303;p158"/>
            <p:cNvGrpSpPr/>
            <p:nvPr/>
          </p:nvGrpSpPr>
          <p:grpSpPr>
            <a:xfrm>
              <a:off x="17270138" y="10697205"/>
              <a:ext cx="448309" cy="277073"/>
              <a:chOff x="17270138" y="10697205"/>
              <a:chExt cx="448309" cy="277073"/>
            </a:xfrm>
          </p:grpSpPr>
          <p:sp>
            <p:nvSpPr>
              <p:cNvPr id="1304" name="Google Shape;1304;p158"/>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05" name="Google Shape;1305;p158"/>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06" name="Google Shape;1306;p158"/>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307" name="Google Shape;1307;p158"/>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2 points 1">
  <p:cSld name="Two Content_1_2">
    <p:spTree>
      <p:nvGrpSpPr>
        <p:cNvPr id="1308" name="Shape 1308"/>
        <p:cNvGrpSpPr/>
        <p:nvPr/>
      </p:nvGrpSpPr>
      <p:grpSpPr>
        <a:xfrm>
          <a:off x="0" y="0"/>
          <a:ext cx="0" cy="0"/>
          <a:chOff x="0" y="0"/>
          <a:chExt cx="0" cy="0"/>
        </a:xfrm>
      </p:grpSpPr>
      <p:graphicFrame>
        <p:nvGraphicFramePr>
          <p:cNvPr id="1309" name="Google Shape;1309;p159"/>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EEEEE"/>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310" name="Google Shape;1310;p159"/>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311" name="Google Shape;1311;p159"/>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312" name="Google Shape;1312;p159"/>
          <p:cNvSpPr txBox="1"/>
          <p:nvPr>
            <p:ph idx="1" type="body"/>
          </p:nvPr>
        </p:nvSpPr>
        <p:spPr>
          <a:xfrm>
            <a:off x="6705600" y="1524000"/>
            <a:ext cx="4432200" cy="438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Muli"/>
              <a:buChar char="■"/>
              <a:defRPr sz="1800">
                <a:latin typeface="Muli"/>
                <a:ea typeface="Muli"/>
                <a:cs typeface="Muli"/>
                <a:sym typeface="Muli"/>
              </a:defRPr>
            </a:lvl1pPr>
            <a:lvl2pPr indent="-342900" lvl="1" marL="914400">
              <a:spcBef>
                <a:spcPts val="0"/>
              </a:spcBef>
              <a:spcAft>
                <a:spcPts val="0"/>
              </a:spcAft>
              <a:buSzPts val="1800"/>
              <a:buFont typeface="Muli"/>
              <a:buChar char="□"/>
              <a:defRPr sz="1800">
                <a:latin typeface="Muli"/>
                <a:ea typeface="Muli"/>
                <a:cs typeface="Muli"/>
                <a:sym typeface="Muli"/>
              </a:defRPr>
            </a:lvl2pPr>
            <a:lvl3pPr indent="-342900" lvl="2" marL="1371600">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spcBef>
                <a:spcPts val="0"/>
              </a:spcBef>
              <a:spcAft>
                <a:spcPts val="0"/>
              </a:spcAft>
              <a:buSzPts val="1800"/>
              <a:buFont typeface="Muli"/>
              <a:buChar char="□"/>
              <a:defRPr sz="1800">
                <a:latin typeface="Muli"/>
                <a:ea typeface="Muli"/>
                <a:cs typeface="Muli"/>
                <a:sym typeface="Muli"/>
              </a:defRPr>
            </a:lvl5pPr>
            <a:lvl6pPr indent="-342900" lvl="5" marL="2743200">
              <a:spcBef>
                <a:spcPts val="0"/>
              </a:spcBef>
              <a:spcAft>
                <a:spcPts val="0"/>
              </a:spcAft>
              <a:buSzPts val="1800"/>
              <a:buFont typeface="Muli"/>
              <a:buChar char="■"/>
              <a:defRPr sz="1800">
                <a:latin typeface="Muli"/>
                <a:ea typeface="Muli"/>
                <a:cs typeface="Muli"/>
                <a:sym typeface="Muli"/>
              </a:defRPr>
            </a:lvl6pPr>
            <a:lvl7pPr indent="-342900" lvl="6" marL="3200400">
              <a:spcBef>
                <a:spcPts val="0"/>
              </a:spcBef>
              <a:spcAft>
                <a:spcPts val="0"/>
              </a:spcAft>
              <a:buSzPts val="1800"/>
              <a:buFont typeface="Muli"/>
              <a:buChar char="■"/>
              <a:defRPr sz="1800">
                <a:latin typeface="Muli"/>
                <a:ea typeface="Muli"/>
                <a:cs typeface="Muli"/>
                <a:sym typeface="Muli"/>
              </a:defRPr>
            </a:lvl7pPr>
            <a:lvl8pPr indent="-342900" lvl="7" marL="3657600">
              <a:spcBef>
                <a:spcPts val="0"/>
              </a:spcBef>
              <a:spcAft>
                <a:spcPts val="0"/>
              </a:spcAft>
              <a:buSzPts val="1800"/>
              <a:buFont typeface="Muli"/>
              <a:buChar char="□"/>
              <a:defRPr sz="1800">
                <a:latin typeface="Muli"/>
                <a:ea typeface="Muli"/>
                <a:cs typeface="Muli"/>
                <a:sym typeface="Muli"/>
              </a:defRPr>
            </a:lvl8pPr>
            <a:lvl9pPr indent="-342900" lvl="8" marL="4114800">
              <a:spcBef>
                <a:spcPts val="0"/>
              </a:spcBef>
              <a:spcAft>
                <a:spcPts val="0"/>
              </a:spcAft>
              <a:buSzPts val="1800"/>
              <a:buFont typeface="Muli"/>
              <a:buChar char="■"/>
              <a:defRPr sz="1800">
                <a:latin typeface="Muli"/>
                <a:ea typeface="Muli"/>
                <a:cs typeface="Muli"/>
                <a:sym typeface="Muli"/>
              </a:defRPr>
            </a:lvl9pPr>
          </a:lstStyle>
          <a:p/>
        </p:txBody>
      </p:sp>
      <p:sp>
        <p:nvSpPr>
          <p:cNvPr id="1313" name="Google Shape;1313;p159"/>
          <p:cNvSpPr txBox="1"/>
          <p:nvPr>
            <p:ph idx="2" type="body"/>
          </p:nvPr>
        </p:nvSpPr>
        <p:spPr>
          <a:xfrm>
            <a:off x="1619050" y="1600200"/>
            <a:ext cx="44322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314" name="Google Shape;1314;p159"/>
          <p:cNvSpPr txBox="1"/>
          <p:nvPr>
            <p:ph idx="3" type="body"/>
          </p:nvPr>
        </p:nvSpPr>
        <p:spPr>
          <a:xfrm>
            <a:off x="1619050" y="3883950"/>
            <a:ext cx="4432200" cy="13659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grpSp>
        <p:nvGrpSpPr>
          <p:cNvPr id="1315" name="Google Shape;1315;p159"/>
          <p:cNvGrpSpPr/>
          <p:nvPr/>
        </p:nvGrpSpPr>
        <p:grpSpPr>
          <a:xfrm>
            <a:off x="0" y="5980278"/>
            <a:ext cx="12191479" cy="127050"/>
            <a:chOff x="0" y="9863563"/>
            <a:chExt cx="20104682" cy="209550"/>
          </a:xfrm>
        </p:grpSpPr>
        <p:sp>
          <p:nvSpPr>
            <p:cNvPr id="1316" name="Google Shape;1316;p159"/>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17" name="Google Shape;1317;p159"/>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18" name="Google Shape;1318;p159"/>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19" name="Google Shape;1319;p159"/>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320" name="Google Shape;1320;p159"/>
          <p:cNvGrpSpPr/>
          <p:nvPr/>
        </p:nvGrpSpPr>
        <p:grpSpPr>
          <a:xfrm>
            <a:off x="10472612" y="6300976"/>
            <a:ext cx="1450594" cy="352728"/>
            <a:chOff x="17270138" y="10392506"/>
            <a:chExt cx="2392141" cy="581772"/>
          </a:xfrm>
        </p:grpSpPr>
        <p:grpSp>
          <p:nvGrpSpPr>
            <p:cNvPr id="1321" name="Google Shape;1321;p159"/>
            <p:cNvGrpSpPr/>
            <p:nvPr/>
          </p:nvGrpSpPr>
          <p:grpSpPr>
            <a:xfrm>
              <a:off x="17879688" y="10615449"/>
              <a:ext cx="479402" cy="221678"/>
              <a:chOff x="17879688" y="10615449"/>
              <a:chExt cx="479402" cy="221678"/>
            </a:xfrm>
          </p:grpSpPr>
          <p:pic>
            <p:nvPicPr>
              <p:cNvPr id="1322" name="Google Shape;1322;p159"/>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323" name="Google Shape;1323;p159"/>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324" name="Google Shape;1324;p159"/>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25" name="Google Shape;1325;p159"/>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26" name="Google Shape;1326;p159"/>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327" name="Google Shape;1327;p159"/>
            <p:cNvGrpSpPr/>
            <p:nvPr/>
          </p:nvGrpSpPr>
          <p:grpSpPr>
            <a:xfrm>
              <a:off x="17270138" y="10697205"/>
              <a:ext cx="448309" cy="277073"/>
              <a:chOff x="17270138" y="10697205"/>
              <a:chExt cx="448309" cy="277073"/>
            </a:xfrm>
          </p:grpSpPr>
          <p:sp>
            <p:nvSpPr>
              <p:cNvPr id="1328" name="Google Shape;1328;p159"/>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29" name="Google Shape;1329;p159"/>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30" name="Google Shape;1330;p159"/>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331" name="Google Shape;1331;p159"/>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mmary 4 points">
  <p:cSld name="Two Content_1_1">
    <p:spTree>
      <p:nvGrpSpPr>
        <p:cNvPr id="1332" name="Shape 1332"/>
        <p:cNvGrpSpPr/>
        <p:nvPr/>
      </p:nvGrpSpPr>
      <p:grpSpPr>
        <a:xfrm>
          <a:off x="0" y="0"/>
          <a:ext cx="0" cy="0"/>
          <a:chOff x="0" y="0"/>
          <a:chExt cx="0" cy="0"/>
        </a:xfrm>
      </p:grpSpPr>
      <p:graphicFrame>
        <p:nvGraphicFramePr>
          <p:cNvPr id="1333" name="Google Shape;1333;p160"/>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chemeClr val="dk1"/>
                          </a:solidFill>
                          <a:latin typeface="Muli"/>
                          <a:ea typeface="Muli"/>
                          <a:cs typeface="Muli"/>
                          <a:sym typeface="Muli"/>
                        </a:rPr>
                        <a:t>1</a:t>
                      </a:r>
                      <a:endParaRPr sz="1800">
                        <a:solidFill>
                          <a:schemeClr val="dk1"/>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07838"/>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chemeClr val="dk1"/>
                          </a:solidFill>
                          <a:latin typeface="Muli"/>
                          <a:ea typeface="Muli"/>
                          <a:cs typeface="Muli"/>
                          <a:sym typeface="Muli"/>
                        </a:rPr>
                        <a:t>3</a:t>
                      </a:r>
                      <a:endParaRPr sz="1800">
                        <a:solidFill>
                          <a:schemeClr val="dk1"/>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07838"/>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800">
                        <a:solidFill>
                          <a:srgbClr val="FFFFFF"/>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chemeClr val="dk1"/>
                          </a:solidFill>
                          <a:latin typeface="Muli"/>
                          <a:ea typeface="Muli"/>
                          <a:cs typeface="Muli"/>
                          <a:sym typeface="Muli"/>
                        </a:rPr>
                        <a:t>2</a:t>
                      </a:r>
                      <a:endParaRPr sz="1800">
                        <a:solidFill>
                          <a:schemeClr val="dk1"/>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07838"/>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US" sz="1800">
                          <a:solidFill>
                            <a:schemeClr val="dk1"/>
                          </a:solidFill>
                          <a:latin typeface="Muli"/>
                          <a:ea typeface="Muli"/>
                          <a:cs typeface="Muli"/>
                          <a:sym typeface="Muli"/>
                        </a:rPr>
                        <a:t>4</a:t>
                      </a:r>
                      <a:endParaRPr sz="1800">
                        <a:solidFill>
                          <a:schemeClr val="dk1"/>
                        </a:solidFill>
                        <a:latin typeface="Muli"/>
                        <a:ea typeface="Muli"/>
                        <a:cs typeface="Muli"/>
                        <a:sym typeface="Muli"/>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rgbClr val="E07838"/>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fld id="{00000000-1234-1234-1234-123412341234}" type="slidenum">
                        <a:rPr lang="en-US">
                          <a:solidFill>
                            <a:srgbClr val="FFFFFF"/>
                          </a:solidFill>
                        </a:rPr>
                        <a:t>‹#›</a:t>
                      </a:fld>
                      <a:endParaRPr>
                        <a:solidFill>
                          <a:srgbClr val="FFFFFF"/>
                        </a:solidFill>
                      </a:endParaRPr>
                    </a:p>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334" name="Google Shape;1334;p160"/>
          <p:cNvSpPr txBox="1"/>
          <p:nvPr>
            <p:ph idx="1" type="body"/>
          </p:nvPr>
        </p:nvSpPr>
        <p:spPr>
          <a:xfrm>
            <a:off x="2360150" y="15524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335" name="Google Shape;1335;p160"/>
          <p:cNvSpPr txBox="1"/>
          <p:nvPr>
            <p:ph idx="2" type="body"/>
          </p:nvPr>
        </p:nvSpPr>
        <p:spPr>
          <a:xfrm>
            <a:off x="2360150" y="38100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336" name="Google Shape;1336;p160"/>
          <p:cNvSpPr txBox="1"/>
          <p:nvPr>
            <p:ph idx="3" type="body"/>
          </p:nvPr>
        </p:nvSpPr>
        <p:spPr>
          <a:xfrm>
            <a:off x="6939900" y="15524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337" name="Google Shape;1337;p160"/>
          <p:cNvSpPr txBox="1"/>
          <p:nvPr>
            <p:ph idx="4" type="body"/>
          </p:nvPr>
        </p:nvSpPr>
        <p:spPr>
          <a:xfrm>
            <a:off x="6939900" y="3810000"/>
            <a:ext cx="2966100" cy="1501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338" name="Google Shape;1338;p160"/>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339" name="Google Shape;1339;p160"/>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340" name="Google Shape;1340;p160"/>
          <p:cNvSpPr/>
          <p:nvPr/>
        </p:nvSpPr>
        <p:spPr>
          <a:xfrm>
            <a:off x="10585800" y="6058050"/>
            <a:ext cx="945900" cy="8001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341" name="Google Shape;1341;p160"/>
          <p:cNvGrpSpPr/>
          <p:nvPr/>
        </p:nvGrpSpPr>
        <p:grpSpPr>
          <a:xfrm>
            <a:off x="0" y="5980278"/>
            <a:ext cx="12191479" cy="127050"/>
            <a:chOff x="0" y="9863563"/>
            <a:chExt cx="20104682" cy="209550"/>
          </a:xfrm>
        </p:grpSpPr>
        <p:sp>
          <p:nvSpPr>
            <p:cNvPr id="1342" name="Google Shape;1342;p160"/>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43" name="Google Shape;1343;p160"/>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44" name="Google Shape;1344;p160"/>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45" name="Google Shape;1345;p160"/>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346" name="Google Shape;1346;p160"/>
          <p:cNvGrpSpPr/>
          <p:nvPr/>
        </p:nvGrpSpPr>
        <p:grpSpPr>
          <a:xfrm>
            <a:off x="10472612" y="6300976"/>
            <a:ext cx="1450594" cy="352728"/>
            <a:chOff x="17270138" y="10392506"/>
            <a:chExt cx="2392141" cy="581772"/>
          </a:xfrm>
        </p:grpSpPr>
        <p:grpSp>
          <p:nvGrpSpPr>
            <p:cNvPr id="1347" name="Google Shape;1347;p160"/>
            <p:cNvGrpSpPr/>
            <p:nvPr/>
          </p:nvGrpSpPr>
          <p:grpSpPr>
            <a:xfrm>
              <a:off x="17879688" y="10615449"/>
              <a:ext cx="479402" cy="221678"/>
              <a:chOff x="17879688" y="10615449"/>
              <a:chExt cx="479402" cy="221678"/>
            </a:xfrm>
          </p:grpSpPr>
          <p:pic>
            <p:nvPicPr>
              <p:cNvPr id="1348" name="Google Shape;1348;p160"/>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349" name="Google Shape;1349;p160"/>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350" name="Google Shape;1350;p160"/>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51" name="Google Shape;1351;p160"/>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52" name="Google Shape;1352;p160"/>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353" name="Google Shape;1353;p160"/>
            <p:cNvGrpSpPr/>
            <p:nvPr/>
          </p:nvGrpSpPr>
          <p:grpSpPr>
            <a:xfrm>
              <a:off x="17270138" y="10697205"/>
              <a:ext cx="448309" cy="277073"/>
              <a:chOff x="17270138" y="10697205"/>
              <a:chExt cx="448309" cy="277073"/>
            </a:xfrm>
          </p:grpSpPr>
          <p:sp>
            <p:nvSpPr>
              <p:cNvPr id="1354" name="Google Shape;1354;p160"/>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55" name="Google Shape;1355;p160"/>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56" name="Google Shape;1356;p160"/>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357" name="Google Shape;1357;p160"/>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xplain 4 points ">
  <p:cSld name="Title and Content">
    <p:spTree>
      <p:nvGrpSpPr>
        <p:cNvPr id="1358" name="Shape 1358"/>
        <p:cNvGrpSpPr/>
        <p:nvPr/>
      </p:nvGrpSpPr>
      <p:grpSpPr>
        <a:xfrm>
          <a:off x="0" y="0"/>
          <a:ext cx="0" cy="0"/>
          <a:chOff x="0" y="0"/>
          <a:chExt cx="0" cy="0"/>
        </a:xfrm>
      </p:grpSpPr>
      <p:graphicFrame>
        <p:nvGraphicFramePr>
          <p:cNvPr id="1359" name="Google Shape;1359;p161"/>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360" name="Google Shape;1360;p161"/>
          <p:cNvSpPr txBox="1"/>
          <p:nvPr>
            <p:ph idx="1" type="subTitle"/>
          </p:nvPr>
        </p:nvSpPr>
        <p:spPr>
          <a:xfrm>
            <a:off x="1399360" y="17108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361" name="Google Shape;1361;p161"/>
          <p:cNvSpPr txBox="1"/>
          <p:nvPr>
            <p:ph idx="2" type="body"/>
          </p:nvPr>
        </p:nvSpPr>
        <p:spPr>
          <a:xfrm>
            <a:off x="1399360" y="21698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1362" name="Google Shape;1362;p161"/>
          <p:cNvCxnSpPr/>
          <p:nvPr/>
        </p:nvCxnSpPr>
        <p:spPr>
          <a:xfrm>
            <a:off x="1148533" y="1792207"/>
            <a:ext cx="0" cy="1678500"/>
          </a:xfrm>
          <a:prstGeom prst="straightConnector1">
            <a:avLst/>
          </a:prstGeom>
          <a:noFill/>
          <a:ln cap="flat" cmpd="sng" w="38100">
            <a:solidFill>
              <a:schemeClr val="dk1"/>
            </a:solidFill>
            <a:prstDash val="solid"/>
            <a:round/>
            <a:headEnd len="med" w="med" type="none"/>
            <a:tailEnd len="med" w="med" type="none"/>
          </a:ln>
        </p:spPr>
      </p:cxnSp>
      <p:sp>
        <p:nvSpPr>
          <p:cNvPr id="1363" name="Google Shape;1363;p161"/>
          <p:cNvSpPr txBox="1"/>
          <p:nvPr>
            <p:ph idx="3" type="subTitle"/>
          </p:nvPr>
        </p:nvSpPr>
        <p:spPr>
          <a:xfrm>
            <a:off x="1399360" y="38690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364" name="Google Shape;1364;p161"/>
          <p:cNvSpPr txBox="1"/>
          <p:nvPr>
            <p:ph idx="4" type="body"/>
          </p:nvPr>
        </p:nvSpPr>
        <p:spPr>
          <a:xfrm>
            <a:off x="1399360" y="43280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1365" name="Google Shape;1365;p161"/>
          <p:cNvCxnSpPr/>
          <p:nvPr/>
        </p:nvCxnSpPr>
        <p:spPr>
          <a:xfrm>
            <a:off x="1148533" y="3950407"/>
            <a:ext cx="0" cy="1678500"/>
          </a:xfrm>
          <a:prstGeom prst="straightConnector1">
            <a:avLst/>
          </a:prstGeom>
          <a:noFill/>
          <a:ln cap="flat" cmpd="sng" w="38100">
            <a:solidFill>
              <a:schemeClr val="dk1"/>
            </a:solidFill>
            <a:prstDash val="solid"/>
            <a:round/>
            <a:headEnd len="med" w="med" type="none"/>
            <a:tailEnd len="med" w="med" type="none"/>
          </a:ln>
        </p:spPr>
      </p:cxnSp>
      <p:sp>
        <p:nvSpPr>
          <p:cNvPr id="1366" name="Google Shape;1366;p161"/>
          <p:cNvSpPr txBox="1"/>
          <p:nvPr>
            <p:ph idx="5" type="subTitle"/>
          </p:nvPr>
        </p:nvSpPr>
        <p:spPr>
          <a:xfrm>
            <a:off x="6409960" y="17108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367" name="Google Shape;1367;p161"/>
          <p:cNvSpPr txBox="1"/>
          <p:nvPr>
            <p:ph idx="6" type="body"/>
          </p:nvPr>
        </p:nvSpPr>
        <p:spPr>
          <a:xfrm>
            <a:off x="6409960" y="21698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1368" name="Google Shape;1368;p161"/>
          <p:cNvCxnSpPr/>
          <p:nvPr/>
        </p:nvCxnSpPr>
        <p:spPr>
          <a:xfrm>
            <a:off x="6159133" y="1792207"/>
            <a:ext cx="0" cy="1678500"/>
          </a:xfrm>
          <a:prstGeom prst="straightConnector1">
            <a:avLst/>
          </a:prstGeom>
          <a:noFill/>
          <a:ln cap="flat" cmpd="sng" w="38100">
            <a:solidFill>
              <a:schemeClr val="dk1"/>
            </a:solidFill>
            <a:prstDash val="solid"/>
            <a:round/>
            <a:headEnd len="med" w="med" type="none"/>
            <a:tailEnd len="med" w="med" type="none"/>
          </a:ln>
        </p:spPr>
      </p:cxnSp>
      <p:sp>
        <p:nvSpPr>
          <p:cNvPr id="1369" name="Google Shape;1369;p161"/>
          <p:cNvSpPr txBox="1"/>
          <p:nvPr>
            <p:ph idx="7" type="subTitle"/>
          </p:nvPr>
        </p:nvSpPr>
        <p:spPr>
          <a:xfrm>
            <a:off x="6409960" y="386902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370" name="Google Shape;1370;p161"/>
          <p:cNvSpPr txBox="1"/>
          <p:nvPr>
            <p:ph idx="8" type="body"/>
          </p:nvPr>
        </p:nvSpPr>
        <p:spPr>
          <a:xfrm>
            <a:off x="6409960" y="432802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solidFill>
                  <a:srgbClr val="353535"/>
                </a:solidFill>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cxnSp>
        <p:nvCxnSpPr>
          <p:cNvPr id="1371" name="Google Shape;1371;p161"/>
          <p:cNvCxnSpPr/>
          <p:nvPr/>
        </p:nvCxnSpPr>
        <p:spPr>
          <a:xfrm>
            <a:off x="6159133" y="3950407"/>
            <a:ext cx="0" cy="1678500"/>
          </a:xfrm>
          <a:prstGeom prst="straightConnector1">
            <a:avLst/>
          </a:prstGeom>
          <a:noFill/>
          <a:ln cap="flat" cmpd="sng" w="38100">
            <a:solidFill>
              <a:schemeClr val="dk1"/>
            </a:solidFill>
            <a:prstDash val="solid"/>
            <a:round/>
            <a:headEnd len="med" w="med" type="none"/>
            <a:tailEnd len="med" w="med" type="none"/>
          </a:ln>
        </p:spPr>
      </p:cxnSp>
      <p:sp>
        <p:nvSpPr>
          <p:cNvPr id="1372" name="Google Shape;1372;p161"/>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373" name="Google Shape;1373;p161"/>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374" name="Google Shape;1374;p161"/>
          <p:cNvSpPr/>
          <p:nvPr/>
        </p:nvSpPr>
        <p:spPr>
          <a:xfrm>
            <a:off x="10471975" y="6083350"/>
            <a:ext cx="1201500" cy="7746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375" name="Google Shape;1375;p161"/>
          <p:cNvGrpSpPr/>
          <p:nvPr/>
        </p:nvGrpSpPr>
        <p:grpSpPr>
          <a:xfrm>
            <a:off x="0" y="5980278"/>
            <a:ext cx="12191479" cy="127050"/>
            <a:chOff x="0" y="9863563"/>
            <a:chExt cx="20104682" cy="209550"/>
          </a:xfrm>
        </p:grpSpPr>
        <p:sp>
          <p:nvSpPr>
            <p:cNvPr id="1376" name="Google Shape;1376;p161"/>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77" name="Google Shape;1377;p161"/>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78" name="Google Shape;1378;p161"/>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79" name="Google Shape;1379;p161"/>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380" name="Google Shape;1380;p161"/>
          <p:cNvGrpSpPr/>
          <p:nvPr/>
        </p:nvGrpSpPr>
        <p:grpSpPr>
          <a:xfrm>
            <a:off x="10472612" y="6300976"/>
            <a:ext cx="1450594" cy="352728"/>
            <a:chOff x="17270138" y="10392506"/>
            <a:chExt cx="2392141" cy="581772"/>
          </a:xfrm>
        </p:grpSpPr>
        <p:grpSp>
          <p:nvGrpSpPr>
            <p:cNvPr id="1381" name="Google Shape;1381;p161"/>
            <p:cNvGrpSpPr/>
            <p:nvPr/>
          </p:nvGrpSpPr>
          <p:grpSpPr>
            <a:xfrm>
              <a:off x="17879688" y="10615449"/>
              <a:ext cx="479402" cy="221678"/>
              <a:chOff x="17879688" y="10615449"/>
              <a:chExt cx="479402" cy="221678"/>
            </a:xfrm>
          </p:grpSpPr>
          <p:pic>
            <p:nvPicPr>
              <p:cNvPr id="1382" name="Google Shape;1382;p161"/>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383" name="Google Shape;1383;p161"/>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384" name="Google Shape;1384;p161"/>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85" name="Google Shape;1385;p161"/>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86" name="Google Shape;1386;p161"/>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387" name="Google Shape;1387;p161"/>
            <p:cNvGrpSpPr/>
            <p:nvPr/>
          </p:nvGrpSpPr>
          <p:grpSpPr>
            <a:xfrm>
              <a:off x="17270138" y="10697205"/>
              <a:ext cx="448309" cy="277073"/>
              <a:chOff x="17270138" y="10697205"/>
              <a:chExt cx="448309" cy="277073"/>
            </a:xfrm>
          </p:grpSpPr>
          <p:sp>
            <p:nvSpPr>
              <p:cNvPr id="1388" name="Google Shape;1388;p161"/>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89" name="Google Shape;1389;p161"/>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390" name="Google Shape;1390;p161"/>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391" name="Google Shape;1391;p161"/>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strast &amp; Compare">
  <p:cSld name="Title and Content_1">
    <p:spTree>
      <p:nvGrpSpPr>
        <p:cNvPr id="1392" name="Shape 1392"/>
        <p:cNvGrpSpPr/>
        <p:nvPr/>
      </p:nvGrpSpPr>
      <p:grpSpPr>
        <a:xfrm>
          <a:off x="0" y="0"/>
          <a:ext cx="0" cy="0"/>
          <a:chOff x="0" y="0"/>
          <a:chExt cx="0" cy="0"/>
        </a:xfrm>
      </p:grpSpPr>
      <p:sp>
        <p:nvSpPr>
          <p:cNvPr id="1393" name="Google Shape;1393;p162"/>
          <p:cNvSpPr/>
          <p:nvPr/>
        </p:nvSpPr>
        <p:spPr>
          <a:xfrm>
            <a:off x="5986150" y="12725"/>
            <a:ext cx="6205800" cy="6858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162"/>
          <p:cNvSpPr txBox="1"/>
          <p:nvPr>
            <p:ph idx="1" type="subTitle"/>
          </p:nvPr>
        </p:nvSpPr>
        <p:spPr>
          <a:xfrm>
            <a:off x="1003810" y="2149031"/>
            <a:ext cx="41709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395" name="Google Shape;1395;p162"/>
          <p:cNvSpPr txBox="1"/>
          <p:nvPr>
            <p:ph idx="2" type="body"/>
          </p:nvPr>
        </p:nvSpPr>
        <p:spPr>
          <a:xfrm>
            <a:off x="1003810" y="260803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363636"/>
              </a:buClr>
              <a:buSzPts val="1800"/>
              <a:buChar char="■"/>
              <a:defRPr>
                <a:solidFill>
                  <a:srgbClr val="363636"/>
                </a:solidFill>
              </a:defRPr>
            </a:lvl1pPr>
            <a:lvl2pPr indent="-342900" lvl="1" marL="914400">
              <a:spcBef>
                <a:spcPts val="0"/>
              </a:spcBef>
              <a:spcAft>
                <a:spcPts val="0"/>
              </a:spcAft>
              <a:buClr>
                <a:srgbClr val="363636"/>
              </a:buClr>
              <a:buSzPts val="1800"/>
              <a:buChar char="□"/>
              <a:defRPr>
                <a:solidFill>
                  <a:srgbClr val="363636"/>
                </a:solidFill>
              </a:defRPr>
            </a:lvl2pPr>
            <a:lvl3pPr indent="-342900" lvl="2" marL="1371600">
              <a:spcBef>
                <a:spcPts val="0"/>
              </a:spcBef>
              <a:spcAft>
                <a:spcPts val="0"/>
              </a:spcAft>
              <a:buClr>
                <a:srgbClr val="363636"/>
              </a:buClr>
              <a:buSzPts val="1800"/>
              <a:buChar char="■"/>
              <a:defRPr>
                <a:solidFill>
                  <a:srgbClr val="363636"/>
                </a:solidFill>
              </a:defRPr>
            </a:lvl3pPr>
            <a:lvl4pPr indent="-342900" lvl="3" marL="1828800">
              <a:spcBef>
                <a:spcPts val="0"/>
              </a:spcBef>
              <a:spcAft>
                <a:spcPts val="0"/>
              </a:spcAft>
              <a:buClr>
                <a:srgbClr val="363636"/>
              </a:buClr>
              <a:buSzPts val="1800"/>
              <a:buChar char="■"/>
              <a:defRPr>
                <a:solidFill>
                  <a:srgbClr val="363636"/>
                </a:solidFill>
              </a:defRPr>
            </a:lvl4pPr>
            <a:lvl5pPr indent="-342900" lvl="4" marL="2286000">
              <a:spcBef>
                <a:spcPts val="0"/>
              </a:spcBef>
              <a:spcAft>
                <a:spcPts val="0"/>
              </a:spcAft>
              <a:buClr>
                <a:srgbClr val="363636"/>
              </a:buClr>
              <a:buSzPts val="1800"/>
              <a:buChar char="□"/>
              <a:defRPr>
                <a:solidFill>
                  <a:srgbClr val="363636"/>
                </a:solidFill>
              </a:defRPr>
            </a:lvl5pPr>
            <a:lvl6pPr indent="-342900" lvl="5" marL="2743200">
              <a:spcBef>
                <a:spcPts val="0"/>
              </a:spcBef>
              <a:spcAft>
                <a:spcPts val="0"/>
              </a:spcAft>
              <a:buClr>
                <a:srgbClr val="363636"/>
              </a:buClr>
              <a:buSzPts val="1800"/>
              <a:buChar char="■"/>
              <a:defRPr>
                <a:solidFill>
                  <a:srgbClr val="363636"/>
                </a:solidFill>
              </a:defRPr>
            </a:lvl6pPr>
            <a:lvl7pPr indent="-342900" lvl="6" marL="3200400">
              <a:spcBef>
                <a:spcPts val="0"/>
              </a:spcBef>
              <a:spcAft>
                <a:spcPts val="0"/>
              </a:spcAft>
              <a:buClr>
                <a:srgbClr val="363636"/>
              </a:buClr>
              <a:buSzPts val="1800"/>
              <a:buChar char="■"/>
              <a:defRPr>
                <a:solidFill>
                  <a:srgbClr val="363636"/>
                </a:solidFill>
              </a:defRPr>
            </a:lvl7pPr>
            <a:lvl8pPr indent="-342900" lvl="7" marL="3657600">
              <a:spcBef>
                <a:spcPts val="0"/>
              </a:spcBef>
              <a:spcAft>
                <a:spcPts val="0"/>
              </a:spcAft>
              <a:buClr>
                <a:srgbClr val="363636"/>
              </a:buClr>
              <a:buSzPts val="1800"/>
              <a:buChar char="□"/>
              <a:defRPr>
                <a:solidFill>
                  <a:srgbClr val="363636"/>
                </a:solidFill>
              </a:defRPr>
            </a:lvl8pPr>
            <a:lvl9pPr indent="-342900" lvl="8" marL="4114800">
              <a:spcBef>
                <a:spcPts val="0"/>
              </a:spcBef>
              <a:spcAft>
                <a:spcPts val="0"/>
              </a:spcAft>
              <a:buClr>
                <a:srgbClr val="363636"/>
              </a:buClr>
              <a:buSzPts val="1800"/>
              <a:buChar char="■"/>
              <a:defRPr>
                <a:solidFill>
                  <a:srgbClr val="363636"/>
                </a:solidFill>
              </a:defRPr>
            </a:lvl9pPr>
          </a:lstStyle>
          <a:p/>
        </p:txBody>
      </p:sp>
      <p:sp>
        <p:nvSpPr>
          <p:cNvPr id="1396" name="Google Shape;1396;p162"/>
          <p:cNvSpPr txBox="1"/>
          <p:nvPr>
            <p:ph idx="3" type="subTitle"/>
          </p:nvPr>
        </p:nvSpPr>
        <p:spPr>
          <a:xfrm>
            <a:off x="7090050" y="2165192"/>
            <a:ext cx="4170900" cy="29031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latin typeface="Muli"/>
                <a:ea typeface="Muli"/>
                <a:cs typeface="Muli"/>
                <a:sym typeface="Muli"/>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p:txBody>
      </p:sp>
      <p:sp>
        <p:nvSpPr>
          <p:cNvPr id="1397" name="Google Shape;1397;p162"/>
          <p:cNvSpPr txBox="1"/>
          <p:nvPr>
            <p:ph idx="4" type="body"/>
          </p:nvPr>
        </p:nvSpPr>
        <p:spPr>
          <a:xfrm>
            <a:off x="7055110" y="2624181"/>
            <a:ext cx="4240800" cy="1192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42900" lvl="1" marL="914400">
              <a:spcBef>
                <a:spcPts val="0"/>
              </a:spcBef>
              <a:spcAft>
                <a:spcPts val="0"/>
              </a:spcAft>
              <a:buClr>
                <a:srgbClr val="FFFFFF"/>
              </a:buClr>
              <a:buSzPts val="1800"/>
              <a:buChar char="□"/>
              <a:defRPr>
                <a:solidFill>
                  <a:srgbClr val="FFFFFF"/>
                </a:solidFill>
              </a:defRPr>
            </a:lvl2pPr>
            <a:lvl3pPr indent="-342900" lvl="2" marL="1371600">
              <a:spcBef>
                <a:spcPts val="0"/>
              </a:spcBef>
              <a:spcAft>
                <a:spcPts val="0"/>
              </a:spcAft>
              <a:buClr>
                <a:srgbClr val="FFFFFF"/>
              </a:buClr>
              <a:buSzPts val="1800"/>
              <a:buChar char="■"/>
              <a:defRPr>
                <a:solidFill>
                  <a:srgbClr val="FFFFFF"/>
                </a:solidFill>
              </a:defRPr>
            </a:lvl3pPr>
            <a:lvl4pPr indent="-342900" lvl="3" marL="1828800">
              <a:spcBef>
                <a:spcPts val="0"/>
              </a:spcBef>
              <a:spcAft>
                <a:spcPts val="0"/>
              </a:spcAft>
              <a:buClr>
                <a:srgbClr val="FFFFFF"/>
              </a:buClr>
              <a:buSzPts val="1800"/>
              <a:buChar char="■"/>
              <a:defRPr>
                <a:solidFill>
                  <a:srgbClr val="FFFFFF"/>
                </a:solidFill>
              </a:defRPr>
            </a:lvl4pPr>
            <a:lvl5pPr indent="-342900" lvl="4" marL="2286000">
              <a:spcBef>
                <a:spcPts val="0"/>
              </a:spcBef>
              <a:spcAft>
                <a:spcPts val="0"/>
              </a:spcAft>
              <a:buClr>
                <a:srgbClr val="FFFFFF"/>
              </a:buClr>
              <a:buSzPts val="1800"/>
              <a:buChar char="□"/>
              <a:defRPr>
                <a:solidFill>
                  <a:srgbClr val="FFFFFF"/>
                </a:solidFill>
              </a:defRPr>
            </a:lvl5pPr>
            <a:lvl6pPr indent="-342900" lvl="5" marL="2743200">
              <a:spcBef>
                <a:spcPts val="0"/>
              </a:spcBef>
              <a:spcAft>
                <a:spcPts val="0"/>
              </a:spcAft>
              <a:buClr>
                <a:srgbClr val="FFFFFF"/>
              </a:buClr>
              <a:buSzPts val="1800"/>
              <a:buChar char="■"/>
              <a:defRPr>
                <a:solidFill>
                  <a:srgbClr val="FFFFFF"/>
                </a:solidFill>
              </a:defRPr>
            </a:lvl6pPr>
            <a:lvl7pPr indent="-342900" lvl="6" marL="3200400">
              <a:spcBef>
                <a:spcPts val="0"/>
              </a:spcBef>
              <a:spcAft>
                <a:spcPts val="0"/>
              </a:spcAft>
              <a:buClr>
                <a:srgbClr val="FFFFFF"/>
              </a:buClr>
              <a:buSzPts val="1800"/>
              <a:buChar char="■"/>
              <a:defRPr>
                <a:solidFill>
                  <a:srgbClr val="FFFFFF"/>
                </a:solidFill>
              </a:defRPr>
            </a:lvl7pPr>
            <a:lvl8pPr indent="-342900" lvl="7" marL="3657600">
              <a:spcBef>
                <a:spcPts val="0"/>
              </a:spcBef>
              <a:spcAft>
                <a:spcPts val="0"/>
              </a:spcAft>
              <a:buClr>
                <a:srgbClr val="FFFFFF"/>
              </a:buClr>
              <a:buSzPts val="1800"/>
              <a:buChar char="□"/>
              <a:defRPr>
                <a:solidFill>
                  <a:srgbClr val="FFFFFF"/>
                </a:solidFill>
              </a:defRPr>
            </a:lvl8pPr>
            <a:lvl9pPr indent="-342900" lvl="8" marL="4114800">
              <a:spcBef>
                <a:spcPts val="0"/>
              </a:spcBef>
              <a:spcAft>
                <a:spcPts val="0"/>
              </a:spcAft>
              <a:buClr>
                <a:srgbClr val="FFFFFF"/>
              </a:buClr>
              <a:buSzPts val="1800"/>
              <a:buChar char="■"/>
              <a:defRPr>
                <a:solidFill>
                  <a:srgbClr val="FFFFFF"/>
                </a:solidFill>
              </a:defRPr>
            </a:lvl9pPr>
          </a:lstStyle>
          <a:p/>
        </p:txBody>
      </p:sp>
      <p:sp>
        <p:nvSpPr>
          <p:cNvPr id="1398" name="Google Shape;1398;p162"/>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1399" name="Google Shape;1399;p162"/>
          <p:cNvSpPr txBox="1"/>
          <p:nvPr>
            <p:ph type="title"/>
          </p:nvPr>
        </p:nvSpPr>
        <p:spPr>
          <a:xfrm>
            <a:off x="685800" y="533400"/>
            <a:ext cx="48768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grpSp>
        <p:nvGrpSpPr>
          <p:cNvPr id="1400" name="Google Shape;1400;p162"/>
          <p:cNvGrpSpPr/>
          <p:nvPr/>
        </p:nvGrpSpPr>
        <p:grpSpPr>
          <a:xfrm>
            <a:off x="0" y="5980278"/>
            <a:ext cx="12191479" cy="127050"/>
            <a:chOff x="0" y="9863563"/>
            <a:chExt cx="20104682" cy="209550"/>
          </a:xfrm>
        </p:grpSpPr>
        <p:sp>
          <p:nvSpPr>
            <p:cNvPr id="1401" name="Google Shape;1401;p162"/>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02" name="Google Shape;1402;p162"/>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03" name="Google Shape;1403;p162"/>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04" name="Google Shape;1404;p162"/>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405" name="Google Shape;1405;p162"/>
          <p:cNvGrpSpPr/>
          <p:nvPr/>
        </p:nvGrpSpPr>
        <p:grpSpPr>
          <a:xfrm>
            <a:off x="10472612" y="6300976"/>
            <a:ext cx="1450594" cy="352728"/>
            <a:chOff x="17270138" y="10392506"/>
            <a:chExt cx="2392141" cy="581772"/>
          </a:xfrm>
        </p:grpSpPr>
        <p:grpSp>
          <p:nvGrpSpPr>
            <p:cNvPr id="1406" name="Google Shape;1406;p162"/>
            <p:cNvGrpSpPr/>
            <p:nvPr/>
          </p:nvGrpSpPr>
          <p:grpSpPr>
            <a:xfrm>
              <a:off x="17879688" y="10615449"/>
              <a:ext cx="479402" cy="221678"/>
              <a:chOff x="17879688" y="10615449"/>
              <a:chExt cx="479402" cy="221678"/>
            </a:xfrm>
          </p:grpSpPr>
          <p:pic>
            <p:nvPicPr>
              <p:cNvPr id="1407" name="Google Shape;1407;p162"/>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408" name="Google Shape;1408;p162"/>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409" name="Google Shape;1409;p162"/>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10" name="Google Shape;1410;p162"/>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11" name="Google Shape;1411;p162"/>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412" name="Google Shape;1412;p162"/>
            <p:cNvGrpSpPr/>
            <p:nvPr/>
          </p:nvGrpSpPr>
          <p:grpSpPr>
            <a:xfrm>
              <a:off x="17270138" y="10697205"/>
              <a:ext cx="448309" cy="277073"/>
              <a:chOff x="17270138" y="10697205"/>
              <a:chExt cx="448309" cy="277073"/>
            </a:xfrm>
          </p:grpSpPr>
          <p:sp>
            <p:nvSpPr>
              <p:cNvPr id="1413" name="Google Shape;1413;p162"/>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14" name="Google Shape;1414;p162"/>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15" name="Google Shape;1415;p162"/>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416" name="Google Shape;1416;p162"/>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aph Layout">
  <p:cSld name="Title and Content_1_3">
    <p:spTree>
      <p:nvGrpSpPr>
        <p:cNvPr id="1417" name="Shape 1417"/>
        <p:cNvGrpSpPr/>
        <p:nvPr/>
      </p:nvGrpSpPr>
      <p:grpSpPr>
        <a:xfrm>
          <a:off x="0" y="0"/>
          <a:ext cx="0" cy="0"/>
          <a:chOff x="0" y="0"/>
          <a:chExt cx="0" cy="0"/>
        </a:xfrm>
      </p:grpSpPr>
      <p:sp>
        <p:nvSpPr>
          <p:cNvPr id="1418" name="Google Shape;1418;p163"/>
          <p:cNvSpPr/>
          <p:nvPr/>
        </p:nvSpPr>
        <p:spPr>
          <a:xfrm>
            <a:off x="8136663" y="0"/>
            <a:ext cx="4053207" cy="6858000"/>
          </a:xfrm>
          <a:custGeom>
            <a:rect b="b" l="l" r="r" t="t"/>
            <a:pathLst>
              <a:path extrusionOk="0" h="6858000" w="12190095">
                <a:moveTo>
                  <a:pt x="0" y="6858000"/>
                </a:moveTo>
                <a:lnTo>
                  <a:pt x="12189599" y="6858000"/>
                </a:lnTo>
                <a:lnTo>
                  <a:pt x="12189599" y="0"/>
                </a:lnTo>
                <a:lnTo>
                  <a:pt x="0" y="0"/>
                </a:lnTo>
                <a:lnTo>
                  <a:pt x="0" y="6858000"/>
                </a:lnTo>
                <a:close/>
              </a:path>
            </a:pathLst>
          </a:custGeom>
          <a:solidFill>
            <a:schemeClr val="dk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419" name="Google Shape;1419;p163"/>
          <p:cNvSpPr txBox="1"/>
          <p:nvPr>
            <p:ph idx="1" type="subTitle"/>
          </p:nvPr>
        </p:nvSpPr>
        <p:spPr>
          <a:xfrm>
            <a:off x="685793" y="1213675"/>
            <a:ext cx="7013100" cy="402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353535"/>
                </a:solidFill>
                <a:latin typeface="Muli"/>
                <a:ea typeface="Muli"/>
                <a:cs typeface="Muli"/>
                <a:sym typeface="Muli"/>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420" name="Google Shape;1420;p163"/>
          <p:cNvSpPr txBox="1"/>
          <p:nvPr>
            <p:ph idx="2" type="body"/>
          </p:nvPr>
        </p:nvSpPr>
        <p:spPr>
          <a:xfrm>
            <a:off x="685800" y="6025775"/>
            <a:ext cx="7013100" cy="609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363636"/>
              </a:buClr>
              <a:buSzPts val="1800"/>
              <a:buChar char="■"/>
              <a:defRPr>
                <a:solidFill>
                  <a:srgbClr val="363636"/>
                </a:solidFill>
              </a:defRPr>
            </a:lvl1pPr>
            <a:lvl2pPr indent="-342900" lvl="1" marL="914400">
              <a:spcBef>
                <a:spcPts val="0"/>
              </a:spcBef>
              <a:spcAft>
                <a:spcPts val="0"/>
              </a:spcAft>
              <a:buClr>
                <a:srgbClr val="363636"/>
              </a:buClr>
              <a:buSzPts val="1800"/>
              <a:buChar char="□"/>
              <a:defRPr>
                <a:solidFill>
                  <a:srgbClr val="363636"/>
                </a:solidFill>
              </a:defRPr>
            </a:lvl2pPr>
            <a:lvl3pPr indent="-342900" lvl="2" marL="1371600">
              <a:spcBef>
                <a:spcPts val="0"/>
              </a:spcBef>
              <a:spcAft>
                <a:spcPts val="0"/>
              </a:spcAft>
              <a:buClr>
                <a:srgbClr val="363636"/>
              </a:buClr>
              <a:buSzPts val="1800"/>
              <a:buChar char="■"/>
              <a:defRPr>
                <a:solidFill>
                  <a:srgbClr val="363636"/>
                </a:solidFill>
              </a:defRPr>
            </a:lvl3pPr>
            <a:lvl4pPr indent="-342900" lvl="3" marL="1828800">
              <a:spcBef>
                <a:spcPts val="0"/>
              </a:spcBef>
              <a:spcAft>
                <a:spcPts val="0"/>
              </a:spcAft>
              <a:buClr>
                <a:srgbClr val="363636"/>
              </a:buClr>
              <a:buSzPts val="1800"/>
              <a:buChar char="■"/>
              <a:defRPr>
                <a:solidFill>
                  <a:srgbClr val="363636"/>
                </a:solidFill>
              </a:defRPr>
            </a:lvl4pPr>
            <a:lvl5pPr indent="-342900" lvl="4" marL="2286000">
              <a:spcBef>
                <a:spcPts val="0"/>
              </a:spcBef>
              <a:spcAft>
                <a:spcPts val="0"/>
              </a:spcAft>
              <a:buClr>
                <a:srgbClr val="363636"/>
              </a:buClr>
              <a:buSzPts val="1800"/>
              <a:buChar char="□"/>
              <a:defRPr>
                <a:solidFill>
                  <a:srgbClr val="363636"/>
                </a:solidFill>
              </a:defRPr>
            </a:lvl5pPr>
            <a:lvl6pPr indent="-342900" lvl="5" marL="2743200">
              <a:spcBef>
                <a:spcPts val="0"/>
              </a:spcBef>
              <a:spcAft>
                <a:spcPts val="0"/>
              </a:spcAft>
              <a:buClr>
                <a:srgbClr val="363636"/>
              </a:buClr>
              <a:buSzPts val="1800"/>
              <a:buChar char="■"/>
              <a:defRPr>
                <a:solidFill>
                  <a:srgbClr val="363636"/>
                </a:solidFill>
              </a:defRPr>
            </a:lvl6pPr>
            <a:lvl7pPr indent="-342900" lvl="6" marL="3200400">
              <a:spcBef>
                <a:spcPts val="0"/>
              </a:spcBef>
              <a:spcAft>
                <a:spcPts val="0"/>
              </a:spcAft>
              <a:buClr>
                <a:srgbClr val="363636"/>
              </a:buClr>
              <a:buSzPts val="1800"/>
              <a:buChar char="■"/>
              <a:defRPr>
                <a:solidFill>
                  <a:srgbClr val="363636"/>
                </a:solidFill>
              </a:defRPr>
            </a:lvl7pPr>
            <a:lvl8pPr indent="-342900" lvl="7" marL="3657600">
              <a:spcBef>
                <a:spcPts val="0"/>
              </a:spcBef>
              <a:spcAft>
                <a:spcPts val="0"/>
              </a:spcAft>
              <a:buClr>
                <a:srgbClr val="363636"/>
              </a:buClr>
              <a:buSzPts val="1800"/>
              <a:buChar char="□"/>
              <a:defRPr>
                <a:solidFill>
                  <a:srgbClr val="363636"/>
                </a:solidFill>
              </a:defRPr>
            </a:lvl8pPr>
            <a:lvl9pPr indent="-342900" lvl="8" marL="4114800">
              <a:spcBef>
                <a:spcPts val="0"/>
              </a:spcBef>
              <a:spcAft>
                <a:spcPts val="0"/>
              </a:spcAft>
              <a:buClr>
                <a:srgbClr val="363636"/>
              </a:buClr>
              <a:buSzPts val="1800"/>
              <a:buChar char="■"/>
              <a:defRPr>
                <a:solidFill>
                  <a:srgbClr val="363636"/>
                </a:solidFill>
              </a:defRPr>
            </a:lvl9pPr>
          </a:lstStyle>
          <a:p/>
        </p:txBody>
      </p:sp>
      <p:sp>
        <p:nvSpPr>
          <p:cNvPr id="1421" name="Google Shape;1421;p163"/>
          <p:cNvSpPr txBox="1"/>
          <p:nvPr>
            <p:ph idx="3" type="subTitle"/>
          </p:nvPr>
        </p:nvSpPr>
        <p:spPr>
          <a:xfrm>
            <a:off x="8561475" y="412600"/>
            <a:ext cx="3197100" cy="10272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latin typeface="Muli"/>
                <a:ea typeface="Muli"/>
                <a:cs typeface="Muli"/>
                <a:sym typeface="Muli"/>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p:txBody>
      </p:sp>
      <p:sp>
        <p:nvSpPr>
          <p:cNvPr id="1422" name="Google Shape;1422;p163"/>
          <p:cNvSpPr txBox="1"/>
          <p:nvPr>
            <p:ph idx="4" type="body"/>
          </p:nvPr>
        </p:nvSpPr>
        <p:spPr>
          <a:xfrm>
            <a:off x="8561475" y="1481202"/>
            <a:ext cx="3197100" cy="1959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42900" lvl="1" marL="914400">
              <a:spcBef>
                <a:spcPts val="0"/>
              </a:spcBef>
              <a:spcAft>
                <a:spcPts val="0"/>
              </a:spcAft>
              <a:buClr>
                <a:srgbClr val="FFFFFF"/>
              </a:buClr>
              <a:buSzPts val="1800"/>
              <a:buChar char="□"/>
              <a:defRPr>
                <a:solidFill>
                  <a:srgbClr val="FFFFFF"/>
                </a:solidFill>
              </a:defRPr>
            </a:lvl2pPr>
            <a:lvl3pPr indent="-342900" lvl="2" marL="1371600">
              <a:spcBef>
                <a:spcPts val="0"/>
              </a:spcBef>
              <a:spcAft>
                <a:spcPts val="0"/>
              </a:spcAft>
              <a:buClr>
                <a:srgbClr val="FFFFFF"/>
              </a:buClr>
              <a:buSzPts val="1800"/>
              <a:buChar char="■"/>
              <a:defRPr>
                <a:solidFill>
                  <a:srgbClr val="FFFFFF"/>
                </a:solidFill>
              </a:defRPr>
            </a:lvl3pPr>
            <a:lvl4pPr indent="-342900" lvl="3" marL="1828800">
              <a:spcBef>
                <a:spcPts val="0"/>
              </a:spcBef>
              <a:spcAft>
                <a:spcPts val="0"/>
              </a:spcAft>
              <a:buClr>
                <a:srgbClr val="FFFFFF"/>
              </a:buClr>
              <a:buSzPts val="1800"/>
              <a:buChar char="■"/>
              <a:defRPr>
                <a:solidFill>
                  <a:srgbClr val="FFFFFF"/>
                </a:solidFill>
              </a:defRPr>
            </a:lvl4pPr>
            <a:lvl5pPr indent="-342900" lvl="4" marL="2286000">
              <a:spcBef>
                <a:spcPts val="0"/>
              </a:spcBef>
              <a:spcAft>
                <a:spcPts val="0"/>
              </a:spcAft>
              <a:buClr>
                <a:srgbClr val="FFFFFF"/>
              </a:buClr>
              <a:buSzPts val="1800"/>
              <a:buChar char="□"/>
              <a:defRPr>
                <a:solidFill>
                  <a:srgbClr val="FFFFFF"/>
                </a:solidFill>
              </a:defRPr>
            </a:lvl5pPr>
            <a:lvl6pPr indent="-342900" lvl="5" marL="2743200">
              <a:spcBef>
                <a:spcPts val="0"/>
              </a:spcBef>
              <a:spcAft>
                <a:spcPts val="0"/>
              </a:spcAft>
              <a:buClr>
                <a:srgbClr val="FFFFFF"/>
              </a:buClr>
              <a:buSzPts val="1800"/>
              <a:buChar char="■"/>
              <a:defRPr>
                <a:solidFill>
                  <a:srgbClr val="FFFFFF"/>
                </a:solidFill>
              </a:defRPr>
            </a:lvl6pPr>
            <a:lvl7pPr indent="-342900" lvl="6" marL="3200400">
              <a:spcBef>
                <a:spcPts val="0"/>
              </a:spcBef>
              <a:spcAft>
                <a:spcPts val="0"/>
              </a:spcAft>
              <a:buClr>
                <a:srgbClr val="FFFFFF"/>
              </a:buClr>
              <a:buSzPts val="1800"/>
              <a:buChar char="■"/>
              <a:defRPr>
                <a:solidFill>
                  <a:srgbClr val="FFFFFF"/>
                </a:solidFill>
              </a:defRPr>
            </a:lvl7pPr>
            <a:lvl8pPr indent="-342900" lvl="7" marL="3657600">
              <a:spcBef>
                <a:spcPts val="0"/>
              </a:spcBef>
              <a:spcAft>
                <a:spcPts val="0"/>
              </a:spcAft>
              <a:buClr>
                <a:srgbClr val="FFFFFF"/>
              </a:buClr>
              <a:buSzPts val="1800"/>
              <a:buChar char="□"/>
              <a:defRPr>
                <a:solidFill>
                  <a:srgbClr val="FFFFFF"/>
                </a:solidFill>
              </a:defRPr>
            </a:lvl8pPr>
            <a:lvl9pPr indent="-342900" lvl="8" marL="4114800">
              <a:spcBef>
                <a:spcPts val="0"/>
              </a:spcBef>
              <a:spcAft>
                <a:spcPts val="0"/>
              </a:spcAft>
              <a:buClr>
                <a:srgbClr val="FFFFFF"/>
              </a:buClr>
              <a:buSzPts val="1800"/>
              <a:buChar char="■"/>
              <a:defRPr>
                <a:solidFill>
                  <a:srgbClr val="FFFFFF"/>
                </a:solidFill>
              </a:defRPr>
            </a:lvl9pPr>
          </a:lstStyle>
          <a:p/>
        </p:txBody>
      </p:sp>
      <p:sp>
        <p:nvSpPr>
          <p:cNvPr id="1423" name="Google Shape;1423;p163"/>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1424" name="Google Shape;1424;p163"/>
          <p:cNvSpPr txBox="1"/>
          <p:nvPr>
            <p:ph type="title"/>
          </p:nvPr>
        </p:nvSpPr>
        <p:spPr>
          <a:xfrm>
            <a:off x="685800" y="533400"/>
            <a:ext cx="70131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sz="1800">
                <a:latin typeface="Muli"/>
                <a:ea typeface="Muli"/>
                <a:cs typeface="Muli"/>
                <a:sym typeface="Muli"/>
              </a:defRPr>
            </a:lvl2pPr>
            <a:lvl3pPr lvl="2">
              <a:spcBef>
                <a:spcPts val="0"/>
              </a:spcBef>
              <a:spcAft>
                <a:spcPts val="0"/>
              </a:spcAft>
              <a:buSzPts val="1400"/>
              <a:buFont typeface="Muli"/>
              <a:buNone/>
              <a:defRPr sz="1800">
                <a:latin typeface="Muli"/>
                <a:ea typeface="Muli"/>
                <a:cs typeface="Muli"/>
                <a:sym typeface="Muli"/>
              </a:defRPr>
            </a:lvl3pPr>
            <a:lvl4pPr lvl="3">
              <a:spcBef>
                <a:spcPts val="0"/>
              </a:spcBef>
              <a:spcAft>
                <a:spcPts val="0"/>
              </a:spcAft>
              <a:buSzPts val="1400"/>
              <a:buFont typeface="Muli"/>
              <a:buNone/>
              <a:defRPr sz="1800">
                <a:latin typeface="Muli"/>
                <a:ea typeface="Muli"/>
                <a:cs typeface="Muli"/>
                <a:sym typeface="Muli"/>
              </a:defRPr>
            </a:lvl4pPr>
            <a:lvl5pPr lvl="4">
              <a:spcBef>
                <a:spcPts val="0"/>
              </a:spcBef>
              <a:spcAft>
                <a:spcPts val="0"/>
              </a:spcAft>
              <a:buSzPts val="1400"/>
              <a:buFont typeface="Muli"/>
              <a:buNone/>
              <a:defRPr sz="1800">
                <a:latin typeface="Muli"/>
                <a:ea typeface="Muli"/>
                <a:cs typeface="Muli"/>
                <a:sym typeface="Muli"/>
              </a:defRPr>
            </a:lvl5pPr>
            <a:lvl6pPr lvl="5">
              <a:spcBef>
                <a:spcPts val="0"/>
              </a:spcBef>
              <a:spcAft>
                <a:spcPts val="0"/>
              </a:spcAft>
              <a:buSzPts val="1400"/>
              <a:buFont typeface="Muli"/>
              <a:buNone/>
              <a:defRPr sz="1800">
                <a:latin typeface="Muli"/>
                <a:ea typeface="Muli"/>
                <a:cs typeface="Muli"/>
                <a:sym typeface="Muli"/>
              </a:defRPr>
            </a:lvl6pPr>
            <a:lvl7pPr lvl="6">
              <a:spcBef>
                <a:spcPts val="0"/>
              </a:spcBef>
              <a:spcAft>
                <a:spcPts val="0"/>
              </a:spcAft>
              <a:buSzPts val="1400"/>
              <a:buFont typeface="Muli"/>
              <a:buNone/>
              <a:defRPr sz="1800">
                <a:latin typeface="Muli"/>
                <a:ea typeface="Muli"/>
                <a:cs typeface="Muli"/>
                <a:sym typeface="Muli"/>
              </a:defRPr>
            </a:lvl7pPr>
            <a:lvl8pPr lvl="7">
              <a:spcBef>
                <a:spcPts val="0"/>
              </a:spcBef>
              <a:spcAft>
                <a:spcPts val="0"/>
              </a:spcAft>
              <a:buSzPts val="1400"/>
              <a:buFont typeface="Muli"/>
              <a:buNone/>
              <a:defRPr sz="1800">
                <a:latin typeface="Muli"/>
                <a:ea typeface="Muli"/>
                <a:cs typeface="Muli"/>
                <a:sym typeface="Muli"/>
              </a:defRPr>
            </a:lvl8pPr>
            <a:lvl9pPr lvl="8">
              <a:spcBef>
                <a:spcPts val="0"/>
              </a:spcBef>
              <a:spcAft>
                <a:spcPts val="0"/>
              </a:spcAft>
              <a:buSzPts val="1400"/>
              <a:buFont typeface="Muli"/>
              <a:buNone/>
              <a:defRPr sz="1800">
                <a:latin typeface="Muli"/>
                <a:ea typeface="Muli"/>
                <a:cs typeface="Muli"/>
                <a:sym typeface="Muli"/>
              </a:defRPr>
            </a:lvl9pPr>
          </a:lstStyle>
          <a:p/>
        </p:txBody>
      </p:sp>
      <p:sp>
        <p:nvSpPr>
          <p:cNvPr id="1425" name="Google Shape;1425;p163"/>
          <p:cNvSpPr txBox="1"/>
          <p:nvPr>
            <p:ph idx="5" type="subTitle"/>
          </p:nvPr>
        </p:nvSpPr>
        <p:spPr>
          <a:xfrm>
            <a:off x="8561475" y="3482200"/>
            <a:ext cx="3197100" cy="10272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latin typeface="Muli"/>
                <a:ea typeface="Muli"/>
                <a:cs typeface="Muli"/>
                <a:sym typeface="Muli"/>
              </a:defRPr>
            </a:lvl1pPr>
            <a:lvl2pPr lvl="1">
              <a:spcBef>
                <a:spcPts val="0"/>
              </a:spcBef>
              <a:spcAft>
                <a:spcPts val="0"/>
              </a:spcAft>
              <a:buNone/>
              <a:defRPr>
                <a:solidFill>
                  <a:srgbClr val="FFFFFF"/>
                </a:solidFill>
              </a:defRPr>
            </a:lvl2pPr>
            <a:lvl3pPr lvl="2">
              <a:spcBef>
                <a:spcPts val="0"/>
              </a:spcBef>
              <a:spcAft>
                <a:spcPts val="0"/>
              </a:spcAft>
              <a:buNone/>
              <a:defRPr>
                <a:solidFill>
                  <a:srgbClr val="FFFFFF"/>
                </a:solidFill>
              </a:defRPr>
            </a:lvl3pPr>
            <a:lvl4pPr lvl="3">
              <a:spcBef>
                <a:spcPts val="0"/>
              </a:spcBef>
              <a:spcAft>
                <a:spcPts val="0"/>
              </a:spcAft>
              <a:buNone/>
              <a:defRPr>
                <a:solidFill>
                  <a:srgbClr val="FFFFFF"/>
                </a:solidFill>
              </a:defRPr>
            </a:lvl4pPr>
            <a:lvl5pPr lvl="4">
              <a:spcBef>
                <a:spcPts val="0"/>
              </a:spcBef>
              <a:spcAft>
                <a:spcPts val="0"/>
              </a:spcAft>
              <a:buNone/>
              <a:defRPr>
                <a:solidFill>
                  <a:srgbClr val="FFFFFF"/>
                </a:solidFill>
              </a:defRPr>
            </a:lvl5pPr>
            <a:lvl6pPr lvl="5">
              <a:spcBef>
                <a:spcPts val="0"/>
              </a:spcBef>
              <a:spcAft>
                <a:spcPts val="0"/>
              </a:spcAft>
              <a:buNone/>
              <a:defRPr>
                <a:solidFill>
                  <a:srgbClr val="FFFFFF"/>
                </a:solidFill>
              </a:defRPr>
            </a:lvl6pPr>
            <a:lvl7pPr lvl="6">
              <a:spcBef>
                <a:spcPts val="0"/>
              </a:spcBef>
              <a:spcAft>
                <a:spcPts val="0"/>
              </a:spcAft>
              <a:buNone/>
              <a:defRPr>
                <a:solidFill>
                  <a:srgbClr val="FFFFFF"/>
                </a:solidFill>
              </a:defRPr>
            </a:lvl7pPr>
            <a:lvl8pPr lvl="7">
              <a:spcBef>
                <a:spcPts val="0"/>
              </a:spcBef>
              <a:spcAft>
                <a:spcPts val="0"/>
              </a:spcAft>
              <a:buNone/>
              <a:defRPr>
                <a:solidFill>
                  <a:srgbClr val="FFFFFF"/>
                </a:solidFill>
              </a:defRPr>
            </a:lvl8pPr>
            <a:lvl9pPr lvl="8">
              <a:spcBef>
                <a:spcPts val="0"/>
              </a:spcBef>
              <a:spcAft>
                <a:spcPts val="0"/>
              </a:spcAft>
              <a:buNone/>
              <a:defRPr>
                <a:solidFill>
                  <a:srgbClr val="FFFFFF"/>
                </a:solidFill>
              </a:defRPr>
            </a:lvl9pPr>
          </a:lstStyle>
          <a:p/>
        </p:txBody>
      </p:sp>
      <p:sp>
        <p:nvSpPr>
          <p:cNvPr id="1426" name="Google Shape;1426;p163"/>
          <p:cNvSpPr txBox="1"/>
          <p:nvPr>
            <p:ph idx="6" type="body"/>
          </p:nvPr>
        </p:nvSpPr>
        <p:spPr>
          <a:xfrm>
            <a:off x="8561475" y="4550802"/>
            <a:ext cx="3197100" cy="1959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42900" lvl="1" marL="914400">
              <a:spcBef>
                <a:spcPts val="0"/>
              </a:spcBef>
              <a:spcAft>
                <a:spcPts val="0"/>
              </a:spcAft>
              <a:buClr>
                <a:srgbClr val="FFFFFF"/>
              </a:buClr>
              <a:buSzPts val="1800"/>
              <a:buChar char="□"/>
              <a:defRPr>
                <a:solidFill>
                  <a:srgbClr val="FFFFFF"/>
                </a:solidFill>
              </a:defRPr>
            </a:lvl2pPr>
            <a:lvl3pPr indent="-342900" lvl="2" marL="1371600">
              <a:spcBef>
                <a:spcPts val="0"/>
              </a:spcBef>
              <a:spcAft>
                <a:spcPts val="0"/>
              </a:spcAft>
              <a:buClr>
                <a:srgbClr val="FFFFFF"/>
              </a:buClr>
              <a:buSzPts val="1800"/>
              <a:buChar char="■"/>
              <a:defRPr>
                <a:solidFill>
                  <a:srgbClr val="FFFFFF"/>
                </a:solidFill>
              </a:defRPr>
            </a:lvl3pPr>
            <a:lvl4pPr indent="-342900" lvl="3" marL="1828800">
              <a:spcBef>
                <a:spcPts val="0"/>
              </a:spcBef>
              <a:spcAft>
                <a:spcPts val="0"/>
              </a:spcAft>
              <a:buClr>
                <a:srgbClr val="FFFFFF"/>
              </a:buClr>
              <a:buSzPts val="1800"/>
              <a:buChar char="■"/>
              <a:defRPr>
                <a:solidFill>
                  <a:srgbClr val="FFFFFF"/>
                </a:solidFill>
              </a:defRPr>
            </a:lvl4pPr>
            <a:lvl5pPr indent="-342900" lvl="4" marL="2286000">
              <a:spcBef>
                <a:spcPts val="0"/>
              </a:spcBef>
              <a:spcAft>
                <a:spcPts val="0"/>
              </a:spcAft>
              <a:buClr>
                <a:srgbClr val="FFFFFF"/>
              </a:buClr>
              <a:buSzPts val="1800"/>
              <a:buChar char="□"/>
              <a:defRPr>
                <a:solidFill>
                  <a:srgbClr val="FFFFFF"/>
                </a:solidFill>
              </a:defRPr>
            </a:lvl5pPr>
            <a:lvl6pPr indent="-342900" lvl="5" marL="2743200">
              <a:spcBef>
                <a:spcPts val="0"/>
              </a:spcBef>
              <a:spcAft>
                <a:spcPts val="0"/>
              </a:spcAft>
              <a:buClr>
                <a:srgbClr val="FFFFFF"/>
              </a:buClr>
              <a:buSzPts val="1800"/>
              <a:buChar char="■"/>
              <a:defRPr>
                <a:solidFill>
                  <a:srgbClr val="FFFFFF"/>
                </a:solidFill>
              </a:defRPr>
            </a:lvl6pPr>
            <a:lvl7pPr indent="-342900" lvl="6" marL="3200400">
              <a:spcBef>
                <a:spcPts val="0"/>
              </a:spcBef>
              <a:spcAft>
                <a:spcPts val="0"/>
              </a:spcAft>
              <a:buClr>
                <a:srgbClr val="FFFFFF"/>
              </a:buClr>
              <a:buSzPts val="1800"/>
              <a:buChar char="■"/>
              <a:defRPr>
                <a:solidFill>
                  <a:srgbClr val="FFFFFF"/>
                </a:solidFill>
              </a:defRPr>
            </a:lvl7pPr>
            <a:lvl8pPr indent="-342900" lvl="7" marL="3657600">
              <a:spcBef>
                <a:spcPts val="0"/>
              </a:spcBef>
              <a:spcAft>
                <a:spcPts val="0"/>
              </a:spcAft>
              <a:buClr>
                <a:srgbClr val="FFFFFF"/>
              </a:buClr>
              <a:buSzPts val="1800"/>
              <a:buChar char="□"/>
              <a:defRPr>
                <a:solidFill>
                  <a:srgbClr val="FFFFFF"/>
                </a:solidFill>
              </a:defRPr>
            </a:lvl8pPr>
            <a:lvl9pPr indent="-342900" lvl="8" marL="4114800">
              <a:spcBef>
                <a:spcPts val="0"/>
              </a:spcBef>
              <a:spcAft>
                <a:spcPts val="0"/>
              </a:spcAft>
              <a:buClr>
                <a:srgbClr val="FFFFFF"/>
              </a:buClr>
              <a:buSzPts val="1800"/>
              <a:buChar char="■"/>
              <a:defRPr>
                <a:solidFill>
                  <a:srgbClr val="FFFFFF"/>
                </a:solidFill>
              </a:defRPr>
            </a:lvl9pPr>
          </a:lstStyle>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p:cSld name="Title and Content_1_1">
    <p:spTree>
      <p:nvGrpSpPr>
        <p:cNvPr id="1427" name="Shape 1427"/>
        <p:cNvGrpSpPr/>
        <p:nvPr/>
      </p:nvGrpSpPr>
      <p:grpSpPr>
        <a:xfrm>
          <a:off x="0" y="0"/>
          <a:ext cx="0" cy="0"/>
          <a:chOff x="0" y="0"/>
          <a:chExt cx="0" cy="0"/>
        </a:xfrm>
      </p:grpSpPr>
      <p:sp>
        <p:nvSpPr>
          <p:cNvPr id="1428" name="Google Shape;1428;p164"/>
          <p:cNvSpPr/>
          <p:nvPr/>
        </p:nvSpPr>
        <p:spPr>
          <a:xfrm>
            <a:off x="0" y="0"/>
            <a:ext cx="12192000" cy="6870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1429" name="Google Shape;1429;p164"/>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1430" name="Google Shape;1430;p164"/>
          <p:cNvSpPr txBox="1"/>
          <p:nvPr>
            <p:ph type="title"/>
          </p:nvPr>
        </p:nvSpPr>
        <p:spPr>
          <a:xfrm>
            <a:off x="958725" y="1864263"/>
            <a:ext cx="5545500" cy="1653300"/>
          </a:xfrm>
          <a:prstGeom prst="rect">
            <a:avLst/>
          </a:prstGeom>
        </p:spPr>
        <p:txBody>
          <a:bodyPr anchorCtr="0" anchor="t" bIns="91425" lIns="91425" spcFirstLastPara="1" rIns="91425" wrap="square" tIns="91425">
            <a:noAutofit/>
          </a:bodyPr>
          <a:lstStyle>
            <a:lvl1pPr lvl="0">
              <a:spcBef>
                <a:spcPts val="0"/>
              </a:spcBef>
              <a:spcAft>
                <a:spcPts val="0"/>
              </a:spcAft>
              <a:buNone/>
              <a:defRPr sz="4800">
                <a:solidFill>
                  <a:srgbClr val="FFFFFF"/>
                </a:solidFill>
                <a:latin typeface="Muli"/>
                <a:ea typeface="Muli"/>
                <a:cs typeface="Muli"/>
                <a:sym typeface="Muli"/>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431" name="Google Shape;1431;p164"/>
          <p:cNvSpPr txBox="1"/>
          <p:nvPr>
            <p:ph idx="1" type="subTitle"/>
          </p:nvPr>
        </p:nvSpPr>
        <p:spPr>
          <a:xfrm>
            <a:off x="6504225" y="2141775"/>
            <a:ext cx="4450800" cy="3171600"/>
          </a:xfrm>
          <a:prstGeom prst="rect">
            <a:avLst/>
          </a:prstGeom>
        </p:spPr>
        <p:txBody>
          <a:bodyPr anchorCtr="0" anchor="t" bIns="91425" lIns="91425" spcFirstLastPara="1" rIns="91425" wrap="square" tIns="91425">
            <a:noAutofit/>
          </a:bodyPr>
          <a:lstStyle>
            <a:lvl1pPr lvl="0">
              <a:spcBef>
                <a:spcPts val="0"/>
              </a:spcBef>
              <a:spcAft>
                <a:spcPts val="0"/>
              </a:spcAft>
              <a:buNone/>
              <a:defRPr sz="2400">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Subsection">
  <p:cSld name="Title and Content_1_1_1">
    <p:spTree>
      <p:nvGrpSpPr>
        <p:cNvPr id="1432" name="Shape 1432"/>
        <p:cNvGrpSpPr/>
        <p:nvPr/>
      </p:nvGrpSpPr>
      <p:grpSpPr>
        <a:xfrm>
          <a:off x="0" y="0"/>
          <a:ext cx="0" cy="0"/>
          <a:chOff x="0" y="0"/>
          <a:chExt cx="0" cy="0"/>
        </a:xfrm>
      </p:grpSpPr>
      <p:sp>
        <p:nvSpPr>
          <p:cNvPr id="1433" name="Google Shape;1433;p165"/>
          <p:cNvSpPr/>
          <p:nvPr/>
        </p:nvSpPr>
        <p:spPr>
          <a:xfrm>
            <a:off x="685800" y="685800"/>
            <a:ext cx="10818495" cy="5486400"/>
          </a:xfrm>
          <a:custGeom>
            <a:rect b="b" l="l" r="r" t="t"/>
            <a:pathLst>
              <a:path extrusionOk="0" h="5486400" w="10818495">
                <a:moveTo>
                  <a:pt x="0" y="5486400"/>
                </a:moveTo>
                <a:lnTo>
                  <a:pt x="10817999" y="5486400"/>
                </a:lnTo>
                <a:lnTo>
                  <a:pt x="10817999" y="0"/>
                </a:lnTo>
                <a:lnTo>
                  <a:pt x="0" y="0"/>
                </a:lnTo>
                <a:lnTo>
                  <a:pt x="0" y="5486400"/>
                </a:lnTo>
                <a:close/>
              </a:path>
            </a:pathLst>
          </a:custGeom>
          <a:solidFill>
            <a:schemeClr val="dk1"/>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800"/>
          </a:p>
        </p:txBody>
      </p:sp>
      <p:sp>
        <p:nvSpPr>
          <p:cNvPr id="1434" name="Google Shape;1434;p165"/>
          <p:cNvSpPr txBox="1"/>
          <p:nvPr>
            <p:ph idx="12" type="sldNum"/>
          </p:nvPr>
        </p:nvSpPr>
        <p:spPr>
          <a:xfrm>
            <a:off x="10955126" y="6068075"/>
            <a:ext cx="428400" cy="525000"/>
          </a:xfrm>
          <a:prstGeom prst="rect">
            <a:avLst/>
          </a:prstGeom>
        </p:spPr>
        <p:txBody>
          <a:bodyPr anchorCtr="0" anchor="t" bIns="91425" lIns="91425" spcFirstLastPara="1" rIns="91425" wrap="square" tIns="91425">
            <a:noAutofit/>
          </a:bodyPr>
          <a:lstStyle>
            <a:lvl1pPr lvl="0">
              <a:buNone/>
              <a:defRPr>
                <a:solidFill>
                  <a:srgbClr val="363636"/>
                </a:solidFill>
              </a:defRPr>
            </a:lvl1pPr>
            <a:lvl2pPr lvl="1">
              <a:buNone/>
              <a:defRPr>
                <a:solidFill>
                  <a:srgbClr val="363636"/>
                </a:solidFill>
              </a:defRPr>
            </a:lvl2pPr>
            <a:lvl3pPr lvl="2">
              <a:buNone/>
              <a:defRPr>
                <a:solidFill>
                  <a:srgbClr val="363636"/>
                </a:solidFill>
              </a:defRPr>
            </a:lvl3pPr>
            <a:lvl4pPr lvl="3">
              <a:buNone/>
              <a:defRPr>
                <a:solidFill>
                  <a:srgbClr val="363636"/>
                </a:solidFill>
              </a:defRPr>
            </a:lvl4pPr>
            <a:lvl5pPr lvl="4">
              <a:buNone/>
              <a:defRPr>
                <a:solidFill>
                  <a:srgbClr val="363636"/>
                </a:solidFill>
              </a:defRPr>
            </a:lvl5pPr>
            <a:lvl6pPr lvl="5">
              <a:buNone/>
              <a:defRPr>
                <a:solidFill>
                  <a:srgbClr val="363636"/>
                </a:solidFill>
              </a:defRPr>
            </a:lvl6pPr>
            <a:lvl7pPr lvl="6">
              <a:buNone/>
              <a:defRPr>
                <a:solidFill>
                  <a:srgbClr val="363636"/>
                </a:solidFill>
              </a:defRPr>
            </a:lvl7pPr>
            <a:lvl8pPr lvl="7">
              <a:buNone/>
              <a:defRPr>
                <a:solidFill>
                  <a:srgbClr val="363636"/>
                </a:solidFill>
              </a:defRPr>
            </a:lvl8pPr>
            <a:lvl9pPr lvl="8">
              <a:buNone/>
              <a:defRPr>
                <a:solidFill>
                  <a:srgbClr val="363636"/>
                </a:solidFill>
              </a:defRPr>
            </a:lvl9pPr>
          </a:lstStyle>
          <a:p>
            <a:pPr indent="0" lvl="0" marL="0" rtl="0" algn="ctr">
              <a:spcBef>
                <a:spcPts val="0"/>
              </a:spcBef>
              <a:spcAft>
                <a:spcPts val="0"/>
              </a:spcAft>
              <a:buNone/>
            </a:pPr>
            <a:fld id="{00000000-1234-1234-1234-123412341234}" type="slidenum">
              <a:rPr lang="en-US"/>
              <a:t>‹#›</a:t>
            </a:fld>
            <a:endParaRPr/>
          </a:p>
        </p:txBody>
      </p:sp>
      <p:sp>
        <p:nvSpPr>
          <p:cNvPr id="1435" name="Google Shape;1435;p165"/>
          <p:cNvSpPr txBox="1"/>
          <p:nvPr>
            <p:ph type="title"/>
          </p:nvPr>
        </p:nvSpPr>
        <p:spPr>
          <a:xfrm>
            <a:off x="1375700" y="2372775"/>
            <a:ext cx="5389200" cy="1244700"/>
          </a:xfrm>
          <a:prstGeom prst="rect">
            <a:avLst/>
          </a:prstGeom>
        </p:spPr>
        <p:txBody>
          <a:bodyPr anchorCtr="0" anchor="t" bIns="91425" lIns="91425" spcFirstLastPara="1" rIns="91425" wrap="square" tIns="91425">
            <a:noAutofit/>
          </a:bodyPr>
          <a:lstStyle>
            <a:lvl1pPr lvl="0">
              <a:spcBef>
                <a:spcPts val="0"/>
              </a:spcBef>
              <a:spcAft>
                <a:spcPts val="0"/>
              </a:spcAft>
              <a:buNone/>
              <a:defRPr sz="4000">
                <a:solidFill>
                  <a:srgbClr val="FFFFFF"/>
                </a:solidFill>
              </a:defRPr>
            </a:lvl1pPr>
            <a:lvl2pPr lvl="1">
              <a:spcBef>
                <a:spcPts val="0"/>
              </a:spcBef>
              <a:spcAft>
                <a:spcPts val="0"/>
              </a:spcAft>
              <a:buNone/>
              <a:defRPr>
                <a:latin typeface="Muli"/>
                <a:ea typeface="Muli"/>
                <a:cs typeface="Muli"/>
                <a:sym typeface="Muli"/>
              </a:defRPr>
            </a:lvl2pPr>
            <a:lvl3pPr lvl="2">
              <a:spcBef>
                <a:spcPts val="0"/>
              </a:spcBef>
              <a:spcAft>
                <a:spcPts val="0"/>
              </a:spcAft>
              <a:buNone/>
              <a:defRPr>
                <a:latin typeface="Muli"/>
                <a:ea typeface="Muli"/>
                <a:cs typeface="Muli"/>
                <a:sym typeface="Muli"/>
              </a:defRPr>
            </a:lvl3pPr>
            <a:lvl4pPr lvl="3">
              <a:spcBef>
                <a:spcPts val="0"/>
              </a:spcBef>
              <a:spcAft>
                <a:spcPts val="0"/>
              </a:spcAft>
              <a:buNone/>
              <a:defRPr>
                <a:latin typeface="Muli"/>
                <a:ea typeface="Muli"/>
                <a:cs typeface="Muli"/>
                <a:sym typeface="Muli"/>
              </a:defRPr>
            </a:lvl4pPr>
            <a:lvl5pPr lvl="4">
              <a:spcBef>
                <a:spcPts val="0"/>
              </a:spcBef>
              <a:spcAft>
                <a:spcPts val="0"/>
              </a:spcAft>
              <a:buNone/>
              <a:defRPr>
                <a:latin typeface="Muli"/>
                <a:ea typeface="Muli"/>
                <a:cs typeface="Muli"/>
                <a:sym typeface="Muli"/>
              </a:defRPr>
            </a:lvl5pPr>
            <a:lvl6pPr lvl="5">
              <a:spcBef>
                <a:spcPts val="0"/>
              </a:spcBef>
              <a:spcAft>
                <a:spcPts val="0"/>
              </a:spcAft>
              <a:buNone/>
              <a:defRPr>
                <a:latin typeface="Muli"/>
                <a:ea typeface="Muli"/>
                <a:cs typeface="Muli"/>
                <a:sym typeface="Muli"/>
              </a:defRPr>
            </a:lvl6pPr>
            <a:lvl7pPr lvl="6">
              <a:spcBef>
                <a:spcPts val="0"/>
              </a:spcBef>
              <a:spcAft>
                <a:spcPts val="0"/>
              </a:spcAft>
              <a:buNone/>
              <a:defRPr>
                <a:latin typeface="Muli"/>
                <a:ea typeface="Muli"/>
                <a:cs typeface="Muli"/>
                <a:sym typeface="Muli"/>
              </a:defRPr>
            </a:lvl7pPr>
            <a:lvl8pPr lvl="7">
              <a:spcBef>
                <a:spcPts val="0"/>
              </a:spcBef>
              <a:spcAft>
                <a:spcPts val="0"/>
              </a:spcAft>
              <a:buNone/>
              <a:defRPr>
                <a:latin typeface="Muli"/>
                <a:ea typeface="Muli"/>
                <a:cs typeface="Muli"/>
                <a:sym typeface="Muli"/>
              </a:defRPr>
            </a:lvl8pPr>
            <a:lvl9pPr lvl="8">
              <a:spcBef>
                <a:spcPts val="0"/>
              </a:spcBef>
              <a:spcAft>
                <a:spcPts val="0"/>
              </a:spcAft>
              <a:buNone/>
              <a:defRPr>
                <a:latin typeface="Muli"/>
                <a:ea typeface="Muli"/>
                <a:cs typeface="Muli"/>
                <a:sym typeface="Muli"/>
              </a:defRPr>
            </a:lvl9pPr>
          </a:lstStyle>
          <a:p/>
        </p:txBody>
      </p:sp>
      <p:sp>
        <p:nvSpPr>
          <p:cNvPr id="1436" name="Google Shape;1436;p165"/>
          <p:cNvSpPr txBox="1"/>
          <p:nvPr>
            <p:ph idx="1" type="subTitle"/>
          </p:nvPr>
        </p:nvSpPr>
        <p:spPr>
          <a:xfrm>
            <a:off x="1375700" y="3826025"/>
            <a:ext cx="5329800" cy="1047600"/>
          </a:xfrm>
          <a:prstGeom prst="rect">
            <a:avLst/>
          </a:prstGeom>
        </p:spPr>
        <p:txBody>
          <a:bodyPr anchorCtr="0" anchor="t" bIns="91425" lIns="91425" spcFirstLastPara="1" rIns="91425" wrap="square" tIns="91425">
            <a:noAutofit/>
          </a:bodyPr>
          <a:lstStyle>
            <a:lvl1pPr lvl="0">
              <a:spcBef>
                <a:spcPts val="0"/>
              </a:spcBef>
              <a:spcAft>
                <a:spcPts val="0"/>
              </a:spcAft>
              <a:buNone/>
              <a:defRPr>
                <a:solidFill>
                  <a:srgbClr val="FFFFFF"/>
                </a:solidFill>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Title &amp; Content">
  <p:cSld name="Title and Content_1_1_1_1">
    <p:spTree>
      <p:nvGrpSpPr>
        <p:cNvPr id="1437" name="Shape 1437"/>
        <p:cNvGrpSpPr/>
        <p:nvPr/>
      </p:nvGrpSpPr>
      <p:grpSpPr>
        <a:xfrm>
          <a:off x="0" y="0"/>
          <a:ext cx="0" cy="0"/>
          <a:chOff x="0" y="0"/>
          <a:chExt cx="0" cy="0"/>
        </a:xfrm>
      </p:grpSpPr>
      <p:graphicFrame>
        <p:nvGraphicFramePr>
          <p:cNvPr id="1438" name="Google Shape;1438;p166"/>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439" name="Google Shape;1439;p166"/>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440" name="Google Shape;1440;p166"/>
          <p:cNvSpPr txBox="1"/>
          <p:nvPr>
            <p:ph idx="1" type="body"/>
          </p:nvPr>
        </p:nvSpPr>
        <p:spPr>
          <a:xfrm>
            <a:off x="685800" y="1264824"/>
            <a:ext cx="10820400" cy="45876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1441" name="Google Shape;1441;p166"/>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1442" name="Google Shape;1442;p166"/>
          <p:cNvSpPr/>
          <p:nvPr/>
        </p:nvSpPr>
        <p:spPr>
          <a:xfrm>
            <a:off x="10598450" y="6020125"/>
            <a:ext cx="907800" cy="8379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443" name="Google Shape;1443;p166"/>
          <p:cNvGrpSpPr/>
          <p:nvPr/>
        </p:nvGrpSpPr>
        <p:grpSpPr>
          <a:xfrm>
            <a:off x="0" y="5980278"/>
            <a:ext cx="12191479" cy="127050"/>
            <a:chOff x="0" y="9863563"/>
            <a:chExt cx="20104682" cy="209550"/>
          </a:xfrm>
        </p:grpSpPr>
        <p:sp>
          <p:nvSpPr>
            <p:cNvPr id="1444" name="Google Shape;1444;p166"/>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45" name="Google Shape;1445;p166"/>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46" name="Google Shape;1446;p166"/>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47" name="Google Shape;1447;p166"/>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448" name="Google Shape;1448;p166"/>
          <p:cNvGrpSpPr/>
          <p:nvPr/>
        </p:nvGrpSpPr>
        <p:grpSpPr>
          <a:xfrm>
            <a:off x="10472612" y="6300976"/>
            <a:ext cx="1450594" cy="352728"/>
            <a:chOff x="17270138" y="10392506"/>
            <a:chExt cx="2392141" cy="581772"/>
          </a:xfrm>
        </p:grpSpPr>
        <p:grpSp>
          <p:nvGrpSpPr>
            <p:cNvPr id="1449" name="Google Shape;1449;p166"/>
            <p:cNvGrpSpPr/>
            <p:nvPr/>
          </p:nvGrpSpPr>
          <p:grpSpPr>
            <a:xfrm>
              <a:off x="17879688" y="10615449"/>
              <a:ext cx="479402" cy="221678"/>
              <a:chOff x="17879688" y="10615449"/>
              <a:chExt cx="479402" cy="221678"/>
            </a:xfrm>
          </p:grpSpPr>
          <p:pic>
            <p:nvPicPr>
              <p:cNvPr id="1450" name="Google Shape;1450;p166"/>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451" name="Google Shape;1451;p166"/>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452" name="Google Shape;1452;p166"/>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53" name="Google Shape;1453;p166"/>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54" name="Google Shape;1454;p166"/>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455" name="Google Shape;1455;p166"/>
            <p:cNvGrpSpPr/>
            <p:nvPr/>
          </p:nvGrpSpPr>
          <p:grpSpPr>
            <a:xfrm>
              <a:off x="17270138" y="10697205"/>
              <a:ext cx="448309" cy="277073"/>
              <a:chOff x="17270138" y="10697205"/>
              <a:chExt cx="448309" cy="277073"/>
            </a:xfrm>
          </p:grpSpPr>
          <p:sp>
            <p:nvSpPr>
              <p:cNvPr id="1456" name="Google Shape;1456;p166"/>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57" name="Google Shape;1457;p166"/>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58" name="Google Shape;1458;p166"/>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459" name="Google Shape;1459;p166"/>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ppendix - Compare">
  <p:cSld name="Title and Content_1_1_1_1_1">
    <p:spTree>
      <p:nvGrpSpPr>
        <p:cNvPr id="1460" name="Shape 1460"/>
        <p:cNvGrpSpPr/>
        <p:nvPr/>
      </p:nvGrpSpPr>
      <p:grpSpPr>
        <a:xfrm>
          <a:off x="0" y="0"/>
          <a:ext cx="0" cy="0"/>
          <a:chOff x="0" y="0"/>
          <a:chExt cx="0" cy="0"/>
        </a:xfrm>
      </p:grpSpPr>
      <p:graphicFrame>
        <p:nvGraphicFramePr>
          <p:cNvPr id="1461" name="Google Shape;1461;p167"/>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462" name="Google Shape;1462;p167"/>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lvl1pPr lvl="0">
              <a:buNone/>
              <a:defRPr>
                <a:solidFill>
                  <a:srgbClr val="FFFFFF"/>
                </a:solidFill>
              </a:defRPr>
            </a:lvl1pPr>
            <a:lvl2pPr lvl="1">
              <a:buNone/>
              <a:defRPr>
                <a:solidFill>
                  <a:srgbClr val="FFFFFF"/>
                </a:solidFill>
              </a:defRPr>
            </a:lvl2pPr>
            <a:lvl3pPr lvl="2">
              <a:buNone/>
              <a:defRPr>
                <a:solidFill>
                  <a:srgbClr val="FFFFFF"/>
                </a:solidFill>
              </a:defRPr>
            </a:lvl3pPr>
            <a:lvl4pPr lvl="3">
              <a:buNone/>
              <a:defRPr>
                <a:solidFill>
                  <a:srgbClr val="FFFFFF"/>
                </a:solidFill>
              </a:defRPr>
            </a:lvl4pPr>
            <a:lvl5pPr lvl="4">
              <a:buNone/>
              <a:defRPr>
                <a:solidFill>
                  <a:srgbClr val="FFFFFF"/>
                </a:solidFill>
              </a:defRPr>
            </a:lvl5pPr>
            <a:lvl6pPr lvl="5">
              <a:buNone/>
              <a:defRPr>
                <a:solidFill>
                  <a:srgbClr val="FFFFFF"/>
                </a:solidFill>
              </a:defRPr>
            </a:lvl6pPr>
            <a:lvl7pPr lvl="6">
              <a:buNone/>
              <a:defRPr>
                <a:solidFill>
                  <a:srgbClr val="FFFFFF"/>
                </a:solidFill>
              </a:defRPr>
            </a:lvl7pPr>
            <a:lvl8pPr lvl="7">
              <a:buNone/>
              <a:defRPr>
                <a:solidFill>
                  <a:srgbClr val="FFFFFF"/>
                </a:solidFill>
              </a:defRPr>
            </a:lvl8pPr>
            <a:lvl9pPr lvl="8">
              <a:buNone/>
              <a:defRPr>
                <a:solidFill>
                  <a:srgbClr val="FFFFFF"/>
                </a:solidFill>
              </a:defRPr>
            </a:lvl9pPr>
          </a:lstStyle>
          <a:p>
            <a:pPr indent="0" lvl="0" marL="0" rtl="0" algn="ctr">
              <a:spcBef>
                <a:spcPts val="0"/>
              </a:spcBef>
              <a:spcAft>
                <a:spcPts val="0"/>
              </a:spcAft>
              <a:buNone/>
            </a:pPr>
            <a:fld id="{00000000-1234-1234-1234-123412341234}" type="slidenum">
              <a:rPr lang="en-US"/>
              <a:t>‹#›</a:t>
            </a:fld>
            <a:endParaRPr/>
          </a:p>
        </p:txBody>
      </p:sp>
      <p:sp>
        <p:nvSpPr>
          <p:cNvPr id="1463" name="Google Shape;1463;p167"/>
          <p:cNvSpPr txBox="1"/>
          <p:nvPr>
            <p:ph idx="1" type="body"/>
          </p:nvPr>
        </p:nvSpPr>
        <p:spPr>
          <a:xfrm>
            <a:off x="685800" y="1668525"/>
            <a:ext cx="5004300" cy="4183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1464" name="Google Shape;1464;p167"/>
          <p:cNvSpPr txBox="1"/>
          <p:nvPr>
            <p:ph type="title"/>
          </p:nvPr>
        </p:nvSpPr>
        <p:spPr>
          <a:xfrm>
            <a:off x="685800" y="533400"/>
            <a:ext cx="50160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1465" name="Google Shape;1465;p167"/>
          <p:cNvSpPr txBox="1"/>
          <p:nvPr>
            <p:ph idx="2" type="body"/>
          </p:nvPr>
        </p:nvSpPr>
        <p:spPr>
          <a:xfrm>
            <a:off x="6414000" y="1668525"/>
            <a:ext cx="5004300" cy="41838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dk1"/>
              </a:buClr>
              <a:buSzPts val="1800"/>
              <a:buFont typeface="Muli"/>
              <a:buChar char="■"/>
              <a:defRPr sz="1800">
                <a:latin typeface="Muli"/>
                <a:ea typeface="Muli"/>
                <a:cs typeface="Muli"/>
                <a:sym typeface="Muli"/>
              </a:defRPr>
            </a:lvl1pPr>
            <a:lvl2pPr indent="-342900" lvl="1" marL="914400">
              <a:spcBef>
                <a:spcPts val="0"/>
              </a:spcBef>
              <a:spcAft>
                <a:spcPts val="0"/>
              </a:spcAft>
              <a:buClr>
                <a:schemeClr val="dk1"/>
              </a:buClr>
              <a:buSzPts val="1800"/>
              <a:buFont typeface="Muli"/>
              <a:buChar char="□"/>
              <a:defRPr sz="1800">
                <a:latin typeface="Muli"/>
                <a:ea typeface="Muli"/>
                <a:cs typeface="Muli"/>
                <a:sym typeface="Muli"/>
              </a:defRPr>
            </a:lvl2pPr>
            <a:lvl3pPr indent="-342900" lvl="2" marL="1371600">
              <a:spcBef>
                <a:spcPts val="0"/>
              </a:spcBef>
              <a:spcAft>
                <a:spcPts val="0"/>
              </a:spcAft>
              <a:buClr>
                <a:schemeClr val="dk1"/>
              </a:buClr>
              <a:buSzPts val="1800"/>
              <a:buFont typeface="Muli"/>
              <a:buChar char="■"/>
              <a:defRPr sz="1800">
                <a:latin typeface="Muli"/>
                <a:ea typeface="Muli"/>
                <a:cs typeface="Muli"/>
                <a:sym typeface="Muli"/>
              </a:defRPr>
            </a:lvl3pPr>
            <a:lvl4pPr indent="-342900" lvl="3" marL="1828800">
              <a:spcBef>
                <a:spcPts val="0"/>
              </a:spcBef>
              <a:spcAft>
                <a:spcPts val="0"/>
              </a:spcAft>
              <a:buClr>
                <a:schemeClr val="dk1"/>
              </a:buClr>
              <a:buSzPts val="1800"/>
              <a:buFont typeface="Muli"/>
              <a:buChar char="■"/>
              <a:defRPr sz="1800">
                <a:latin typeface="Muli"/>
                <a:ea typeface="Muli"/>
                <a:cs typeface="Muli"/>
                <a:sym typeface="Muli"/>
              </a:defRPr>
            </a:lvl4pPr>
            <a:lvl5pPr indent="-342900" lvl="4" marL="2286000">
              <a:spcBef>
                <a:spcPts val="0"/>
              </a:spcBef>
              <a:spcAft>
                <a:spcPts val="0"/>
              </a:spcAft>
              <a:buClr>
                <a:schemeClr val="dk1"/>
              </a:buClr>
              <a:buSzPts val="1800"/>
              <a:buFont typeface="Muli"/>
              <a:buChar char="□"/>
              <a:defRPr sz="1800">
                <a:latin typeface="Muli"/>
                <a:ea typeface="Muli"/>
                <a:cs typeface="Muli"/>
                <a:sym typeface="Muli"/>
              </a:defRPr>
            </a:lvl5pPr>
            <a:lvl6pPr indent="-342900" lvl="5" marL="2743200">
              <a:spcBef>
                <a:spcPts val="0"/>
              </a:spcBef>
              <a:spcAft>
                <a:spcPts val="0"/>
              </a:spcAft>
              <a:buClr>
                <a:schemeClr val="dk1"/>
              </a:buClr>
              <a:buSzPts val="1800"/>
              <a:buFont typeface="Muli"/>
              <a:buChar char="■"/>
              <a:defRPr sz="1800">
                <a:latin typeface="Muli"/>
                <a:ea typeface="Muli"/>
                <a:cs typeface="Muli"/>
                <a:sym typeface="Muli"/>
              </a:defRPr>
            </a:lvl6pPr>
            <a:lvl7pPr indent="-342900" lvl="6" marL="3200400">
              <a:spcBef>
                <a:spcPts val="0"/>
              </a:spcBef>
              <a:spcAft>
                <a:spcPts val="0"/>
              </a:spcAft>
              <a:buClr>
                <a:schemeClr val="dk1"/>
              </a:buClr>
              <a:buSzPts val="1800"/>
              <a:buFont typeface="Muli"/>
              <a:buChar char="■"/>
              <a:defRPr sz="1800">
                <a:latin typeface="Muli"/>
                <a:ea typeface="Muli"/>
                <a:cs typeface="Muli"/>
                <a:sym typeface="Muli"/>
              </a:defRPr>
            </a:lvl7pPr>
            <a:lvl8pPr indent="-342900" lvl="7" marL="3657600">
              <a:spcBef>
                <a:spcPts val="0"/>
              </a:spcBef>
              <a:spcAft>
                <a:spcPts val="0"/>
              </a:spcAft>
              <a:buClr>
                <a:schemeClr val="dk1"/>
              </a:buClr>
              <a:buSzPts val="1800"/>
              <a:buFont typeface="Muli"/>
              <a:buChar char="□"/>
              <a:defRPr sz="1800">
                <a:latin typeface="Muli"/>
                <a:ea typeface="Muli"/>
                <a:cs typeface="Muli"/>
                <a:sym typeface="Muli"/>
              </a:defRPr>
            </a:lvl8pPr>
            <a:lvl9pPr indent="-342900" lvl="8" marL="4114800">
              <a:spcBef>
                <a:spcPts val="0"/>
              </a:spcBef>
              <a:spcAft>
                <a:spcPts val="0"/>
              </a:spcAft>
              <a:buClr>
                <a:schemeClr val="dk1"/>
              </a:buClr>
              <a:buSzPts val="1800"/>
              <a:buFont typeface="Muli"/>
              <a:buChar char="■"/>
              <a:defRPr sz="1800">
                <a:latin typeface="Muli"/>
                <a:ea typeface="Muli"/>
                <a:cs typeface="Muli"/>
                <a:sym typeface="Muli"/>
              </a:defRPr>
            </a:lvl9pPr>
          </a:lstStyle>
          <a:p/>
        </p:txBody>
      </p:sp>
      <p:sp>
        <p:nvSpPr>
          <p:cNvPr id="1466" name="Google Shape;1466;p167"/>
          <p:cNvSpPr txBox="1"/>
          <p:nvPr>
            <p:ph idx="3" type="title"/>
          </p:nvPr>
        </p:nvSpPr>
        <p:spPr>
          <a:xfrm>
            <a:off x="6414000" y="533400"/>
            <a:ext cx="50160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1"/>
              </a:buClr>
              <a:buSzPts val="1400"/>
              <a:buFont typeface="Muli"/>
              <a:buNone/>
              <a:defRPr i="0" sz="3000" u="none" cap="none" strike="noStrike">
                <a:solidFill>
                  <a:schemeClr val="dk1"/>
                </a:solidFill>
                <a:latin typeface="Muli"/>
                <a:ea typeface="Muli"/>
                <a:cs typeface="Muli"/>
                <a:sym typeface="Muli"/>
              </a:defRPr>
            </a:lvl1pPr>
            <a:lvl2pPr lvl="1">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2pPr>
            <a:lvl3pPr lvl="2">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3pPr>
            <a:lvl4pPr lvl="3">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4pPr>
            <a:lvl5pPr lvl="4">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5pPr>
            <a:lvl6pPr lvl="5">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6pPr>
            <a:lvl7pPr lvl="6">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7pPr>
            <a:lvl8pPr lvl="7">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8pPr>
            <a:lvl9pPr lvl="8">
              <a:spcBef>
                <a:spcPts val="0"/>
              </a:spcBef>
              <a:spcAft>
                <a:spcPts val="0"/>
              </a:spcAft>
              <a:buClr>
                <a:schemeClr val="accent6"/>
              </a:buClr>
              <a:buSzPts val="1400"/>
              <a:buFont typeface="Muli"/>
              <a:buNone/>
              <a:defRPr sz="1800">
                <a:solidFill>
                  <a:schemeClr val="accent6"/>
                </a:solidFill>
                <a:latin typeface="Muli"/>
                <a:ea typeface="Muli"/>
                <a:cs typeface="Muli"/>
                <a:sym typeface="Muli"/>
              </a:defRPr>
            </a:lvl9pPr>
          </a:lstStyle>
          <a:p/>
        </p:txBody>
      </p:sp>
      <p:sp>
        <p:nvSpPr>
          <p:cNvPr id="1467" name="Google Shape;1467;p167"/>
          <p:cNvSpPr txBox="1"/>
          <p:nvPr/>
        </p:nvSpPr>
        <p:spPr>
          <a:xfrm>
            <a:off x="685800" y="6096000"/>
            <a:ext cx="3921000" cy="153000"/>
          </a:xfrm>
          <a:prstGeom prst="rect">
            <a:avLst/>
          </a:prstGeom>
          <a:noFill/>
          <a:ln>
            <a:noFill/>
          </a:ln>
        </p:spPr>
        <p:txBody>
          <a:bodyPr anchorCtr="0" anchor="t" bIns="0" lIns="0" spcFirstLastPara="1" rIns="0" wrap="square" tIns="13325">
            <a:noAutofit/>
          </a:bodyPr>
          <a:lstStyle/>
          <a:p>
            <a:pPr indent="0" lvl="0" marL="12700" rtl="0" algn="l">
              <a:lnSpc>
                <a:spcPct val="100000"/>
              </a:lnSpc>
              <a:spcBef>
                <a:spcPts val="0"/>
              </a:spcBef>
              <a:spcAft>
                <a:spcPts val="0"/>
              </a:spcAft>
              <a:buNone/>
            </a:pPr>
            <a:r>
              <a:rPr lang="en-US" sz="1000">
                <a:latin typeface="Muli"/>
                <a:ea typeface="Muli"/>
                <a:cs typeface="Muli"/>
                <a:sym typeface="Muli"/>
              </a:rPr>
              <a:t>Busara Center For Behavioral Economics | 2022</a:t>
            </a:r>
            <a:endParaRPr sz="1000">
              <a:latin typeface="Muli"/>
              <a:ea typeface="Muli"/>
              <a:cs typeface="Muli"/>
              <a:sym typeface="Muli"/>
            </a:endParaRPr>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Title and Content_1_2">
    <p:spTree>
      <p:nvGrpSpPr>
        <p:cNvPr id="1468" name="Shape 1468"/>
        <p:cNvGrpSpPr/>
        <p:nvPr/>
      </p:nvGrpSpPr>
      <p:grpSpPr>
        <a:xfrm>
          <a:off x="0" y="0"/>
          <a:ext cx="0" cy="0"/>
          <a:chOff x="0" y="0"/>
          <a:chExt cx="0" cy="0"/>
        </a:xfrm>
      </p:grpSpPr>
      <p:sp>
        <p:nvSpPr>
          <p:cNvPr id="1469" name="Google Shape;1469;p168"/>
          <p:cNvSpPr txBox="1"/>
          <p:nvPr>
            <p:ph idx="12" type="sldNum"/>
          </p:nvPr>
        </p:nvSpPr>
        <p:spPr>
          <a:xfrm>
            <a:off x="8615362" y="6072187"/>
            <a:ext cx="2743200" cy="365100"/>
          </a:xfrm>
          <a:prstGeom prst="rect">
            <a:avLst/>
          </a:prstGeom>
          <a:noFill/>
          <a:ln>
            <a:noFill/>
          </a:ln>
        </p:spPr>
        <p:txBody>
          <a:bodyPr anchorCtr="0" anchor="ctr" bIns="45700" lIns="91425" spcFirstLastPara="1" rIns="91425" wrap="square" tIns="45700">
            <a:noAutofit/>
          </a:bodyPr>
          <a:lstStyle>
            <a:lvl1pPr indent="0" lvl="0" marL="0" marR="0" algn="r">
              <a:spcBef>
                <a:spcPts val="0"/>
              </a:spcBef>
              <a:spcAft>
                <a:spcPts val="0"/>
              </a:spcAft>
              <a:buNone/>
              <a:defRPr sz="1200">
                <a:solidFill>
                  <a:srgbClr val="0C2334"/>
                </a:solidFill>
                <a:latin typeface="Source Sans Pro"/>
                <a:ea typeface="Source Sans Pro"/>
                <a:cs typeface="Source Sans Pro"/>
                <a:sym typeface="Source Sans Pro"/>
              </a:defRPr>
            </a:lvl1pPr>
            <a:lvl2pPr indent="0" lvl="1" marL="0" marR="0" algn="r">
              <a:spcBef>
                <a:spcPts val="0"/>
              </a:spcBef>
              <a:spcAft>
                <a:spcPts val="0"/>
              </a:spcAft>
              <a:buNone/>
              <a:defRPr sz="1200">
                <a:solidFill>
                  <a:srgbClr val="0C2334"/>
                </a:solidFill>
                <a:latin typeface="Source Sans Pro"/>
                <a:ea typeface="Source Sans Pro"/>
                <a:cs typeface="Source Sans Pro"/>
                <a:sym typeface="Source Sans Pro"/>
              </a:defRPr>
            </a:lvl2pPr>
            <a:lvl3pPr indent="0" lvl="2" marL="0" marR="0" algn="r">
              <a:spcBef>
                <a:spcPts val="0"/>
              </a:spcBef>
              <a:spcAft>
                <a:spcPts val="0"/>
              </a:spcAft>
              <a:buNone/>
              <a:defRPr sz="1200">
                <a:solidFill>
                  <a:srgbClr val="0C2334"/>
                </a:solidFill>
                <a:latin typeface="Source Sans Pro"/>
                <a:ea typeface="Source Sans Pro"/>
                <a:cs typeface="Source Sans Pro"/>
                <a:sym typeface="Source Sans Pro"/>
              </a:defRPr>
            </a:lvl3pPr>
            <a:lvl4pPr indent="0" lvl="3" marL="0" marR="0" algn="r">
              <a:spcBef>
                <a:spcPts val="0"/>
              </a:spcBef>
              <a:spcAft>
                <a:spcPts val="0"/>
              </a:spcAft>
              <a:buNone/>
              <a:defRPr sz="1200">
                <a:solidFill>
                  <a:srgbClr val="0C2334"/>
                </a:solidFill>
                <a:latin typeface="Source Sans Pro"/>
                <a:ea typeface="Source Sans Pro"/>
                <a:cs typeface="Source Sans Pro"/>
                <a:sym typeface="Source Sans Pro"/>
              </a:defRPr>
            </a:lvl4pPr>
            <a:lvl5pPr indent="0" lvl="4" marL="0" marR="0" algn="r">
              <a:spcBef>
                <a:spcPts val="0"/>
              </a:spcBef>
              <a:spcAft>
                <a:spcPts val="0"/>
              </a:spcAft>
              <a:buNone/>
              <a:defRPr sz="1200">
                <a:solidFill>
                  <a:srgbClr val="0C2334"/>
                </a:solidFill>
                <a:latin typeface="Source Sans Pro"/>
                <a:ea typeface="Source Sans Pro"/>
                <a:cs typeface="Source Sans Pro"/>
                <a:sym typeface="Source Sans Pro"/>
              </a:defRPr>
            </a:lvl5pPr>
            <a:lvl6pPr indent="0" lvl="5" marL="0" marR="0" algn="r">
              <a:spcBef>
                <a:spcPts val="0"/>
              </a:spcBef>
              <a:spcAft>
                <a:spcPts val="0"/>
              </a:spcAft>
              <a:buNone/>
              <a:defRPr sz="1200">
                <a:solidFill>
                  <a:srgbClr val="0C2334"/>
                </a:solidFill>
                <a:latin typeface="Source Sans Pro"/>
                <a:ea typeface="Source Sans Pro"/>
                <a:cs typeface="Source Sans Pro"/>
                <a:sym typeface="Source Sans Pro"/>
              </a:defRPr>
            </a:lvl6pPr>
            <a:lvl7pPr indent="0" lvl="6" marL="0" marR="0" algn="r">
              <a:spcBef>
                <a:spcPts val="0"/>
              </a:spcBef>
              <a:spcAft>
                <a:spcPts val="0"/>
              </a:spcAft>
              <a:buNone/>
              <a:defRPr sz="1200">
                <a:solidFill>
                  <a:srgbClr val="0C2334"/>
                </a:solidFill>
                <a:latin typeface="Source Sans Pro"/>
                <a:ea typeface="Source Sans Pro"/>
                <a:cs typeface="Source Sans Pro"/>
                <a:sym typeface="Source Sans Pro"/>
              </a:defRPr>
            </a:lvl7pPr>
            <a:lvl8pPr indent="0" lvl="7" marL="0" marR="0" algn="r">
              <a:spcBef>
                <a:spcPts val="0"/>
              </a:spcBef>
              <a:spcAft>
                <a:spcPts val="0"/>
              </a:spcAft>
              <a:buNone/>
              <a:defRPr sz="1200">
                <a:solidFill>
                  <a:srgbClr val="0C2334"/>
                </a:solidFill>
                <a:latin typeface="Source Sans Pro"/>
                <a:ea typeface="Source Sans Pro"/>
                <a:cs typeface="Source Sans Pro"/>
                <a:sym typeface="Source Sans Pro"/>
              </a:defRPr>
            </a:lvl8pPr>
            <a:lvl9pPr indent="0" lvl="8" marL="0" marR="0" algn="r">
              <a:spcBef>
                <a:spcPts val="0"/>
              </a:spcBef>
              <a:spcAft>
                <a:spcPts val="0"/>
              </a:spcAft>
              <a:buNone/>
              <a:defRPr sz="1200">
                <a:solidFill>
                  <a:srgbClr val="0C2334"/>
                </a:solidFill>
                <a:latin typeface="Source Sans Pro"/>
                <a:ea typeface="Source Sans Pro"/>
                <a:cs typeface="Source Sans Pro"/>
                <a:sym typeface="Source Sans Pro"/>
              </a:defRPr>
            </a:lvl9pPr>
          </a:lstStyle>
          <a:p>
            <a:pPr indent="0" lvl="0" marL="0" rtl="0" algn="r">
              <a:spcBef>
                <a:spcPts val="0"/>
              </a:spcBef>
              <a:spcAft>
                <a:spcPts val="0"/>
              </a:spcAft>
              <a:buNone/>
            </a:pPr>
            <a:fld id="{00000000-1234-1234-1234-123412341234}" type="slidenum">
              <a:rPr lang="en-US"/>
              <a:t>‹#›</a:t>
            </a:fld>
            <a:endParaRPr/>
          </a:p>
        </p:txBody>
      </p:sp>
      <p:sp>
        <p:nvSpPr>
          <p:cNvPr id="1470" name="Google Shape;1470;p168"/>
          <p:cNvSpPr/>
          <p:nvPr/>
        </p:nvSpPr>
        <p:spPr>
          <a:xfrm>
            <a:off x="-17350" y="5833650"/>
            <a:ext cx="12209400" cy="10242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losing slide">
  <p:cSld name="Half Solid_grey_1">
    <p:spTree>
      <p:nvGrpSpPr>
        <p:cNvPr id="1471" name="Shape 1471"/>
        <p:cNvGrpSpPr/>
        <p:nvPr/>
      </p:nvGrpSpPr>
      <p:grpSpPr>
        <a:xfrm>
          <a:off x="0" y="0"/>
          <a:ext cx="0" cy="0"/>
          <a:chOff x="0" y="0"/>
          <a:chExt cx="0" cy="0"/>
        </a:xfrm>
      </p:grpSpPr>
      <p:pic>
        <p:nvPicPr>
          <p:cNvPr id="1472" name="Google Shape;1472;p169"/>
          <p:cNvPicPr preferRelativeResize="0"/>
          <p:nvPr/>
        </p:nvPicPr>
        <p:blipFill rotWithShape="1">
          <a:blip r:embed="rId2">
            <a:alphaModFix/>
          </a:blip>
          <a:srcRect b="5197" l="0" r="0" t="10429"/>
          <a:stretch/>
        </p:blipFill>
        <p:spPr>
          <a:xfrm>
            <a:off x="0" y="0"/>
            <a:ext cx="12192005" cy="6858000"/>
          </a:xfrm>
          <a:prstGeom prst="rect">
            <a:avLst/>
          </a:prstGeom>
          <a:noFill/>
          <a:ln>
            <a:noFill/>
          </a:ln>
        </p:spPr>
      </p:pic>
      <p:sp>
        <p:nvSpPr>
          <p:cNvPr id="1473" name="Google Shape;1473;p169"/>
          <p:cNvSpPr/>
          <p:nvPr/>
        </p:nvSpPr>
        <p:spPr>
          <a:xfrm>
            <a:off x="0" y="4572000"/>
            <a:ext cx="12192000" cy="2286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1" type="blank">
  <p:cSld name="BLANK">
    <p:spTree>
      <p:nvGrpSpPr>
        <p:cNvPr id="1474" name="Shape 1474"/>
        <p:cNvGrpSpPr/>
        <p:nvPr/>
      </p:nvGrpSpPr>
      <p:grpSpPr>
        <a:xfrm>
          <a:off x="0" y="0"/>
          <a:ext cx="0" cy="0"/>
          <a:chOff x="0" y="0"/>
          <a:chExt cx="0" cy="0"/>
        </a:xfrm>
      </p:grpSpPr>
      <p:sp>
        <p:nvSpPr>
          <p:cNvPr id="1475" name="Google Shape;1475;p170"/>
          <p:cNvSpPr txBox="1"/>
          <p:nvPr>
            <p:ph idx="10" type="dt"/>
          </p:nvPr>
        </p:nvSpPr>
        <p:spPr>
          <a:xfrm>
            <a:off x="838201" y="6356358"/>
            <a:ext cx="2743200" cy="365100"/>
          </a:xfrm>
          <a:prstGeom prst="rect">
            <a:avLst/>
          </a:prstGeom>
          <a:noFill/>
          <a:ln>
            <a:noFill/>
          </a:ln>
        </p:spPr>
        <p:txBody>
          <a:bodyPr anchorCtr="0" anchor="ctr" bIns="27700" lIns="55425" spcFirstLastPara="1" rIns="55425" wrap="square" tIns="27700">
            <a:noAutofit/>
          </a:bodyPr>
          <a:lstStyle>
            <a:lvl1pPr lvl="0" algn="l">
              <a:spcBef>
                <a:spcPts val="0"/>
              </a:spcBef>
              <a:spcAft>
                <a:spcPts val="0"/>
              </a:spcAft>
              <a:buSzPts val="1900"/>
              <a:buNone/>
              <a:defRPr sz="1900"/>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476" name="Google Shape;1476;p170"/>
          <p:cNvSpPr txBox="1"/>
          <p:nvPr>
            <p:ph idx="11" type="ftr"/>
          </p:nvPr>
        </p:nvSpPr>
        <p:spPr>
          <a:xfrm>
            <a:off x="4038603" y="6356358"/>
            <a:ext cx="4114800" cy="365100"/>
          </a:xfrm>
          <a:prstGeom prst="rect">
            <a:avLst/>
          </a:prstGeom>
          <a:noFill/>
          <a:ln>
            <a:noFill/>
          </a:ln>
        </p:spPr>
        <p:txBody>
          <a:bodyPr anchorCtr="0" anchor="ctr" bIns="27700" lIns="55425" spcFirstLastPara="1" rIns="55425" wrap="square" tIns="27700">
            <a:noAutofit/>
          </a:bodyPr>
          <a:lstStyle>
            <a:lvl1pPr lvl="0" algn="ctr">
              <a:spcBef>
                <a:spcPts val="0"/>
              </a:spcBef>
              <a:spcAft>
                <a:spcPts val="0"/>
              </a:spcAft>
              <a:buSzPts val="1900"/>
              <a:buNone/>
              <a:defRPr sz="1900"/>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477" name="Google Shape;1477;p170"/>
          <p:cNvSpPr txBox="1"/>
          <p:nvPr>
            <p:ph idx="12" type="sldNum"/>
          </p:nvPr>
        </p:nvSpPr>
        <p:spPr>
          <a:xfrm>
            <a:off x="8610605" y="6356358"/>
            <a:ext cx="2743200" cy="365100"/>
          </a:xfrm>
          <a:prstGeom prst="rect">
            <a:avLst/>
          </a:prstGeom>
          <a:noFill/>
          <a:ln>
            <a:noFill/>
          </a:ln>
        </p:spPr>
        <p:txBody>
          <a:bodyPr anchorCtr="0" anchor="ctr" bIns="27700" lIns="55425" spcFirstLastPara="1" rIns="55425" wrap="square" tIns="2770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Black">
  <p:cSld name="Section Header Black">
    <p:spTree>
      <p:nvGrpSpPr>
        <p:cNvPr id="1478" name="Shape 1478"/>
        <p:cNvGrpSpPr/>
        <p:nvPr/>
      </p:nvGrpSpPr>
      <p:grpSpPr>
        <a:xfrm>
          <a:off x="0" y="0"/>
          <a:ext cx="0" cy="0"/>
          <a:chOff x="0" y="0"/>
          <a:chExt cx="0" cy="0"/>
        </a:xfrm>
      </p:grpSpPr>
      <p:sp>
        <p:nvSpPr>
          <p:cNvPr id="1479" name="Google Shape;1479;p171"/>
          <p:cNvSpPr/>
          <p:nvPr/>
        </p:nvSpPr>
        <p:spPr>
          <a:xfrm>
            <a:off x="0" y="0"/>
            <a:ext cx="12213241" cy="6106620"/>
          </a:xfrm>
          <a:custGeom>
            <a:rect b="b" l="l" r="r" t="t"/>
            <a:pathLst>
              <a:path extrusionOk="0" h="10052050" w="20104100">
                <a:moveTo>
                  <a:pt x="20104099" y="0"/>
                </a:moveTo>
                <a:lnTo>
                  <a:pt x="0" y="0"/>
                </a:lnTo>
                <a:lnTo>
                  <a:pt x="0" y="10052049"/>
                </a:lnTo>
                <a:lnTo>
                  <a:pt x="20104099" y="10052049"/>
                </a:lnTo>
                <a:lnTo>
                  <a:pt x="20104099"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480" name="Google Shape;1480;p171"/>
          <p:cNvGrpSpPr/>
          <p:nvPr/>
        </p:nvGrpSpPr>
        <p:grpSpPr>
          <a:xfrm>
            <a:off x="10472612" y="6300976"/>
            <a:ext cx="1450594" cy="352728"/>
            <a:chOff x="17270138" y="10392506"/>
            <a:chExt cx="2392141" cy="581772"/>
          </a:xfrm>
        </p:grpSpPr>
        <p:pic>
          <p:nvPicPr>
            <p:cNvPr id="1481" name="Google Shape;1481;p171"/>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482" name="Google Shape;1482;p171"/>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83" name="Google Shape;1483;p171"/>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84" name="Google Shape;1484;p171"/>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85" name="Google Shape;1485;p171"/>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486" name="Google Shape;1486;p171"/>
            <p:cNvGrpSpPr/>
            <p:nvPr/>
          </p:nvGrpSpPr>
          <p:grpSpPr>
            <a:xfrm>
              <a:off x="17270138" y="10697205"/>
              <a:ext cx="448309" cy="277073"/>
              <a:chOff x="17270138" y="10697205"/>
              <a:chExt cx="448309" cy="277073"/>
            </a:xfrm>
          </p:grpSpPr>
          <p:sp>
            <p:nvSpPr>
              <p:cNvPr id="1487" name="Google Shape;1487;p171"/>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88" name="Google Shape;1488;p171"/>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89" name="Google Shape;1489;p171"/>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490" name="Google Shape;1490;p171"/>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1491" name="Google Shape;1491;p171"/>
          <p:cNvGrpSpPr/>
          <p:nvPr/>
        </p:nvGrpSpPr>
        <p:grpSpPr>
          <a:xfrm>
            <a:off x="0" y="5980278"/>
            <a:ext cx="12191479" cy="127050"/>
            <a:chOff x="0" y="9863563"/>
            <a:chExt cx="20104682" cy="209550"/>
          </a:xfrm>
        </p:grpSpPr>
        <p:sp>
          <p:nvSpPr>
            <p:cNvPr id="1492" name="Google Shape;1492;p171"/>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93" name="Google Shape;1493;p171"/>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94" name="Google Shape;1494;p171"/>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495" name="Google Shape;1495;p171"/>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496" name="Google Shape;1496;p171"/>
          <p:cNvSpPr txBox="1"/>
          <p:nvPr>
            <p:ph type="ctrTitle"/>
          </p:nvPr>
        </p:nvSpPr>
        <p:spPr>
          <a:xfrm>
            <a:off x="1176964" y="1289254"/>
            <a:ext cx="8533500" cy="9333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6000"/>
              <a:buFont typeface="Arial"/>
              <a:buNone/>
              <a:defRPr b="1" i="0" sz="60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497" name="Google Shape;1497;p171"/>
          <p:cNvSpPr txBox="1"/>
          <p:nvPr>
            <p:ph idx="1" type="subTitle"/>
          </p:nvPr>
        </p:nvSpPr>
        <p:spPr>
          <a:xfrm>
            <a:off x="1163212" y="2491862"/>
            <a:ext cx="8533500" cy="3024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2100"/>
              <a:buNone/>
              <a:defRPr b="1" i="0" sz="21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1498" name="Google Shape;1498;p171"/>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499" name="Google Shape;1499;p171"/>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500" name="Google Shape;1500;p171"/>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Tree>
  </p:cSld>
  <p:clrMapOvr>
    <a:masterClrMapping/>
  </p:clrMapOvr>
</p:sldLayout>
</file>

<file path=ppt/slideLayouts/slideLayout1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p:cSld name="Title and Content_2">
    <p:spTree>
      <p:nvGrpSpPr>
        <p:cNvPr id="1501" name="Shape 1501"/>
        <p:cNvGrpSpPr/>
        <p:nvPr/>
      </p:nvGrpSpPr>
      <p:grpSpPr>
        <a:xfrm>
          <a:off x="0" y="0"/>
          <a:ext cx="0" cy="0"/>
          <a:chOff x="0" y="0"/>
          <a:chExt cx="0" cy="0"/>
        </a:xfrm>
      </p:grpSpPr>
      <p:grpSp>
        <p:nvGrpSpPr>
          <p:cNvPr id="1502" name="Google Shape;1502;p172"/>
          <p:cNvGrpSpPr/>
          <p:nvPr/>
        </p:nvGrpSpPr>
        <p:grpSpPr>
          <a:xfrm>
            <a:off x="0" y="5980278"/>
            <a:ext cx="12191479" cy="127050"/>
            <a:chOff x="0" y="9863563"/>
            <a:chExt cx="20104682" cy="209550"/>
          </a:xfrm>
        </p:grpSpPr>
        <p:sp>
          <p:nvSpPr>
            <p:cNvPr id="1503" name="Google Shape;1503;p172"/>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04" name="Google Shape;1504;p172"/>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05" name="Google Shape;1505;p172"/>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06" name="Google Shape;1506;p172"/>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507" name="Google Shape;1507;p172"/>
          <p:cNvGrpSpPr/>
          <p:nvPr/>
        </p:nvGrpSpPr>
        <p:grpSpPr>
          <a:xfrm>
            <a:off x="10472612" y="6300976"/>
            <a:ext cx="1450594" cy="352728"/>
            <a:chOff x="17270138" y="10392506"/>
            <a:chExt cx="2392141" cy="581772"/>
          </a:xfrm>
        </p:grpSpPr>
        <p:grpSp>
          <p:nvGrpSpPr>
            <p:cNvPr id="1508" name="Google Shape;1508;p172"/>
            <p:cNvGrpSpPr/>
            <p:nvPr/>
          </p:nvGrpSpPr>
          <p:grpSpPr>
            <a:xfrm>
              <a:off x="17879688" y="10615449"/>
              <a:ext cx="479402" cy="221678"/>
              <a:chOff x="17879688" y="10615449"/>
              <a:chExt cx="479402" cy="221678"/>
            </a:xfrm>
          </p:grpSpPr>
          <p:pic>
            <p:nvPicPr>
              <p:cNvPr id="1509" name="Google Shape;1509;p172"/>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510" name="Google Shape;1510;p172"/>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511" name="Google Shape;1511;p172"/>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12" name="Google Shape;1512;p172"/>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13" name="Google Shape;1513;p172"/>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514" name="Google Shape;1514;p172"/>
            <p:cNvGrpSpPr/>
            <p:nvPr/>
          </p:nvGrpSpPr>
          <p:grpSpPr>
            <a:xfrm>
              <a:off x="17270138" y="10697205"/>
              <a:ext cx="448309" cy="277073"/>
              <a:chOff x="17270138" y="10697205"/>
              <a:chExt cx="448309" cy="277073"/>
            </a:xfrm>
          </p:grpSpPr>
          <p:sp>
            <p:nvSpPr>
              <p:cNvPr id="1515" name="Google Shape;1515;p172"/>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16" name="Google Shape;1516;p172"/>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17" name="Google Shape;1517;p172"/>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518" name="Google Shape;1518;p172"/>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519" name="Google Shape;1519;p172"/>
          <p:cNvSpPr txBox="1"/>
          <p:nvPr>
            <p:ph type="title"/>
          </p:nvPr>
        </p:nvSpPr>
        <p:spPr>
          <a:xfrm>
            <a:off x="616696" y="602131"/>
            <a:ext cx="109659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520" name="Google Shape;1520;p172"/>
          <p:cNvSpPr txBox="1"/>
          <p:nvPr>
            <p:ph idx="1" type="subTitle"/>
          </p:nvPr>
        </p:nvSpPr>
        <p:spPr>
          <a:xfrm>
            <a:off x="616696" y="1194219"/>
            <a:ext cx="109659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mall Title">
  <p:cSld name="Small Title">
    <p:spTree>
      <p:nvGrpSpPr>
        <p:cNvPr id="1521" name="Shape 1521"/>
        <p:cNvGrpSpPr/>
        <p:nvPr/>
      </p:nvGrpSpPr>
      <p:grpSpPr>
        <a:xfrm>
          <a:off x="0" y="0"/>
          <a:ext cx="0" cy="0"/>
          <a:chOff x="0" y="0"/>
          <a:chExt cx="0" cy="0"/>
        </a:xfrm>
      </p:grpSpPr>
      <p:grpSp>
        <p:nvGrpSpPr>
          <p:cNvPr id="1522" name="Google Shape;1522;p173"/>
          <p:cNvGrpSpPr/>
          <p:nvPr/>
        </p:nvGrpSpPr>
        <p:grpSpPr>
          <a:xfrm>
            <a:off x="0" y="5980278"/>
            <a:ext cx="12191479" cy="127050"/>
            <a:chOff x="0" y="9863563"/>
            <a:chExt cx="20104682" cy="209550"/>
          </a:xfrm>
        </p:grpSpPr>
        <p:sp>
          <p:nvSpPr>
            <p:cNvPr id="1523" name="Google Shape;1523;p173"/>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24" name="Google Shape;1524;p173"/>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25" name="Google Shape;1525;p173"/>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26" name="Google Shape;1526;p173"/>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527" name="Google Shape;1527;p173"/>
          <p:cNvGrpSpPr/>
          <p:nvPr/>
        </p:nvGrpSpPr>
        <p:grpSpPr>
          <a:xfrm>
            <a:off x="10472612" y="6300976"/>
            <a:ext cx="1450594" cy="352728"/>
            <a:chOff x="17270138" y="10392506"/>
            <a:chExt cx="2392141" cy="581772"/>
          </a:xfrm>
        </p:grpSpPr>
        <p:grpSp>
          <p:nvGrpSpPr>
            <p:cNvPr id="1528" name="Google Shape;1528;p173"/>
            <p:cNvGrpSpPr/>
            <p:nvPr/>
          </p:nvGrpSpPr>
          <p:grpSpPr>
            <a:xfrm>
              <a:off x="17879688" y="10615449"/>
              <a:ext cx="479402" cy="221678"/>
              <a:chOff x="17879688" y="10615449"/>
              <a:chExt cx="479402" cy="221678"/>
            </a:xfrm>
          </p:grpSpPr>
          <p:pic>
            <p:nvPicPr>
              <p:cNvPr id="1529" name="Google Shape;1529;p173"/>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530" name="Google Shape;1530;p173"/>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531" name="Google Shape;1531;p173"/>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32" name="Google Shape;1532;p173"/>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33" name="Google Shape;1533;p173"/>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534" name="Google Shape;1534;p173"/>
            <p:cNvGrpSpPr/>
            <p:nvPr/>
          </p:nvGrpSpPr>
          <p:grpSpPr>
            <a:xfrm>
              <a:off x="17270138" y="10697205"/>
              <a:ext cx="448309" cy="277073"/>
              <a:chOff x="17270138" y="10697205"/>
              <a:chExt cx="448309" cy="277073"/>
            </a:xfrm>
          </p:grpSpPr>
          <p:sp>
            <p:nvSpPr>
              <p:cNvPr id="1535" name="Google Shape;1535;p173"/>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36" name="Google Shape;1536;p173"/>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37" name="Google Shape;1537;p173"/>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538" name="Google Shape;1538;p173"/>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539" name="Google Shape;1539;p173"/>
          <p:cNvSpPr txBox="1"/>
          <p:nvPr>
            <p:ph type="title"/>
          </p:nvPr>
        </p:nvSpPr>
        <p:spPr>
          <a:xfrm>
            <a:off x="371388" y="338621"/>
            <a:ext cx="10965900" cy="513300"/>
          </a:xfrm>
          <a:prstGeom prst="rect">
            <a:avLst/>
          </a:prstGeom>
          <a:noFill/>
          <a:ln>
            <a:noFill/>
          </a:ln>
        </p:spPr>
        <p:txBody>
          <a:bodyPr anchorCtr="0" anchor="ctr" bIns="0" lIns="0" spcFirstLastPara="1" rIns="0" wrap="square" tIns="0">
            <a:normAutofit/>
          </a:bodyPr>
          <a:lstStyle>
            <a:lvl1pPr lvl="0" algn="ctr">
              <a:lnSpc>
                <a:spcPct val="90000"/>
              </a:lnSpc>
              <a:spcBef>
                <a:spcPts val="0"/>
              </a:spcBef>
              <a:spcAft>
                <a:spcPts val="0"/>
              </a:spcAft>
              <a:buClr>
                <a:schemeClr val="dk1"/>
              </a:buClr>
              <a:buSzPts val="2400"/>
              <a:buFont typeface="Arial"/>
              <a:buNone/>
              <a:defRPr b="1" i="0" sz="24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1">
  <p:cSld name="Title and Content_3">
    <p:spTree>
      <p:nvGrpSpPr>
        <p:cNvPr id="1540" name="Shape 1540"/>
        <p:cNvGrpSpPr/>
        <p:nvPr/>
      </p:nvGrpSpPr>
      <p:grpSpPr>
        <a:xfrm>
          <a:off x="0" y="0"/>
          <a:ext cx="0" cy="0"/>
          <a:chOff x="0" y="0"/>
          <a:chExt cx="0" cy="0"/>
        </a:xfrm>
      </p:grpSpPr>
      <p:grpSp>
        <p:nvGrpSpPr>
          <p:cNvPr id="1541" name="Google Shape;1541;p174"/>
          <p:cNvGrpSpPr/>
          <p:nvPr/>
        </p:nvGrpSpPr>
        <p:grpSpPr>
          <a:xfrm>
            <a:off x="0" y="5980278"/>
            <a:ext cx="12191479" cy="127050"/>
            <a:chOff x="0" y="9863563"/>
            <a:chExt cx="20104682" cy="209550"/>
          </a:xfrm>
        </p:grpSpPr>
        <p:sp>
          <p:nvSpPr>
            <p:cNvPr id="1542" name="Google Shape;1542;p174"/>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43" name="Google Shape;1543;p174"/>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44" name="Google Shape;1544;p174"/>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45" name="Google Shape;1545;p174"/>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546" name="Google Shape;1546;p174"/>
          <p:cNvGrpSpPr/>
          <p:nvPr/>
        </p:nvGrpSpPr>
        <p:grpSpPr>
          <a:xfrm>
            <a:off x="10472612" y="6300976"/>
            <a:ext cx="1450594" cy="352728"/>
            <a:chOff x="17270138" y="10392506"/>
            <a:chExt cx="2392141" cy="581772"/>
          </a:xfrm>
        </p:grpSpPr>
        <p:grpSp>
          <p:nvGrpSpPr>
            <p:cNvPr id="1547" name="Google Shape;1547;p174"/>
            <p:cNvGrpSpPr/>
            <p:nvPr/>
          </p:nvGrpSpPr>
          <p:grpSpPr>
            <a:xfrm>
              <a:off x="17879688" y="10615449"/>
              <a:ext cx="479402" cy="221678"/>
              <a:chOff x="17879688" y="10615449"/>
              <a:chExt cx="479402" cy="221678"/>
            </a:xfrm>
          </p:grpSpPr>
          <p:pic>
            <p:nvPicPr>
              <p:cNvPr id="1548" name="Google Shape;1548;p174"/>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549" name="Google Shape;1549;p174"/>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550" name="Google Shape;1550;p174"/>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51" name="Google Shape;1551;p174"/>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52" name="Google Shape;1552;p174"/>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553" name="Google Shape;1553;p174"/>
            <p:cNvGrpSpPr/>
            <p:nvPr/>
          </p:nvGrpSpPr>
          <p:grpSpPr>
            <a:xfrm>
              <a:off x="17270138" y="10697205"/>
              <a:ext cx="448309" cy="277073"/>
              <a:chOff x="17270138" y="10697205"/>
              <a:chExt cx="448309" cy="277073"/>
            </a:xfrm>
          </p:grpSpPr>
          <p:sp>
            <p:nvSpPr>
              <p:cNvPr id="1554" name="Google Shape;1554;p174"/>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55" name="Google Shape;1555;p174"/>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56" name="Google Shape;1556;p174"/>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557" name="Google Shape;1557;p174"/>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558" name="Google Shape;1558;p174"/>
          <p:cNvSpPr txBox="1"/>
          <p:nvPr>
            <p:ph type="title"/>
          </p:nvPr>
        </p:nvSpPr>
        <p:spPr>
          <a:xfrm>
            <a:off x="616696" y="602131"/>
            <a:ext cx="109659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559" name="Google Shape;1559;p174"/>
          <p:cNvSpPr txBox="1"/>
          <p:nvPr>
            <p:ph idx="1" type="subTitle"/>
          </p:nvPr>
        </p:nvSpPr>
        <p:spPr>
          <a:xfrm>
            <a:off x="616696" y="1194219"/>
            <a:ext cx="109659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ntent 1">
  <p:cSld name="Two Content_3">
    <p:spTree>
      <p:nvGrpSpPr>
        <p:cNvPr id="1560" name="Shape 1560"/>
        <p:cNvGrpSpPr/>
        <p:nvPr/>
      </p:nvGrpSpPr>
      <p:grpSpPr>
        <a:xfrm>
          <a:off x="0" y="0"/>
          <a:ext cx="0" cy="0"/>
          <a:chOff x="0" y="0"/>
          <a:chExt cx="0" cy="0"/>
        </a:xfrm>
      </p:grpSpPr>
      <p:sp>
        <p:nvSpPr>
          <p:cNvPr id="1561" name="Google Shape;1561;p175"/>
          <p:cNvSpPr/>
          <p:nvPr/>
        </p:nvSpPr>
        <p:spPr>
          <a:xfrm>
            <a:off x="0" y="0"/>
            <a:ext cx="12192000" cy="1732500"/>
          </a:xfrm>
          <a:prstGeom prst="rect">
            <a:avLst/>
          </a:prstGeom>
          <a:solidFill>
            <a:schemeClr val="dk1"/>
          </a:solidFill>
          <a:ln>
            <a:noFill/>
          </a:ln>
        </p:spPr>
        <p:txBody>
          <a:bodyPr anchorCtr="0" anchor="ctr" bIns="27700" lIns="55425" spcFirstLastPara="1" rIns="55425" wrap="square" tIns="27700">
            <a:noAutofit/>
          </a:bodyPr>
          <a:lstStyle/>
          <a:p>
            <a:pPr indent="0" lvl="0" marL="0" marR="0" rtl="0" algn="ctr">
              <a:spcBef>
                <a:spcPts val="0"/>
              </a:spcBef>
              <a:spcAft>
                <a:spcPts val="0"/>
              </a:spcAft>
              <a:buNone/>
            </a:pPr>
            <a:r>
              <a:t/>
            </a:r>
            <a:endParaRPr sz="1100">
              <a:solidFill>
                <a:schemeClr val="lt1"/>
              </a:solidFill>
              <a:latin typeface="Calibri"/>
              <a:ea typeface="Calibri"/>
              <a:cs typeface="Calibri"/>
              <a:sym typeface="Calibri"/>
            </a:endParaRPr>
          </a:p>
        </p:txBody>
      </p:sp>
      <p:sp>
        <p:nvSpPr>
          <p:cNvPr id="1562" name="Google Shape;1562;p175"/>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lt1"/>
              </a:buClr>
              <a:buSzPts val="3300"/>
              <a:buFont typeface="Arial"/>
              <a:buNone/>
              <a:defRPr b="1" i="0" sz="33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563" name="Google Shape;1563;p175"/>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lt1"/>
              </a:buClr>
              <a:buSzPts val="1300"/>
              <a:buNone/>
              <a:defRPr b="1" i="0" sz="1300">
                <a:solidFill>
                  <a:schemeClr val="lt1"/>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grpSp>
        <p:nvGrpSpPr>
          <p:cNvPr id="1564" name="Google Shape;1564;p175"/>
          <p:cNvGrpSpPr/>
          <p:nvPr/>
        </p:nvGrpSpPr>
        <p:grpSpPr>
          <a:xfrm>
            <a:off x="0" y="5981277"/>
            <a:ext cx="12191479" cy="127071"/>
            <a:chOff x="0" y="9863563"/>
            <a:chExt cx="20104682" cy="209550"/>
          </a:xfrm>
        </p:grpSpPr>
        <p:sp>
          <p:nvSpPr>
            <p:cNvPr id="1565" name="Google Shape;1565;p175"/>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66" name="Google Shape;1566;p175"/>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67" name="Google Shape;1567;p175"/>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68" name="Google Shape;1568;p175"/>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569" name="Google Shape;1569;p175"/>
          <p:cNvGrpSpPr/>
          <p:nvPr/>
        </p:nvGrpSpPr>
        <p:grpSpPr>
          <a:xfrm>
            <a:off x="10472611" y="6302012"/>
            <a:ext cx="1450594" cy="352787"/>
            <a:chOff x="17270138" y="10392506"/>
            <a:chExt cx="2392141" cy="581772"/>
          </a:xfrm>
        </p:grpSpPr>
        <p:grpSp>
          <p:nvGrpSpPr>
            <p:cNvPr id="1570" name="Google Shape;1570;p175"/>
            <p:cNvGrpSpPr/>
            <p:nvPr/>
          </p:nvGrpSpPr>
          <p:grpSpPr>
            <a:xfrm>
              <a:off x="17879688" y="10615449"/>
              <a:ext cx="479402" cy="221678"/>
              <a:chOff x="17879688" y="10615449"/>
              <a:chExt cx="479402" cy="221678"/>
            </a:xfrm>
          </p:grpSpPr>
          <p:pic>
            <p:nvPicPr>
              <p:cNvPr id="1571" name="Google Shape;1571;p175"/>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572" name="Google Shape;1572;p175"/>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573" name="Google Shape;1573;p175"/>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74" name="Google Shape;1574;p175"/>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75" name="Google Shape;1575;p175"/>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576" name="Google Shape;1576;p175"/>
            <p:cNvGrpSpPr/>
            <p:nvPr/>
          </p:nvGrpSpPr>
          <p:grpSpPr>
            <a:xfrm>
              <a:off x="17270138" y="10697205"/>
              <a:ext cx="448309" cy="277073"/>
              <a:chOff x="17270138" y="10697205"/>
              <a:chExt cx="448309" cy="277073"/>
            </a:xfrm>
          </p:grpSpPr>
          <p:sp>
            <p:nvSpPr>
              <p:cNvPr id="1577" name="Google Shape;1577;p175"/>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78" name="Google Shape;1578;p175"/>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79" name="Google Shape;1579;p175"/>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580" name="Google Shape;1580;p175"/>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_Picture">
  <p:cSld name="Section Header_Picture">
    <p:spTree>
      <p:nvGrpSpPr>
        <p:cNvPr id="1581" name="Shape 1581"/>
        <p:cNvGrpSpPr/>
        <p:nvPr/>
      </p:nvGrpSpPr>
      <p:grpSpPr>
        <a:xfrm>
          <a:off x="0" y="0"/>
          <a:ext cx="0" cy="0"/>
          <a:chOff x="0" y="0"/>
          <a:chExt cx="0" cy="0"/>
        </a:xfrm>
      </p:grpSpPr>
      <p:grpSp>
        <p:nvGrpSpPr>
          <p:cNvPr id="1582" name="Google Shape;1582;p176"/>
          <p:cNvGrpSpPr/>
          <p:nvPr/>
        </p:nvGrpSpPr>
        <p:grpSpPr>
          <a:xfrm>
            <a:off x="10472612" y="6300976"/>
            <a:ext cx="1450594" cy="352728"/>
            <a:chOff x="17270138" y="10392506"/>
            <a:chExt cx="2392141" cy="581772"/>
          </a:xfrm>
        </p:grpSpPr>
        <p:pic>
          <p:nvPicPr>
            <p:cNvPr id="1583" name="Google Shape;1583;p176"/>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584" name="Google Shape;1584;p176"/>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85" name="Google Shape;1585;p176"/>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86" name="Google Shape;1586;p176"/>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87" name="Google Shape;1587;p176"/>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588" name="Google Shape;1588;p176"/>
            <p:cNvGrpSpPr/>
            <p:nvPr/>
          </p:nvGrpSpPr>
          <p:grpSpPr>
            <a:xfrm>
              <a:off x="17270138" y="10697205"/>
              <a:ext cx="448309" cy="277073"/>
              <a:chOff x="17270138" y="10697205"/>
              <a:chExt cx="448309" cy="277073"/>
            </a:xfrm>
          </p:grpSpPr>
          <p:sp>
            <p:nvSpPr>
              <p:cNvPr id="1589" name="Google Shape;1589;p176"/>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90" name="Google Shape;1590;p176"/>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91" name="Google Shape;1591;p176"/>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592" name="Google Shape;1592;p176"/>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1593" name="Google Shape;1593;p176"/>
          <p:cNvGrpSpPr/>
          <p:nvPr/>
        </p:nvGrpSpPr>
        <p:grpSpPr>
          <a:xfrm>
            <a:off x="0" y="5980278"/>
            <a:ext cx="12191479" cy="127050"/>
            <a:chOff x="0" y="9863563"/>
            <a:chExt cx="20104682" cy="209550"/>
          </a:xfrm>
        </p:grpSpPr>
        <p:sp>
          <p:nvSpPr>
            <p:cNvPr id="1594" name="Google Shape;1594;p176"/>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95" name="Google Shape;1595;p176"/>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96" name="Google Shape;1596;p176"/>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597" name="Google Shape;1597;p176"/>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598" name="Google Shape;1598;p176"/>
          <p:cNvSpPr txBox="1"/>
          <p:nvPr>
            <p:ph type="ctrTitle"/>
          </p:nvPr>
        </p:nvSpPr>
        <p:spPr>
          <a:xfrm>
            <a:off x="1176964" y="1289254"/>
            <a:ext cx="8533500" cy="9333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6000"/>
              <a:buFont typeface="Arial"/>
              <a:buNone/>
              <a:defRPr b="1" i="0" sz="60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599" name="Google Shape;1599;p176"/>
          <p:cNvSpPr txBox="1"/>
          <p:nvPr>
            <p:ph idx="1" type="subTitle"/>
          </p:nvPr>
        </p:nvSpPr>
        <p:spPr>
          <a:xfrm>
            <a:off x="1163212" y="2491862"/>
            <a:ext cx="8533500" cy="3360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lt1"/>
              </a:buClr>
              <a:buSzPts val="2100"/>
              <a:buChar char="■"/>
              <a:defRPr b="1" i="0" sz="2100">
                <a:solidFill>
                  <a:schemeClr val="lt1"/>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1600" name="Google Shape;1600;p176"/>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601" name="Google Shape;1601;p176"/>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602" name="Google Shape;1602;p176"/>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
        <p:nvSpPr>
          <p:cNvPr id="1603" name="Google Shape;1603;p176"/>
          <p:cNvSpPr/>
          <p:nvPr>
            <p:ph idx="2" type="pic"/>
          </p:nvPr>
        </p:nvSpPr>
        <p:spPr>
          <a:xfrm>
            <a:off x="0" y="0"/>
            <a:ext cx="12191100" cy="5979900"/>
          </a:xfrm>
          <a:prstGeom prst="rect">
            <a:avLst/>
          </a:prstGeom>
          <a:noFill/>
          <a:ln>
            <a:noFill/>
          </a:ln>
        </p:spPr>
      </p:sp>
    </p:spTree>
  </p:cSld>
  <p:clrMapOvr>
    <a:masterClrMapping/>
  </p:clrMapOvr>
</p:sldLayout>
</file>

<file path=ppt/slideLayouts/slideLayout1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04" name="Shape 1604"/>
        <p:cNvGrpSpPr/>
        <p:nvPr/>
      </p:nvGrpSpPr>
      <p:grpSpPr>
        <a:xfrm>
          <a:off x="0" y="0"/>
          <a:ext cx="0" cy="0"/>
          <a:chOff x="0" y="0"/>
          <a:chExt cx="0" cy="0"/>
        </a:xfrm>
      </p:grpSpPr>
      <p:sp>
        <p:nvSpPr>
          <p:cNvPr id="1605" name="Google Shape;1605;p177"/>
          <p:cNvSpPr txBox="1"/>
          <p:nvPr>
            <p:ph type="title"/>
          </p:nvPr>
        </p:nvSpPr>
        <p:spPr>
          <a:xfrm>
            <a:off x="415600" y="593367"/>
            <a:ext cx="11360700" cy="7635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606" name="Google Shape;1606;p177"/>
          <p:cNvSpPr txBox="1"/>
          <p:nvPr>
            <p:ph idx="1" type="body"/>
          </p:nvPr>
        </p:nvSpPr>
        <p:spPr>
          <a:xfrm>
            <a:off x="415600" y="1536633"/>
            <a:ext cx="11360700" cy="4555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0"/>
              </a:spcBef>
              <a:spcAft>
                <a:spcPts val="0"/>
              </a:spcAft>
              <a:buSzPts val="1800"/>
              <a:buChar char="□"/>
              <a:defRPr/>
            </a:lvl2pPr>
            <a:lvl3pPr indent="-342900" lvl="2" marL="1371600">
              <a:spcBef>
                <a:spcPts val="0"/>
              </a:spcBef>
              <a:spcAft>
                <a:spcPts val="0"/>
              </a:spcAft>
              <a:buSzPts val="1800"/>
              <a:buChar char="■"/>
              <a:defRPr/>
            </a:lvl3pPr>
            <a:lvl4pPr indent="-342900" lvl="3" marL="1828800">
              <a:spcBef>
                <a:spcPts val="0"/>
              </a:spcBef>
              <a:spcAft>
                <a:spcPts val="0"/>
              </a:spcAft>
              <a:buSzPts val="1800"/>
              <a:buChar char="■"/>
              <a:defRPr/>
            </a:lvl4pPr>
            <a:lvl5pPr indent="-342900" lvl="4" marL="2286000">
              <a:spcBef>
                <a:spcPts val="0"/>
              </a:spcBef>
              <a:spcAft>
                <a:spcPts val="0"/>
              </a:spcAft>
              <a:buSzPts val="1800"/>
              <a:buChar char="□"/>
              <a:defRPr/>
            </a:lvl5pPr>
            <a:lvl6pPr indent="-342900" lvl="5" marL="2743200">
              <a:spcBef>
                <a:spcPts val="0"/>
              </a:spcBef>
              <a:spcAft>
                <a:spcPts val="0"/>
              </a:spcAft>
              <a:buSzPts val="1800"/>
              <a:buChar char="■"/>
              <a:defRPr/>
            </a:lvl6pPr>
            <a:lvl7pPr indent="-342900" lvl="6" marL="3200400">
              <a:spcBef>
                <a:spcPts val="0"/>
              </a:spcBef>
              <a:spcAft>
                <a:spcPts val="0"/>
              </a:spcAft>
              <a:buSzPts val="1800"/>
              <a:buChar char="■"/>
              <a:defRPr/>
            </a:lvl7pPr>
            <a:lvl8pPr indent="-342900" lvl="7" marL="3657600">
              <a:spcBef>
                <a:spcPts val="0"/>
              </a:spcBef>
              <a:spcAft>
                <a:spcPts val="0"/>
              </a:spcAft>
              <a:buSzPts val="1800"/>
              <a:buChar char="□"/>
              <a:defRPr/>
            </a:lvl8pPr>
            <a:lvl9pPr indent="-342900" lvl="8" marL="4114800">
              <a:spcBef>
                <a:spcPts val="0"/>
              </a:spcBef>
              <a:spcAft>
                <a:spcPts val="0"/>
              </a:spcAft>
              <a:buSzPts val="1800"/>
              <a:buChar char="■"/>
              <a:defRPr/>
            </a:lvl9pPr>
          </a:lstStyle>
          <a:p/>
        </p:txBody>
      </p:sp>
      <p:sp>
        <p:nvSpPr>
          <p:cNvPr id="1607" name="Google Shape;1607;p177"/>
          <p:cNvSpPr txBox="1"/>
          <p:nvPr>
            <p:ph idx="12" type="sldNum"/>
          </p:nvPr>
        </p:nvSpPr>
        <p:spPr>
          <a:xfrm>
            <a:off x="11296610" y="6217622"/>
            <a:ext cx="7317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608" name="Shape 1608"/>
        <p:cNvGrpSpPr/>
        <p:nvPr/>
      </p:nvGrpSpPr>
      <p:grpSpPr>
        <a:xfrm>
          <a:off x="0" y="0"/>
          <a:ext cx="0" cy="0"/>
          <a:chOff x="0" y="0"/>
          <a:chExt cx="0" cy="0"/>
        </a:xfrm>
      </p:grpSpPr>
      <p:sp>
        <p:nvSpPr>
          <p:cNvPr id="1609" name="Google Shape;1609;p178"/>
          <p:cNvSpPr txBox="1"/>
          <p:nvPr>
            <p:ph type="ctrTitle"/>
          </p:nvPr>
        </p:nvSpPr>
        <p:spPr>
          <a:xfrm>
            <a:off x="415611" y="992767"/>
            <a:ext cx="11360700" cy="2736600"/>
          </a:xfrm>
          <a:prstGeom prst="rect">
            <a:avLst/>
          </a:prstGeom>
        </p:spPr>
        <p:txBody>
          <a:bodyPr anchorCtr="0" anchor="b" bIns="91425" lIns="91425" spcFirstLastPara="1" rIns="91425" wrap="square" tIns="91425">
            <a:noAutofit/>
          </a:bodyPr>
          <a:lstStyle>
            <a:lvl1pPr lvl="0" algn="ctr">
              <a:spcBef>
                <a:spcPts val="0"/>
              </a:spcBef>
              <a:spcAft>
                <a:spcPts val="0"/>
              </a:spcAft>
              <a:buSzPts val="6700"/>
              <a:buNone/>
              <a:defRPr sz="6700"/>
            </a:lvl1pPr>
            <a:lvl2pPr lvl="1" algn="ctr">
              <a:spcBef>
                <a:spcPts val="0"/>
              </a:spcBef>
              <a:spcAft>
                <a:spcPts val="0"/>
              </a:spcAft>
              <a:buSzPts val="6700"/>
              <a:buNone/>
              <a:defRPr sz="6700"/>
            </a:lvl2pPr>
            <a:lvl3pPr lvl="2" algn="ctr">
              <a:spcBef>
                <a:spcPts val="0"/>
              </a:spcBef>
              <a:spcAft>
                <a:spcPts val="0"/>
              </a:spcAft>
              <a:buSzPts val="6700"/>
              <a:buNone/>
              <a:defRPr sz="6700"/>
            </a:lvl3pPr>
            <a:lvl4pPr lvl="3" algn="ctr">
              <a:spcBef>
                <a:spcPts val="0"/>
              </a:spcBef>
              <a:spcAft>
                <a:spcPts val="0"/>
              </a:spcAft>
              <a:buSzPts val="6700"/>
              <a:buNone/>
              <a:defRPr sz="6700"/>
            </a:lvl4pPr>
            <a:lvl5pPr lvl="4" algn="ctr">
              <a:spcBef>
                <a:spcPts val="0"/>
              </a:spcBef>
              <a:spcAft>
                <a:spcPts val="0"/>
              </a:spcAft>
              <a:buSzPts val="6700"/>
              <a:buNone/>
              <a:defRPr sz="6700"/>
            </a:lvl5pPr>
            <a:lvl6pPr lvl="5" algn="ctr">
              <a:spcBef>
                <a:spcPts val="0"/>
              </a:spcBef>
              <a:spcAft>
                <a:spcPts val="0"/>
              </a:spcAft>
              <a:buSzPts val="6700"/>
              <a:buNone/>
              <a:defRPr sz="6700"/>
            </a:lvl6pPr>
            <a:lvl7pPr lvl="6" algn="ctr">
              <a:spcBef>
                <a:spcPts val="0"/>
              </a:spcBef>
              <a:spcAft>
                <a:spcPts val="0"/>
              </a:spcAft>
              <a:buSzPts val="6700"/>
              <a:buNone/>
              <a:defRPr sz="6700"/>
            </a:lvl7pPr>
            <a:lvl8pPr lvl="7" algn="ctr">
              <a:spcBef>
                <a:spcPts val="0"/>
              </a:spcBef>
              <a:spcAft>
                <a:spcPts val="0"/>
              </a:spcAft>
              <a:buSzPts val="6700"/>
              <a:buNone/>
              <a:defRPr sz="6700"/>
            </a:lvl8pPr>
            <a:lvl9pPr lvl="8" algn="ctr">
              <a:spcBef>
                <a:spcPts val="0"/>
              </a:spcBef>
              <a:spcAft>
                <a:spcPts val="0"/>
              </a:spcAft>
              <a:buSzPts val="6700"/>
              <a:buNone/>
              <a:defRPr sz="6700"/>
            </a:lvl9pPr>
          </a:lstStyle>
          <a:p/>
        </p:txBody>
      </p:sp>
      <p:sp>
        <p:nvSpPr>
          <p:cNvPr id="1610" name="Google Shape;1610;p178"/>
          <p:cNvSpPr txBox="1"/>
          <p:nvPr>
            <p:ph idx="1" type="subTitle"/>
          </p:nvPr>
        </p:nvSpPr>
        <p:spPr>
          <a:xfrm>
            <a:off x="415600" y="3778833"/>
            <a:ext cx="11360700" cy="10569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3600"/>
              <a:buNone/>
              <a:defRPr sz="36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1611" name="Google Shape;1611;p178"/>
          <p:cNvSpPr txBox="1"/>
          <p:nvPr>
            <p:ph idx="12" type="sldNum"/>
          </p:nvPr>
        </p:nvSpPr>
        <p:spPr>
          <a:xfrm>
            <a:off x="11296610" y="6217622"/>
            <a:ext cx="731700" cy="5250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fld id="{00000000-1234-1234-1234-123412341234}" type="slidenum">
              <a:rPr lang="en-US"/>
              <a:t>‹#›</a:t>
            </a:fld>
            <a:endParaRPr/>
          </a:p>
        </p:txBody>
      </p:sp>
      <p:grpSp>
        <p:nvGrpSpPr>
          <p:cNvPr id="1612" name="Google Shape;1612;p178"/>
          <p:cNvGrpSpPr/>
          <p:nvPr/>
        </p:nvGrpSpPr>
        <p:grpSpPr>
          <a:xfrm>
            <a:off x="0" y="5980278"/>
            <a:ext cx="12191479" cy="127050"/>
            <a:chOff x="0" y="9863563"/>
            <a:chExt cx="20104682" cy="209550"/>
          </a:xfrm>
        </p:grpSpPr>
        <p:sp>
          <p:nvSpPr>
            <p:cNvPr id="1613" name="Google Shape;1613;p178"/>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14" name="Google Shape;1614;p178"/>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15" name="Google Shape;1615;p178"/>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16" name="Google Shape;1616;p178"/>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617" name="Google Shape;1617;p178"/>
          <p:cNvGrpSpPr/>
          <p:nvPr/>
        </p:nvGrpSpPr>
        <p:grpSpPr>
          <a:xfrm>
            <a:off x="10472612" y="6300976"/>
            <a:ext cx="1450594" cy="352728"/>
            <a:chOff x="17270138" y="10392506"/>
            <a:chExt cx="2392141" cy="581772"/>
          </a:xfrm>
        </p:grpSpPr>
        <p:grpSp>
          <p:nvGrpSpPr>
            <p:cNvPr id="1618" name="Google Shape;1618;p178"/>
            <p:cNvGrpSpPr/>
            <p:nvPr/>
          </p:nvGrpSpPr>
          <p:grpSpPr>
            <a:xfrm>
              <a:off x="17879688" y="10615449"/>
              <a:ext cx="479402" cy="221678"/>
              <a:chOff x="17879688" y="10615449"/>
              <a:chExt cx="479402" cy="221678"/>
            </a:xfrm>
          </p:grpSpPr>
          <p:pic>
            <p:nvPicPr>
              <p:cNvPr id="1619" name="Google Shape;1619;p178"/>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620" name="Google Shape;1620;p178"/>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621" name="Google Shape;1621;p178"/>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22" name="Google Shape;1622;p178"/>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23" name="Google Shape;1623;p178"/>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624" name="Google Shape;1624;p178"/>
            <p:cNvGrpSpPr/>
            <p:nvPr/>
          </p:nvGrpSpPr>
          <p:grpSpPr>
            <a:xfrm>
              <a:off x="17270138" y="10697205"/>
              <a:ext cx="448309" cy="277073"/>
              <a:chOff x="17270138" y="10697205"/>
              <a:chExt cx="448309" cy="277073"/>
            </a:xfrm>
          </p:grpSpPr>
          <p:sp>
            <p:nvSpPr>
              <p:cNvPr id="1625" name="Google Shape;1625;p178"/>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26" name="Google Shape;1626;p178"/>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27" name="Google Shape;1627;p178"/>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628" name="Google Shape;1628;p178"/>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wo Content">
  <p:cSld name="2_Two Content">
    <p:spTree>
      <p:nvGrpSpPr>
        <p:cNvPr id="1629" name="Shape 1629"/>
        <p:cNvGrpSpPr/>
        <p:nvPr/>
      </p:nvGrpSpPr>
      <p:grpSpPr>
        <a:xfrm>
          <a:off x="0" y="0"/>
          <a:ext cx="0" cy="0"/>
          <a:chOff x="0" y="0"/>
          <a:chExt cx="0" cy="0"/>
        </a:xfrm>
      </p:grpSpPr>
      <p:sp>
        <p:nvSpPr>
          <p:cNvPr id="1630" name="Google Shape;1630;p179"/>
          <p:cNvSpPr txBox="1"/>
          <p:nvPr>
            <p:ph idx="11" type="ftr"/>
          </p:nvPr>
        </p:nvSpPr>
        <p:spPr>
          <a:xfrm>
            <a:off x="4038603" y="6356358"/>
            <a:ext cx="4114800" cy="3651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631" name="Google Shape;1631;p179"/>
          <p:cNvSpPr txBox="1"/>
          <p:nvPr>
            <p:ph idx="10" type="dt"/>
          </p:nvPr>
        </p:nvSpPr>
        <p:spPr>
          <a:xfrm>
            <a:off x="838201" y="6356358"/>
            <a:ext cx="2743200" cy="3651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632" name="Google Shape;1632;p179"/>
          <p:cNvSpPr txBox="1"/>
          <p:nvPr>
            <p:ph idx="12" type="sldNum"/>
          </p:nvPr>
        </p:nvSpPr>
        <p:spPr>
          <a:xfrm>
            <a:off x="8610605" y="6356358"/>
            <a:ext cx="2743200" cy="3651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
        <p:nvSpPr>
          <p:cNvPr id="1633" name="Google Shape;1633;p179"/>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rgbClr val="040404"/>
              </a:buClr>
              <a:buSzPts val="3300"/>
              <a:buFont typeface="Arial"/>
              <a:buNone/>
              <a:defRPr b="1" i="0" sz="3300">
                <a:solidFill>
                  <a:srgbClr val="040404"/>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634" name="Google Shape;1634;p179"/>
          <p:cNvSpPr txBox="1"/>
          <p:nvPr>
            <p:ph idx="1" type="body"/>
          </p:nvPr>
        </p:nvSpPr>
        <p:spPr>
          <a:xfrm>
            <a:off x="626047" y="1617361"/>
            <a:ext cx="51765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sp>
        <p:nvSpPr>
          <p:cNvPr id="1635" name="Google Shape;1635;p179"/>
          <p:cNvSpPr txBox="1"/>
          <p:nvPr>
            <p:ph idx="2"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1300"/>
              <a:buNone/>
              <a:defRPr b="1" i="0" sz="13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1636" name="Google Shape;1636;p179"/>
          <p:cNvSpPr txBox="1"/>
          <p:nvPr>
            <p:ph idx="3" type="body"/>
          </p:nvPr>
        </p:nvSpPr>
        <p:spPr>
          <a:xfrm>
            <a:off x="6083061" y="1617361"/>
            <a:ext cx="54828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grpSp>
        <p:nvGrpSpPr>
          <p:cNvPr id="1637" name="Google Shape;1637;p179"/>
          <p:cNvGrpSpPr/>
          <p:nvPr/>
        </p:nvGrpSpPr>
        <p:grpSpPr>
          <a:xfrm>
            <a:off x="0" y="5981277"/>
            <a:ext cx="12191479" cy="127071"/>
            <a:chOff x="0" y="9863563"/>
            <a:chExt cx="20104682" cy="209550"/>
          </a:xfrm>
        </p:grpSpPr>
        <p:sp>
          <p:nvSpPr>
            <p:cNvPr id="1638" name="Google Shape;1638;p179"/>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39" name="Google Shape;1639;p179"/>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40" name="Google Shape;1640;p179"/>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41" name="Google Shape;1641;p179"/>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642" name="Google Shape;1642;p179"/>
          <p:cNvGrpSpPr/>
          <p:nvPr/>
        </p:nvGrpSpPr>
        <p:grpSpPr>
          <a:xfrm>
            <a:off x="10472611" y="6302012"/>
            <a:ext cx="1450594" cy="352787"/>
            <a:chOff x="17270138" y="10392506"/>
            <a:chExt cx="2392141" cy="581772"/>
          </a:xfrm>
        </p:grpSpPr>
        <p:grpSp>
          <p:nvGrpSpPr>
            <p:cNvPr id="1643" name="Google Shape;1643;p179"/>
            <p:cNvGrpSpPr/>
            <p:nvPr/>
          </p:nvGrpSpPr>
          <p:grpSpPr>
            <a:xfrm>
              <a:off x="17879688" y="10615449"/>
              <a:ext cx="479402" cy="221678"/>
              <a:chOff x="17879688" y="10615449"/>
              <a:chExt cx="479402" cy="221678"/>
            </a:xfrm>
          </p:grpSpPr>
          <p:pic>
            <p:nvPicPr>
              <p:cNvPr id="1644" name="Google Shape;1644;p179"/>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645" name="Google Shape;1645;p179"/>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646" name="Google Shape;1646;p179"/>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47" name="Google Shape;1647;p179"/>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48" name="Google Shape;1648;p179"/>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649" name="Google Shape;1649;p179"/>
            <p:cNvGrpSpPr/>
            <p:nvPr/>
          </p:nvGrpSpPr>
          <p:grpSpPr>
            <a:xfrm>
              <a:off x="17270138" y="10697205"/>
              <a:ext cx="448309" cy="277073"/>
              <a:chOff x="17270138" y="10697205"/>
              <a:chExt cx="448309" cy="277073"/>
            </a:xfrm>
          </p:grpSpPr>
          <p:sp>
            <p:nvSpPr>
              <p:cNvPr id="1650" name="Google Shape;1650;p179"/>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51" name="Google Shape;1651;p179"/>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52" name="Google Shape;1652;p179"/>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653" name="Google Shape;1653;p179"/>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Title and Content">
  <p:cSld name="1_Title and Content">
    <p:spTree>
      <p:nvGrpSpPr>
        <p:cNvPr id="1654" name="Shape 1654"/>
        <p:cNvGrpSpPr/>
        <p:nvPr/>
      </p:nvGrpSpPr>
      <p:grpSpPr>
        <a:xfrm>
          <a:off x="0" y="0"/>
          <a:ext cx="0" cy="0"/>
          <a:chOff x="0" y="0"/>
          <a:chExt cx="0" cy="0"/>
        </a:xfrm>
      </p:grpSpPr>
      <p:sp>
        <p:nvSpPr>
          <p:cNvPr id="1655" name="Google Shape;1655;p180"/>
          <p:cNvSpPr txBox="1"/>
          <p:nvPr>
            <p:ph type="title"/>
          </p:nvPr>
        </p:nvSpPr>
        <p:spPr>
          <a:xfrm>
            <a:off x="6083060" y="602131"/>
            <a:ext cx="5499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rgbClr val="040404"/>
              </a:buClr>
              <a:buSzPts val="3300"/>
              <a:buFont typeface="Arial"/>
              <a:buNone/>
              <a:defRPr b="1" i="0" sz="3300">
                <a:solidFill>
                  <a:srgbClr val="040404"/>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656" name="Google Shape;1656;p180"/>
          <p:cNvSpPr txBox="1"/>
          <p:nvPr>
            <p:ph idx="1" type="subTitle"/>
          </p:nvPr>
        </p:nvSpPr>
        <p:spPr>
          <a:xfrm>
            <a:off x="6083060" y="1194219"/>
            <a:ext cx="5499600" cy="2295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1300"/>
              <a:buNone/>
              <a:defRPr b="1" i="0" sz="13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1657" name="Google Shape;1657;p180"/>
          <p:cNvSpPr txBox="1"/>
          <p:nvPr>
            <p:ph idx="2" type="body"/>
          </p:nvPr>
        </p:nvSpPr>
        <p:spPr>
          <a:xfrm>
            <a:off x="6083061" y="1617361"/>
            <a:ext cx="54828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grpSp>
        <p:nvGrpSpPr>
          <p:cNvPr id="1658" name="Google Shape;1658;p180"/>
          <p:cNvGrpSpPr/>
          <p:nvPr/>
        </p:nvGrpSpPr>
        <p:grpSpPr>
          <a:xfrm>
            <a:off x="0" y="5981277"/>
            <a:ext cx="12191479" cy="127071"/>
            <a:chOff x="0" y="9863563"/>
            <a:chExt cx="20104682" cy="209550"/>
          </a:xfrm>
        </p:grpSpPr>
        <p:sp>
          <p:nvSpPr>
            <p:cNvPr id="1659" name="Google Shape;1659;p180"/>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60" name="Google Shape;1660;p180"/>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61" name="Google Shape;1661;p180"/>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62" name="Google Shape;1662;p180"/>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663" name="Google Shape;1663;p180"/>
          <p:cNvGrpSpPr/>
          <p:nvPr/>
        </p:nvGrpSpPr>
        <p:grpSpPr>
          <a:xfrm>
            <a:off x="10472611" y="6302012"/>
            <a:ext cx="1450594" cy="352787"/>
            <a:chOff x="17270138" y="10392506"/>
            <a:chExt cx="2392141" cy="581772"/>
          </a:xfrm>
        </p:grpSpPr>
        <p:grpSp>
          <p:nvGrpSpPr>
            <p:cNvPr id="1664" name="Google Shape;1664;p180"/>
            <p:cNvGrpSpPr/>
            <p:nvPr/>
          </p:nvGrpSpPr>
          <p:grpSpPr>
            <a:xfrm>
              <a:off x="17879688" y="10615449"/>
              <a:ext cx="479402" cy="221678"/>
              <a:chOff x="17879688" y="10615449"/>
              <a:chExt cx="479402" cy="221678"/>
            </a:xfrm>
          </p:grpSpPr>
          <p:pic>
            <p:nvPicPr>
              <p:cNvPr id="1665" name="Google Shape;1665;p180"/>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666" name="Google Shape;1666;p180"/>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667" name="Google Shape;1667;p180"/>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68" name="Google Shape;1668;p180"/>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69" name="Google Shape;1669;p180"/>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670" name="Google Shape;1670;p180"/>
            <p:cNvGrpSpPr/>
            <p:nvPr/>
          </p:nvGrpSpPr>
          <p:grpSpPr>
            <a:xfrm>
              <a:off x="17270138" y="10697205"/>
              <a:ext cx="448309" cy="277073"/>
              <a:chOff x="17270138" y="10697205"/>
              <a:chExt cx="448309" cy="277073"/>
            </a:xfrm>
          </p:grpSpPr>
          <p:sp>
            <p:nvSpPr>
              <p:cNvPr id="1671" name="Google Shape;1671;p180"/>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72" name="Google Shape;1672;p180"/>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73" name="Google Shape;1673;p180"/>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674" name="Google Shape;1674;p180"/>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675" name="Google Shape;1675;p180"/>
          <p:cNvSpPr/>
          <p:nvPr>
            <p:ph idx="3" type="pic"/>
          </p:nvPr>
        </p:nvSpPr>
        <p:spPr>
          <a:xfrm>
            <a:off x="-1" y="0"/>
            <a:ext cx="5802300" cy="5981100"/>
          </a:xfrm>
          <a:prstGeom prst="rect">
            <a:avLst/>
          </a:prstGeom>
          <a:noFill/>
          <a:ln>
            <a:noFill/>
          </a:ln>
        </p:spPr>
      </p:sp>
    </p:spTree>
  </p:cSld>
  <p:clrMapOvr>
    <a:masterClrMapping/>
  </p:clrMapOvr>
</p:sldLayout>
</file>

<file path=ppt/slideLayouts/slideLayout1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6">
  <p:cSld name="TITLE_22">
    <p:spTree>
      <p:nvGrpSpPr>
        <p:cNvPr id="1676" name="Shape 1676"/>
        <p:cNvGrpSpPr/>
        <p:nvPr/>
      </p:nvGrpSpPr>
      <p:grpSpPr>
        <a:xfrm>
          <a:off x="0" y="0"/>
          <a:ext cx="0" cy="0"/>
          <a:chOff x="0" y="0"/>
          <a:chExt cx="0" cy="0"/>
        </a:xfrm>
      </p:grpSpPr>
      <p:sp>
        <p:nvSpPr>
          <p:cNvPr id="1677" name="Google Shape;1677;p181"/>
          <p:cNvSpPr/>
          <p:nvPr/>
        </p:nvSpPr>
        <p:spPr>
          <a:xfrm>
            <a:off x="0" y="-12750"/>
            <a:ext cx="12192000" cy="6883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1 1">
  <p:cSld name="TITLE_1_1">
    <p:bg>
      <p:bgPr>
        <a:solidFill>
          <a:srgbClr val="FFFFFF"/>
        </a:solidFill>
      </p:bgPr>
    </p:bg>
    <p:spTree>
      <p:nvGrpSpPr>
        <p:cNvPr id="1678" name="Shape 1678"/>
        <p:cNvGrpSpPr/>
        <p:nvPr/>
      </p:nvGrpSpPr>
      <p:grpSpPr>
        <a:xfrm>
          <a:off x="0" y="0"/>
          <a:ext cx="0" cy="0"/>
          <a:chOff x="0" y="0"/>
          <a:chExt cx="0" cy="0"/>
        </a:xfrm>
      </p:grpSpPr>
      <p:sp>
        <p:nvSpPr>
          <p:cNvPr id="1679" name="Google Shape;1679;p182"/>
          <p:cNvSpPr txBox="1"/>
          <p:nvPr>
            <p:ph idx="12" type="sldNum"/>
          </p:nvPr>
        </p:nvSpPr>
        <p:spPr>
          <a:xfrm rot="-5400000">
            <a:off x="11582467" y="341400"/>
            <a:ext cx="731700" cy="383100"/>
          </a:xfrm>
          <a:prstGeom prst="rect">
            <a:avLst/>
          </a:prstGeom>
        </p:spPr>
        <p:txBody>
          <a:bodyPr anchorCtr="0" anchor="t" bIns="91425" lIns="91425" spcFirstLastPara="1" rIns="91425" wrap="square" tIns="91425">
            <a:noAutofit/>
          </a:bodyPr>
          <a:lstStyle>
            <a:lvl1pPr lvl="0">
              <a:buNone/>
              <a:defRPr sz="900">
                <a:solidFill>
                  <a:srgbClr val="B7B7B7"/>
                </a:solidFill>
                <a:latin typeface="DM Sans"/>
                <a:ea typeface="DM Sans"/>
                <a:cs typeface="DM Sans"/>
                <a:sym typeface="DM Sans"/>
              </a:defRPr>
            </a:lvl1pPr>
            <a:lvl2pPr lvl="1">
              <a:buNone/>
              <a:defRPr sz="900">
                <a:solidFill>
                  <a:srgbClr val="B7B7B7"/>
                </a:solidFill>
                <a:latin typeface="DM Sans"/>
                <a:ea typeface="DM Sans"/>
                <a:cs typeface="DM Sans"/>
                <a:sym typeface="DM Sans"/>
              </a:defRPr>
            </a:lvl2pPr>
            <a:lvl3pPr lvl="2">
              <a:buNone/>
              <a:defRPr sz="900">
                <a:solidFill>
                  <a:srgbClr val="B7B7B7"/>
                </a:solidFill>
                <a:latin typeface="DM Sans"/>
                <a:ea typeface="DM Sans"/>
                <a:cs typeface="DM Sans"/>
                <a:sym typeface="DM Sans"/>
              </a:defRPr>
            </a:lvl3pPr>
            <a:lvl4pPr lvl="3">
              <a:buNone/>
              <a:defRPr sz="900">
                <a:solidFill>
                  <a:srgbClr val="B7B7B7"/>
                </a:solidFill>
                <a:latin typeface="DM Sans"/>
                <a:ea typeface="DM Sans"/>
                <a:cs typeface="DM Sans"/>
                <a:sym typeface="DM Sans"/>
              </a:defRPr>
            </a:lvl4pPr>
            <a:lvl5pPr lvl="4">
              <a:buNone/>
              <a:defRPr sz="900">
                <a:solidFill>
                  <a:srgbClr val="B7B7B7"/>
                </a:solidFill>
                <a:latin typeface="DM Sans"/>
                <a:ea typeface="DM Sans"/>
                <a:cs typeface="DM Sans"/>
                <a:sym typeface="DM Sans"/>
              </a:defRPr>
            </a:lvl5pPr>
            <a:lvl6pPr lvl="5">
              <a:buNone/>
              <a:defRPr sz="900">
                <a:solidFill>
                  <a:srgbClr val="B7B7B7"/>
                </a:solidFill>
                <a:latin typeface="DM Sans"/>
                <a:ea typeface="DM Sans"/>
                <a:cs typeface="DM Sans"/>
                <a:sym typeface="DM Sans"/>
              </a:defRPr>
            </a:lvl6pPr>
            <a:lvl7pPr lvl="6">
              <a:buNone/>
              <a:defRPr sz="900">
                <a:solidFill>
                  <a:srgbClr val="B7B7B7"/>
                </a:solidFill>
                <a:latin typeface="DM Sans"/>
                <a:ea typeface="DM Sans"/>
                <a:cs typeface="DM Sans"/>
                <a:sym typeface="DM Sans"/>
              </a:defRPr>
            </a:lvl7pPr>
            <a:lvl8pPr lvl="7">
              <a:buNone/>
              <a:defRPr sz="900">
                <a:solidFill>
                  <a:srgbClr val="B7B7B7"/>
                </a:solidFill>
                <a:latin typeface="DM Sans"/>
                <a:ea typeface="DM Sans"/>
                <a:cs typeface="DM Sans"/>
                <a:sym typeface="DM Sans"/>
              </a:defRPr>
            </a:lvl8pPr>
            <a:lvl9pPr lvl="8">
              <a:buNone/>
              <a:defRPr sz="900">
                <a:solidFill>
                  <a:srgbClr val="B7B7B7"/>
                </a:solidFill>
                <a:latin typeface="DM Sans"/>
                <a:ea typeface="DM Sans"/>
                <a:cs typeface="DM Sans"/>
                <a:sym typeface="DM Sans"/>
              </a:defRPr>
            </a:lvl9pPr>
          </a:lstStyle>
          <a:p>
            <a:pPr indent="0" lvl="0" marL="0" rtl="0" algn="ct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_Section Header_Picture">
  <p:cSld name="1_Section Header_Picture">
    <p:spTree>
      <p:nvGrpSpPr>
        <p:cNvPr id="1680" name="Shape 1680"/>
        <p:cNvGrpSpPr/>
        <p:nvPr/>
      </p:nvGrpSpPr>
      <p:grpSpPr>
        <a:xfrm>
          <a:off x="0" y="0"/>
          <a:ext cx="0" cy="0"/>
          <a:chOff x="0" y="0"/>
          <a:chExt cx="0" cy="0"/>
        </a:xfrm>
      </p:grpSpPr>
      <p:sp>
        <p:nvSpPr>
          <p:cNvPr id="1681" name="Google Shape;1681;p183"/>
          <p:cNvSpPr/>
          <p:nvPr>
            <p:ph idx="2" type="pic"/>
          </p:nvPr>
        </p:nvSpPr>
        <p:spPr>
          <a:xfrm>
            <a:off x="0" y="0"/>
            <a:ext cx="12191100" cy="5979900"/>
          </a:xfrm>
          <a:prstGeom prst="rect">
            <a:avLst/>
          </a:prstGeom>
          <a:noFill/>
          <a:ln>
            <a:noFill/>
          </a:ln>
        </p:spPr>
      </p:sp>
      <p:grpSp>
        <p:nvGrpSpPr>
          <p:cNvPr id="1682" name="Google Shape;1682;p183"/>
          <p:cNvGrpSpPr/>
          <p:nvPr/>
        </p:nvGrpSpPr>
        <p:grpSpPr>
          <a:xfrm>
            <a:off x="10472612" y="6300976"/>
            <a:ext cx="1450594" cy="352728"/>
            <a:chOff x="17270138" y="10392506"/>
            <a:chExt cx="2392141" cy="581772"/>
          </a:xfrm>
        </p:grpSpPr>
        <p:pic>
          <p:nvPicPr>
            <p:cNvPr id="1683" name="Google Shape;1683;p183"/>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684" name="Google Shape;1684;p183"/>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85" name="Google Shape;1685;p183"/>
            <p:cNvSpPr/>
            <p:nvPr/>
          </p:nvSpPr>
          <p:spPr>
            <a:xfrm>
              <a:off x="18087311"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86" name="Google Shape;1686;p183"/>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87" name="Google Shape;1687;p183"/>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688" name="Google Shape;1688;p183"/>
            <p:cNvGrpSpPr/>
            <p:nvPr/>
          </p:nvGrpSpPr>
          <p:grpSpPr>
            <a:xfrm>
              <a:off x="17270138" y="10697205"/>
              <a:ext cx="448309" cy="277073"/>
              <a:chOff x="17270138" y="10697205"/>
              <a:chExt cx="448309" cy="277073"/>
            </a:xfrm>
          </p:grpSpPr>
          <p:sp>
            <p:nvSpPr>
              <p:cNvPr id="1689" name="Google Shape;1689;p183"/>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90" name="Google Shape;1690;p183"/>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91" name="Google Shape;1691;p183"/>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692" name="Google Shape;1692;p183"/>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grpSp>
        <p:nvGrpSpPr>
          <p:cNvPr id="1693" name="Google Shape;1693;p183"/>
          <p:cNvGrpSpPr/>
          <p:nvPr/>
        </p:nvGrpSpPr>
        <p:grpSpPr>
          <a:xfrm>
            <a:off x="0" y="5980278"/>
            <a:ext cx="12191479" cy="127050"/>
            <a:chOff x="0" y="9863563"/>
            <a:chExt cx="20104682" cy="209550"/>
          </a:xfrm>
        </p:grpSpPr>
        <p:sp>
          <p:nvSpPr>
            <p:cNvPr id="1694" name="Google Shape;1694;p183"/>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95" name="Google Shape;1695;p183"/>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96" name="Google Shape;1696;p183"/>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697" name="Google Shape;1697;p183"/>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698" name="Google Shape;1698;p183"/>
          <p:cNvSpPr txBox="1"/>
          <p:nvPr>
            <p:ph type="ctrTitle"/>
          </p:nvPr>
        </p:nvSpPr>
        <p:spPr>
          <a:xfrm>
            <a:off x="1176964" y="1505049"/>
            <a:ext cx="8533500" cy="2648400"/>
          </a:xfrm>
          <a:prstGeom prst="rect">
            <a:avLst/>
          </a:prstGeom>
          <a:noFill/>
          <a:ln>
            <a:noFill/>
          </a:ln>
        </p:spPr>
        <p:txBody>
          <a:bodyPr anchorCtr="0" anchor="ctr" bIns="0" lIns="0" spcFirstLastPara="1" rIns="0" wrap="square" tIns="0">
            <a:spAutoFit/>
          </a:bodyPr>
          <a:lstStyle>
            <a:lvl1pPr lvl="0" algn="l">
              <a:lnSpc>
                <a:spcPct val="90000"/>
              </a:lnSpc>
              <a:spcBef>
                <a:spcPts val="0"/>
              </a:spcBef>
              <a:spcAft>
                <a:spcPts val="0"/>
              </a:spcAft>
              <a:buClr>
                <a:schemeClr val="lt1"/>
              </a:buClr>
              <a:buSzPts val="4800"/>
              <a:buFont typeface="Arial"/>
              <a:buNone/>
              <a:defRPr b="1" i="0" sz="4800">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699" name="Google Shape;1699;p183"/>
          <p:cNvSpPr txBox="1"/>
          <p:nvPr>
            <p:ph idx="1" type="subTitle"/>
          </p:nvPr>
        </p:nvSpPr>
        <p:spPr>
          <a:xfrm>
            <a:off x="1163212" y="4422953"/>
            <a:ext cx="8533500" cy="3024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lt1"/>
              </a:buClr>
              <a:buSzPts val="2100"/>
              <a:buNone/>
              <a:defRPr b="1" i="0" sz="2100">
                <a:solidFill>
                  <a:schemeClr val="lt1"/>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1700" name="Google Shape;1700;p183"/>
          <p:cNvSpPr txBox="1"/>
          <p:nvPr>
            <p:ph idx="11" type="ftr"/>
          </p:nvPr>
        </p:nvSpPr>
        <p:spPr>
          <a:xfrm>
            <a:off x="4144955" y="6377052"/>
            <a:ext cx="3901200" cy="342900"/>
          </a:xfrm>
          <a:prstGeom prst="rect">
            <a:avLst/>
          </a:prstGeom>
          <a:noFill/>
          <a:ln>
            <a:noFill/>
          </a:ln>
        </p:spPr>
        <p:txBody>
          <a:bodyPr anchorCtr="0" anchor="ctr" bIns="0" lIns="0" spcFirstLastPara="1" rIns="0" wrap="square" tIns="0">
            <a:noAutofit/>
          </a:bodyPr>
          <a:lstStyle>
            <a:lvl1pPr lvl="0" algn="ctr">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701" name="Google Shape;1701;p183"/>
          <p:cNvSpPr txBox="1"/>
          <p:nvPr>
            <p:ph idx="10" type="dt"/>
          </p:nvPr>
        </p:nvSpPr>
        <p:spPr>
          <a:xfrm>
            <a:off x="609552" y="6377052"/>
            <a:ext cx="2804100" cy="342900"/>
          </a:xfrm>
          <a:prstGeom prst="rect">
            <a:avLst/>
          </a:prstGeom>
          <a:noFill/>
          <a:ln>
            <a:noFill/>
          </a:ln>
        </p:spPr>
        <p:txBody>
          <a:bodyPr anchorCtr="0" anchor="ctr" bIns="0" lIns="0" spcFirstLastPara="1" rIns="0" wrap="square" tIns="0">
            <a:noAutofit/>
          </a:bodyPr>
          <a:lstStyle>
            <a:lvl1pPr lvl="0" algn="l">
              <a:spcBef>
                <a:spcPts val="0"/>
              </a:spcBef>
              <a:spcAft>
                <a:spcPts val="0"/>
              </a:spcAft>
              <a:buSzPts val="1900"/>
              <a:buNone/>
              <a:defRPr sz="1900">
                <a:solidFill>
                  <a:srgbClr val="888888"/>
                </a:solidFill>
              </a:defRPr>
            </a:lvl1pPr>
            <a:lvl2pPr lvl="1" algn="l">
              <a:spcBef>
                <a:spcPts val="0"/>
              </a:spcBef>
              <a:spcAft>
                <a:spcPts val="0"/>
              </a:spcAft>
              <a:buSzPts val="1900"/>
              <a:buNone/>
              <a:defRPr sz="1900"/>
            </a:lvl2pPr>
            <a:lvl3pPr lvl="2" algn="l">
              <a:spcBef>
                <a:spcPts val="0"/>
              </a:spcBef>
              <a:spcAft>
                <a:spcPts val="0"/>
              </a:spcAft>
              <a:buSzPts val="1900"/>
              <a:buNone/>
              <a:defRPr sz="1900"/>
            </a:lvl3pPr>
            <a:lvl4pPr lvl="3" algn="l">
              <a:spcBef>
                <a:spcPts val="0"/>
              </a:spcBef>
              <a:spcAft>
                <a:spcPts val="0"/>
              </a:spcAft>
              <a:buSzPts val="1900"/>
              <a:buNone/>
              <a:defRPr sz="1900"/>
            </a:lvl4pPr>
            <a:lvl5pPr lvl="4" algn="l">
              <a:spcBef>
                <a:spcPts val="0"/>
              </a:spcBef>
              <a:spcAft>
                <a:spcPts val="0"/>
              </a:spcAft>
              <a:buSzPts val="1900"/>
              <a:buNone/>
              <a:defRPr sz="1900"/>
            </a:lvl5pPr>
            <a:lvl6pPr lvl="5" algn="l">
              <a:spcBef>
                <a:spcPts val="0"/>
              </a:spcBef>
              <a:spcAft>
                <a:spcPts val="0"/>
              </a:spcAft>
              <a:buSzPts val="1900"/>
              <a:buNone/>
              <a:defRPr sz="1900"/>
            </a:lvl6pPr>
            <a:lvl7pPr lvl="6" algn="l">
              <a:spcBef>
                <a:spcPts val="0"/>
              </a:spcBef>
              <a:spcAft>
                <a:spcPts val="0"/>
              </a:spcAft>
              <a:buSzPts val="1900"/>
              <a:buNone/>
              <a:defRPr sz="1900"/>
            </a:lvl7pPr>
            <a:lvl8pPr lvl="7" algn="l">
              <a:spcBef>
                <a:spcPts val="0"/>
              </a:spcBef>
              <a:spcAft>
                <a:spcPts val="0"/>
              </a:spcAft>
              <a:buSzPts val="1900"/>
              <a:buNone/>
              <a:defRPr sz="1900"/>
            </a:lvl8pPr>
            <a:lvl9pPr lvl="8" algn="l">
              <a:spcBef>
                <a:spcPts val="0"/>
              </a:spcBef>
              <a:spcAft>
                <a:spcPts val="0"/>
              </a:spcAft>
              <a:buSzPts val="1900"/>
              <a:buNone/>
              <a:defRPr sz="1900"/>
            </a:lvl9pPr>
          </a:lstStyle>
          <a:p/>
        </p:txBody>
      </p:sp>
      <p:sp>
        <p:nvSpPr>
          <p:cNvPr id="1702" name="Google Shape;1702;p183"/>
          <p:cNvSpPr txBox="1"/>
          <p:nvPr>
            <p:ph idx="12" type="sldNum"/>
          </p:nvPr>
        </p:nvSpPr>
        <p:spPr>
          <a:xfrm>
            <a:off x="8777553" y="6377052"/>
            <a:ext cx="2804100" cy="342900"/>
          </a:xfrm>
          <a:prstGeom prst="rect">
            <a:avLst/>
          </a:prstGeom>
          <a:noFill/>
          <a:ln>
            <a:noFill/>
          </a:ln>
        </p:spPr>
        <p:txBody>
          <a:bodyPr anchorCtr="0" anchor="ctr" bIns="0" lIns="0" spcFirstLastPara="1" rIns="0" wrap="square" tIns="0">
            <a:noAutofit/>
          </a:bodyPr>
          <a:lstStyle>
            <a:lvl1pPr indent="0" lvl="0" marL="0" algn="r">
              <a:spcBef>
                <a:spcPts val="0"/>
              </a:spcBef>
              <a:buNone/>
              <a:defRPr>
                <a:solidFill>
                  <a:srgbClr val="888888"/>
                </a:solidFill>
              </a:defRPr>
            </a:lvl1pPr>
            <a:lvl2pPr indent="0" lvl="1" marL="0" algn="r">
              <a:spcBef>
                <a:spcPts val="0"/>
              </a:spcBef>
              <a:buNone/>
              <a:defRPr>
                <a:solidFill>
                  <a:srgbClr val="888888"/>
                </a:solidFill>
              </a:defRPr>
            </a:lvl2pPr>
            <a:lvl3pPr indent="0" lvl="2" marL="0" algn="r">
              <a:spcBef>
                <a:spcPts val="0"/>
              </a:spcBef>
              <a:buNone/>
              <a:defRPr>
                <a:solidFill>
                  <a:srgbClr val="888888"/>
                </a:solidFill>
              </a:defRPr>
            </a:lvl3pPr>
            <a:lvl4pPr indent="0" lvl="3" marL="0" algn="r">
              <a:spcBef>
                <a:spcPts val="0"/>
              </a:spcBef>
              <a:buNone/>
              <a:defRPr>
                <a:solidFill>
                  <a:srgbClr val="888888"/>
                </a:solidFill>
              </a:defRPr>
            </a:lvl4pPr>
            <a:lvl5pPr indent="0" lvl="4" marL="0" algn="r">
              <a:spcBef>
                <a:spcPts val="0"/>
              </a:spcBef>
              <a:buNone/>
              <a:defRPr>
                <a:solidFill>
                  <a:srgbClr val="888888"/>
                </a:solidFill>
              </a:defRPr>
            </a:lvl5pPr>
            <a:lvl6pPr indent="0" lvl="5" marL="0" algn="r">
              <a:spcBef>
                <a:spcPts val="0"/>
              </a:spcBef>
              <a:buNone/>
              <a:defRPr>
                <a:solidFill>
                  <a:srgbClr val="888888"/>
                </a:solidFill>
              </a:defRPr>
            </a:lvl6pPr>
            <a:lvl7pPr indent="0" lvl="6" marL="0" algn="r">
              <a:spcBef>
                <a:spcPts val="0"/>
              </a:spcBef>
              <a:buNone/>
              <a:defRPr>
                <a:solidFill>
                  <a:srgbClr val="888888"/>
                </a:solidFill>
              </a:defRPr>
            </a:lvl7pPr>
            <a:lvl8pPr indent="0" lvl="7" marL="0" algn="r">
              <a:spcBef>
                <a:spcPts val="0"/>
              </a:spcBef>
              <a:buNone/>
              <a:defRPr>
                <a:solidFill>
                  <a:srgbClr val="888888"/>
                </a:solidFill>
              </a:defRPr>
            </a:lvl8pPr>
            <a:lvl9pPr indent="0" lvl="8" marL="0" algn="r">
              <a:spcBef>
                <a:spcPts val="0"/>
              </a:spcBef>
              <a:buNone/>
              <a:defRPr>
                <a:solidFill>
                  <a:srgbClr val="888888"/>
                </a:solidFill>
              </a:defRPr>
            </a:lvl9pPr>
          </a:lstStyle>
          <a:p>
            <a:pPr indent="0" lvl="0" marL="0" rtl="0" algn="r">
              <a:spcBef>
                <a:spcPts val="0"/>
              </a:spcBef>
              <a:spcAft>
                <a:spcPts val="0"/>
              </a:spcAft>
              <a:buNone/>
            </a:pPr>
            <a:fld id="{00000000-1234-1234-1234-123412341234}" type="slidenum">
              <a:rPr lang="en-US"/>
              <a:t>‹#›</a:t>
            </a:fld>
            <a:endParaRPr sz="1200">
              <a:latin typeface="Calibri"/>
              <a:ea typeface="Calibri"/>
              <a:cs typeface="Calibri"/>
              <a:sym typeface="Calibri"/>
            </a:endParaRPr>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2">
  <p:cSld name="Title and Content_4">
    <p:spTree>
      <p:nvGrpSpPr>
        <p:cNvPr id="1703" name="Shape 1703"/>
        <p:cNvGrpSpPr/>
        <p:nvPr/>
      </p:nvGrpSpPr>
      <p:grpSpPr>
        <a:xfrm>
          <a:off x="0" y="0"/>
          <a:ext cx="0" cy="0"/>
          <a:chOff x="0" y="0"/>
          <a:chExt cx="0" cy="0"/>
        </a:xfrm>
      </p:grpSpPr>
      <p:grpSp>
        <p:nvGrpSpPr>
          <p:cNvPr id="1704" name="Google Shape;1704;p184"/>
          <p:cNvGrpSpPr/>
          <p:nvPr/>
        </p:nvGrpSpPr>
        <p:grpSpPr>
          <a:xfrm>
            <a:off x="0" y="5980278"/>
            <a:ext cx="12191479" cy="127050"/>
            <a:chOff x="0" y="9863563"/>
            <a:chExt cx="20104682" cy="209550"/>
          </a:xfrm>
        </p:grpSpPr>
        <p:sp>
          <p:nvSpPr>
            <p:cNvPr id="1705" name="Google Shape;1705;p184"/>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06" name="Google Shape;1706;p184"/>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07" name="Google Shape;1707;p184"/>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08" name="Google Shape;1708;p184"/>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709" name="Google Shape;1709;p184"/>
          <p:cNvGrpSpPr/>
          <p:nvPr/>
        </p:nvGrpSpPr>
        <p:grpSpPr>
          <a:xfrm>
            <a:off x="10472612" y="6300976"/>
            <a:ext cx="1450594" cy="352728"/>
            <a:chOff x="17270138" y="10392506"/>
            <a:chExt cx="2392141" cy="581772"/>
          </a:xfrm>
        </p:grpSpPr>
        <p:grpSp>
          <p:nvGrpSpPr>
            <p:cNvPr id="1710" name="Google Shape;1710;p184"/>
            <p:cNvGrpSpPr/>
            <p:nvPr/>
          </p:nvGrpSpPr>
          <p:grpSpPr>
            <a:xfrm>
              <a:off x="17879688" y="10615449"/>
              <a:ext cx="479402" cy="221678"/>
              <a:chOff x="17879688" y="10615449"/>
              <a:chExt cx="479402" cy="221678"/>
            </a:xfrm>
          </p:grpSpPr>
          <p:pic>
            <p:nvPicPr>
              <p:cNvPr id="1711" name="Google Shape;1711;p184"/>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712" name="Google Shape;1712;p184"/>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713" name="Google Shape;1713;p184"/>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14" name="Google Shape;1714;p184"/>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15" name="Google Shape;1715;p184"/>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716" name="Google Shape;1716;p184"/>
            <p:cNvGrpSpPr/>
            <p:nvPr/>
          </p:nvGrpSpPr>
          <p:grpSpPr>
            <a:xfrm>
              <a:off x="17270138" y="10697205"/>
              <a:ext cx="448309" cy="277073"/>
              <a:chOff x="17270138" y="10697205"/>
              <a:chExt cx="448309" cy="277073"/>
            </a:xfrm>
          </p:grpSpPr>
          <p:sp>
            <p:nvSpPr>
              <p:cNvPr id="1717" name="Google Shape;1717;p184"/>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18" name="Google Shape;1718;p184"/>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19" name="Google Shape;1719;p184"/>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720" name="Google Shape;1720;p184"/>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721" name="Google Shape;1721;p184"/>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722" name="Google Shape;1722;p184"/>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_Title and Content">
  <p:cSld name="4_Title and Content">
    <p:spTree>
      <p:nvGrpSpPr>
        <p:cNvPr id="1723" name="Shape 1723"/>
        <p:cNvGrpSpPr/>
        <p:nvPr/>
      </p:nvGrpSpPr>
      <p:grpSpPr>
        <a:xfrm>
          <a:off x="0" y="0"/>
          <a:ext cx="0" cy="0"/>
          <a:chOff x="0" y="0"/>
          <a:chExt cx="0" cy="0"/>
        </a:xfrm>
      </p:grpSpPr>
      <p:grpSp>
        <p:nvGrpSpPr>
          <p:cNvPr id="1724" name="Google Shape;1724;p185"/>
          <p:cNvGrpSpPr/>
          <p:nvPr/>
        </p:nvGrpSpPr>
        <p:grpSpPr>
          <a:xfrm>
            <a:off x="0" y="5980278"/>
            <a:ext cx="12191479" cy="127050"/>
            <a:chOff x="0" y="9863563"/>
            <a:chExt cx="20104682" cy="209550"/>
          </a:xfrm>
        </p:grpSpPr>
        <p:sp>
          <p:nvSpPr>
            <p:cNvPr id="1725" name="Google Shape;1725;p185"/>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26" name="Google Shape;1726;p185"/>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27" name="Google Shape;1727;p185"/>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28" name="Google Shape;1728;p185"/>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729" name="Google Shape;1729;p185"/>
          <p:cNvGrpSpPr/>
          <p:nvPr/>
        </p:nvGrpSpPr>
        <p:grpSpPr>
          <a:xfrm>
            <a:off x="10472612" y="6300976"/>
            <a:ext cx="1450594" cy="352728"/>
            <a:chOff x="17270138" y="10392506"/>
            <a:chExt cx="2392141" cy="581772"/>
          </a:xfrm>
        </p:grpSpPr>
        <p:grpSp>
          <p:nvGrpSpPr>
            <p:cNvPr id="1730" name="Google Shape;1730;p185"/>
            <p:cNvGrpSpPr/>
            <p:nvPr/>
          </p:nvGrpSpPr>
          <p:grpSpPr>
            <a:xfrm>
              <a:off x="17879688" y="10615449"/>
              <a:ext cx="479402" cy="221678"/>
              <a:chOff x="17879688" y="10615449"/>
              <a:chExt cx="479402" cy="221678"/>
            </a:xfrm>
          </p:grpSpPr>
          <p:pic>
            <p:nvPicPr>
              <p:cNvPr id="1731" name="Google Shape;1731;p185"/>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732" name="Google Shape;1732;p185"/>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733" name="Google Shape;1733;p185"/>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34" name="Google Shape;1734;p185"/>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35" name="Google Shape;1735;p185"/>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736" name="Google Shape;1736;p185"/>
            <p:cNvGrpSpPr/>
            <p:nvPr/>
          </p:nvGrpSpPr>
          <p:grpSpPr>
            <a:xfrm>
              <a:off x="17270138" y="10697205"/>
              <a:ext cx="448309" cy="277073"/>
              <a:chOff x="17270138" y="10697205"/>
              <a:chExt cx="448309" cy="277073"/>
            </a:xfrm>
          </p:grpSpPr>
          <p:sp>
            <p:nvSpPr>
              <p:cNvPr id="1737" name="Google Shape;1737;p185"/>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38" name="Google Shape;1738;p185"/>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39" name="Google Shape;1739;p185"/>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740" name="Google Shape;1740;p185"/>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741" name="Google Shape;1741;p185"/>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rgbClr val="040404"/>
              </a:buClr>
              <a:buSzPts val="3300"/>
              <a:buFont typeface="Arial"/>
              <a:buNone/>
              <a:defRPr b="1" i="0" sz="3300">
                <a:solidFill>
                  <a:srgbClr val="040404"/>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742" name="Google Shape;1742;p185"/>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rgbClr val="07806F"/>
              </a:buClr>
              <a:buSzPts val="1300"/>
              <a:buNone/>
              <a:defRPr b="1" i="0" sz="1300">
                <a:solidFill>
                  <a:srgbClr val="07806F"/>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
        <p:nvSpPr>
          <p:cNvPr id="1743" name="Google Shape;1743;p185"/>
          <p:cNvSpPr txBox="1"/>
          <p:nvPr>
            <p:ph idx="2" type="body"/>
          </p:nvPr>
        </p:nvSpPr>
        <p:spPr>
          <a:xfrm>
            <a:off x="626047" y="1617361"/>
            <a:ext cx="10955700" cy="3783600"/>
          </a:xfrm>
          <a:prstGeom prst="rect">
            <a:avLst/>
          </a:prstGeom>
          <a:noFill/>
          <a:ln>
            <a:noFill/>
          </a:ln>
        </p:spPr>
        <p:txBody>
          <a:bodyPr anchorCtr="0" anchor="t" bIns="0" lIns="0" spcFirstLastPara="1" rIns="0" wrap="square" tIns="0">
            <a:normAutofit/>
          </a:bodyPr>
          <a:lstStyle>
            <a:lvl1pPr indent="-228600" lvl="0" marL="457200" algn="l">
              <a:lnSpc>
                <a:spcPct val="90000"/>
              </a:lnSpc>
              <a:spcBef>
                <a:spcPts val="900"/>
              </a:spcBef>
              <a:spcAft>
                <a:spcPts val="0"/>
              </a:spcAft>
              <a:buClr>
                <a:schemeClr val="dk1"/>
              </a:buClr>
              <a:buSzPts val="1200"/>
              <a:buNone/>
              <a:defRPr b="0" i="0" sz="1200">
                <a:solidFill>
                  <a:schemeClr val="dk1"/>
                </a:solidFill>
                <a:latin typeface="Arial"/>
                <a:ea typeface="Arial"/>
                <a:cs typeface="Arial"/>
                <a:sym typeface="Arial"/>
              </a:defRPr>
            </a:lvl1pPr>
            <a:lvl2pPr indent="-298450" lvl="1" marL="914400" algn="l">
              <a:lnSpc>
                <a:spcPct val="90000"/>
              </a:lnSpc>
              <a:spcBef>
                <a:spcPts val="500"/>
              </a:spcBef>
              <a:spcAft>
                <a:spcPts val="0"/>
              </a:spcAft>
              <a:buClr>
                <a:schemeClr val="dk1"/>
              </a:buClr>
              <a:buSzPts val="1100"/>
              <a:buChar char="□"/>
              <a:defRPr/>
            </a:lvl2pPr>
            <a:lvl3pPr indent="-298450" lvl="2" marL="1371600" algn="l">
              <a:lnSpc>
                <a:spcPct val="90000"/>
              </a:lnSpc>
              <a:spcBef>
                <a:spcPts val="500"/>
              </a:spcBef>
              <a:spcAft>
                <a:spcPts val="0"/>
              </a:spcAft>
              <a:buClr>
                <a:schemeClr val="dk1"/>
              </a:buClr>
              <a:buSzPts val="1100"/>
              <a:buChar char="■"/>
              <a:defRPr/>
            </a:lvl3pPr>
            <a:lvl4pPr indent="-298450" lvl="3" marL="1828800" algn="l">
              <a:lnSpc>
                <a:spcPct val="90000"/>
              </a:lnSpc>
              <a:spcBef>
                <a:spcPts val="500"/>
              </a:spcBef>
              <a:spcAft>
                <a:spcPts val="0"/>
              </a:spcAft>
              <a:buClr>
                <a:schemeClr val="dk1"/>
              </a:buClr>
              <a:buSzPts val="1100"/>
              <a:buChar char="■"/>
              <a:defRPr/>
            </a:lvl4pPr>
            <a:lvl5pPr indent="-298450" lvl="4" marL="2286000" algn="l">
              <a:lnSpc>
                <a:spcPct val="90000"/>
              </a:lnSpc>
              <a:spcBef>
                <a:spcPts val="500"/>
              </a:spcBef>
              <a:spcAft>
                <a:spcPts val="0"/>
              </a:spcAft>
              <a:buClr>
                <a:schemeClr val="dk1"/>
              </a:buClr>
              <a:buSzPts val="1100"/>
              <a:buChar char="□"/>
              <a:defRPr/>
            </a:lvl5pPr>
            <a:lvl6pPr indent="-298450" lvl="5" marL="2743200" algn="l">
              <a:lnSpc>
                <a:spcPct val="90000"/>
              </a:lnSpc>
              <a:spcBef>
                <a:spcPts val="500"/>
              </a:spcBef>
              <a:spcAft>
                <a:spcPts val="0"/>
              </a:spcAft>
              <a:buClr>
                <a:schemeClr val="dk1"/>
              </a:buClr>
              <a:buSzPts val="1100"/>
              <a:buChar char="■"/>
              <a:defRPr/>
            </a:lvl6pPr>
            <a:lvl7pPr indent="-298450" lvl="6" marL="3200400" algn="l">
              <a:lnSpc>
                <a:spcPct val="90000"/>
              </a:lnSpc>
              <a:spcBef>
                <a:spcPts val="500"/>
              </a:spcBef>
              <a:spcAft>
                <a:spcPts val="0"/>
              </a:spcAft>
              <a:buClr>
                <a:schemeClr val="dk1"/>
              </a:buClr>
              <a:buSzPts val="1100"/>
              <a:buChar char="■"/>
              <a:defRPr/>
            </a:lvl7pPr>
            <a:lvl8pPr indent="-298450" lvl="7" marL="3657600" algn="l">
              <a:lnSpc>
                <a:spcPct val="90000"/>
              </a:lnSpc>
              <a:spcBef>
                <a:spcPts val="500"/>
              </a:spcBef>
              <a:spcAft>
                <a:spcPts val="0"/>
              </a:spcAft>
              <a:buClr>
                <a:schemeClr val="dk1"/>
              </a:buClr>
              <a:buSzPts val="1100"/>
              <a:buChar char="□"/>
              <a:defRPr/>
            </a:lvl8pPr>
            <a:lvl9pPr indent="-298450" lvl="8" marL="4114800"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3">
  <p:cSld name="Title and Content_5">
    <p:spTree>
      <p:nvGrpSpPr>
        <p:cNvPr id="1744" name="Shape 1744"/>
        <p:cNvGrpSpPr/>
        <p:nvPr/>
      </p:nvGrpSpPr>
      <p:grpSpPr>
        <a:xfrm>
          <a:off x="0" y="0"/>
          <a:ext cx="0" cy="0"/>
          <a:chOff x="0" y="0"/>
          <a:chExt cx="0" cy="0"/>
        </a:xfrm>
      </p:grpSpPr>
      <p:grpSp>
        <p:nvGrpSpPr>
          <p:cNvPr id="1745" name="Google Shape;1745;p186"/>
          <p:cNvGrpSpPr/>
          <p:nvPr/>
        </p:nvGrpSpPr>
        <p:grpSpPr>
          <a:xfrm>
            <a:off x="0" y="5980278"/>
            <a:ext cx="12191479" cy="127050"/>
            <a:chOff x="0" y="9863563"/>
            <a:chExt cx="20104682" cy="209550"/>
          </a:xfrm>
        </p:grpSpPr>
        <p:sp>
          <p:nvSpPr>
            <p:cNvPr id="1746" name="Google Shape;1746;p186"/>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47" name="Google Shape;1747;p186"/>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48" name="Google Shape;1748;p186"/>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49" name="Google Shape;1749;p186"/>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750" name="Google Shape;1750;p186"/>
          <p:cNvGrpSpPr/>
          <p:nvPr/>
        </p:nvGrpSpPr>
        <p:grpSpPr>
          <a:xfrm>
            <a:off x="10472612" y="6300976"/>
            <a:ext cx="1450594" cy="352728"/>
            <a:chOff x="17270138" y="10392506"/>
            <a:chExt cx="2392141" cy="581772"/>
          </a:xfrm>
        </p:grpSpPr>
        <p:grpSp>
          <p:nvGrpSpPr>
            <p:cNvPr id="1751" name="Google Shape;1751;p186"/>
            <p:cNvGrpSpPr/>
            <p:nvPr/>
          </p:nvGrpSpPr>
          <p:grpSpPr>
            <a:xfrm>
              <a:off x="17879688" y="10615449"/>
              <a:ext cx="479402" cy="221678"/>
              <a:chOff x="17879688" y="10615449"/>
              <a:chExt cx="479402" cy="221678"/>
            </a:xfrm>
          </p:grpSpPr>
          <p:pic>
            <p:nvPicPr>
              <p:cNvPr id="1752" name="Google Shape;1752;p186"/>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753" name="Google Shape;1753;p186"/>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754" name="Google Shape;1754;p186"/>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55" name="Google Shape;1755;p186"/>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56" name="Google Shape;1756;p186"/>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757" name="Google Shape;1757;p186"/>
            <p:cNvGrpSpPr/>
            <p:nvPr/>
          </p:nvGrpSpPr>
          <p:grpSpPr>
            <a:xfrm>
              <a:off x="17270138" y="10697205"/>
              <a:ext cx="448309" cy="277073"/>
              <a:chOff x="17270138" y="10697205"/>
              <a:chExt cx="448309" cy="277073"/>
            </a:xfrm>
          </p:grpSpPr>
          <p:sp>
            <p:nvSpPr>
              <p:cNvPr id="1758" name="Google Shape;1758;p186"/>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59" name="Google Shape;1759;p186"/>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60" name="Google Shape;1760;p186"/>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761" name="Google Shape;1761;p186"/>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
        <p:nvSpPr>
          <p:cNvPr id="1762" name="Google Shape;1762;p186"/>
          <p:cNvSpPr txBox="1"/>
          <p:nvPr>
            <p:ph type="title"/>
          </p:nvPr>
        </p:nvSpPr>
        <p:spPr>
          <a:xfrm>
            <a:off x="616696" y="602131"/>
            <a:ext cx="10965600" cy="513300"/>
          </a:xfrm>
          <a:prstGeom prst="rect">
            <a:avLst/>
          </a:prstGeom>
          <a:noFill/>
          <a:ln>
            <a:noFill/>
          </a:ln>
        </p:spPr>
        <p:txBody>
          <a:bodyPr anchorCtr="0" anchor="ctr" bIns="0" lIns="0" spcFirstLastPara="1" rIns="0" wrap="square" tIns="0">
            <a:normAutofit/>
          </a:bodyPr>
          <a:lstStyle>
            <a:lvl1pPr lvl="0" algn="l">
              <a:lnSpc>
                <a:spcPct val="90000"/>
              </a:lnSpc>
              <a:spcBef>
                <a:spcPts val="0"/>
              </a:spcBef>
              <a:spcAft>
                <a:spcPts val="0"/>
              </a:spcAft>
              <a:buClr>
                <a:schemeClr val="dk1"/>
              </a:buClr>
              <a:buSzPts val="3300"/>
              <a:buFont typeface="Arial"/>
              <a:buNone/>
              <a:defRPr b="1" i="0" sz="3300">
                <a:solidFill>
                  <a:schemeClr val="dk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763" name="Google Shape;1763;p186"/>
          <p:cNvSpPr txBox="1"/>
          <p:nvPr>
            <p:ph idx="1" type="subTitle"/>
          </p:nvPr>
        </p:nvSpPr>
        <p:spPr>
          <a:xfrm>
            <a:off x="616696" y="1194219"/>
            <a:ext cx="10965600" cy="193200"/>
          </a:xfrm>
          <a:prstGeom prst="rect">
            <a:avLst/>
          </a:prstGeom>
          <a:noFill/>
          <a:ln>
            <a:noFill/>
          </a:ln>
        </p:spPr>
        <p:txBody>
          <a:bodyPr anchorCtr="0" anchor="t" bIns="0" lIns="0" spcFirstLastPara="1" rIns="0" wrap="square" tIns="0">
            <a:spAutoFit/>
          </a:bodyPr>
          <a:lstStyle>
            <a:lvl1pPr lvl="0" algn="l">
              <a:lnSpc>
                <a:spcPct val="90000"/>
              </a:lnSpc>
              <a:spcBef>
                <a:spcPts val="900"/>
              </a:spcBef>
              <a:spcAft>
                <a:spcPts val="0"/>
              </a:spcAft>
              <a:buClr>
                <a:schemeClr val="accent2"/>
              </a:buClr>
              <a:buSzPts val="1300"/>
              <a:buNone/>
              <a:defRPr b="1" i="0" sz="1300">
                <a:solidFill>
                  <a:schemeClr val="accent2"/>
                </a:solidFill>
                <a:latin typeface="Arial"/>
                <a:ea typeface="Arial"/>
                <a:cs typeface="Arial"/>
                <a:sym typeface="Arial"/>
              </a:defRPr>
            </a:lvl1pPr>
            <a:lvl2pPr lvl="1" algn="l">
              <a:lnSpc>
                <a:spcPct val="90000"/>
              </a:lnSpc>
              <a:spcBef>
                <a:spcPts val="500"/>
              </a:spcBef>
              <a:spcAft>
                <a:spcPts val="0"/>
              </a:spcAft>
              <a:buClr>
                <a:schemeClr val="dk1"/>
              </a:buClr>
              <a:buSzPts val="1100"/>
              <a:buChar char="□"/>
              <a:defRPr/>
            </a:lvl2pPr>
            <a:lvl3pPr lvl="2" algn="l">
              <a:lnSpc>
                <a:spcPct val="90000"/>
              </a:lnSpc>
              <a:spcBef>
                <a:spcPts val="500"/>
              </a:spcBef>
              <a:spcAft>
                <a:spcPts val="0"/>
              </a:spcAft>
              <a:buClr>
                <a:schemeClr val="dk1"/>
              </a:buClr>
              <a:buSzPts val="1100"/>
              <a:buChar char="■"/>
              <a:defRPr/>
            </a:lvl3pPr>
            <a:lvl4pPr lvl="3" algn="l">
              <a:lnSpc>
                <a:spcPct val="90000"/>
              </a:lnSpc>
              <a:spcBef>
                <a:spcPts val="500"/>
              </a:spcBef>
              <a:spcAft>
                <a:spcPts val="0"/>
              </a:spcAft>
              <a:buClr>
                <a:schemeClr val="dk1"/>
              </a:buClr>
              <a:buSzPts val="1100"/>
              <a:buChar char="■"/>
              <a:defRPr/>
            </a:lvl4pPr>
            <a:lvl5pPr lvl="4" algn="l">
              <a:lnSpc>
                <a:spcPct val="90000"/>
              </a:lnSpc>
              <a:spcBef>
                <a:spcPts val="500"/>
              </a:spcBef>
              <a:spcAft>
                <a:spcPts val="0"/>
              </a:spcAft>
              <a:buClr>
                <a:schemeClr val="dk1"/>
              </a:buClr>
              <a:buSzPts val="1100"/>
              <a:buChar char="□"/>
              <a:defRPr/>
            </a:lvl5pPr>
            <a:lvl6pPr lvl="5" algn="l">
              <a:lnSpc>
                <a:spcPct val="90000"/>
              </a:lnSpc>
              <a:spcBef>
                <a:spcPts val="500"/>
              </a:spcBef>
              <a:spcAft>
                <a:spcPts val="0"/>
              </a:spcAft>
              <a:buClr>
                <a:schemeClr val="dk1"/>
              </a:buClr>
              <a:buSzPts val="1100"/>
              <a:buChar char="■"/>
              <a:defRPr/>
            </a:lvl6pPr>
            <a:lvl7pPr lvl="6" algn="l">
              <a:lnSpc>
                <a:spcPct val="90000"/>
              </a:lnSpc>
              <a:spcBef>
                <a:spcPts val="500"/>
              </a:spcBef>
              <a:spcAft>
                <a:spcPts val="0"/>
              </a:spcAft>
              <a:buClr>
                <a:schemeClr val="dk1"/>
              </a:buClr>
              <a:buSzPts val="1100"/>
              <a:buChar char="■"/>
              <a:defRPr/>
            </a:lvl7pPr>
            <a:lvl8pPr lvl="7" algn="l">
              <a:lnSpc>
                <a:spcPct val="90000"/>
              </a:lnSpc>
              <a:spcBef>
                <a:spcPts val="500"/>
              </a:spcBef>
              <a:spcAft>
                <a:spcPts val="0"/>
              </a:spcAft>
              <a:buClr>
                <a:schemeClr val="dk1"/>
              </a:buClr>
              <a:buSzPts val="1100"/>
              <a:buChar char="□"/>
              <a:defRPr/>
            </a:lvl8pPr>
            <a:lvl9pPr lvl="8" algn="l">
              <a:lnSpc>
                <a:spcPct val="90000"/>
              </a:lnSpc>
              <a:spcBef>
                <a:spcPts val="500"/>
              </a:spcBef>
              <a:spcAft>
                <a:spcPts val="0"/>
              </a:spcAft>
              <a:buClr>
                <a:schemeClr val="dk1"/>
              </a:buClr>
              <a:buSzPts val="1100"/>
              <a:buChar char="■"/>
              <a:defRPr/>
            </a:lvl9pPr>
          </a:lstStyle>
          <a:p/>
        </p:txBody>
      </p:sp>
    </p:spTree>
  </p:cSld>
  <p:clrMapOvr>
    <a:masterClrMapping/>
  </p:clrMapOvr>
</p:sldLayout>
</file>

<file path=ppt/slideLayouts/slideLayout1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Content 1">
  <p:cSld name="Title &amp; Content">
    <p:spTree>
      <p:nvGrpSpPr>
        <p:cNvPr id="1764" name="Shape 1764"/>
        <p:cNvGrpSpPr/>
        <p:nvPr/>
      </p:nvGrpSpPr>
      <p:grpSpPr>
        <a:xfrm>
          <a:off x="0" y="0"/>
          <a:ext cx="0" cy="0"/>
          <a:chOff x="0" y="0"/>
          <a:chExt cx="0" cy="0"/>
        </a:xfrm>
      </p:grpSpPr>
      <p:graphicFrame>
        <p:nvGraphicFramePr>
          <p:cNvPr id="1765" name="Google Shape;1765;p187"/>
          <p:cNvGraphicFramePr/>
          <p:nvPr/>
        </p:nvGraphicFramePr>
        <p:xfrm>
          <a:off x="0" y="0"/>
          <a:ext cx="3000000" cy="3000000"/>
        </p:xfrm>
        <a:graphic>
          <a:graphicData uri="http://schemas.openxmlformats.org/drawingml/2006/table">
            <a:tbl>
              <a:tblPr>
                <a:noFill/>
                <a:tableStyleId>{D1391C1B-3512-4663-816B-E669AC3711B5}</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0033A1"/>
                    </a:solidFill>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766" name="Google Shape;1766;p187"/>
          <p:cNvSpPr txBox="1"/>
          <p:nvPr>
            <p:ph idx="12" type="sldNum"/>
          </p:nvPr>
        </p:nvSpPr>
        <p:spPr>
          <a:xfrm>
            <a:off x="10668000" y="6295225"/>
            <a:ext cx="762000" cy="280500"/>
          </a:xfrm>
          <a:prstGeom prst="rect">
            <a:avLst/>
          </a:prstGeom>
          <a:noFill/>
          <a:ln>
            <a:noFill/>
          </a:ln>
        </p:spPr>
        <p:txBody>
          <a:bodyPr anchorCtr="0" anchor="t" bIns="91425" lIns="91425" spcFirstLastPara="1" rIns="91425" wrap="square" tIns="91425">
            <a:noAutofit/>
          </a:bodyPr>
          <a:lstStyle>
            <a:lvl1pPr indent="0" lvl="0" marL="0" marR="0" algn="ctr">
              <a:lnSpc>
                <a:spcPct val="100000"/>
              </a:lnSpc>
              <a:spcBef>
                <a:spcPts val="0"/>
              </a:spcBef>
              <a:spcAft>
                <a:spcPts val="0"/>
              </a:spcAft>
              <a:buClr>
                <a:srgbClr val="FFFFFF"/>
              </a:buClr>
              <a:buSzPts val="1300"/>
              <a:buFont typeface="Arial"/>
              <a:buNone/>
              <a:defRPr i="0" sz="1300" u="none" cap="none" strike="noStrike">
                <a:solidFill>
                  <a:srgbClr val="FFFFFF"/>
                </a:solidFill>
                <a:latin typeface="Muli"/>
                <a:ea typeface="Muli"/>
                <a:cs typeface="Muli"/>
                <a:sym typeface="Muli"/>
              </a:defRPr>
            </a:lvl1pPr>
            <a:lvl2pPr indent="0" lvl="1" marL="0" marR="0" algn="ctr">
              <a:lnSpc>
                <a:spcPct val="100000"/>
              </a:lnSpc>
              <a:spcBef>
                <a:spcPts val="0"/>
              </a:spcBef>
              <a:spcAft>
                <a:spcPts val="0"/>
              </a:spcAft>
              <a:buClr>
                <a:srgbClr val="FFFFFF"/>
              </a:buClr>
              <a:buSzPts val="1300"/>
              <a:buFont typeface="Arial"/>
              <a:buNone/>
              <a:defRPr i="0" sz="1300" u="none" cap="none" strike="noStrike">
                <a:solidFill>
                  <a:srgbClr val="FFFFFF"/>
                </a:solidFill>
                <a:latin typeface="Muli"/>
                <a:ea typeface="Muli"/>
                <a:cs typeface="Muli"/>
                <a:sym typeface="Muli"/>
              </a:defRPr>
            </a:lvl2pPr>
            <a:lvl3pPr indent="0" lvl="2" marL="0" marR="0" algn="ctr">
              <a:lnSpc>
                <a:spcPct val="100000"/>
              </a:lnSpc>
              <a:spcBef>
                <a:spcPts val="0"/>
              </a:spcBef>
              <a:spcAft>
                <a:spcPts val="0"/>
              </a:spcAft>
              <a:buClr>
                <a:srgbClr val="FFFFFF"/>
              </a:buClr>
              <a:buSzPts val="1300"/>
              <a:buFont typeface="Arial"/>
              <a:buNone/>
              <a:defRPr i="0" sz="1300" u="none" cap="none" strike="noStrike">
                <a:solidFill>
                  <a:srgbClr val="FFFFFF"/>
                </a:solidFill>
                <a:latin typeface="Muli"/>
                <a:ea typeface="Muli"/>
                <a:cs typeface="Muli"/>
                <a:sym typeface="Muli"/>
              </a:defRPr>
            </a:lvl3pPr>
            <a:lvl4pPr indent="0" lvl="3" marL="0" marR="0" algn="ctr">
              <a:lnSpc>
                <a:spcPct val="100000"/>
              </a:lnSpc>
              <a:spcBef>
                <a:spcPts val="0"/>
              </a:spcBef>
              <a:spcAft>
                <a:spcPts val="0"/>
              </a:spcAft>
              <a:buClr>
                <a:srgbClr val="FFFFFF"/>
              </a:buClr>
              <a:buSzPts val="1300"/>
              <a:buFont typeface="Arial"/>
              <a:buNone/>
              <a:defRPr i="0" sz="1300" u="none" cap="none" strike="noStrike">
                <a:solidFill>
                  <a:srgbClr val="FFFFFF"/>
                </a:solidFill>
                <a:latin typeface="Muli"/>
                <a:ea typeface="Muli"/>
                <a:cs typeface="Muli"/>
                <a:sym typeface="Muli"/>
              </a:defRPr>
            </a:lvl4pPr>
            <a:lvl5pPr indent="0" lvl="4" marL="0" marR="0" algn="ctr">
              <a:lnSpc>
                <a:spcPct val="100000"/>
              </a:lnSpc>
              <a:spcBef>
                <a:spcPts val="0"/>
              </a:spcBef>
              <a:spcAft>
                <a:spcPts val="0"/>
              </a:spcAft>
              <a:buClr>
                <a:srgbClr val="FFFFFF"/>
              </a:buClr>
              <a:buSzPts val="1300"/>
              <a:buFont typeface="Arial"/>
              <a:buNone/>
              <a:defRPr i="0" sz="1300" u="none" cap="none" strike="noStrike">
                <a:solidFill>
                  <a:srgbClr val="FFFFFF"/>
                </a:solidFill>
                <a:latin typeface="Muli"/>
                <a:ea typeface="Muli"/>
                <a:cs typeface="Muli"/>
                <a:sym typeface="Muli"/>
              </a:defRPr>
            </a:lvl5pPr>
            <a:lvl6pPr indent="0" lvl="5" marL="0" marR="0" algn="ctr">
              <a:lnSpc>
                <a:spcPct val="100000"/>
              </a:lnSpc>
              <a:spcBef>
                <a:spcPts val="0"/>
              </a:spcBef>
              <a:spcAft>
                <a:spcPts val="0"/>
              </a:spcAft>
              <a:buClr>
                <a:srgbClr val="FFFFFF"/>
              </a:buClr>
              <a:buSzPts val="1300"/>
              <a:buFont typeface="Arial"/>
              <a:buNone/>
              <a:defRPr i="0" sz="1300" u="none" cap="none" strike="noStrike">
                <a:solidFill>
                  <a:srgbClr val="FFFFFF"/>
                </a:solidFill>
                <a:latin typeface="Muli"/>
                <a:ea typeface="Muli"/>
                <a:cs typeface="Muli"/>
                <a:sym typeface="Muli"/>
              </a:defRPr>
            </a:lvl6pPr>
            <a:lvl7pPr indent="0" lvl="6" marL="0" marR="0" algn="ctr">
              <a:lnSpc>
                <a:spcPct val="100000"/>
              </a:lnSpc>
              <a:spcBef>
                <a:spcPts val="0"/>
              </a:spcBef>
              <a:spcAft>
                <a:spcPts val="0"/>
              </a:spcAft>
              <a:buClr>
                <a:srgbClr val="FFFFFF"/>
              </a:buClr>
              <a:buSzPts val="1300"/>
              <a:buFont typeface="Arial"/>
              <a:buNone/>
              <a:defRPr i="0" sz="1300" u="none" cap="none" strike="noStrike">
                <a:solidFill>
                  <a:srgbClr val="FFFFFF"/>
                </a:solidFill>
                <a:latin typeface="Muli"/>
                <a:ea typeface="Muli"/>
                <a:cs typeface="Muli"/>
                <a:sym typeface="Muli"/>
              </a:defRPr>
            </a:lvl7pPr>
            <a:lvl8pPr indent="0" lvl="7" marL="0" marR="0" algn="ctr">
              <a:lnSpc>
                <a:spcPct val="100000"/>
              </a:lnSpc>
              <a:spcBef>
                <a:spcPts val="0"/>
              </a:spcBef>
              <a:spcAft>
                <a:spcPts val="0"/>
              </a:spcAft>
              <a:buClr>
                <a:srgbClr val="FFFFFF"/>
              </a:buClr>
              <a:buSzPts val="1300"/>
              <a:buFont typeface="Arial"/>
              <a:buNone/>
              <a:defRPr i="0" sz="1300" u="none" cap="none" strike="noStrike">
                <a:solidFill>
                  <a:srgbClr val="FFFFFF"/>
                </a:solidFill>
                <a:latin typeface="Muli"/>
                <a:ea typeface="Muli"/>
                <a:cs typeface="Muli"/>
                <a:sym typeface="Muli"/>
              </a:defRPr>
            </a:lvl8pPr>
            <a:lvl9pPr indent="0" lvl="8" marL="0" marR="0" algn="ctr">
              <a:lnSpc>
                <a:spcPct val="100000"/>
              </a:lnSpc>
              <a:spcBef>
                <a:spcPts val="0"/>
              </a:spcBef>
              <a:spcAft>
                <a:spcPts val="0"/>
              </a:spcAft>
              <a:buClr>
                <a:srgbClr val="FFFFFF"/>
              </a:buClr>
              <a:buSzPts val="1300"/>
              <a:buFont typeface="Arial"/>
              <a:buNone/>
              <a:defRPr i="0" sz="1300" u="none" cap="none" strike="noStrike">
                <a:solidFill>
                  <a:srgbClr val="FFFFFF"/>
                </a:solidFill>
                <a:latin typeface="Muli"/>
                <a:ea typeface="Muli"/>
                <a:cs typeface="Muli"/>
                <a:sym typeface="Muli"/>
              </a:defRPr>
            </a:lvl9pPr>
          </a:lstStyle>
          <a:p>
            <a:pPr indent="0" lvl="0" marL="0" rtl="0" algn="ctr">
              <a:spcBef>
                <a:spcPts val="0"/>
              </a:spcBef>
              <a:spcAft>
                <a:spcPts val="0"/>
              </a:spcAft>
              <a:buNone/>
            </a:pPr>
            <a:fld id="{00000000-1234-1234-1234-123412341234}" type="slidenum">
              <a:rPr lang="en-US"/>
              <a:t>‹#›</a:t>
            </a:fld>
            <a:endParaRPr/>
          </a:p>
        </p:txBody>
      </p:sp>
      <p:sp>
        <p:nvSpPr>
          <p:cNvPr id="1767" name="Google Shape;1767;p187"/>
          <p:cNvSpPr txBox="1"/>
          <p:nvPr>
            <p:ph idx="1" type="body"/>
          </p:nvPr>
        </p:nvSpPr>
        <p:spPr>
          <a:xfrm>
            <a:off x="685800" y="1264824"/>
            <a:ext cx="10820400" cy="4587600"/>
          </a:xfrm>
          <a:prstGeom prst="rect">
            <a:avLst/>
          </a:prstGeom>
          <a:noFill/>
          <a:ln>
            <a:noFill/>
          </a:ln>
        </p:spPr>
        <p:txBody>
          <a:bodyPr anchorCtr="0" anchor="t" bIns="91425" lIns="91425" spcFirstLastPara="1" rIns="91425" wrap="square" tIns="91425">
            <a:noAutofit/>
          </a:bodyPr>
          <a:lstStyle>
            <a:lvl1pPr indent="-342900" lvl="0" marL="457200" algn="l">
              <a:lnSpc>
                <a:spcPct val="115000"/>
              </a:lnSpc>
              <a:spcBef>
                <a:spcPts val="0"/>
              </a:spcBef>
              <a:spcAft>
                <a:spcPts val="0"/>
              </a:spcAft>
              <a:buSzPts val="1800"/>
              <a:buFont typeface="Muli"/>
              <a:buChar char="■"/>
              <a:defRPr sz="1800">
                <a:latin typeface="Muli"/>
                <a:ea typeface="Muli"/>
                <a:cs typeface="Muli"/>
                <a:sym typeface="Muli"/>
              </a:defRPr>
            </a:lvl1pPr>
            <a:lvl2pPr indent="-342900" lvl="1" marL="914400" algn="l">
              <a:lnSpc>
                <a:spcPct val="115000"/>
              </a:lnSpc>
              <a:spcBef>
                <a:spcPts val="0"/>
              </a:spcBef>
              <a:spcAft>
                <a:spcPts val="0"/>
              </a:spcAft>
              <a:buSzPts val="1800"/>
              <a:buFont typeface="Muli"/>
              <a:buChar char="□"/>
              <a:defRPr sz="1800">
                <a:latin typeface="Muli"/>
                <a:ea typeface="Muli"/>
                <a:cs typeface="Muli"/>
                <a:sym typeface="Muli"/>
              </a:defRPr>
            </a:lvl2pPr>
            <a:lvl3pPr indent="-342900" lvl="2" marL="1371600" algn="l">
              <a:lnSpc>
                <a:spcPct val="115000"/>
              </a:lnSpc>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lgn="l">
              <a:lnSpc>
                <a:spcPct val="115000"/>
              </a:lnSpc>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lgn="l">
              <a:lnSpc>
                <a:spcPct val="115000"/>
              </a:lnSpc>
              <a:spcBef>
                <a:spcPts val="0"/>
              </a:spcBef>
              <a:spcAft>
                <a:spcPts val="0"/>
              </a:spcAft>
              <a:buSzPts val="1800"/>
              <a:buFont typeface="Muli"/>
              <a:buChar char="□"/>
              <a:defRPr sz="1800">
                <a:latin typeface="Muli"/>
                <a:ea typeface="Muli"/>
                <a:cs typeface="Muli"/>
                <a:sym typeface="Muli"/>
              </a:defRPr>
            </a:lvl5pPr>
            <a:lvl6pPr indent="-342900" lvl="5" marL="2743200" algn="l">
              <a:lnSpc>
                <a:spcPct val="115000"/>
              </a:lnSpc>
              <a:spcBef>
                <a:spcPts val="0"/>
              </a:spcBef>
              <a:spcAft>
                <a:spcPts val="0"/>
              </a:spcAft>
              <a:buSzPts val="1800"/>
              <a:buFont typeface="Muli"/>
              <a:buChar char="■"/>
              <a:defRPr sz="1800">
                <a:latin typeface="Muli"/>
                <a:ea typeface="Muli"/>
                <a:cs typeface="Muli"/>
                <a:sym typeface="Muli"/>
              </a:defRPr>
            </a:lvl6pPr>
            <a:lvl7pPr indent="-342900" lvl="6" marL="3200400" algn="l">
              <a:lnSpc>
                <a:spcPct val="115000"/>
              </a:lnSpc>
              <a:spcBef>
                <a:spcPts val="0"/>
              </a:spcBef>
              <a:spcAft>
                <a:spcPts val="0"/>
              </a:spcAft>
              <a:buSzPts val="1800"/>
              <a:buFont typeface="Muli"/>
              <a:buChar char="■"/>
              <a:defRPr sz="1800">
                <a:latin typeface="Muli"/>
                <a:ea typeface="Muli"/>
                <a:cs typeface="Muli"/>
                <a:sym typeface="Muli"/>
              </a:defRPr>
            </a:lvl7pPr>
            <a:lvl8pPr indent="-342900" lvl="7" marL="3657600" algn="l">
              <a:lnSpc>
                <a:spcPct val="115000"/>
              </a:lnSpc>
              <a:spcBef>
                <a:spcPts val="0"/>
              </a:spcBef>
              <a:spcAft>
                <a:spcPts val="0"/>
              </a:spcAft>
              <a:buSzPts val="1800"/>
              <a:buFont typeface="Muli"/>
              <a:buChar char="□"/>
              <a:defRPr sz="1800">
                <a:latin typeface="Muli"/>
                <a:ea typeface="Muli"/>
                <a:cs typeface="Muli"/>
                <a:sym typeface="Muli"/>
              </a:defRPr>
            </a:lvl8pPr>
            <a:lvl9pPr indent="-342900" lvl="8" marL="4114800" algn="l">
              <a:lnSpc>
                <a:spcPct val="115000"/>
              </a:lnSpc>
              <a:spcBef>
                <a:spcPts val="0"/>
              </a:spcBef>
              <a:spcAft>
                <a:spcPts val="0"/>
              </a:spcAft>
              <a:buSzPts val="1800"/>
              <a:buFont typeface="Muli"/>
              <a:buChar char="■"/>
              <a:defRPr sz="1800">
                <a:latin typeface="Muli"/>
                <a:ea typeface="Muli"/>
                <a:cs typeface="Muli"/>
                <a:sym typeface="Muli"/>
              </a:defRPr>
            </a:lvl9pPr>
          </a:lstStyle>
          <a:p/>
        </p:txBody>
      </p:sp>
      <p:sp>
        <p:nvSpPr>
          <p:cNvPr id="1768" name="Google Shape;1768;p187"/>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lnSpc>
                <a:spcPct val="100000"/>
              </a:lnSpc>
              <a:spcBef>
                <a:spcPts val="0"/>
              </a:spcBef>
              <a:spcAft>
                <a:spcPts val="0"/>
              </a:spcAft>
              <a:buClr>
                <a:schemeClr val="dk1"/>
              </a:buClr>
              <a:buSzPts val="1400"/>
              <a:buNone/>
              <a:defRPr i="0" sz="3000" u="none" cap="none" strike="noStrike">
                <a:solidFill>
                  <a:schemeClr val="dk1"/>
                </a:solidFill>
              </a:defRPr>
            </a:lvl1pPr>
            <a:lvl2pPr lvl="1" algn="l">
              <a:lnSpc>
                <a:spcPct val="100000"/>
              </a:lnSpc>
              <a:spcBef>
                <a:spcPts val="0"/>
              </a:spcBef>
              <a:spcAft>
                <a:spcPts val="0"/>
              </a:spcAft>
              <a:buSzPts val="1400"/>
              <a:buFont typeface="Arial"/>
              <a:buNone/>
              <a:defRPr sz="1800">
                <a:latin typeface="Arial"/>
                <a:ea typeface="Arial"/>
                <a:cs typeface="Arial"/>
                <a:sym typeface="Arial"/>
              </a:defRPr>
            </a:lvl2pPr>
            <a:lvl3pPr lvl="2" algn="l">
              <a:lnSpc>
                <a:spcPct val="100000"/>
              </a:lnSpc>
              <a:spcBef>
                <a:spcPts val="0"/>
              </a:spcBef>
              <a:spcAft>
                <a:spcPts val="0"/>
              </a:spcAft>
              <a:buSzPts val="1400"/>
              <a:buFont typeface="Arial"/>
              <a:buNone/>
              <a:defRPr sz="1800">
                <a:latin typeface="Arial"/>
                <a:ea typeface="Arial"/>
                <a:cs typeface="Arial"/>
                <a:sym typeface="Arial"/>
              </a:defRPr>
            </a:lvl3pPr>
            <a:lvl4pPr lvl="3" algn="l">
              <a:lnSpc>
                <a:spcPct val="100000"/>
              </a:lnSpc>
              <a:spcBef>
                <a:spcPts val="0"/>
              </a:spcBef>
              <a:spcAft>
                <a:spcPts val="0"/>
              </a:spcAft>
              <a:buSzPts val="1400"/>
              <a:buFont typeface="Arial"/>
              <a:buNone/>
              <a:defRPr sz="1800">
                <a:latin typeface="Arial"/>
                <a:ea typeface="Arial"/>
                <a:cs typeface="Arial"/>
                <a:sym typeface="Arial"/>
              </a:defRPr>
            </a:lvl4pPr>
            <a:lvl5pPr lvl="4" algn="l">
              <a:lnSpc>
                <a:spcPct val="100000"/>
              </a:lnSpc>
              <a:spcBef>
                <a:spcPts val="0"/>
              </a:spcBef>
              <a:spcAft>
                <a:spcPts val="0"/>
              </a:spcAft>
              <a:buSzPts val="1400"/>
              <a:buFont typeface="Arial"/>
              <a:buNone/>
              <a:defRPr sz="1800">
                <a:latin typeface="Arial"/>
                <a:ea typeface="Arial"/>
                <a:cs typeface="Arial"/>
                <a:sym typeface="Arial"/>
              </a:defRPr>
            </a:lvl5pPr>
            <a:lvl6pPr lvl="5" algn="l">
              <a:lnSpc>
                <a:spcPct val="100000"/>
              </a:lnSpc>
              <a:spcBef>
                <a:spcPts val="0"/>
              </a:spcBef>
              <a:spcAft>
                <a:spcPts val="0"/>
              </a:spcAft>
              <a:buSzPts val="1400"/>
              <a:buFont typeface="Arial"/>
              <a:buNone/>
              <a:defRPr sz="1800">
                <a:latin typeface="Arial"/>
                <a:ea typeface="Arial"/>
                <a:cs typeface="Arial"/>
                <a:sym typeface="Arial"/>
              </a:defRPr>
            </a:lvl6pPr>
            <a:lvl7pPr lvl="6" algn="l">
              <a:lnSpc>
                <a:spcPct val="100000"/>
              </a:lnSpc>
              <a:spcBef>
                <a:spcPts val="0"/>
              </a:spcBef>
              <a:spcAft>
                <a:spcPts val="0"/>
              </a:spcAft>
              <a:buSzPts val="1400"/>
              <a:buFont typeface="Arial"/>
              <a:buNone/>
              <a:defRPr sz="1800">
                <a:latin typeface="Arial"/>
                <a:ea typeface="Arial"/>
                <a:cs typeface="Arial"/>
                <a:sym typeface="Arial"/>
              </a:defRPr>
            </a:lvl7pPr>
            <a:lvl8pPr lvl="7" algn="l">
              <a:lnSpc>
                <a:spcPct val="100000"/>
              </a:lnSpc>
              <a:spcBef>
                <a:spcPts val="0"/>
              </a:spcBef>
              <a:spcAft>
                <a:spcPts val="0"/>
              </a:spcAft>
              <a:buSzPts val="1400"/>
              <a:buFont typeface="Arial"/>
              <a:buNone/>
              <a:defRPr sz="1800">
                <a:latin typeface="Arial"/>
                <a:ea typeface="Arial"/>
                <a:cs typeface="Arial"/>
                <a:sym typeface="Arial"/>
              </a:defRPr>
            </a:lvl8pPr>
            <a:lvl9pPr lvl="8" algn="l">
              <a:lnSpc>
                <a:spcPct val="100000"/>
              </a:lnSpc>
              <a:spcBef>
                <a:spcPts val="0"/>
              </a:spcBef>
              <a:spcAft>
                <a:spcPts val="0"/>
              </a:spcAft>
              <a:buSzPts val="1400"/>
              <a:buFont typeface="Arial"/>
              <a:buNone/>
              <a:defRPr sz="1800">
                <a:latin typeface="Arial"/>
                <a:ea typeface="Arial"/>
                <a:cs typeface="Arial"/>
                <a:sym typeface="Arial"/>
              </a:defRPr>
            </a:lvl9pPr>
          </a:lstStyle>
          <a:p/>
        </p:txBody>
      </p:sp>
      <p:sp>
        <p:nvSpPr>
          <p:cNvPr id="1769" name="Google Shape;1769;p187"/>
          <p:cNvSpPr/>
          <p:nvPr/>
        </p:nvSpPr>
        <p:spPr>
          <a:xfrm>
            <a:off x="10573150" y="5969525"/>
            <a:ext cx="933000" cy="8886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770" name="Google Shape;1770;p187"/>
          <p:cNvGrpSpPr/>
          <p:nvPr/>
        </p:nvGrpSpPr>
        <p:grpSpPr>
          <a:xfrm>
            <a:off x="0" y="5980278"/>
            <a:ext cx="12191479" cy="127050"/>
            <a:chOff x="0" y="9863563"/>
            <a:chExt cx="20104682" cy="209550"/>
          </a:xfrm>
        </p:grpSpPr>
        <p:sp>
          <p:nvSpPr>
            <p:cNvPr id="1771" name="Google Shape;1771;p187"/>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72" name="Google Shape;1772;p187"/>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73" name="Google Shape;1773;p187"/>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74" name="Google Shape;1774;p187"/>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775" name="Google Shape;1775;p187"/>
          <p:cNvGrpSpPr/>
          <p:nvPr/>
        </p:nvGrpSpPr>
        <p:grpSpPr>
          <a:xfrm>
            <a:off x="10472612" y="6300976"/>
            <a:ext cx="1450594" cy="352728"/>
            <a:chOff x="17270138" y="10392506"/>
            <a:chExt cx="2392141" cy="581772"/>
          </a:xfrm>
        </p:grpSpPr>
        <p:grpSp>
          <p:nvGrpSpPr>
            <p:cNvPr id="1776" name="Google Shape;1776;p187"/>
            <p:cNvGrpSpPr/>
            <p:nvPr/>
          </p:nvGrpSpPr>
          <p:grpSpPr>
            <a:xfrm>
              <a:off x="17879688" y="10615449"/>
              <a:ext cx="479402" cy="221678"/>
              <a:chOff x="17879688" y="10615449"/>
              <a:chExt cx="479402" cy="221678"/>
            </a:xfrm>
          </p:grpSpPr>
          <p:pic>
            <p:nvPicPr>
              <p:cNvPr id="1777" name="Google Shape;1777;p187"/>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778" name="Google Shape;1778;p187"/>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779" name="Google Shape;1779;p187"/>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80" name="Google Shape;1780;p187"/>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81" name="Google Shape;1781;p187"/>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782" name="Google Shape;1782;p187"/>
            <p:cNvGrpSpPr/>
            <p:nvPr/>
          </p:nvGrpSpPr>
          <p:grpSpPr>
            <a:xfrm>
              <a:off x="17270138" y="10697205"/>
              <a:ext cx="448309" cy="277073"/>
              <a:chOff x="17270138" y="10697205"/>
              <a:chExt cx="448309" cy="277073"/>
            </a:xfrm>
          </p:grpSpPr>
          <p:sp>
            <p:nvSpPr>
              <p:cNvPr id="1783" name="Google Shape;1783;p187"/>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84" name="Google Shape;1784;p187"/>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85" name="Google Shape;1785;p187"/>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786" name="Google Shape;1786;p187"/>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alf Solid_blue">
  <p:cSld name="Half Solid_grey_2">
    <p:spTree>
      <p:nvGrpSpPr>
        <p:cNvPr id="1787" name="Shape 1787"/>
        <p:cNvGrpSpPr/>
        <p:nvPr/>
      </p:nvGrpSpPr>
      <p:grpSpPr>
        <a:xfrm>
          <a:off x="0" y="0"/>
          <a:ext cx="0" cy="0"/>
          <a:chOff x="0" y="0"/>
          <a:chExt cx="0" cy="0"/>
        </a:xfrm>
      </p:grpSpPr>
      <p:sp>
        <p:nvSpPr>
          <p:cNvPr id="1788" name="Google Shape;1788;p188"/>
          <p:cNvSpPr/>
          <p:nvPr/>
        </p:nvSpPr>
        <p:spPr>
          <a:xfrm>
            <a:off x="10583" y="0"/>
            <a:ext cx="6100500" cy="6858000"/>
          </a:xfrm>
          <a:prstGeom prst="rect">
            <a:avLst/>
          </a:prstGeom>
          <a:solidFill>
            <a:srgbClr val="66AAD7"/>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900"/>
              <a:buFont typeface="Arial"/>
              <a:buNone/>
            </a:pPr>
            <a:r>
              <a:t/>
            </a:r>
            <a:endParaRPr b="0" i="0" sz="1900" u="none" cap="none" strike="noStrike">
              <a:solidFill>
                <a:schemeClr val="lt1"/>
              </a:solidFill>
              <a:latin typeface="Arial"/>
              <a:ea typeface="Arial"/>
              <a:cs typeface="Arial"/>
              <a:sym typeface="Arial"/>
            </a:endParaRPr>
          </a:p>
        </p:txBody>
      </p:sp>
      <p:sp>
        <p:nvSpPr>
          <p:cNvPr id="1789" name="Google Shape;1789;p188"/>
          <p:cNvSpPr txBox="1"/>
          <p:nvPr>
            <p:ph type="title"/>
          </p:nvPr>
        </p:nvSpPr>
        <p:spPr>
          <a:xfrm>
            <a:off x="6396636" y="416225"/>
            <a:ext cx="5592900" cy="1168800"/>
          </a:xfrm>
          <a:prstGeom prst="rect">
            <a:avLst/>
          </a:prstGeom>
          <a:noFill/>
          <a:ln>
            <a:noFill/>
          </a:ln>
        </p:spPr>
        <p:txBody>
          <a:bodyPr anchorCtr="0" anchor="t" bIns="121900" lIns="121900" spcFirstLastPara="1" rIns="121900" wrap="square" tIns="121900">
            <a:noAutofit/>
          </a:bodyPr>
          <a:lstStyle>
            <a:lvl1pPr lvl="0" marR="0" algn="l">
              <a:lnSpc>
                <a:spcPct val="90000"/>
              </a:lnSpc>
              <a:spcBef>
                <a:spcPts val="0"/>
              </a:spcBef>
              <a:spcAft>
                <a:spcPts val="0"/>
              </a:spcAft>
              <a:buClr>
                <a:schemeClr val="dk1"/>
              </a:buClr>
              <a:buSzPts val="3600"/>
              <a:buFont typeface="Montserrat"/>
              <a:buNone/>
              <a:defRPr b="1" i="0" sz="3600" u="none" cap="none" strike="noStrike">
                <a:solidFill>
                  <a:schemeClr val="dk1"/>
                </a:solidFill>
                <a:latin typeface="Montserrat"/>
                <a:ea typeface="Montserrat"/>
                <a:cs typeface="Montserrat"/>
                <a:sym typeface="Montserrat"/>
              </a:defRPr>
            </a:lvl1pPr>
            <a:lvl2pPr lvl="1" algn="l">
              <a:lnSpc>
                <a:spcPct val="100000"/>
              </a:lnSpc>
              <a:spcBef>
                <a:spcPts val="0"/>
              </a:spcBef>
              <a:spcAft>
                <a:spcPts val="0"/>
              </a:spcAft>
              <a:buClr>
                <a:schemeClr val="dk1"/>
              </a:buClr>
              <a:buSzPts val="1900"/>
              <a:buFont typeface="Montserrat"/>
              <a:buNone/>
              <a:defRPr sz="1900">
                <a:solidFill>
                  <a:schemeClr val="dk1"/>
                </a:solidFill>
                <a:latin typeface="Montserrat"/>
                <a:ea typeface="Montserrat"/>
                <a:cs typeface="Montserrat"/>
                <a:sym typeface="Montserrat"/>
              </a:defRPr>
            </a:lvl2pPr>
            <a:lvl3pPr lvl="2" algn="l">
              <a:lnSpc>
                <a:spcPct val="100000"/>
              </a:lnSpc>
              <a:spcBef>
                <a:spcPts val="0"/>
              </a:spcBef>
              <a:spcAft>
                <a:spcPts val="0"/>
              </a:spcAft>
              <a:buClr>
                <a:schemeClr val="dk1"/>
              </a:buClr>
              <a:buSzPts val="1900"/>
              <a:buFont typeface="Montserrat"/>
              <a:buNone/>
              <a:defRPr sz="1900">
                <a:solidFill>
                  <a:schemeClr val="dk1"/>
                </a:solidFill>
                <a:latin typeface="Montserrat"/>
                <a:ea typeface="Montserrat"/>
                <a:cs typeface="Montserrat"/>
                <a:sym typeface="Montserrat"/>
              </a:defRPr>
            </a:lvl3pPr>
            <a:lvl4pPr lvl="3" algn="l">
              <a:lnSpc>
                <a:spcPct val="100000"/>
              </a:lnSpc>
              <a:spcBef>
                <a:spcPts val="0"/>
              </a:spcBef>
              <a:spcAft>
                <a:spcPts val="0"/>
              </a:spcAft>
              <a:buClr>
                <a:schemeClr val="dk1"/>
              </a:buClr>
              <a:buSzPts val="1900"/>
              <a:buFont typeface="Montserrat"/>
              <a:buNone/>
              <a:defRPr sz="1900">
                <a:solidFill>
                  <a:schemeClr val="dk1"/>
                </a:solidFill>
                <a:latin typeface="Montserrat"/>
                <a:ea typeface="Montserrat"/>
                <a:cs typeface="Montserrat"/>
                <a:sym typeface="Montserrat"/>
              </a:defRPr>
            </a:lvl4pPr>
            <a:lvl5pPr lvl="4" algn="l">
              <a:lnSpc>
                <a:spcPct val="100000"/>
              </a:lnSpc>
              <a:spcBef>
                <a:spcPts val="0"/>
              </a:spcBef>
              <a:spcAft>
                <a:spcPts val="0"/>
              </a:spcAft>
              <a:buClr>
                <a:schemeClr val="dk1"/>
              </a:buClr>
              <a:buSzPts val="1900"/>
              <a:buFont typeface="Montserrat"/>
              <a:buNone/>
              <a:defRPr sz="1900">
                <a:solidFill>
                  <a:schemeClr val="dk1"/>
                </a:solidFill>
                <a:latin typeface="Montserrat"/>
                <a:ea typeface="Montserrat"/>
                <a:cs typeface="Montserrat"/>
                <a:sym typeface="Montserrat"/>
              </a:defRPr>
            </a:lvl5pPr>
            <a:lvl6pPr lvl="5" algn="l">
              <a:lnSpc>
                <a:spcPct val="100000"/>
              </a:lnSpc>
              <a:spcBef>
                <a:spcPts val="0"/>
              </a:spcBef>
              <a:spcAft>
                <a:spcPts val="0"/>
              </a:spcAft>
              <a:buClr>
                <a:schemeClr val="dk1"/>
              </a:buClr>
              <a:buSzPts val="1900"/>
              <a:buFont typeface="Montserrat"/>
              <a:buNone/>
              <a:defRPr sz="1900">
                <a:solidFill>
                  <a:schemeClr val="dk1"/>
                </a:solidFill>
                <a:latin typeface="Montserrat"/>
                <a:ea typeface="Montserrat"/>
                <a:cs typeface="Montserrat"/>
                <a:sym typeface="Montserrat"/>
              </a:defRPr>
            </a:lvl6pPr>
            <a:lvl7pPr lvl="6" algn="l">
              <a:lnSpc>
                <a:spcPct val="100000"/>
              </a:lnSpc>
              <a:spcBef>
                <a:spcPts val="0"/>
              </a:spcBef>
              <a:spcAft>
                <a:spcPts val="0"/>
              </a:spcAft>
              <a:buClr>
                <a:schemeClr val="dk1"/>
              </a:buClr>
              <a:buSzPts val="1900"/>
              <a:buFont typeface="Montserrat"/>
              <a:buNone/>
              <a:defRPr sz="1900">
                <a:solidFill>
                  <a:schemeClr val="dk1"/>
                </a:solidFill>
                <a:latin typeface="Montserrat"/>
                <a:ea typeface="Montserrat"/>
                <a:cs typeface="Montserrat"/>
                <a:sym typeface="Montserrat"/>
              </a:defRPr>
            </a:lvl7pPr>
            <a:lvl8pPr lvl="7" algn="l">
              <a:lnSpc>
                <a:spcPct val="100000"/>
              </a:lnSpc>
              <a:spcBef>
                <a:spcPts val="0"/>
              </a:spcBef>
              <a:spcAft>
                <a:spcPts val="0"/>
              </a:spcAft>
              <a:buClr>
                <a:schemeClr val="dk1"/>
              </a:buClr>
              <a:buSzPts val="1900"/>
              <a:buFont typeface="Montserrat"/>
              <a:buNone/>
              <a:defRPr sz="1900">
                <a:solidFill>
                  <a:schemeClr val="dk1"/>
                </a:solidFill>
                <a:latin typeface="Montserrat"/>
                <a:ea typeface="Montserrat"/>
                <a:cs typeface="Montserrat"/>
                <a:sym typeface="Montserrat"/>
              </a:defRPr>
            </a:lvl8pPr>
            <a:lvl9pPr lvl="8" algn="l">
              <a:lnSpc>
                <a:spcPct val="100000"/>
              </a:lnSpc>
              <a:spcBef>
                <a:spcPts val="0"/>
              </a:spcBef>
              <a:spcAft>
                <a:spcPts val="0"/>
              </a:spcAft>
              <a:buClr>
                <a:schemeClr val="dk1"/>
              </a:buClr>
              <a:buSzPts val="1900"/>
              <a:buFont typeface="Montserrat"/>
              <a:buNone/>
              <a:defRPr sz="1900">
                <a:solidFill>
                  <a:schemeClr val="dk1"/>
                </a:solidFill>
                <a:latin typeface="Montserrat"/>
                <a:ea typeface="Montserrat"/>
                <a:cs typeface="Montserrat"/>
                <a:sym typeface="Montserrat"/>
              </a:defRPr>
            </a:lvl9pPr>
          </a:lstStyle>
          <a:p/>
        </p:txBody>
      </p:sp>
      <p:sp>
        <p:nvSpPr>
          <p:cNvPr id="1790" name="Google Shape;1790;p188"/>
          <p:cNvSpPr txBox="1"/>
          <p:nvPr>
            <p:ph idx="1" type="body"/>
          </p:nvPr>
        </p:nvSpPr>
        <p:spPr>
          <a:xfrm>
            <a:off x="6396636" y="1710025"/>
            <a:ext cx="5592900" cy="4823700"/>
          </a:xfrm>
          <a:prstGeom prst="rect">
            <a:avLst/>
          </a:prstGeom>
          <a:noFill/>
          <a:ln>
            <a:noFill/>
          </a:ln>
        </p:spPr>
        <p:txBody>
          <a:bodyPr anchorCtr="0" anchor="t" bIns="121900" lIns="121900" spcFirstLastPara="1" rIns="121900" wrap="square" tIns="121900">
            <a:noAutofit/>
          </a:bodyPr>
          <a:lstStyle>
            <a:lvl1pPr indent="-406400" lvl="0" marL="457200" marR="0" algn="l">
              <a:lnSpc>
                <a:spcPct val="90000"/>
              </a:lnSpc>
              <a:spcBef>
                <a:spcPts val="1100"/>
              </a:spcBef>
              <a:spcAft>
                <a:spcPts val="0"/>
              </a:spcAft>
              <a:buClr>
                <a:schemeClr val="dk1"/>
              </a:buClr>
              <a:buSzPts val="2800"/>
              <a:buFont typeface="Source Sans Pro"/>
              <a:buChar char="•"/>
              <a:defRPr i="0" sz="2800" u="none" cap="none" strike="noStrike">
                <a:solidFill>
                  <a:schemeClr val="dk1"/>
                </a:solidFill>
                <a:latin typeface="Source Sans Pro"/>
                <a:ea typeface="Source Sans Pro"/>
                <a:cs typeface="Source Sans Pro"/>
                <a:sym typeface="Source Sans Pro"/>
              </a:defRPr>
            </a:lvl1pPr>
            <a:lvl2pPr indent="-381000" lvl="1" marL="914400" marR="0" algn="l">
              <a:lnSpc>
                <a:spcPct val="90000"/>
              </a:lnSpc>
              <a:spcBef>
                <a:spcPts val="500"/>
              </a:spcBef>
              <a:spcAft>
                <a:spcPts val="0"/>
              </a:spcAft>
              <a:buClr>
                <a:schemeClr val="dk1"/>
              </a:buClr>
              <a:buSzPts val="2400"/>
              <a:buFont typeface="Source Sans Pro"/>
              <a:buChar char="•"/>
              <a:defRPr i="0" sz="2400" u="none" cap="none" strike="noStrike">
                <a:solidFill>
                  <a:schemeClr val="dk1"/>
                </a:solidFill>
                <a:latin typeface="Source Sans Pro"/>
                <a:ea typeface="Source Sans Pro"/>
                <a:cs typeface="Source Sans Pro"/>
                <a:sym typeface="Source Sans Pro"/>
              </a:defRPr>
            </a:lvl2pPr>
            <a:lvl3pPr indent="-355600" lvl="2" marL="1371600" marR="0" algn="l">
              <a:lnSpc>
                <a:spcPct val="90000"/>
              </a:lnSpc>
              <a:spcBef>
                <a:spcPts val="500"/>
              </a:spcBef>
              <a:spcAft>
                <a:spcPts val="0"/>
              </a:spcAft>
              <a:buClr>
                <a:schemeClr val="dk1"/>
              </a:buClr>
              <a:buSzPts val="2000"/>
              <a:buFont typeface="Source Sans Pro"/>
              <a:buChar char="•"/>
              <a:defRPr i="0" sz="2000" u="none" cap="none" strike="noStrike">
                <a:solidFill>
                  <a:schemeClr val="dk1"/>
                </a:solidFill>
                <a:latin typeface="Source Sans Pro"/>
                <a:ea typeface="Source Sans Pro"/>
                <a:cs typeface="Source Sans Pro"/>
                <a:sym typeface="Source Sans Pro"/>
              </a:defRPr>
            </a:lvl3pPr>
            <a:lvl4pPr indent="-349250" lvl="3" marL="1828800" marR="0" algn="l">
              <a:lnSpc>
                <a:spcPct val="90000"/>
              </a:lnSpc>
              <a:spcBef>
                <a:spcPts val="500"/>
              </a:spcBef>
              <a:spcAft>
                <a:spcPts val="0"/>
              </a:spcAft>
              <a:buClr>
                <a:schemeClr val="dk1"/>
              </a:buClr>
              <a:buSzPts val="1900"/>
              <a:buFont typeface="Source Sans Pro"/>
              <a:buChar char="•"/>
              <a:defRPr i="0" sz="1900" u="none" cap="none" strike="noStrike">
                <a:solidFill>
                  <a:schemeClr val="dk1"/>
                </a:solidFill>
                <a:latin typeface="Source Sans Pro"/>
                <a:ea typeface="Source Sans Pro"/>
                <a:cs typeface="Source Sans Pro"/>
                <a:sym typeface="Source Sans Pro"/>
              </a:defRPr>
            </a:lvl4pPr>
            <a:lvl5pPr indent="-349250" lvl="4" marL="2286000" marR="0" algn="l">
              <a:lnSpc>
                <a:spcPct val="90000"/>
              </a:lnSpc>
              <a:spcBef>
                <a:spcPts val="500"/>
              </a:spcBef>
              <a:spcAft>
                <a:spcPts val="0"/>
              </a:spcAft>
              <a:buClr>
                <a:schemeClr val="dk1"/>
              </a:buClr>
              <a:buSzPts val="1900"/>
              <a:buFont typeface="Source Sans Pro"/>
              <a:buChar char="•"/>
              <a:defRPr i="0" sz="1900" u="none" cap="none" strike="noStrike">
                <a:solidFill>
                  <a:schemeClr val="dk1"/>
                </a:solidFill>
                <a:latin typeface="Source Sans Pro"/>
                <a:ea typeface="Source Sans Pro"/>
                <a:cs typeface="Source Sans Pro"/>
                <a:sym typeface="Source Sans Pro"/>
              </a:defRPr>
            </a:lvl5pPr>
            <a:lvl6pPr indent="-349250" lvl="5" marL="2743200" marR="0" algn="l">
              <a:lnSpc>
                <a:spcPct val="90000"/>
              </a:lnSpc>
              <a:spcBef>
                <a:spcPts val="500"/>
              </a:spcBef>
              <a:spcAft>
                <a:spcPts val="0"/>
              </a:spcAft>
              <a:buSzPts val="1900"/>
              <a:buFont typeface="Source Sans Pro"/>
              <a:buChar char="•"/>
              <a:defRPr i="0" sz="1900" u="none" cap="none" strike="noStrike">
                <a:latin typeface="Source Sans Pro"/>
                <a:ea typeface="Source Sans Pro"/>
                <a:cs typeface="Source Sans Pro"/>
                <a:sym typeface="Source Sans Pro"/>
              </a:defRPr>
            </a:lvl6pPr>
            <a:lvl7pPr indent="-349250" lvl="6" marL="3200400" marR="0" algn="l">
              <a:lnSpc>
                <a:spcPct val="90000"/>
              </a:lnSpc>
              <a:spcBef>
                <a:spcPts val="500"/>
              </a:spcBef>
              <a:spcAft>
                <a:spcPts val="0"/>
              </a:spcAft>
              <a:buSzPts val="1900"/>
              <a:buFont typeface="Source Sans Pro"/>
              <a:buChar char="•"/>
              <a:defRPr i="0" sz="1900" u="none" cap="none" strike="noStrike">
                <a:latin typeface="Source Sans Pro"/>
                <a:ea typeface="Source Sans Pro"/>
                <a:cs typeface="Source Sans Pro"/>
                <a:sym typeface="Source Sans Pro"/>
              </a:defRPr>
            </a:lvl7pPr>
            <a:lvl8pPr indent="-349250" lvl="7" marL="3657600" marR="0" algn="l">
              <a:lnSpc>
                <a:spcPct val="90000"/>
              </a:lnSpc>
              <a:spcBef>
                <a:spcPts val="500"/>
              </a:spcBef>
              <a:spcAft>
                <a:spcPts val="0"/>
              </a:spcAft>
              <a:buSzPts val="1900"/>
              <a:buFont typeface="Source Sans Pro"/>
              <a:buChar char="•"/>
              <a:defRPr i="0" sz="1900" u="none" cap="none" strike="noStrike">
                <a:latin typeface="Source Sans Pro"/>
                <a:ea typeface="Source Sans Pro"/>
                <a:cs typeface="Source Sans Pro"/>
                <a:sym typeface="Source Sans Pro"/>
              </a:defRPr>
            </a:lvl8pPr>
            <a:lvl9pPr indent="-349250" lvl="8" marL="4114800" marR="0" algn="l">
              <a:lnSpc>
                <a:spcPct val="90000"/>
              </a:lnSpc>
              <a:spcBef>
                <a:spcPts val="500"/>
              </a:spcBef>
              <a:spcAft>
                <a:spcPts val="0"/>
              </a:spcAft>
              <a:buSzPts val="1900"/>
              <a:buFont typeface="Source Sans Pro"/>
              <a:buChar char="•"/>
              <a:defRPr i="0" sz="1900" u="none" cap="none" strike="noStrike">
                <a:latin typeface="Source Sans Pro"/>
                <a:ea typeface="Source Sans Pro"/>
                <a:cs typeface="Source Sans Pro"/>
                <a:sym typeface="Source Sans Pro"/>
              </a:defRPr>
            </a:lvl9pPr>
          </a:lstStyle>
          <a:p/>
        </p:txBody>
      </p:sp>
      <p:sp>
        <p:nvSpPr>
          <p:cNvPr id="1791" name="Google Shape;1791;p188"/>
          <p:cNvSpPr txBox="1"/>
          <p:nvPr>
            <p:ph idx="12" type="sldNum"/>
          </p:nvPr>
        </p:nvSpPr>
        <p:spPr>
          <a:xfrm>
            <a:off x="10474967" y="6492867"/>
            <a:ext cx="16137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chemeClr val="lt2"/>
              </a:buClr>
              <a:buSzPts val="300"/>
              <a:buFont typeface="Arial"/>
              <a:buNone/>
              <a:defRPr b="1" i="0" sz="1200" u="none" cap="none" strike="noStrike">
                <a:solidFill>
                  <a:schemeClr val="lt2"/>
                </a:solidFill>
                <a:latin typeface="Arial"/>
                <a:ea typeface="Arial"/>
                <a:cs typeface="Arial"/>
                <a:sym typeface="Arial"/>
              </a:defRPr>
            </a:lvl1pPr>
            <a:lvl2pPr indent="0" lvl="1" marL="0" marR="0" algn="r">
              <a:lnSpc>
                <a:spcPct val="100000"/>
              </a:lnSpc>
              <a:spcBef>
                <a:spcPts val="0"/>
              </a:spcBef>
              <a:spcAft>
                <a:spcPts val="0"/>
              </a:spcAft>
              <a:buClr>
                <a:schemeClr val="lt2"/>
              </a:buClr>
              <a:buSzPts val="300"/>
              <a:buFont typeface="Arial"/>
              <a:buNone/>
              <a:defRPr b="1" i="0" sz="1200" u="none" cap="none" strike="noStrike">
                <a:solidFill>
                  <a:schemeClr val="lt2"/>
                </a:solidFill>
                <a:latin typeface="Arial"/>
                <a:ea typeface="Arial"/>
                <a:cs typeface="Arial"/>
                <a:sym typeface="Arial"/>
              </a:defRPr>
            </a:lvl2pPr>
            <a:lvl3pPr indent="0" lvl="2" marL="0" marR="0" algn="r">
              <a:lnSpc>
                <a:spcPct val="100000"/>
              </a:lnSpc>
              <a:spcBef>
                <a:spcPts val="0"/>
              </a:spcBef>
              <a:spcAft>
                <a:spcPts val="0"/>
              </a:spcAft>
              <a:buClr>
                <a:schemeClr val="lt2"/>
              </a:buClr>
              <a:buSzPts val="300"/>
              <a:buFont typeface="Arial"/>
              <a:buNone/>
              <a:defRPr b="1" i="0" sz="1200" u="none" cap="none" strike="noStrike">
                <a:solidFill>
                  <a:schemeClr val="lt2"/>
                </a:solidFill>
                <a:latin typeface="Arial"/>
                <a:ea typeface="Arial"/>
                <a:cs typeface="Arial"/>
                <a:sym typeface="Arial"/>
              </a:defRPr>
            </a:lvl3pPr>
            <a:lvl4pPr indent="0" lvl="3" marL="0" marR="0" algn="r">
              <a:lnSpc>
                <a:spcPct val="100000"/>
              </a:lnSpc>
              <a:spcBef>
                <a:spcPts val="0"/>
              </a:spcBef>
              <a:spcAft>
                <a:spcPts val="0"/>
              </a:spcAft>
              <a:buClr>
                <a:schemeClr val="lt2"/>
              </a:buClr>
              <a:buSzPts val="300"/>
              <a:buFont typeface="Arial"/>
              <a:buNone/>
              <a:defRPr b="1" i="0" sz="1200" u="none" cap="none" strike="noStrike">
                <a:solidFill>
                  <a:schemeClr val="lt2"/>
                </a:solidFill>
                <a:latin typeface="Arial"/>
                <a:ea typeface="Arial"/>
                <a:cs typeface="Arial"/>
                <a:sym typeface="Arial"/>
              </a:defRPr>
            </a:lvl4pPr>
            <a:lvl5pPr indent="0" lvl="4" marL="0" marR="0" algn="r">
              <a:lnSpc>
                <a:spcPct val="100000"/>
              </a:lnSpc>
              <a:spcBef>
                <a:spcPts val="0"/>
              </a:spcBef>
              <a:spcAft>
                <a:spcPts val="0"/>
              </a:spcAft>
              <a:buClr>
                <a:schemeClr val="lt2"/>
              </a:buClr>
              <a:buSzPts val="300"/>
              <a:buFont typeface="Arial"/>
              <a:buNone/>
              <a:defRPr b="1" i="0" sz="1200" u="none" cap="none" strike="noStrike">
                <a:solidFill>
                  <a:schemeClr val="lt2"/>
                </a:solidFill>
                <a:latin typeface="Arial"/>
                <a:ea typeface="Arial"/>
                <a:cs typeface="Arial"/>
                <a:sym typeface="Arial"/>
              </a:defRPr>
            </a:lvl5pPr>
            <a:lvl6pPr indent="0" lvl="5" marL="0" marR="0" algn="r">
              <a:lnSpc>
                <a:spcPct val="100000"/>
              </a:lnSpc>
              <a:spcBef>
                <a:spcPts val="0"/>
              </a:spcBef>
              <a:spcAft>
                <a:spcPts val="0"/>
              </a:spcAft>
              <a:buClr>
                <a:schemeClr val="lt2"/>
              </a:buClr>
              <a:buSzPts val="300"/>
              <a:buFont typeface="Arial"/>
              <a:buNone/>
              <a:defRPr b="1" i="0" sz="1200" u="none" cap="none" strike="noStrike">
                <a:solidFill>
                  <a:schemeClr val="lt2"/>
                </a:solidFill>
                <a:latin typeface="Arial"/>
                <a:ea typeface="Arial"/>
                <a:cs typeface="Arial"/>
                <a:sym typeface="Arial"/>
              </a:defRPr>
            </a:lvl6pPr>
            <a:lvl7pPr indent="0" lvl="6" marL="0" marR="0" algn="r">
              <a:lnSpc>
                <a:spcPct val="100000"/>
              </a:lnSpc>
              <a:spcBef>
                <a:spcPts val="0"/>
              </a:spcBef>
              <a:spcAft>
                <a:spcPts val="0"/>
              </a:spcAft>
              <a:buClr>
                <a:schemeClr val="lt2"/>
              </a:buClr>
              <a:buSzPts val="300"/>
              <a:buFont typeface="Arial"/>
              <a:buNone/>
              <a:defRPr b="1" i="0" sz="1200" u="none" cap="none" strike="noStrike">
                <a:solidFill>
                  <a:schemeClr val="lt2"/>
                </a:solidFill>
                <a:latin typeface="Arial"/>
                <a:ea typeface="Arial"/>
                <a:cs typeface="Arial"/>
                <a:sym typeface="Arial"/>
              </a:defRPr>
            </a:lvl7pPr>
            <a:lvl8pPr indent="0" lvl="7" marL="0" marR="0" algn="r">
              <a:lnSpc>
                <a:spcPct val="100000"/>
              </a:lnSpc>
              <a:spcBef>
                <a:spcPts val="0"/>
              </a:spcBef>
              <a:spcAft>
                <a:spcPts val="0"/>
              </a:spcAft>
              <a:buClr>
                <a:schemeClr val="lt2"/>
              </a:buClr>
              <a:buSzPts val="300"/>
              <a:buFont typeface="Arial"/>
              <a:buNone/>
              <a:defRPr b="1" i="0" sz="1200" u="none" cap="none" strike="noStrike">
                <a:solidFill>
                  <a:schemeClr val="lt2"/>
                </a:solidFill>
                <a:latin typeface="Arial"/>
                <a:ea typeface="Arial"/>
                <a:cs typeface="Arial"/>
                <a:sym typeface="Arial"/>
              </a:defRPr>
            </a:lvl8pPr>
            <a:lvl9pPr indent="0" lvl="8" marL="0" marR="0" algn="r">
              <a:lnSpc>
                <a:spcPct val="100000"/>
              </a:lnSpc>
              <a:spcBef>
                <a:spcPts val="0"/>
              </a:spcBef>
              <a:spcAft>
                <a:spcPts val="0"/>
              </a:spcAft>
              <a:buClr>
                <a:schemeClr val="lt2"/>
              </a:buClr>
              <a:buSzPts val="300"/>
              <a:buFont typeface="Arial"/>
              <a:buNone/>
              <a:defRPr b="1" i="0" sz="1200" u="none" cap="none" strike="noStrike">
                <a:solidFill>
                  <a:schemeClr val="lt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US"/>
              <a:t>‹#›</a:t>
            </a:fld>
            <a:endParaRPr/>
          </a:p>
        </p:txBody>
      </p:sp>
      <p:sp>
        <p:nvSpPr>
          <p:cNvPr id="1792" name="Google Shape;1792;p188"/>
          <p:cNvSpPr txBox="1"/>
          <p:nvPr>
            <p:ph idx="2" type="title"/>
          </p:nvPr>
        </p:nvSpPr>
        <p:spPr>
          <a:xfrm>
            <a:off x="203425" y="416225"/>
            <a:ext cx="5592900" cy="1168800"/>
          </a:xfrm>
          <a:prstGeom prst="rect">
            <a:avLst/>
          </a:prstGeom>
          <a:noFill/>
          <a:ln>
            <a:noFill/>
          </a:ln>
        </p:spPr>
        <p:txBody>
          <a:bodyPr anchorCtr="0" anchor="t" bIns="121900" lIns="121900" spcFirstLastPara="1" rIns="121900" wrap="square" tIns="121900">
            <a:noAutofit/>
          </a:bodyPr>
          <a:lstStyle>
            <a:lvl1pPr lvl="0" marR="0" algn="l">
              <a:lnSpc>
                <a:spcPct val="90000"/>
              </a:lnSpc>
              <a:spcBef>
                <a:spcPts val="0"/>
              </a:spcBef>
              <a:spcAft>
                <a:spcPts val="0"/>
              </a:spcAft>
              <a:buClr>
                <a:srgbClr val="FFFFFF"/>
              </a:buClr>
              <a:buSzPts val="3600"/>
              <a:buFont typeface="Montserrat"/>
              <a:buNone/>
              <a:defRPr b="1" i="0" sz="3600" u="none" cap="none" strike="noStrike">
                <a:solidFill>
                  <a:srgbClr val="FFFFFF"/>
                </a:solidFill>
                <a:latin typeface="Montserrat"/>
                <a:ea typeface="Montserrat"/>
                <a:cs typeface="Montserrat"/>
                <a:sym typeface="Montserrat"/>
              </a:defRPr>
            </a:lvl1pPr>
            <a:lvl2pPr lvl="1" algn="l">
              <a:lnSpc>
                <a:spcPct val="100000"/>
              </a:lnSpc>
              <a:spcBef>
                <a:spcPts val="0"/>
              </a:spcBef>
              <a:spcAft>
                <a:spcPts val="0"/>
              </a:spcAft>
              <a:buClr>
                <a:srgbClr val="FFFFFF"/>
              </a:buClr>
              <a:buSzPts val="1900"/>
              <a:buFont typeface="Montserrat"/>
              <a:buNone/>
              <a:defRPr sz="1900">
                <a:solidFill>
                  <a:srgbClr val="FFFFFF"/>
                </a:solidFill>
                <a:latin typeface="Montserrat"/>
                <a:ea typeface="Montserrat"/>
                <a:cs typeface="Montserrat"/>
                <a:sym typeface="Montserrat"/>
              </a:defRPr>
            </a:lvl2pPr>
            <a:lvl3pPr lvl="2" algn="l">
              <a:lnSpc>
                <a:spcPct val="100000"/>
              </a:lnSpc>
              <a:spcBef>
                <a:spcPts val="0"/>
              </a:spcBef>
              <a:spcAft>
                <a:spcPts val="0"/>
              </a:spcAft>
              <a:buClr>
                <a:srgbClr val="FFFFFF"/>
              </a:buClr>
              <a:buSzPts val="1900"/>
              <a:buFont typeface="Montserrat"/>
              <a:buNone/>
              <a:defRPr sz="1900">
                <a:solidFill>
                  <a:srgbClr val="FFFFFF"/>
                </a:solidFill>
                <a:latin typeface="Montserrat"/>
                <a:ea typeface="Montserrat"/>
                <a:cs typeface="Montserrat"/>
                <a:sym typeface="Montserrat"/>
              </a:defRPr>
            </a:lvl3pPr>
            <a:lvl4pPr lvl="3" algn="l">
              <a:lnSpc>
                <a:spcPct val="100000"/>
              </a:lnSpc>
              <a:spcBef>
                <a:spcPts val="0"/>
              </a:spcBef>
              <a:spcAft>
                <a:spcPts val="0"/>
              </a:spcAft>
              <a:buClr>
                <a:srgbClr val="FFFFFF"/>
              </a:buClr>
              <a:buSzPts val="1900"/>
              <a:buFont typeface="Montserrat"/>
              <a:buNone/>
              <a:defRPr sz="1900">
                <a:solidFill>
                  <a:srgbClr val="FFFFFF"/>
                </a:solidFill>
                <a:latin typeface="Montserrat"/>
                <a:ea typeface="Montserrat"/>
                <a:cs typeface="Montserrat"/>
                <a:sym typeface="Montserrat"/>
              </a:defRPr>
            </a:lvl4pPr>
            <a:lvl5pPr lvl="4" algn="l">
              <a:lnSpc>
                <a:spcPct val="100000"/>
              </a:lnSpc>
              <a:spcBef>
                <a:spcPts val="0"/>
              </a:spcBef>
              <a:spcAft>
                <a:spcPts val="0"/>
              </a:spcAft>
              <a:buClr>
                <a:srgbClr val="FFFFFF"/>
              </a:buClr>
              <a:buSzPts val="1900"/>
              <a:buFont typeface="Montserrat"/>
              <a:buNone/>
              <a:defRPr sz="1900">
                <a:solidFill>
                  <a:srgbClr val="FFFFFF"/>
                </a:solidFill>
                <a:latin typeface="Montserrat"/>
                <a:ea typeface="Montserrat"/>
                <a:cs typeface="Montserrat"/>
                <a:sym typeface="Montserrat"/>
              </a:defRPr>
            </a:lvl5pPr>
            <a:lvl6pPr lvl="5" algn="l">
              <a:lnSpc>
                <a:spcPct val="100000"/>
              </a:lnSpc>
              <a:spcBef>
                <a:spcPts val="0"/>
              </a:spcBef>
              <a:spcAft>
                <a:spcPts val="0"/>
              </a:spcAft>
              <a:buClr>
                <a:srgbClr val="FFFFFF"/>
              </a:buClr>
              <a:buSzPts val="1900"/>
              <a:buFont typeface="Montserrat"/>
              <a:buNone/>
              <a:defRPr sz="1900">
                <a:solidFill>
                  <a:srgbClr val="FFFFFF"/>
                </a:solidFill>
                <a:latin typeface="Montserrat"/>
                <a:ea typeface="Montserrat"/>
                <a:cs typeface="Montserrat"/>
                <a:sym typeface="Montserrat"/>
              </a:defRPr>
            </a:lvl6pPr>
            <a:lvl7pPr lvl="6" algn="l">
              <a:lnSpc>
                <a:spcPct val="100000"/>
              </a:lnSpc>
              <a:spcBef>
                <a:spcPts val="0"/>
              </a:spcBef>
              <a:spcAft>
                <a:spcPts val="0"/>
              </a:spcAft>
              <a:buClr>
                <a:srgbClr val="FFFFFF"/>
              </a:buClr>
              <a:buSzPts val="1900"/>
              <a:buFont typeface="Montserrat"/>
              <a:buNone/>
              <a:defRPr sz="1900">
                <a:solidFill>
                  <a:srgbClr val="FFFFFF"/>
                </a:solidFill>
                <a:latin typeface="Montserrat"/>
                <a:ea typeface="Montserrat"/>
                <a:cs typeface="Montserrat"/>
                <a:sym typeface="Montserrat"/>
              </a:defRPr>
            </a:lvl7pPr>
            <a:lvl8pPr lvl="7" algn="l">
              <a:lnSpc>
                <a:spcPct val="100000"/>
              </a:lnSpc>
              <a:spcBef>
                <a:spcPts val="0"/>
              </a:spcBef>
              <a:spcAft>
                <a:spcPts val="0"/>
              </a:spcAft>
              <a:buClr>
                <a:srgbClr val="FFFFFF"/>
              </a:buClr>
              <a:buSzPts val="1900"/>
              <a:buFont typeface="Montserrat"/>
              <a:buNone/>
              <a:defRPr sz="1900">
                <a:solidFill>
                  <a:srgbClr val="FFFFFF"/>
                </a:solidFill>
                <a:latin typeface="Montserrat"/>
                <a:ea typeface="Montserrat"/>
                <a:cs typeface="Montserrat"/>
                <a:sym typeface="Montserrat"/>
              </a:defRPr>
            </a:lvl8pPr>
            <a:lvl9pPr lvl="8" algn="l">
              <a:lnSpc>
                <a:spcPct val="100000"/>
              </a:lnSpc>
              <a:spcBef>
                <a:spcPts val="0"/>
              </a:spcBef>
              <a:spcAft>
                <a:spcPts val="0"/>
              </a:spcAft>
              <a:buClr>
                <a:srgbClr val="FFFFFF"/>
              </a:buClr>
              <a:buSzPts val="1900"/>
              <a:buFont typeface="Montserrat"/>
              <a:buNone/>
              <a:defRPr sz="1900">
                <a:solidFill>
                  <a:srgbClr val="FFFFFF"/>
                </a:solidFill>
                <a:latin typeface="Montserrat"/>
                <a:ea typeface="Montserrat"/>
                <a:cs typeface="Montserrat"/>
                <a:sym typeface="Montserrat"/>
              </a:defRPr>
            </a:lvl9pPr>
          </a:lstStyle>
          <a:p/>
        </p:txBody>
      </p:sp>
      <p:sp>
        <p:nvSpPr>
          <p:cNvPr id="1793" name="Google Shape;1793;p188"/>
          <p:cNvSpPr txBox="1"/>
          <p:nvPr>
            <p:ph idx="3" type="body"/>
          </p:nvPr>
        </p:nvSpPr>
        <p:spPr>
          <a:xfrm>
            <a:off x="203425" y="1710025"/>
            <a:ext cx="5592900" cy="4823700"/>
          </a:xfrm>
          <a:prstGeom prst="rect">
            <a:avLst/>
          </a:prstGeom>
          <a:noFill/>
          <a:ln>
            <a:noFill/>
          </a:ln>
        </p:spPr>
        <p:txBody>
          <a:bodyPr anchorCtr="0" anchor="t" bIns="121900" lIns="121900" spcFirstLastPara="1" rIns="121900" wrap="square" tIns="121900">
            <a:noAutofit/>
          </a:bodyPr>
          <a:lstStyle>
            <a:lvl1pPr indent="-406400" lvl="0" marL="457200" marR="0" algn="l">
              <a:lnSpc>
                <a:spcPct val="90000"/>
              </a:lnSpc>
              <a:spcBef>
                <a:spcPts val="1100"/>
              </a:spcBef>
              <a:spcAft>
                <a:spcPts val="0"/>
              </a:spcAft>
              <a:buClr>
                <a:srgbClr val="FFFFFF"/>
              </a:buClr>
              <a:buSzPts val="2800"/>
              <a:buFont typeface="Source Sans Pro"/>
              <a:buChar char="•"/>
              <a:defRPr i="0" sz="2800" u="none" cap="none" strike="noStrike">
                <a:solidFill>
                  <a:srgbClr val="FFFFFF"/>
                </a:solidFill>
                <a:latin typeface="Source Sans Pro"/>
                <a:ea typeface="Source Sans Pro"/>
                <a:cs typeface="Source Sans Pro"/>
                <a:sym typeface="Source Sans Pro"/>
              </a:defRPr>
            </a:lvl1pPr>
            <a:lvl2pPr indent="-381000" lvl="1" marL="914400" marR="0" algn="l">
              <a:lnSpc>
                <a:spcPct val="90000"/>
              </a:lnSpc>
              <a:spcBef>
                <a:spcPts val="500"/>
              </a:spcBef>
              <a:spcAft>
                <a:spcPts val="0"/>
              </a:spcAft>
              <a:buClr>
                <a:srgbClr val="FFFFFF"/>
              </a:buClr>
              <a:buSzPts val="2400"/>
              <a:buFont typeface="Source Sans Pro"/>
              <a:buChar char="•"/>
              <a:defRPr i="0" sz="2400" u="none" cap="none" strike="noStrike">
                <a:solidFill>
                  <a:srgbClr val="FFFFFF"/>
                </a:solidFill>
                <a:latin typeface="Source Sans Pro"/>
                <a:ea typeface="Source Sans Pro"/>
                <a:cs typeface="Source Sans Pro"/>
                <a:sym typeface="Source Sans Pro"/>
              </a:defRPr>
            </a:lvl2pPr>
            <a:lvl3pPr indent="-355600" lvl="2" marL="1371600" marR="0" algn="l">
              <a:lnSpc>
                <a:spcPct val="90000"/>
              </a:lnSpc>
              <a:spcBef>
                <a:spcPts val="500"/>
              </a:spcBef>
              <a:spcAft>
                <a:spcPts val="0"/>
              </a:spcAft>
              <a:buClr>
                <a:srgbClr val="FFFFFF"/>
              </a:buClr>
              <a:buSzPts val="2000"/>
              <a:buFont typeface="Source Sans Pro"/>
              <a:buChar char="•"/>
              <a:defRPr i="0" sz="2000" u="none" cap="none" strike="noStrike">
                <a:solidFill>
                  <a:srgbClr val="FFFFFF"/>
                </a:solidFill>
                <a:latin typeface="Source Sans Pro"/>
                <a:ea typeface="Source Sans Pro"/>
                <a:cs typeface="Source Sans Pro"/>
                <a:sym typeface="Source Sans Pro"/>
              </a:defRPr>
            </a:lvl3pPr>
            <a:lvl4pPr indent="-349250" lvl="3" marL="1828800" marR="0" algn="l">
              <a:lnSpc>
                <a:spcPct val="90000"/>
              </a:lnSpc>
              <a:spcBef>
                <a:spcPts val="500"/>
              </a:spcBef>
              <a:spcAft>
                <a:spcPts val="0"/>
              </a:spcAft>
              <a:buClr>
                <a:srgbClr val="FFFFFF"/>
              </a:buClr>
              <a:buSzPts val="1900"/>
              <a:buFont typeface="Source Sans Pro"/>
              <a:buChar char="•"/>
              <a:defRPr i="0" sz="1900" u="none" cap="none" strike="noStrike">
                <a:solidFill>
                  <a:srgbClr val="FFFFFF"/>
                </a:solidFill>
                <a:latin typeface="Source Sans Pro"/>
                <a:ea typeface="Source Sans Pro"/>
                <a:cs typeface="Source Sans Pro"/>
                <a:sym typeface="Source Sans Pro"/>
              </a:defRPr>
            </a:lvl4pPr>
            <a:lvl5pPr indent="-349250" lvl="4" marL="2286000" marR="0" algn="l">
              <a:lnSpc>
                <a:spcPct val="90000"/>
              </a:lnSpc>
              <a:spcBef>
                <a:spcPts val="500"/>
              </a:spcBef>
              <a:spcAft>
                <a:spcPts val="0"/>
              </a:spcAft>
              <a:buClr>
                <a:srgbClr val="FFFFFF"/>
              </a:buClr>
              <a:buSzPts val="1900"/>
              <a:buFont typeface="Source Sans Pro"/>
              <a:buChar char="•"/>
              <a:defRPr i="0" sz="1900" u="none" cap="none" strike="noStrike">
                <a:solidFill>
                  <a:srgbClr val="FFFFFF"/>
                </a:solidFill>
                <a:latin typeface="Source Sans Pro"/>
                <a:ea typeface="Source Sans Pro"/>
                <a:cs typeface="Source Sans Pro"/>
                <a:sym typeface="Source Sans Pro"/>
              </a:defRPr>
            </a:lvl5pPr>
            <a:lvl6pPr indent="-349250" lvl="5" marL="2743200" marR="0" algn="l">
              <a:lnSpc>
                <a:spcPct val="90000"/>
              </a:lnSpc>
              <a:spcBef>
                <a:spcPts val="500"/>
              </a:spcBef>
              <a:spcAft>
                <a:spcPts val="0"/>
              </a:spcAft>
              <a:buClr>
                <a:srgbClr val="FFFFFF"/>
              </a:buClr>
              <a:buSzPts val="1900"/>
              <a:buFont typeface="Source Sans Pro"/>
              <a:buChar char="•"/>
              <a:defRPr i="0" sz="1900" u="none" cap="none" strike="noStrike">
                <a:solidFill>
                  <a:srgbClr val="FFFFFF"/>
                </a:solidFill>
                <a:latin typeface="Source Sans Pro"/>
                <a:ea typeface="Source Sans Pro"/>
                <a:cs typeface="Source Sans Pro"/>
                <a:sym typeface="Source Sans Pro"/>
              </a:defRPr>
            </a:lvl6pPr>
            <a:lvl7pPr indent="-349250" lvl="6" marL="3200400" marR="0" algn="l">
              <a:lnSpc>
                <a:spcPct val="90000"/>
              </a:lnSpc>
              <a:spcBef>
                <a:spcPts val="500"/>
              </a:spcBef>
              <a:spcAft>
                <a:spcPts val="0"/>
              </a:spcAft>
              <a:buClr>
                <a:srgbClr val="FFFFFF"/>
              </a:buClr>
              <a:buSzPts val="1900"/>
              <a:buFont typeface="Source Sans Pro"/>
              <a:buChar char="•"/>
              <a:defRPr i="0" sz="1900" u="none" cap="none" strike="noStrike">
                <a:solidFill>
                  <a:srgbClr val="FFFFFF"/>
                </a:solidFill>
                <a:latin typeface="Source Sans Pro"/>
                <a:ea typeface="Source Sans Pro"/>
                <a:cs typeface="Source Sans Pro"/>
                <a:sym typeface="Source Sans Pro"/>
              </a:defRPr>
            </a:lvl7pPr>
            <a:lvl8pPr indent="-349250" lvl="7" marL="3657600" marR="0" algn="l">
              <a:lnSpc>
                <a:spcPct val="90000"/>
              </a:lnSpc>
              <a:spcBef>
                <a:spcPts val="500"/>
              </a:spcBef>
              <a:spcAft>
                <a:spcPts val="0"/>
              </a:spcAft>
              <a:buClr>
                <a:srgbClr val="FFFFFF"/>
              </a:buClr>
              <a:buSzPts val="1900"/>
              <a:buFont typeface="Source Sans Pro"/>
              <a:buChar char="•"/>
              <a:defRPr i="0" sz="1900" u="none" cap="none" strike="noStrike">
                <a:solidFill>
                  <a:srgbClr val="FFFFFF"/>
                </a:solidFill>
                <a:latin typeface="Source Sans Pro"/>
                <a:ea typeface="Source Sans Pro"/>
                <a:cs typeface="Source Sans Pro"/>
                <a:sym typeface="Source Sans Pro"/>
              </a:defRPr>
            </a:lvl8pPr>
            <a:lvl9pPr indent="-349250" lvl="8" marL="4114800" marR="0" algn="l">
              <a:lnSpc>
                <a:spcPct val="90000"/>
              </a:lnSpc>
              <a:spcBef>
                <a:spcPts val="500"/>
              </a:spcBef>
              <a:spcAft>
                <a:spcPts val="0"/>
              </a:spcAft>
              <a:buClr>
                <a:srgbClr val="FFFFFF"/>
              </a:buClr>
              <a:buSzPts val="1900"/>
              <a:buFont typeface="Source Sans Pro"/>
              <a:buChar char="•"/>
              <a:defRPr i="0" sz="1900" u="none" cap="none" strike="noStrike">
                <a:solidFill>
                  <a:srgbClr val="FFFFFF"/>
                </a:solidFill>
                <a:latin typeface="Source Sans Pro"/>
                <a:ea typeface="Source Sans Pro"/>
                <a:cs typeface="Source Sans Pro"/>
                <a:sym typeface="Source Sans Pro"/>
              </a:defRPr>
            </a:lvl9pPr>
          </a:lstStyle>
          <a:p/>
        </p:txBody>
      </p:sp>
      <p:grpSp>
        <p:nvGrpSpPr>
          <p:cNvPr id="1794" name="Google Shape;1794;p188"/>
          <p:cNvGrpSpPr/>
          <p:nvPr/>
        </p:nvGrpSpPr>
        <p:grpSpPr>
          <a:xfrm>
            <a:off x="0" y="5980278"/>
            <a:ext cx="12191479" cy="127050"/>
            <a:chOff x="0" y="9863563"/>
            <a:chExt cx="20104682" cy="209550"/>
          </a:xfrm>
        </p:grpSpPr>
        <p:sp>
          <p:nvSpPr>
            <p:cNvPr id="1795" name="Google Shape;1795;p188"/>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96" name="Google Shape;1796;p188"/>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97" name="Google Shape;1797;p188"/>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798" name="Google Shape;1798;p188"/>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799" name="Google Shape;1799;p188"/>
          <p:cNvGrpSpPr/>
          <p:nvPr/>
        </p:nvGrpSpPr>
        <p:grpSpPr>
          <a:xfrm>
            <a:off x="10472612" y="6300976"/>
            <a:ext cx="1450594" cy="352728"/>
            <a:chOff x="17270138" y="10392506"/>
            <a:chExt cx="2392141" cy="581772"/>
          </a:xfrm>
        </p:grpSpPr>
        <p:grpSp>
          <p:nvGrpSpPr>
            <p:cNvPr id="1800" name="Google Shape;1800;p188"/>
            <p:cNvGrpSpPr/>
            <p:nvPr/>
          </p:nvGrpSpPr>
          <p:grpSpPr>
            <a:xfrm>
              <a:off x="17879688" y="10615449"/>
              <a:ext cx="479402" cy="221678"/>
              <a:chOff x="17879688" y="10615449"/>
              <a:chExt cx="479402" cy="221678"/>
            </a:xfrm>
          </p:grpSpPr>
          <p:pic>
            <p:nvPicPr>
              <p:cNvPr id="1801" name="Google Shape;1801;p188"/>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802" name="Google Shape;1802;p188"/>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803" name="Google Shape;1803;p188"/>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04" name="Google Shape;1804;p188"/>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05" name="Google Shape;1805;p188"/>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806" name="Google Shape;1806;p188"/>
            <p:cNvGrpSpPr/>
            <p:nvPr/>
          </p:nvGrpSpPr>
          <p:grpSpPr>
            <a:xfrm>
              <a:off x="17270138" y="10697205"/>
              <a:ext cx="448309" cy="277073"/>
              <a:chOff x="17270138" y="10697205"/>
              <a:chExt cx="448309" cy="277073"/>
            </a:xfrm>
          </p:grpSpPr>
          <p:sp>
            <p:nvSpPr>
              <p:cNvPr id="1807" name="Google Shape;1807;p188"/>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08" name="Google Shape;1808;p188"/>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09" name="Google Shape;1809;p188"/>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810" name="Google Shape;1810;p188"/>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xplanation">
  <p:cSld name="SECTION_HEADER_1_1_1_1_1">
    <p:bg>
      <p:bgPr>
        <a:solidFill>
          <a:schemeClr val="lt1"/>
        </a:solidFill>
      </p:bgPr>
    </p:bg>
    <p:spTree>
      <p:nvGrpSpPr>
        <p:cNvPr id="1811" name="Shape 1811"/>
        <p:cNvGrpSpPr/>
        <p:nvPr/>
      </p:nvGrpSpPr>
      <p:grpSpPr>
        <a:xfrm>
          <a:off x="0" y="0"/>
          <a:ext cx="0" cy="0"/>
          <a:chOff x="0" y="0"/>
          <a:chExt cx="0" cy="0"/>
        </a:xfrm>
      </p:grpSpPr>
      <p:sp>
        <p:nvSpPr>
          <p:cNvPr id="1812" name="Google Shape;1812;p189"/>
          <p:cNvSpPr txBox="1"/>
          <p:nvPr>
            <p:ph type="title"/>
          </p:nvPr>
        </p:nvSpPr>
        <p:spPr>
          <a:xfrm>
            <a:off x="838200" y="916800"/>
            <a:ext cx="10515600" cy="642600"/>
          </a:xfrm>
          <a:prstGeom prst="rect">
            <a:avLst/>
          </a:prstGeom>
          <a:noFill/>
          <a:ln>
            <a:noFill/>
          </a:ln>
        </p:spPr>
        <p:txBody>
          <a:bodyPr anchorCtr="0" anchor="ctr" bIns="45700" lIns="91425" spcFirstLastPara="1" rIns="91425" wrap="square" tIns="45700">
            <a:noAutofit/>
          </a:bodyPr>
          <a:lstStyle>
            <a:lvl1pPr lvl="0" marR="0" algn="l">
              <a:lnSpc>
                <a:spcPct val="90000"/>
              </a:lnSpc>
              <a:spcBef>
                <a:spcPts val="0"/>
              </a:spcBef>
              <a:spcAft>
                <a:spcPts val="0"/>
              </a:spcAft>
              <a:buClr>
                <a:schemeClr val="dk2"/>
              </a:buClr>
              <a:buSzPts val="1400"/>
              <a:buFont typeface="Montserrat"/>
              <a:buNone/>
              <a:defRPr b="1" i="0" u="none" cap="none" strike="noStrike">
                <a:solidFill>
                  <a:schemeClr val="dk2"/>
                </a:solidFill>
                <a:latin typeface="Montserrat"/>
                <a:ea typeface="Montserrat"/>
                <a:cs typeface="Montserrat"/>
                <a:sym typeface="Montserrat"/>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cxnSp>
        <p:nvCxnSpPr>
          <p:cNvPr id="1813" name="Google Shape;1813;p189"/>
          <p:cNvCxnSpPr/>
          <p:nvPr/>
        </p:nvCxnSpPr>
        <p:spPr>
          <a:xfrm>
            <a:off x="958286" y="1692500"/>
            <a:ext cx="10338300" cy="0"/>
          </a:xfrm>
          <a:prstGeom prst="straightConnector1">
            <a:avLst/>
          </a:prstGeom>
          <a:noFill/>
          <a:ln cap="flat" cmpd="sng" w="38100">
            <a:solidFill>
              <a:schemeClr val="dk1"/>
            </a:solidFill>
            <a:prstDash val="solid"/>
            <a:round/>
            <a:headEnd len="sm" w="sm" type="none"/>
            <a:tailEnd len="sm" w="sm" type="none"/>
          </a:ln>
        </p:spPr>
      </p:cxnSp>
      <p:sp>
        <p:nvSpPr>
          <p:cNvPr id="1814" name="Google Shape;1814;p189"/>
          <p:cNvSpPr txBox="1"/>
          <p:nvPr>
            <p:ph idx="1" type="body"/>
          </p:nvPr>
        </p:nvSpPr>
        <p:spPr>
          <a:xfrm>
            <a:off x="838200" y="2122375"/>
            <a:ext cx="10515600" cy="3969600"/>
          </a:xfrm>
          <a:prstGeom prst="rect">
            <a:avLst/>
          </a:prstGeom>
          <a:noFill/>
          <a:ln>
            <a:noFill/>
          </a:ln>
        </p:spPr>
        <p:txBody>
          <a:bodyPr anchorCtr="0" anchor="t" bIns="121900" lIns="121900" spcFirstLastPara="1" rIns="121900" wrap="square" tIns="121900">
            <a:noAutofit/>
          </a:bodyPr>
          <a:lstStyle>
            <a:lvl1pPr indent="-381000" lvl="0" marL="457200" algn="l">
              <a:lnSpc>
                <a:spcPct val="115000"/>
              </a:lnSpc>
              <a:spcBef>
                <a:spcPts val="0"/>
              </a:spcBef>
              <a:spcAft>
                <a:spcPts val="0"/>
              </a:spcAft>
              <a:buClr>
                <a:srgbClr val="323232"/>
              </a:buClr>
              <a:buSzPts val="2400"/>
              <a:buFont typeface="Source Sans Pro"/>
              <a:buChar char="■"/>
              <a:defRPr sz="2400">
                <a:solidFill>
                  <a:srgbClr val="323232"/>
                </a:solidFill>
                <a:latin typeface="Source Sans Pro"/>
                <a:ea typeface="Source Sans Pro"/>
                <a:cs typeface="Source Sans Pro"/>
                <a:sym typeface="Source Sans Pro"/>
              </a:defRPr>
            </a:lvl1pPr>
            <a:lvl2pPr indent="-349250" lvl="1" marL="914400" algn="l">
              <a:lnSpc>
                <a:spcPct val="115000"/>
              </a:lnSpc>
              <a:spcBef>
                <a:spcPts val="2100"/>
              </a:spcBef>
              <a:spcAft>
                <a:spcPts val="0"/>
              </a:spcAft>
              <a:buClr>
                <a:srgbClr val="323232"/>
              </a:buClr>
              <a:buSzPts val="1900"/>
              <a:buFont typeface="Source Sans Pro"/>
              <a:buChar char="□"/>
              <a:defRPr sz="1900">
                <a:solidFill>
                  <a:srgbClr val="323232"/>
                </a:solidFill>
                <a:latin typeface="Source Sans Pro"/>
                <a:ea typeface="Source Sans Pro"/>
                <a:cs typeface="Source Sans Pro"/>
                <a:sym typeface="Source Sans Pro"/>
              </a:defRPr>
            </a:lvl2pPr>
            <a:lvl3pPr indent="-349250" lvl="2" marL="1371600" algn="l">
              <a:lnSpc>
                <a:spcPct val="115000"/>
              </a:lnSpc>
              <a:spcBef>
                <a:spcPts val="2100"/>
              </a:spcBef>
              <a:spcAft>
                <a:spcPts val="0"/>
              </a:spcAft>
              <a:buClr>
                <a:srgbClr val="323232"/>
              </a:buClr>
              <a:buSzPts val="1900"/>
              <a:buFont typeface="Source Sans Pro"/>
              <a:buChar char="■"/>
              <a:defRPr sz="1900">
                <a:solidFill>
                  <a:srgbClr val="323232"/>
                </a:solidFill>
                <a:latin typeface="Source Sans Pro"/>
                <a:ea typeface="Source Sans Pro"/>
                <a:cs typeface="Source Sans Pro"/>
                <a:sym typeface="Source Sans Pro"/>
              </a:defRPr>
            </a:lvl3pPr>
            <a:lvl4pPr indent="-349250" lvl="3" marL="1828800" algn="l">
              <a:lnSpc>
                <a:spcPct val="115000"/>
              </a:lnSpc>
              <a:spcBef>
                <a:spcPts val="2100"/>
              </a:spcBef>
              <a:spcAft>
                <a:spcPts val="0"/>
              </a:spcAft>
              <a:buClr>
                <a:srgbClr val="323232"/>
              </a:buClr>
              <a:buSzPts val="1900"/>
              <a:buFont typeface="Source Sans Pro"/>
              <a:buChar char="■"/>
              <a:defRPr sz="1900">
                <a:solidFill>
                  <a:srgbClr val="323232"/>
                </a:solidFill>
                <a:latin typeface="Source Sans Pro"/>
                <a:ea typeface="Source Sans Pro"/>
                <a:cs typeface="Source Sans Pro"/>
                <a:sym typeface="Source Sans Pro"/>
              </a:defRPr>
            </a:lvl4pPr>
            <a:lvl5pPr indent="-349250" lvl="4" marL="2286000" algn="l">
              <a:lnSpc>
                <a:spcPct val="115000"/>
              </a:lnSpc>
              <a:spcBef>
                <a:spcPts val="2100"/>
              </a:spcBef>
              <a:spcAft>
                <a:spcPts val="0"/>
              </a:spcAft>
              <a:buClr>
                <a:srgbClr val="323232"/>
              </a:buClr>
              <a:buSzPts val="1900"/>
              <a:buFont typeface="Source Sans Pro"/>
              <a:buChar char="□"/>
              <a:defRPr sz="1900">
                <a:solidFill>
                  <a:srgbClr val="323232"/>
                </a:solidFill>
                <a:latin typeface="Source Sans Pro"/>
                <a:ea typeface="Source Sans Pro"/>
                <a:cs typeface="Source Sans Pro"/>
                <a:sym typeface="Source Sans Pro"/>
              </a:defRPr>
            </a:lvl5pPr>
            <a:lvl6pPr indent="-349250" lvl="5" marL="2743200" algn="l">
              <a:lnSpc>
                <a:spcPct val="115000"/>
              </a:lnSpc>
              <a:spcBef>
                <a:spcPts val="2100"/>
              </a:spcBef>
              <a:spcAft>
                <a:spcPts val="0"/>
              </a:spcAft>
              <a:buClr>
                <a:srgbClr val="323232"/>
              </a:buClr>
              <a:buSzPts val="1900"/>
              <a:buFont typeface="Source Sans Pro"/>
              <a:buChar char="■"/>
              <a:defRPr sz="1900">
                <a:solidFill>
                  <a:srgbClr val="323232"/>
                </a:solidFill>
                <a:latin typeface="Source Sans Pro"/>
                <a:ea typeface="Source Sans Pro"/>
                <a:cs typeface="Source Sans Pro"/>
                <a:sym typeface="Source Sans Pro"/>
              </a:defRPr>
            </a:lvl6pPr>
            <a:lvl7pPr indent="-349250" lvl="6" marL="3200400" algn="l">
              <a:lnSpc>
                <a:spcPct val="115000"/>
              </a:lnSpc>
              <a:spcBef>
                <a:spcPts val="2100"/>
              </a:spcBef>
              <a:spcAft>
                <a:spcPts val="0"/>
              </a:spcAft>
              <a:buClr>
                <a:srgbClr val="323232"/>
              </a:buClr>
              <a:buSzPts val="1900"/>
              <a:buFont typeface="Source Sans Pro"/>
              <a:buChar char="■"/>
              <a:defRPr sz="1900">
                <a:solidFill>
                  <a:srgbClr val="323232"/>
                </a:solidFill>
                <a:latin typeface="Source Sans Pro"/>
                <a:ea typeface="Source Sans Pro"/>
                <a:cs typeface="Source Sans Pro"/>
                <a:sym typeface="Source Sans Pro"/>
              </a:defRPr>
            </a:lvl7pPr>
            <a:lvl8pPr indent="-349250" lvl="7" marL="3657600" algn="l">
              <a:lnSpc>
                <a:spcPct val="115000"/>
              </a:lnSpc>
              <a:spcBef>
                <a:spcPts val="2100"/>
              </a:spcBef>
              <a:spcAft>
                <a:spcPts val="0"/>
              </a:spcAft>
              <a:buClr>
                <a:srgbClr val="323232"/>
              </a:buClr>
              <a:buSzPts val="1900"/>
              <a:buFont typeface="Source Sans Pro"/>
              <a:buChar char="□"/>
              <a:defRPr sz="1900">
                <a:solidFill>
                  <a:srgbClr val="323232"/>
                </a:solidFill>
                <a:latin typeface="Source Sans Pro"/>
                <a:ea typeface="Source Sans Pro"/>
                <a:cs typeface="Source Sans Pro"/>
                <a:sym typeface="Source Sans Pro"/>
              </a:defRPr>
            </a:lvl8pPr>
            <a:lvl9pPr indent="-349250" lvl="8" marL="4114800" algn="l">
              <a:lnSpc>
                <a:spcPct val="115000"/>
              </a:lnSpc>
              <a:spcBef>
                <a:spcPts val="2100"/>
              </a:spcBef>
              <a:spcAft>
                <a:spcPts val="2100"/>
              </a:spcAft>
              <a:buClr>
                <a:srgbClr val="323232"/>
              </a:buClr>
              <a:buSzPts val="1900"/>
              <a:buFont typeface="Source Sans Pro"/>
              <a:buChar char="■"/>
              <a:defRPr sz="1900">
                <a:solidFill>
                  <a:srgbClr val="323232"/>
                </a:solidFill>
                <a:latin typeface="Source Sans Pro"/>
                <a:ea typeface="Source Sans Pro"/>
                <a:cs typeface="Source Sans Pro"/>
                <a:sym typeface="Source Sans Pro"/>
              </a:defRPr>
            </a:lvl9pPr>
          </a:lstStyle>
          <a:p/>
        </p:txBody>
      </p:sp>
      <p:sp>
        <p:nvSpPr>
          <p:cNvPr id="1815" name="Google Shape;1815;p189"/>
          <p:cNvSpPr txBox="1"/>
          <p:nvPr>
            <p:ph idx="12" type="sldNum"/>
          </p:nvPr>
        </p:nvSpPr>
        <p:spPr>
          <a:xfrm>
            <a:off x="8615362" y="6072187"/>
            <a:ext cx="274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9pPr>
          </a:lstStyle>
          <a:p>
            <a:pPr indent="0" lvl="0" marL="0" rtl="0" algn="r">
              <a:spcBef>
                <a:spcPts val="0"/>
              </a:spcBef>
              <a:spcAft>
                <a:spcPts val="0"/>
              </a:spcAft>
              <a:buNone/>
            </a:pPr>
            <a:fld id="{00000000-1234-1234-1234-123412341234}" type="slidenum">
              <a:rPr lang="en-US"/>
              <a:t>‹#›</a:t>
            </a:fld>
            <a:endParaRPr/>
          </a:p>
        </p:txBody>
      </p:sp>
      <p:grpSp>
        <p:nvGrpSpPr>
          <p:cNvPr id="1816" name="Google Shape;1816;p189"/>
          <p:cNvGrpSpPr/>
          <p:nvPr/>
        </p:nvGrpSpPr>
        <p:grpSpPr>
          <a:xfrm>
            <a:off x="0" y="5980278"/>
            <a:ext cx="12191479" cy="127050"/>
            <a:chOff x="0" y="9863563"/>
            <a:chExt cx="20104682" cy="209550"/>
          </a:xfrm>
        </p:grpSpPr>
        <p:sp>
          <p:nvSpPr>
            <p:cNvPr id="1817" name="Google Shape;1817;p189"/>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18" name="Google Shape;1818;p189"/>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19" name="Google Shape;1819;p189"/>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20" name="Google Shape;1820;p189"/>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821" name="Google Shape;1821;p189"/>
          <p:cNvGrpSpPr/>
          <p:nvPr/>
        </p:nvGrpSpPr>
        <p:grpSpPr>
          <a:xfrm>
            <a:off x="10472612" y="6300976"/>
            <a:ext cx="1450594" cy="352728"/>
            <a:chOff x="17270138" y="10392506"/>
            <a:chExt cx="2392141" cy="581772"/>
          </a:xfrm>
        </p:grpSpPr>
        <p:grpSp>
          <p:nvGrpSpPr>
            <p:cNvPr id="1822" name="Google Shape;1822;p189"/>
            <p:cNvGrpSpPr/>
            <p:nvPr/>
          </p:nvGrpSpPr>
          <p:grpSpPr>
            <a:xfrm>
              <a:off x="17879688" y="10615449"/>
              <a:ext cx="479402" cy="221678"/>
              <a:chOff x="17879688" y="10615449"/>
              <a:chExt cx="479402" cy="221678"/>
            </a:xfrm>
          </p:grpSpPr>
          <p:pic>
            <p:nvPicPr>
              <p:cNvPr id="1823" name="Google Shape;1823;p189"/>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824" name="Google Shape;1824;p189"/>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825" name="Google Shape;1825;p189"/>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26" name="Google Shape;1826;p189"/>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27" name="Google Shape;1827;p189"/>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828" name="Google Shape;1828;p189"/>
            <p:cNvGrpSpPr/>
            <p:nvPr/>
          </p:nvGrpSpPr>
          <p:grpSpPr>
            <a:xfrm>
              <a:off x="17270138" y="10697205"/>
              <a:ext cx="448309" cy="277073"/>
              <a:chOff x="17270138" y="10697205"/>
              <a:chExt cx="448309" cy="277073"/>
            </a:xfrm>
          </p:grpSpPr>
          <p:sp>
            <p:nvSpPr>
              <p:cNvPr id="1829" name="Google Shape;1829;p189"/>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30" name="Google Shape;1830;p189"/>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31" name="Google Shape;1831;p189"/>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832" name="Google Shape;1832;p189"/>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strast &amp; Compare 1">
  <p:cSld name="Title and Content_1_4">
    <p:spTree>
      <p:nvGrpSpPr>
        <p:cNvPr id="1833" name="Shape 1833"/>
        <p:cNvGrpSpPr/>
        <p:nvPr/>
      </p:nvGrpSpPr>
      <p:grpSpPr>
        <a:xfrm>
          <a:off x="0" y="0"/>
          <a:ext cx="0" cy="0"/>
          <a:chOff x="0" y="0"/>
          <a:chExt cx="0" cy="0"/>
        </a:xfrm>
      </p:grpSpPr>
      <p:sp>
        <p:nvSpPr>
          <p:cNvPr id="1834" name="Google Shape;1834;p190"/>
          <p:cNvSpPr/>
          <p:nvPr/>
        </p:nvSpPr>
        <p:spPr>
          <a:xfrm>
            <a:off x="5986150" y="12725"/>
            <a:ext cx="6205800" cy="6858000"/>
          </a:xfrm>
          <a:prstGeom prst="rect">
            <a:avLst/>
          </a:prstGeom>
          <a:solidFill>
            <a:srgbClr val="479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 name="Google Shape;1835;p190"/>
          <p:cNvSpPr txBox="1"/>
          <p:nvPr>
            <p:ph idx="1" type="subTitle"/>
          </p:nvPr>
        </p:nvSpPr>
        <p:spPr>
          <a:xfrm>
            <a:off x="1003810" y="214903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800"/>
              <a:buNone/>
              <a:defRPr sz="2000">
                <a:solidFill>
                  <a:srgbClr val="353535"/>
                </a:solidFill>
                <a:latin typeface="Arial"/>
                <a:ea typeface="Arial"/>
                <a:cs typeface="Arial"/>
                <a:sym typeface="Arial"/>
              </a:defRPr>
            </a:lvl1pPr>
            <a:lvl2pPr lvl="1" algn="l">
              <a:lnSpc>
                <a:spcPct val="115000"/>
              </a:lnSpc>
              <a:spcBef>
                <a:spcPts val="0"/>
              </a:spcBef>
              <a:spcAft>
                <a:spcPts val="0"/>
              </a:spcAft>
              <a:buSzPts val="1800"/>
              <a:buNone/>
              <a:defRPr/>
            </a:lvl2pPr>
            <a:lvl3pPr lvl="2" algn="l">
              <a:lnSpc>
                <a:spcPct val="115000"/>
              </a:lnSpc>
              <a:spcBef>
                <a:spcPts val="0"/>
              </a:spcBef>
              <a:spcAft>
                <a:spcPts val="0"/>
              </a:spcAft>
              <a:buSzPts val="1800"/>
              <a:buNone/>
              <a:defRPr/>
            </a:lvl3pPr>
            <a:lvl4pPr lvl="3" algn="l">
              <a:lnSpc>
                <a:spcPct val="115000"/>
              </a:lnSpc>
              <a:spcBef>
                <a:spcPts val="0"/>
              </a:spcBef>
              <a:spcAft>
                <a:spcPts val="0"/>
              </a:spcAft>
              <a:buSzPts val="1800"/>
              <a:buNone/>
              <a:defRPr/>
            </a:lvl4pPr>
            <a:lvl5pPr lvl="4" algn="l">
              <a:lnSpc>
                <a:spcPct val="115000"/>
              </a:lnSpc>
              <a:spcBef>
                <a:spcPts val="0"/>
              </a:spcBef>
              <a:spcAft>
                <a:spcPts val="0"/>
              </a:spcAft>
              <a:buSzPts val="1800"/>
              <a:buNone/>
              <a:defRPr/>
            </a:lvl5pPr>
            <a:lvl6pPr lvl="5" algn="l">
              <a:lnSpc>
                <a:spcPct val="115000"/>
              </a:lnSpc>
              <a:spcBef>
                <a:spcPts val="0"/>
              </a:spcBef>
              <a:spcAft>
                <a:spcPts val="0"/>
              </a:spcAft>
              <a:buSzPts val="1800"/>
              <a:buNone/>
              <a:defRPr/>
            </a:lvl6pPr>
            <a:lvl7pPr lvl="6" algn="l">
              <a:lnSpc>
                <a:spcPct val="115000"/>
              </a:lnSpc>
              <a:spcBef>
                <a:spcPts val="0"/>
              </a:spcBef>
              <a:spcAft>
                <a:spcPts val="0"/>
              </a:spcAft>
              <a:buSzPts val="1800"/>
              <a:buNone/>
              <a:defRPr/>
            </a:lvl7pPr>
            <a:lvl8pPr lvl="7" algn="l">
              <a:lnSpc>
                <a:spcPct val="115000"/>
              </a:lnSpc>
              <a:spcBef>
                <a:spcPts val="0"/>
              </a:spcBef>
              <a:spcAft>
                <a:spcPts val="0"/>
              </a:spcAft>
              <a:buSzPts val="1800"/>
              <a:buNone/>
              <a:defRPr/>
            </a:lvl8pPr>
            <a:lvl9pPr lvl="8" algn="l">
              <a:lnSpc>
                <a:spcPct val="115000"/>
              </a:lnSpc>
              <a:spcBef>
                <a:spcPts val="0"/>
              </a:spcBef>
              <a:spcAft>
                <a:spcPts val="0"/>
              </a:spcAft>
              <a:buSzPts val="1800"/>
              <a:buNone/>
              <a:defRPr/>
            </a:lvl9pPr>
          </a:lstStyle>
          <a:p/>
        </p:txBody>
      </p:sp>
      <p:sp>
        <p:nvSpPr>
          <p:cNvPr id="1836" name="Google Shape;1836;p190"/>
          <p:cNvSpPr txBox="1"/>
          <p:nvPr>
            <p:ph idx="2" type="body"/>
          </p:nvPr>
        </p:nvSpPr>
        <p:spPr>
          <a:xfrm>
            <a:off x="1003810" y="2608031"/>
            <a:ext cx="4240800" cy="1192200"/>
          </a:xfrm>
          <a:prstGeom prst="rect">
            <a:avLst/>
          </a:prstGeom>
          <a:noFill/>
          <a:ln>
            <a:noFill/>
          </a:ln>
        </p:spPr>
        <p:txBody>
          <a:bodyPr anchorCtr="0" anchor="t" bIns="91425" lIns="91425" spcFirstLastPara="1" rIns="91425" wrap="square" tIns="91425">
            <a:noAutofit/>
          </a:bodyPr>
          <a:lstStyle>
            <a:lvl1pPr indent="-342900" lvl="0" marL="457200" algn="l">
              <a:lnSpc>
                <a:spcPct val="115000"/>
              </a:lnSpc>
              <a:spcBef>
                <a:spcPts val="0"/>
              </a:spcBef>
              <a:spcAft>
                <a:spcPts val="0"/>
              </a:spcAft>
              <a:buClr>
                <a:srgbClr val="363636"/>
              </a:buClr>
              <a:buSzPts val="1800"/>
              <a:buChar char="■"/>
              <a:defRPr>
                <a:solidFill>
                  <a:srgbClr val="363636"/>
                </a:solidFill>
              </a:defRPr>
            </a:lvl1pPr>
            <a:lvl2pPr indent="-342900" lvl="1" marL="914400" algn="l">
              <a:lnSpc>
                <a:spcPct val="115000"/>
              </a:lnSpc>
              <a:spcBef>
                <a:spcPts val="0"/>
              </a:spcBef>
              <a:spcAft>
                <a:spcPts val="0"/>
              </a:spcAft>
              <a:buClr>
                <a:srgbClr val="363636"/>
              </a:buClr>
              <a:buSzPts val="1800"/>
              <a:buChar char="□"/>
              <a:defRPr>
                <a:solidFill>
                  <a:srgbClr val="363636"/>
                </a:solidFill>
              </a:defRPr>
            </a:lvl2pPr>
            <a:lvl3pPr indent="-342900" lvl="2" marL="1371600" algn="l">
              <a:lnSpc>
                <a:spcPct val="115000"/>
              </a:lnSpc>
              <a:spcBef>
                <a:spcPts val="0"/>
              </a:spcBef>
              <a:spcAft>
                <a:spcPts val="0"/>
              </a:spcAft>
              <a:buClr>
                <a:srgbClr val="363636"/>
              </a:buClr>
              <a:buSzPts val="1800"/>
              <a:buChar char="■"/>
              <a:defRPr>
                <a:solidFill>
                  <a:srgbClr val="363636"/>
                </a:solidFill>
              </a:defRPr>
            </a:lvl3pPr>
            <a:lvl4pPr indent="-342900" lvl="3" marL="1828800" algn="l">
              <a:lnSpc>
                <a:spcPct val="115000"/>
              </a:lnSpc>
              <a:spcBef>
                <a:spcPts val="0"/>
              </a:spcBef>
              <a:spcAft>
                <a:spcPts val="0"/>
              </a:spcAft>
              <a:buClr>
                <a:srgbClr val="363636"/>
              </a:buClr>
              <a:buSzPts val="1800"/>
              <a:buChar char="■"/>
              <a:defRPr>
                <a:solidFill>
                  <a:srgbClr val="363636"/>
                </a:solidFill>
              </a:defRPr>
            </a:lvl4pPr>
            <a:lvl5pPr indent="-342900" lvl="4" marL="2286000" algn="l">
              <a:lnSpc>
                <a:spcPct val="115000"/>
              </a:lnSpc>
              <a:spcBef>
                <a:spcPts val="0"/>
              </a:spcBef>
              <a:spcAft>
                <a:spcPts val="0"/>
              </a:spcAft>
              <a:buClr>
                <a:srgbClr val="363636"/>
              </a:buClr>
              <a:buSzPts val="1800"/>
              <a:buChar char="□"/>
              <a:defRPr>
                <a:solidFill>
                  <a:srgbClr val="363636"/>
                </a:solidFill>
              </a:defRPr>
            </a:lvl5pPr>
            <a:lvl6pPr indent="-342900" lvl="5" marL="2743200" algn="l">
              <a:lnSpc>
                <a:spcPct val="115000"/>
              </a:lnSpc>
              <a:spcBef>
                <a:spcPts val="0"/>
              </a:spcBef>
              <a:spcAft>
                <a:spcPts val="0"/>
              </a:spcAft>
              <a:buClr>
                <a:srgbClr val="363636"/>
              </a:buClr>
              <a:buSzPts val="1800"/>
              <a:buChar char="■"/>
              <a:defRPr>
                <a:solidFill>
                  <a:srgbClr val="363636"/>
                </a:solidFill>
              </a:defRPr>
            </a:lvl6pPr>
            <a:lvl7pPr indent="-342900" lvl="6" marL="3200400" algn="l">
              <a:lnSpc>
                <a:spcPct val="115000"/>
              </a:lnSpc>
              <a:spcBef>
                <a:spcPts val="0"/>
              </a:spcBef>
              <a:spcAft>
                <a:spcPts val="0"/>
              </a:spcAft>
              <a:buClr>
                <a:srgbClr val="363636"/>
              </a:buClr>
              <a:buSzPts val="1800"/>
              <a:buChar char="■"/>
              <a:defRPr>
                <a:solidFill>
                  <a:srgbClr val="363636"/>
                </a:solidFill>
              </a:defRPr>
            </a:lvl7pPr>
            <a:lvl8pPr indent="-342900" lvl="7" marL="3657600" algn="l">
              <a:lnSpc>
                <a:spcPct val="115000"/>
              </a:lnSpc>
              <a:spcBef>
                <a:spcPts val="0"/>
              </a:spcBef>
              <a:spcAft>
                <a:spcPts val="0"/>
              </a:spcAft>
              <a:buClr>
                <a:srgbClr val="363636"/>
              </a:buClr>
              <a:buSzPts val="1800"/>
              <a:buChar char="□"/>
              <a:defRPr>
                <a:solidFill>
                  <a:srgbClr val="363636"/>
                </a:solidFill>
              </a:defRPr>
            </a:lvl8pPr>
            <a:lvl9pPr indent="-342900" lvl="8" marL="4114800" algn="l">
              <a:lnSpc>
                <a:spcPct val="115000"/>
              </a:lnSpc>
              <a:spcBef>
                <a:spcPts val="0"/>
              </a:spcBef>
              <a:spcAft>
                <a:spcPts val="0"/>
              </a:spcAft>
              <a:buClr>
                <a:srgbClr val="363636"/>
              </a:buClr>
              <a:buSzPts val="1800"/>
              <a:buChar char="■"/>
              <a:defRPr>
                <a:solidFill>
                  <a:srgbClr val="363636"/>
                </a:solidFill>
              </a:defRPr>
            </a:lvl9pPr>
          </a:lstStyle>
          <a:p/>
        </p:txBody>
      </p:sp>
      <p:sp>
        <p:nvSpPr>
          <p:cNvPr id="1837" name="Google Shape;1837;p190"/>
          <p:cNvSpPr txBox="1"/>
          <p:nvPr>
            <p:ph idx="3" type="subTitle"/>
          </p:nvPr>
        </p:nvSpPr>
        <p:spPr>
          <a:xfrm>
            <a:off x="7090050" y="2165192"/>
            <a:ext cx="4170900" cy="29031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800"/>
              <a:buNone/>
              <a:defRPr sz="2000">
                <a:solidFill>
                  <a:srgbClr val="FFFFFF"/>
                </a:solidFill>
                <a:latin typeface="Arial"/>
                <a:ea typeface="Arial"/>
                <a:cs typeface="Arial"/>
                <a:sym typeface="Arial"/>
              </a:defRPr>
            </a:lvl1pPr>
            <a:lvl2pPr lvl="1" algn="l">
              <a:lnSpc>
                <a:spcPct val="115000"/>
              </a:lnSpc>
              <a:spcBef>
                <a:spcPts val="0"/>
              </a:spcBef>
              <a:spcAft>
                <a:spcPts val="0"/>
              </a:spcAft>
              <a:buSzPts val="1800"/>
              <a:buNone/>
              <a:defRPr>
                <a:solidFill>
                  <a:srgbClr val="FFFFFF"/>
                </a:solidFill>
              </a:defRPr>
            </a:lvl2pPr>
            <a:lvl3pPr lvl="2" algn="l">
              <a:lnSpc>
                <a:spcPct val="115000"/>
              </a:lnSpc>
              <a:spcBef>
                <a:spcPts val="0"/>
              </a:spcBef>
              <a:spcAft>
                <a:spcPts val="0"/>
              </a:spcAft>
              <a:buSzPts val="1800"/>
              <a:buNone/>
              <a:defRPr>
                <a:solidFill>
                  <a:srgbClr val="FFFFFF"/>
                </a:solidFill>
              </a:defRPr>
            </a:lvl3pPr>
            <a:lvl4pPr lvl="3" algn="l">
              <a:lnSpc>
                <a:spcPct val="115000"/>
              </a:lnSpc>
              <a:spcBef>
                <a:spcPts val="0"/>
              </a:spcBef>
              <a:spcAft>
                <a:spcPts val="0"/>
              </a:spcAft>
              <a:buSzPts val="1800"/>
              <a:buNone/>
              <a:defRPr>
                <a:solidFill>
                  <a:srgbClr val="FFFFFF"/>
                </a:solidFill>
              </a:defRPr>
            </a:lvl4pPr>
            <a:lvl5pPr lvl="4" algn="l">
              <a:lnSpc>
                <a:spcPct val="115000"/>
              </a:lnSpc>
              <a:spcBef>
                <a:spcPts val="0"/>
              </a:spcBef>
              <a:spcAft>
                <a:spcPts val="0"/>
              </a:spcAft>
              <a:buSzPts val="1800"/>
              <a:buNone/>
              <a:defRPr>
                <a:solidFill>
                  <a:srgbClr val="FFFFFF"/>
                </a:solidFill>
              </a:defRPr>
            </a:lvl5pPr>
            <a:lvl6pPr lvl="5" algn="l">
              <a:lnSpc>
                <a:spcPct val="115000"/>
              </a:lnSpc>
              <a:spcBef>
                <a:spcPts val="0"/>
              </a:spcBef>
              <a:spcAft>
                <a:spcPts val="0"/>
              </a:spcAft>
              <a:buSzPts val="1800"/>
              <a:buNone/>
              <a:defRPr>
                <a:solidFill>
                  <a:srgbClr val="FFFFFF"/>
                </a:solidFill>
              </a:defRPr>
            </a:lvl6pPr>
            <a:lvl7pPr lvl="6" algn="l">
              <a:lnSpc>
                <a:spcPct val="115000"/>
              </a:lnSpc>
              <a:spcBef>
                <a:spcPts val="0"/>
              </a:spcBef>
              <a:spcAft>
                <a:spcPts val="0"/>
              </a:spcAft>
              <a:buSzPts val="1800"/>
              <a:buNone/>
              <a:defRPr>
                <a:solidFill>
                  <a:srgbClr val="FFFFFF"/>
                </a:solidFill>
              </a:defRPr>
            </a:lvl7pPr>
            <a:lvl8pPr lvl="7" algn="l">
              <a:lnSpc>
                <a:spcPct val="115000"/>
              </a:lnSpc>
              <a:spcBef>
                <a:spcPts val="0"/>
              </a:spcBef>
              <a:spcAft>
                <a:spcPts val="0"/>
              </a:spcAft>
              <a:buSzPts val="1800"/>
              <a:buNone/>
              <a:defRPr>
                <a:solidFill>
                  <a:srgbClr val="FFFFFF"/>
                </a:solidFill>
              </a:defRPr>
            </a:lvl8pPr>
            <a:lvl9pPr lvl="8" algn="l">
              <a:lnSpc>
                <a:spcPct val="115000"/>
              </a:lnSpc>
              <a:spcBef>
                <a:spcPts val="0"/>
              </a:spcBef>
              <a:spcAft>
                <a:spcPts val="0"/>
              </a:spcAft>
              <a:buSzPts val="1800"/>
              <a:buNone/>
              <a:defRPr>
                <a:solidFill>
                  <a:srgbClr val="FFFFFF"/>
                </a:solidFill>
              </a:defRPr>
            </a:lvl9pPr>
          </a:lstStyle>
          <a:p/>
        </p:txBody>
      </p:sp>
      <p:sp>
        <p:nvSpPr>
          <p:cNvPr id="1838" name="Google Shape;1838;p190"/>
          <p:cNvSpPr txBox="1"/>
          <p:nvPr>
            <p:ph idx="4" type="body"/>
          </p:nvPr>
        </p:nvSpPr>
        <p:spPr>
          <a:xfrm>
            <a:off x="7055110" y="2624181"/>
            <a:ext cx="4240800" cy="1192200"/>
          </a:xfrm>
          <a:prstGeom prst="rect">
            <a:avLst/>
          </a:prstGeom>
          <a:noFill/>
          <a:ln>
            <a:noFill/>
          </a:ln>
        </p:spPr>
        <p:txBody>
          <a:bodyPr anchorCtr="0" anchor="t" bIns="91425" lIns="91425" spcFirstLastPara="1" rIns="91425" wrap="square" tIns="91425">
            <a:noAutofit/>
          </a:bodyPr>
          <a:lstStyle>
            <a:lvl1pPr indent="-342900" lvl="0" marL="457200" algn="l">
              <a:lnSpc>
                <a:spcPct val="115000"/>
              </a:lnSpc>
              <a:spcBef>
                <a:spcPts val="0"/>
              </a:spcBef>
              <a:spcAft>
                <a:spcPts val="0"/>
              </a:spcAft>
              <a:buClr>
                <a:srgbClr val="FFFFFF"/>
              </a:buClr>
              <a:buSzPts val="1800"/>
              <a:buChar char="■"/>
              <a:defRPr>
                <a:solidFill>
                  <a:srgbClr val="FFFFFF"/>
                </a:solidFill>
              </a:defRPr>
            </a:lvl1pPr>
            <a:lvl2pPr indent="-342900" lvl="1" marL="914400" algn="l">
              <a:lnSpc>
                <a:spcPct val="115000"/>
              </a:lnSpc>
              <a:spcBef>
                <a:spcPts val="0"/>
              </a:spcBef>
              <a:spcAft>
                <a:spcPts val="0"/>
              </a:spcAft>
              <a:buClr>
                <a:srgbClr val="FFFFFF"/>
              </a:buClr>
              <a:buSzPts val="1800"/>
              <a:buChar char="□"/>
              <a:defRPr>
                <a:solidFill>
                  <a:srgbClr val="FFFFFF"/>
                </a:solidFill>
              </a:defRPr>
            </a:lvl2pPr>
            <a:lvl3pPr indent="-342900" lvl="2" marL="1371600" algn="l">
              <a:lnSpc>
                <a:spcPct val="115000"/>
              </a:lnSpc>
              <a:spcBef>
                <a:spcPts val="0"/>
              </a:spcBef>
              <a:spcAft>
                <a:spcPts val="0"/>
              </a:spcAft>
              <a:buClr>
                <a:srgbClr val="FFFFFF"/>
              </a:buClr>
              <a:buSzPts val="1800"/>
              <a:buChar char="■"/>
              <a:defRPr>
                <a:solidFill>
                  <a:srgbClr val="FFFFFF"/>
                </a:solidFill>
              </a:defRPr>
            </a:lvl3pPr>
            <a:lvl4pPr indent="-342900" lvl="3" marL="1828800" algn="l">
              <a:lnSpc>
                <a:spcPct val="115000"/>
              </a:lnSpc>
              <a:spcBef>
                <a:spcPts val="0"/>
              </a:spcBef>
              <a:spcAft>
                <a:spcPts val="0"/>
              </a:spcAft>
              <a:buClr>
                <a:srgbClr val="FFFFFF"/>
              </a:buClr>
              <a:buSzPts val="1800"/>
              <a:buChar char="■"/>
              <a:defRPr>
                <a:solidFill>
                  <a:srgbClr val="FFFFFF"/>
                </a:solidFill>
              </a:defRPr>
            </a:lvl4pPr>
            <a:lvl5pPr indent="-342900" lvl="4" marL="2286000" algn="l">
              <a:lnSpc>
                <a:spcPct val="115000"/>
              </a:lnSpc>
              <a:spcBef>
                <a:spcPts val="0"/>
              </a:spcBef>
              <a:spcAft>
                <a:spcPts val="0"/>
              </a:spcAft>
              <a:buClr>
                <a:srgbClr val="FFFFFF"/>
              </a:buClr>
              <a:buSzPts val="1800"/>
              <a:buChar char="□"/>
              <a:defRPr>
                <a:solidFill>
                  <a:srgbClr val="FFFFFF"/>
                </a:solidFill>
              </a:defRPr>
            </a:lvl5pPr>
            <a:lvl6pPr indent="-342900" lvl="5" marL="2743200" algn="l">
              <a:lnSpc>
                <a:spcPct val="115000"/>
              </a:lnSpc>
              <a:spcBef>
                <a:spcPts val="0"/>
              </a:spcBef>
              <a:spcAft>
                <a:spcPts val="0"/>
              </a:spcAft>
              <a:buClr>
                <a:srgbClr val="FFFFFF"/>
              </a:buClr>
              <a:buSzPts val="1800"/>
              <a:buChar char="■"/>
              <a:defRPr>
                <a:solidFill>
                  <a:srgbClr val="FFFFFF"/>
                </a:solidFill>
              </a:defRPr>
            </a:lvl6pPr>
            <a:lvl7pPr indent="-342900" lvl="6" marL="3200400" algn="l">
              <a:lnSpc>
                <a:spcPct val="115000"/>
              </a:lnSpc>
              <a:spcBef>
                <a:spcPts val="0"/>
              </a:spcBef>
              <a:spcAft>
                <a:spcPts val="0"/>
              </a:spcAft>
              <a:buClr>
                <a:srgbClr val="FFFFFF"/>
              </a:buClr>
              <a:buSzPts val="1800"/>
              <a:buChar char="■"/>
              <a:defRPr>
                <a:solidFill>
                  <a:srgbClr val="FFFFFF"/>
                </a:solidFill>
              </a:defRPr>
            </a:lvl7pPr>
            <a:lvl8pPr indent="-342900" lvl="7" marL="3657600" algn="l">
              <a:lnSpc>
                <a:spcPct val="115000"/>
              </a:lnSpc>
              <a:spcBef>
                <a:spcPts val="0"/>
              </a:spcBef>
              <a:spcAft>
                <a:spcPts val="0"/>
              </a:spcAft>
              <a:buClr>
                <a:srgbClr val="FFFFFF"/>
              </a:buClr>
              <a:buSzPts val="1800"/>
              <a:buChar char="□"/>
              <a:defRPr>
                <a:solidFill>
                  <a:srgbClr val="FFFFFF"/>
                </a:solidFill>
              </a:defRPr>
            </a:lvl8pPr>
            <a:lvl9pPr indent="-342900" lvl="8" marL="4114800" algn="l">
              <a:lnSpc>
                <a:spcPct val="115000"/>
              </a:lnSpc>
              <a:spcBef>
                <a:spcPts val="0"/>
              </a:spcBef>
              <a:spcAft>
                <a:spcPts val="0"/>
              </a:spcAft>
              <a:buClr>
                <a:srgbClr val="FFFFFF"/>
              </a:buClr>
              <a:buSzPts val="1800"/>
              <a:buChar char="■"/>
              <a:defRPr>
                <a:solidFill>
                  <a:srgbClr val="FFFFFF"/>
                </a:solidFill>
              </a:defRPr>
            </a:lvl9pPr>
          </a:lstStyle>
          <a:p/>
        </p:txBody>
      </p:sp>
      <p:sp>
        <p:nvSpPr>
          <p:cNvPr id="1839" name="Google Shape;1839;p190"/>
          <p:cNvSpPr txBox="1"/>
          <p:nvPr>
            <p:ph idx="12" type="sldNum"/>
          </p:nvPr>
        </p:nvSpPr>
        <p:spPr>
          <a:xfrm>
            <a:off x="10955126" y="6068075"/>
            <a:ext cx="428400" cy="525000"/>
          </a:xfrm>
          <a:prstGeom prst="rect">
            <a:avLst/>
          </a:prstGeom>
          <a:noFill/>
          <a:ln>
            <a:noFill/>
          </a:ln>
        </p:spPr>
        <p:txBody>
          <a:bodyPr anchorCtr="0" anchor="t" bIns="91425" lIns="91425" spcFirstLastPara="1" rIns="91425" wrap="square" tIns="91425">
            <a:noAutofit/>
          </a:bodyPr>
          <a:lstStyle>
            <a:lvl1pPr indent="0" lvl="0"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Arial"/>
                <a:ea typeface="Arial"/>
                <a:cs typeface="Arial"/>
                <a:sym typeface="Arial"/>
              </a:defRPr>
            </a:lvl1pPr>
            <a:lvl2pPr indent="0" lvl="1"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Arial"/>
                <a:ea typeface="Arial"/>
                <a:cs typeface="Arial"/>
                <a:sym typeface="Arial"/>
              </a:defRPr>
            </a:lvl2pPr>
            <a:lvl3pPr indent="0" lvl="2"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Arial"/>
                <a:ea typeface="Arial"/>
                <a:cs typeface="Arial"/>
                <a:sym typeface="Arial"/>
              </a:defRPr>
            </a:lvl3pPr>
            <a:lvl4pPr indent="0" lvl="3"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Arial"/>
                <a:ea typeface="Arial"/>
                <a:cs typeface="Arial"/>
                <a:sym typeface="Arial"/>
              </a:defRPr>
            </a:lvl4pPr>
            <a:lvl5pPr indent="0" lvl="4"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Arial"/>
                <a:ea typeface="Arial"/>
                <a:cs typeface="Arial"/>
                <a:sym typeface="Arial"/>
              </a:defRPr>
            </a:lvl5pPr>
            <a:lvl6pPr indent="0" lvl="5"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Arial"/>
                <a:ea typeface="Arial"/>
                <a:cs typeface="Arial"/>
                <a:sym typeface="Arial"/>
              </a:defRPr>
            </a:lvl6pPr>
            <a:lvl7pPr indent="0" lvl="6"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Arial"/>
                <a:ea typeface="Arial"/>
                <a:cs typeface="Arial"/>
                <a:sym typeface="Arial"/>
              </a:defRPr>
            </a:lvl7pPr>
            <a:lvl8pPr indent="0" lvl="7"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Arial"/>
                <a:ea typeface="Arial"/>
                <a:cs typeface="Arial"/>
                <a:sym typeface="Arial"/>
              </a:defRPr>
            </a:lvl8pPr>
            <a:lvl9pPr indent="0" lvl="8"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US"/>
              <a:t>‹#›</a:t>
            </a:fld>
            <a:endParaRPr/>
          </a:p>
        </p:txBody>
      </p:sp>
      <p:sp>
        <p:nvSpPr>
          <p:cNvPr id="1840" name="Google Shape;1840;p190"/>
          <p:cNvSpPr txBox="1"/>
          <p:nvPr>
            <p:ph type="title"/>
          </p:nvPr>
        </p:nvSpPr>
        <p:spPr>
          <a:xfrm>
            <a:off x="685800" y="533400"/>
            <a:ext cx="4876800" cy="609600"/>
          </a:xfrm>
          <a:prstGeom prst="rect">
            <a:avLst/>
          </a:prstGeom>
          <a:noFill/>
          <a:ln>
            <a:noFill/>
          </a:ln>
        </p:spPr>
        <p:txBody>
          <a:bodyPr anchorCtr="0" anchor="t" bIns="91425" lIns="91425" spcFirstLastPara="1" rIns="91425" wrap="square" tIns="91425">
            <a:noAutofit/>
          </a:bodyPr>
          <a:lstStyle>
            <a:lvl1pPr lvl="0" marR="0" algn="l">
              <a:lnSpc>
                <a:spcPct val="100000"/>
              </a:lnSpc>
              <a:spcBef>
                <a:spcPts val="0"/>
              </a:spcBef>
              <a:spcAft>
                <a:spcPts val="0"/>
              </a:spcAft>
              <a:buClr>
                <a:schemeClr val="dk2"/>
              </a:buClr>
              <a:buSzPts val="1400"/>
              <a:buFont typeface="Arial"/>
              <a:buNone/>
              <a:defRPr i="0" sz="3000" u="none" cap="none" strike="noStrike">
                <a:solidFill>
                  <a:schemeClr val="dk2"/>
                </a:solidFill>
                <a:latin typeface="Arial"/>
                <a:ea typeface="Arial"/>
                <a:cs typeface="Arial"/>
                <a:sym typeface="Arial"/>
              </a:defRPr>
            </a:lvl1pPr>
            <a:lvl2pPr lvl="1" algn="l">
              <a:lnSpc>
                <a:spcPct val="100000"/>
              </a:lnSpc>
              <a:spcBef>
                <a:spcPts val="0"/>
              </a:spcBef>
              <a:spcAft>
                <a:spcPts val="0"/>
              </a:spcAft>
              <a:buSzPts val="1400"/>
              <a:buFont typeface="Arial"/>
              <a:buNone/>
              <a:defRPr sz="1800">
                <a:latin typeface="Arial"/>
                <a:ea typeface="Arial"/>
                <a:cs typeface="Arial"/>
                <a:sym typeface="Arial"/>
              </a:defRPr>
            </a:lvl2pPr>
            <a:lvl3pPr lvl="2" algn="l">
              <a:lnSpc>
                <a:spcPct val="100000"/>
              </a:lnSpc>
              <a:spcBef>
                <a:spcPts val="0"/>
              </a:spcBef>
              <a:spcAft>
                <a:spcPts val="0"/>
              </a:spcAft>
              <a:buSzPts val="1400"/>
              <a:buFont typeface="Arial"/>
              <a:buNone/>
              <a:defRPr sz="1800">
                <a:latin typeface="Arial"/>
                <a:ea typeface="Arial"/>
                <a:cs typeface="Arial"/>
                <a:sym typeface="Arial"/>
              </a:defRPr>
            </a:lvl3pPr>
            <a:lvl4pPr lvl="3" algn="l">
              <a:lnSpc>
                <a:spcPct val="100000"/>
              </a:lnSpc>
              <a:spcBef>
                <a:spcPts val="0"/>
              </a:spcBef>
              <a:spcAft>
                <a:spcPts val="0"/>
              </a:spcAft>
              <a:buSzPts val="1400"/>
              <a:buFont typeface="Arial"/>
              <a:buNone/>
              <a:defRPr sz="1800">
                <a:latin typeface="Arial"/>
                <a:ea typeface="Arial"/>
                <a:cs typeface="Arial"/>
                <a:sym typeface="Arial"/>
              </a:defRPr>
            </a:lvl4pPr>
            <a:lvl5pPr lvl="4" algn="l">
              <a:lnSpc>
                <a:spcPct val="100000"/>
              </a:lnSpc>
              <a:spcBef>
                <a:spcPts val="0"/>
              </a:spcBef>
              <a:spcAft>
                <a:spcPts val="0"/>
              </a:spcAft>
              <a:buSzPts val="1400"/>
              <a:buFont typeface="Arial"/>
              <a:buNone/>
              <a:defRPr sz="1800">
                <a:latin typeface="Arial"/>
                <a:ea typeface="Arial"/>
                <a:cs typeface="Arial"/>
                <a:sym typeface="Arial"/>
              </a:defRPr>
            </a:lvl5pPr>
            <a:lvl6pPr lvl="5" algn="l">
              <a:lnSpc>
                <a:spcPct val="100000"/>
              </a:lnSpc>
              <a:spcBef>
                <a:spcPts val="0"/>
              </a:spcBef>
              <a:spcAft>
                <a:spcPts val="0"/>
              </a:spcAft>
              <a:buSzPts val="1400"/>
              <a:buFont typeface="Arial"/>
              <a:buNone/>
              <a:defRPr sz="1800">
                <a:latin typeface="Arial"/>
                <a:ea typeface="Arial"/>
                <a:cs typeface="Arial"/>
                <a:sym typeface="Arial"/>
              </a:defRPr>
            </a:lvl6pPr>
            <a:lvl7pPr lvl="6" algn="l">
              <a:lnSpc>
                <a:spcPct val="100000"/>
              </a:lnSpc>
              <a:spcBef>
                <a:spcPts val="0"/>
              </a:spcBef>
              <a:spcAft>
                <a:spcPts val="0"/>
              </a:spcAft>
              <a:buSzPts val="1400"/>
              <a:buFont typeface="Arial"/>
              <a:buNone/>
              <a:defRPr sz="1800">
                <a:latin typeface="Arial"/>
                <a:ea typeface="Arial"/>
                <a:cs typeface="Arial"/>
                <a:sym typeface="Arial"/>
              </a:defRPr>
            </a:lvl7pPr>
            <a:lvl8pPr lvl="7" algn="l">
              <a:lnSpc>
                <a:spcPct val="100000"/>
              </a:lnSpc>
              <a:spcBef>
                <a:spcPts val="0"/>
              </a:spcBef>
              <a:spcAft>
                <a:spcPts val="0"/>
              </a:spcAft>
              <a:buSzPts val="1400"/>
              <a:buFont typeface="Arial"/>
              <a:buNone/>
              <a:defRPr sz="1800">
                <a:latin typeface="Arial"/>
                <a:ea typeface="Arial"/>
                <a:cs typeface="Arial"/>
                <a:sym typeface="Arial"/>
              </a:defRPr>
            </a:lvl8pPr>
            <a:lvl9pPr lvl="8" algn="l">
              <a:lnSpc>
                <a:spcPct val="100000"/>
              </a:lnSpc>
              <a:spcBef>
                <a:spcPts val="0"/>
              </a:spcBef>
              <a:spcAft>
                <a:spcPts val="0"/>
              </a:spcAft>
              <a:buSzPts val="1400"/>
              <a:buFont typeface="Arial"/>
              <a:buNone/>
              <a:defRPr sz="1800">
                <a:latin typeface="Arial"/>
                <a:ea typeface="Arial"/>
                <a:cs typeface="Arial"/>
                <a:sym typeface="Arial"/>
              </a:defRPr>
            </a:lvl9pPr>
          </a:lstStyle>
          <a:p/>
        </p:txBody>
      </p:sp>
    </p:spTree>
  </p:cSld>
  <p:clrMapOvr>
    <a:masterClrMapping/>
  </p:clrMapOvr>
</p:sldLayout>
</file>

<file path=ppt/slideLayouts/slideLayout1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xplain 4 points  1">
  <p:cSld name="Title and Content_6">
    <p:spTree>
      <p:nvGrpSpPr>
        <p:cNvPr id="1841" name="Shape 1841"/>
        <p:cNvGrpSpPr/>
        <p:nvPr/>
      </p:nvGrpSpPr>
      <p:grpSpPr>
        <a:xfrm>
          <a:off x="0" y="0"/>
          <a:ext cx="0" cy="0"/>
          <a:chOff x="0" y="0"/>
          <a:chExt cx="0" cy="0"/>
        </a:xfrm>
      </p:grpSpPr>
      <p:graphicFrame>
        <p:nvGraphicFramePr>
          <p:cNvPr id="1842" name="Google Shape;1842;p191"/>
          <p:cNvGraphicFramePr/>
          <p:nvPr/>
        </p:nvGraphicFramePr>
        <p:xfrm>
          <a:off x="0" y="0"/>
          <a:ext cx="3000000" cy="3000000"/>
        </p:xfrm>
        <a:graphic>
          <a:graphicData uri="http://schemas.openxmlformats.org/drawingml/2006/table">
            <a:tbl>
              <a:tblPr>
                <a:noFill/>
                <a:tableStyleId>{841DBB3F-31E7-4A80-BB0C-E538F9D97B17}</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843" name="Google Shape;1843;p191"/>
          <p:cNvSpPr txBox="1"/>
          <p:nvPr>
            <p:ph idx="1" type="subTitle"/>
          </p:nvPr>
        </p:nvSpPr>
        <p:spPr>
          <a:xfrm>
            <a:off x="1399360" y="171082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353535"/>
                </a:solidFill>
                <a:latin typeface="Muli"/>
                <a:ea typeface="Muli"/>
                <a:cs typeface="Muli"/>
                <a:sym typeface="Muli"/>
              </a:defRPr>
            </a:lvl1pPr>
            <a:lvl2pPr lvl="1" algn="l">
              <a:lnSpc>
                <a:spcPct val="115000"/>
              </a:lnSpc>
              <a:spcBef>
                <a:spcPts val="0"/>
              </a:spcBef>
              <a:spcAft>
                <a:spcPts val="0"/>
              </a:spcAft>
              <a:buSzPts val="1900"/>
              <a:buNone/>
              <a:defRPr/>
            </a:lvl2pPr>
            <a:lvl3pPr lvl="2" algn="l">
              <a:lnSpc>
                <a:spcPct val="115000"/>
              </a:lnSpc>
              <a:spcBef>
                <a:spcPts val="0"/>
              </a:spcBef>
              <a:spcAft>
                <a:spcPts val="0"/>
              </a:spcAft>
              <a:buSzPts val="1900"/>
              <a:buNone/>
              <a:defRPr/>
            </a:lvl3pPr>
            <a:lvl4pPr lvl="3" algn="l">
              <a:lnSpc>
                <a:spcPct val="115000"/>
              </a:lnSpc>
              <a:spcBef>
                <a:spcPts val="0"/>
              </a:spcBef>
              <a:spcAft>
                <a:spcPts val="0"/>
              </a:spcAft>
              <a:buSzPts val="1900"/>
              <a:buNone/>
              <a:defRPr/>
            </a:lvl4pPr>
            <a:lvl5pPr lvl="4" algn="l">
              <a:lnSpc>
                <a:spcPct val="115000"/>
              </a:lnSpc>
              <a:spcBef>
                <a:spcPts val="0"/>
              </a:spcBef>
              <a:spcAft>
                <a:spcPts val="0"/>
              </a:spcAft>
              <a:buSzPts val="1900"/>
              <a:buNone/>
              <a:defRPr/>
            </a:lvl5pPr>
            <a:lvl6pPr lvl="5" algn="l">
              <a:lnSpc>
                <a:spcPct val="115000"/>
              </a:lnSpc>
              <a:spcBef>
                <a:spcPts val="0"/>
              </a:spcBef>
              <a:spcAft>
                <a:spcPts val="0"/>
              </a:spcAft>
              <a:buSzPts val="1900"/>
              <a:buNone/>
              <a:defRPr/>
            </a:lvl6pPr>
            <a:lvl7pPr lvl="6" algn="l">
              <a:lnSpc>
                <a:spcPct val="115000"/>
              </a:lnSpc>
              <a:spcBef>
                <a:spcPts val="0"/>
              </a:spcBef>
              <a:spcAft>
                <a:spcPts val="0"/>
              </a:spcAft>
              <a:buSzPts val="1900"/>
              <a:buNone/>
              <a:defRPr/>
            </a:lvl7pPr>
            <a:lvl8pPr lvl="7" algn="l">
              <a:lnSpc>
                <a:spcPct val="115000"/>
              </a:lnSpc>
              <a:spcBef>
                <a:spcPts val="0"/>
              </a:spcBef>
              <a:spcAft>
                <a:spcPts val="0"/>
              </a:spcAft>
              <a:buSzPts val="1900"/>
              <a:buNone/>
              <a:defRPr/>
            </a:lvl8pPr>
            <a:lvl9pPr lvl="8" algn="l">
              <a:lnSpc>
                <a:spcPct val="115000"/>
              </a:lnSpc>
              <a:spcBef>
                <a:spcPts val="0"/>
              </a:spcBef>
              <a:spcAft>
                <a:spcPts val="0"/>
              </a:spcAft>
              <a:buSzPts val="1900"/>
              <a:buNone/>
              <a:defRPr/>
            </a:lvl9pPr>
          </a:lstStyle>
          <a:p/>
        </p:txBody>
      </p:sp>
      <p:sp>
        <p:nvSpPr>
          <p:cNvPr id="1844" name="Google Shape;1844;p191"/>
          <p:cNvSpPr txBox="1"/>
          <p:nvPr>
            <p:ph idx="2" type="body"/>
          </p:nvPr>
        </p:nvSpPr>
        <p:spPr>
          <a:xfrm>
            <a:off x="1399360" y="216982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SzPts val="1900"/>
              <a:buChar char="■"/>
              <a:defRPr>
                <a:solidFill>
                  <a:srgbClr val="353535"/>
                </a:solidFill>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0"/>
              </a:spcBef>
              <a:spcAft>
                <a:spcPts val="0"/>
              </a:spcAft>
              <a:buSzPts val="1900"/>
              <a:buChar char="■"/>
              <a:defRPr/>
            </a:lvl3pPr>
            <a:lvl4pPr indent="-349250" lvl="3" marL="1828800" algn="l">
              <a:lnSpc>
                <a:spcPct val="115000"/>
              </a:lnSpc>
              <a:spcBef>
                <a:spcPts val="0"/>
              </a:spcBef>
              <a:spcAft>
                <a:spcPts val="0"/>
              </a:spcAft>
              <a:buSzPts val="1900"/>
              <a:buChar char="■"/>
              <a:defRPr/>
            </a:lvl4pPr>
            <a:lvl5pPr indent="-349250" lvl="4" marL="2286000" algn="l">
              <a:lnSpc>
                <a:spcPct val="115000"/>
              </a:lnSpc>
              <a:spcBef>
                <a:spcPts val="0"/>
              </a:spcBef>
              <a:spcAft>
                <a:spcPts val="0"/>
              </a:spcAft>
              <a:buSzPts val="1900"/>
              <a:buChar char="□"/>
              <a:defRPr/>
            </a:lvl5pPr>
            <a:lvl6pPr indent="-349250" lvl="5" marL="2743200" algn="l">
              <a:lnSpc>
                <a:spcPct val="115000"/>
              </a:lnSpc>
              <a:spcBef>
                <a:spcPts val="0"/>
              </a:spcBef>
              <a:spcAft>
                <a:spcPts val="0"/>
              </a:spcAft>
              <a:buSzPts val="1900"/>
              <a:buChar char="■"/>
              <a:defRPr/>
            </a:lvl6pPr>
            <a:lvl7pPr indent="-349250" lvl="6" marL="3200400" algn="l">
              <a:lnSpc>
                <a:spcPct val="115000"/>
              </a:lnSpc>
              <a:spcBef>
                <a:spcPts val="0"/>
              </a:spcBef>
              <a:spcAft>
                <a:spcPts val="0"/>
              </a:spcAft>
              <a:buSzPts val="1900"/>
              <a:buChar char="■"/>
              <a:defRPr/>
            </a:lvl7pPr>
            <a:lvl8pPr indent="-349250" lvl="7" marL="3657600" algn="l">
              <a:lnSpc>
                <a:spcPct val="115000"/>
              </a:lnSpc>
              <a:spcBef>
                <a:spcPts val="0"/>
              </a:spcBef>
              <a:spcAft>
                <a:spcPts val="0"/>
              </a:spcAft>
              <a:buSzPts val="1900"/>
              <a:buChar char="□"/>
              <a:defRPr/>
            </a:lvl8pPr>
            <a:lvl9pPr indent="-349250" lvl="8" marL="4114800" algn="l">
              <a:lnSpc>
                <a:spcPct val="115000"/>
              </a:lnSpc>
              <a:spcBef>
                <a:spcPts val="0"/>
              </a:spcBef>
              <a:spcAft>
                <a:spcPts val="0"/>
              </a:spcAft>
              <a:buSzPts val="1900"/>
              <a:buChar char="■"/>
              <a:defRPr/>
            </a:lvl9pPr>
          </a:lstStyle>
          <a:p/>
        </p:txBody>
      </p:sp>
      <p:cxnSp>
        <p:nvCxnSpPr>
          <p:cNvPr id="1845" name="Google Shape;1845;p191"/>
          <p:cNvCxnSpPr/>
          <p:nvPr/>
        </p:nvCxnSpPr>
        <p:spPr>
          <a:xfrm>
            <a:off x="1148533" y="1792207"/>
            <a:ext cx="0" cy="1678500"/>
          </a:xfrm>
          <a:prstGeom prst="straightConnector1">
            <a:avLst/>
          </a:prstGeom>
          <a:noFill/>
          <a:ln cap="flat" cmpd="sng" w="38100">
            <a:solidFill>
              <a:srgbClr val="E07838"/>
            </a:solidFill>
            <a:prstDash val="solid"/>
            <a:round/>
            <a:headEnd len="sm" w="sm" type="none"/>
            <a:tailEnd len="sm" w="sm" type="none"/>
          </a:ln>
        </p:spPr>
      </p:cxnSp>
      <p:sp>
        <p:nvSpPr>
          <p:cNvPr id="1846" name="Google Shape;1846;p191"/>
          <p:cNvSpPr txBox="1"/>
          <p:nvPr>
            <p:ph idx="3" type="subTitle"/>
          </p:nvPr>
        </p:nvSpPr>
        <p:spPr>
          <a:xfrm>
            <a:off x="1399360" y="386902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353535"/>
                </a:solidFill>
                <a:latin typeface="Muli"/>
                <a:ea typeface="Muli"/>
                <a:cs typeface="Muli"/>
                <a:sym typeface="Muli"/>
              </a:defRPr>
            </a:lvl1pPr>
            <a:lvl2pPr lvl="1" algn="l">
              <a:lnSpc>
                <a:spcPct val="115000"/>
              </a:lnSpc>
              <a:spcBef>
                <a:spcPts val="0"/>
              </a:spcBef>
              <a:spcAft>
                <a:spcPts val="0"/>
              </a:spcAft>
              <a:buSzPts val="1900"/>
              <a:buNone/>
              <a:defRPr/>
            </a:lvl2pPr>
            <a:lvl3pPr lvl="2" algn="l">
              <a:lnSpc>
                <a:spcPct val="115000"/>
              </a:lnSpc>
              <a:spcBef>
                <a:spcPts val="0"/>
              </a:spcBef>
              <a:spcAft>
                <a:spcPts val="0"/>
              </a:spcAft>
              <a:buSzPts val="1900"/>
              <a:buNone/>
              <a:defRPr/>
            </a:lvl3pPr>
            <a:lvl4pPr lvl="3" algn="l">
              <a:lnSpc>
                <a:spcPct val="115000"/>
              </a:lnSpc>
              <a:spcBef>
                <a:spcPts val="0"/>
              </a:spcBef>
              <a:spcAft>
                <a:spcPts val="0"/>
              </a:spcAft>
              <a:buSzPts val="1900"/>
              <a:buNone/>
              <a:defRPr/>
            </a:lvl4pPr>
            <a:lvl5pPr lvl="4" algn="l">
              <a:lnSpc>
                <a:spcPct val="115000"/>
              </a:lnSpc>
              <a:spcBef>
                <a:spcPts val="0"/>
              </a:spcBef>
              <a:spcAft>
                <a:spcPts val="0"/>
              </a:spcAft>
              <a:buSzPts val="1900"/>
              <a:buNone/>
              <a:defRPr/>
            </a:lvl5pPr>
            <a:lvl6pPr lvl="5" algn="l">
              <a:lnSpc>
                <a:spcPct val="115000"/>
              </a:lnSpc>
              <a:spcBef>
                <a:spcPts val="0"/>
              </a:spcBef>
              <a:spcAft>
                <a:spcPts val="0"/>
              </a:spcAft>
              <a:buSzPts val="1900"/>
              <a:buNone/>
              <a:defRPr/>
            </a:lvl6pPr>
            <a:lvl7pPr lvl="6" algn="l">
              <a:lnSpc>
                <a:spcPct val="115000"/>
              </a:lnSpc>
              <a:spcBef>
                <a:spcPts val="0"/>
              </a:spcBef>
              <a:spcAft>
                <a:spcPts val="0"/>
              </a:spcAft>
              <a:buSzPts val="1900"/>
              <a:buNone/>
              <a:defRPr/>
            </a:lvl7pPr>
            <a:lvl8pPr lvl="7" algn="l">
              <a:lnSpc>
                <a:spcPct val="115000"/>
              </a:lnSpc>
              <a:spcBef>
                <a:spcPts val="0"/>
              </a:spcBef>
              <a:spcAft>
                <a:spcPts val="0"/>
              </a:spcAft>
              <a:buSzPts val="1900"/>
              <a:buNone/>
              <a:defRPr/>
            </a:lvl8pPr>
            <a:lvl9pPr lvl="8" algn="l">
              <a:lnSpc>
                <a:spcPct val="115000"/>
              </a:lnSpc>
              <a:spcBef>
                <a:spcPts val="0"/>
              </a:spcBef>
              <a:spcAft>
                <a:spcPts val="0"/>
              </a:spcAft>
              <a:buSzPts val="1900"/>
              <a:buNone/>
              <a:defRPr/>
            </a:lvl9pPr>
          </a:lstStyle>
          <a:p/>
        </p:txBody>
      </p:sp>
      <p:sp>
        <p:nvSpPr>
          <p:cNvPr id="1847" name="Google Shape;1847;p191"/>
          <p:cNvSpPr txBox="1"/>
          <p:nvPr>
            <p:ph idx="4" type="body"/>
          </p:nvPr>
        </p:nvSpPr>
        <p:spPr>
          <a:xfrm>
            <a:off x="1399360" y="432802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SzPts val="1900"/>
              <a:buChar char="■"/>
              <a:defRPr>
                <a:solidFill>
                  <a:srgbClr val="353535"/>
                </a:solidFill>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0"/>
              </a:spcBef>
              <a:spcAft>
                <a:spcPts val="0"/>
              </a:spcAft>
              <a:buSzPts val="1900"/>
              <a:buChar char="■"/>
              <a:defRPr/>
            </a:lvl3pPr>
            <a:lvl4pPr indent="-349250" lvl="3" marL="1828800" algn="l">
              <a:lnSpc>
                <a:spcPct val="115000"/>
              </a:lnSpc>
              <a:spcBef>
                <a:spcPts val="0"/>
              </a:spcBef>
              <a:spcAft>
                <a:spcPts val="0"/>
              </a:spcAft>
              <a:buSzPts val="1900"/>
              <a:buChar char="■"/>
              <a:defRPr/>
            </a:lvl4pPr>
            <a:lvl5pPr indent="-349250" lvl="4" marL="2286000" algn="l">
              <a:lnSpc>
                <a:spcPct val="115000"/>
              </a:lnSpc>
              <a:spcBef>
                <a:spcPts val="0"/>
              </a:spcBef>
              <a:spcAft>
                <a:spcPts val="0"/>
              </a:spcAft>
              <a:buSzPts val="1900"/>
              <a:buChar char="□"/>
              <a:defRPr/>
            </a:lvl5pPr>
            <a:lvl6pPr indent="-349250" lvl="5" marL="2743200" algn="l">
              <a:lnSpc>
                <a:spcPct val="115000"/>
              </a:lnSpc>
              <a:spcBef>
                <a:spcPts val="0"/>
              </a:spcBef>
              <a:spcAft>
                <a:spcPts val="0"/>
              </a:spcAft>
              <a:buSzPts val="1900"/>
              <a:buChar char="■"/>
              <a:defRPr/>
            </a:lvl6pPr>
            <a:lvl7pPr indent="-349250" lvl="6" marL="3200400" algn="l">
              <a:lnSpc>
                <a:spcPct val="115000"/>
              </a:lnSpc>
              <a:spcBef>
                <a:spcPts val="0"/>
              </a:spcBef>
              <a:spcAft>
                <a:spcPts val="0"/>
              </a:spcAft>
              <a:buSzPts val="1900"/>
              <a:buChar char="■"/>
              <a:defRPr/>
            </a:lvl7pPr>
            <a:lvl8pPr indent="-349250" lvl="7" marL="3657600" algn="l">
              <a:lnSpc>
                <a:spcPct val="115000"/>
              </a:lnSpc>
              <a:spcBef>
                <a:spcPts val="0"/>
              </a:spcBef>
              <a:spcAft>
                <a:spcPts val="0"/>
              </a:spcAft>
              <a:buSzPts val="1900"/>
              <a:buChar char="□"/>
              <a:defRPr/>
            </a:lvl8pPr>
            <a:lvl9pPr indent="-349250" lvl="8" marL="4114800" algn="l">
              <a:lnSpc>
                <a:spcPct val="115000"/>
              </a:lnSpc>
              <a:spcBef>
                <a:spcPts val="0"/>
              </a:spcBef>
              <a:spcAft>
                <a:spcPts val="0"/>
              </a:spcAft>
              <a:buSzPts val="1900"/>
              <a:buChar char="■"/>
              <a:defRPr/>
            </a:lvl9pPr>
          </a:lstStyle>
          <a:p/>
        </p:txBody>
      </p:sp>
      <p:cxnSp>
        <p:nvCxnSpPr>
          <p:cNvPr id="1848" name="Google Shape;1848;p191"/>
          <p:cNvCxnSpPr/>
          <p:nvPr/>
        </p:nvCxnSpPr>
        <p:spPr>
          <a:xfrm>
            <a:off x="1148533" y="3950407"/>
            <a:ext cx="0" cy="1678500"/>
          </a:xfrm>
          <a:prstGeom prst="straightConnector1">
            <a:avLst/>
          </a:prstGeom>
          <a:noFill/>
          <a:ln cap="flat" cmpd="sng" w="38100">
            <a:solidFill>
              <a:srgbClr val="E07838"/>
            </a:solidFill>
            <a:prstDash val="solid"/>
            <a:round/>
            <a:headEnd len="sm" w="sm" type="none"/>
            <a:tailEnd len="sm" w="sm" type="none"/>
          </a:ln>
        </p:spPr>
      </p:cxnSp>
      <p:sp>
        <p:nvSpPr>
          <p:cNvPr id="1849" name="Google Shape;1849;p191"/>
          <p:cNvSpPr txBox="1"/>
          <p:nvPr>
            <p:ph idx="5" type="subTitle"/>
          </p:nvPr>
        </p:nvSpPr>
        <p:spPr>
          <a:xfrm>
            <a:off x="6409960" y="171082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353535"/>
                </a:solidFill>
                <a:latin typeface="Muli"/>
                <a:ea typeface="Muli"/>
                <a:cs typeface="Muli"/>
                <a:sym typeface="Muli"/>
              </a:defRPr>
            </a:lvl1pPr>
            <a:lvl2pPr lvl="1" algn="l">
              <a:lnSpc>
                <a:spcPct val="115000"/>
              </a:lnSpc>
              <a:spcBef>
                <a:spcPts val="0"/>
              </a:spcBef>
              <a:spcAft>
                <a:spcPts val="0"/>
              </a:spcAft>
              <a:buSzPts val="1900"/>
              <a:buNone/>
              <a:defRPr/>
            </a:lvl2pPr>
            <a:lvl3pPr lvl="2" algn="l">
              <a:lnSpc>
                <a:spcPct val="115000"/>
              </a:lnSpc>
              <a:spcBef>
                <a:spcPts val="0"/>
              </a:spcBef>
              <a:spcAft>
                <a:spcPts val="0"/>
              </a:spcAft>
              <a:buSzPts val="1900"/>
              <a:buNone/>
              <a:defRPr/>
            </a:lvl3pPr>
            <a:lvl4pPr lvl="3" algn="l">
              <a:lnSpc>
                <a:spcPct val="115000"/>
              </a:lnSpc>
              <a:spcBef>
                <a:spcPts val="0"/>
              </a:spcBef>
              <a:spcAft>
                <a:spcPts val="0"/>
              </a:spcAft>
              <a:buSzPts val="1900"/>
              <a:buNone/>
              <a:defRPr/>
            </a:lvl4pPr>
            <a:lvl5pPr lvl="4" algn="l">
              <a:lnSpc>
                <a:spcPct val="115000"/>
              </a:lnSpc>
              <a:spcBef>
                <a:spcPts val="0"/>
              </a:spcBef>
              <a:spcAft>
                <a:spcPts val="0"/>
              </a:spcAft>
              <a:buSzPts val="1900"/>
              <a:buNone/>
              <a:defRPr/>
            </a:lvl5pPr>
            <a:lvl6pPr lvl="5" algn="l">
              <a:lnSpc>
                <a:spcPct val="115000"/>
              </a:lnSpc>
              <a:spcBef>
                <a:spcPts val="0"/>
              </a:spcBef>
              <a:spcAft>
                <a:spcPts val="0"/>
              </a:spcAft>
              <a:buSzPts val="1900"/>
              <a:buNone/>
              <a:defRPr/>
            </a:lvl6pPr>
            <a:lvl7pPr lvl="6" algn="l">
              <a:lnSpc>
                <a:spcPct val="115000"/>
              </a:lnSpc>
              <a:spcBef>
                <a:spcPts val="0"/>
              </a:spcBef>
              <a:spcAft>
                <a:spcPts val="0"/>
              </a:spcAft>
              <a:buSzPts val="1900"/>
              <a:buNone/>
              <a:defRPr/>
            </a:lvl7pPr>
            <a:lvl8pPr lvl="7" algn="l">
              <a:lnSpc>
                <a:spcPct val="115000"/>
              </a:lnSpc>
              <a:spcBef>
                <a:spcPts val="0"/>
              </a:spcBef>
              <a:spcAft>
                <a:spcPts val="0"/>
              </a:spcAft>
              <a:buSzPts val="1900"/>
              <a:buNone/>
              <a:defRPr/>
            </a:lvl8pPr>
            <a:lvl9pPr lvl="8" algn="l">
              <a:lnSpc>
                <a:spcPct val="115000"/>
              </a:lnSpc>
              <a:spcBef>
                <a:spcPts val="0"/>
              </a:spcBef>
              <a:spcAft>
                <a:spcPts val="0"/>
              </a:spcAft>
              <a:buSzPts val="1900"/>
              <a:buNone/>
              <a:defRPr/>
            </a:lvl9pPr>
          </a:lstStyle>
          <a:p/>
        </p:txBody>
      </p:sp>
      <p:sp>
        <p:nvSpPr>
          <p:cNvPr id="1850" name="Google Shape;1850;p191"/>
          <p:cNvSpPr txBox="1"/>
          <p:nvPr>
            <p:ph idx="6" type="body"/>
          </p:nvPr>
        </p:nvSpPr>
        <p:spPr>
          <a:xfrm>
            <a:off x="6409960" y="216982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SzPts val="1900"/>
              <a:buChar char="■"/>
              <a:defRPr>
                <a:solidFill>
                  <a:srgbClr val="353535"/>
                </a:solidFill>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0"/>
              </a:spcBef>
              <a:spcAft>
                <a:spcPts val="0"/>
              </a:spcAft>
              <a:buSzPts val="1900"/>
              <a:buChar char="■"/>
              <a:defRPr/>
            </a:lvl3pPr>
            <a:lvl4pPr indent="-349250" lvl="3" marL="1828800" algn="l">
              <a:lnSpc>
                <a:spcPct val="115000"/>
              </a:lnSpc>
              <a:spcBef>
                <a:spcPts val="0"/>
              </a:spcBef>
              <a:spcAft>
                <a:spcPts val="0"/>
              </a:spcAft>
              <a:buSzPts val="1900"/>
              <a:buChar char="■"/>
              <a:defRPr/>
            </a:lvl4pPr>
            <a:lvl5pPr indent="-349250" lvl="4" marL="2286000" algn="l">
              <a:lnSpc>
                <a:spcPct val="115000"/>
              </a:lnSpc>
              <a:spcBef>
                <a:spcPts val="0"/>
              </a:spcBef>
              <a:spcAft>
                <a:spcPts val="0"/>
              </a:spcAft>
              <a:buSzPts val="1900"/>
              <a:buChar char="□"/>
              <a:defRPr/>
            </a:lvl5pPr>
            <a:lvl6pPr indent="-349250" lvl="5" marL="2743200" algn="l">
              <a:lnSpc>
                <a:spcPct val="115000"/>
              </a:lnSpc>
              <a:spcBef>
                <a:spcPts val="0"/>
              </a:spcBef>
              <a:spcAft>
                <a:spcPts val="0"/>
              </a:spcAft>
              <a:buSzPts val="1900"/>
              <a:buChar char="■"/>
              <a:defRPr/>
            </a:lvl6pPr>
            <a:lvl7pPr indent="-349250" lvl="6" marL="3200400" algn="l">
              <a:lnSpc>
                <a:spcPct val="115000"/>
              </a:lnSpc>
              <a:spcBef>
                <a:spcPts val="0"/>
              </a:spcBef>
              <a:spcAft>
                <a:spcPts val="0"/>
              </a:spcAft>
              <a:buSzPts val="1900"/>
              <a:buChar char="■"/>
              <a:defRPr/>
            </a:lvl7pPr>
            <a:lvl8pPr indent="-349250" lvl="7" marL="3657600" algn="l">
              <a:lnSpc>
                <a:spcPct val="115000"/>
              </a:lnSpc>
              <a:spcBef>
                <a:spcPts val="0"/>
              </a:spcBef>
              <a:spcAft>
                <a:spcPts val="0"/>
              </a:spcAft>
              <a:buSzPts val="1900"/>
              <a:buChar char="□"/>
              <a:defRPr/>
            </a:lvl8pPr>
            <a:lvl9pPr indent="-349250" lvl="8" marL="4114800" algn="l">
              <a:lnSpc>
                <a:spcPct val="115000"/>
              </a:lnSpc>
              <a:spcBef>
                <a:spcPts val="0"/>
              </a:spcBef>
              <a:spcAft>
                <a:spcPts val="0"/>
              </a:spcAft>
              <a:buSzPts val="1900"/>
              <a:buChar char="■"/>
              <a:defRPr/>
            </a:lvl9pPr>
          </a:lstStyle>
          <a:p/>
        </p:txBody>
      </p:sp>
      <p:cxnSp>
        <p:nvCxnSpPr>
          <p:cNvPr id="1851" name="Google Shape;1851;p191"/>
          <p:cNvCxnSpPr/>
          <p:nvPr/>
        </p:nvCxnSpPr>
        <p:spPr>
          <a:xfrm>
            <a:off x="6159133" y="1792207"/>
            <a:ext cx="0" cy="1678500"/>
          </a:xfrm>
          <a:prstGeom prst="straightConnector1">
            <a:avLst/>
          </a:prstGeom>
          <a:noFill/>
          <a:ln cap="flat" cmpd="sng" w="38100">
            <a:solidFill>
              <a:srgbClr val="E07838"/>
            </a:solidFill>
            <a:prstDash val="solid"/>
            <a:round/>
            <a:headEnd len="sm" w="sm" type="none"/>
            <a:tailEnd len="sm" w="sm" type="none"/>
          </a:ln>
        </p:spPr>
      </p:cxnSp>
      <p:sp>
        <p:nvSpPr>
          <p:cNvPr id="1852" name="Google Shape;1852;p191"/>
          <p:cNvSpPr txBox="1"/>
          <p:nvPr>
            <p:ph idx="7" type="subTitle"/>
          </p:nvPr>
        </p:nvSpPr>
        <p:spPr>
          <a:xfrm>
            <a:off x="6409960" y="386902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353535"/>
                </a:solidFill>
                <a:latin typeface="Muli"/>
                <a:ea typeface="Muli"/>
                <a:cs typeface="Muli"/>
                <a:sym typeface="Muli"/>
              </a:defRPr>
            </a:lvl1pPr>
            <a:lvl2pPr lvl="1" algn="l">
              <a:lnSpc>
                <a:spcPct val="115000"/>
              </a:lnSpc>
              <a:spcBef>
                <a:spcPts val="0"/>
              </a:spcBef>
              <a:spcAft>
                <a:spcPts val="0"/>
              </a:spcAft>
              <a:buSzPts val="1900"/>
              <a:buNone/>
              <a:defRPr/>
            </a:lvl2pPr>
            <a:lvl3pPr lvl="2" algn="l">
              <a:lnSpc>
                <a:spcPct val="115000"/>
              </a:lnSpc>
              <a:spcBef>
                <a:spcPts val="0"/>
              </a:spcBef>
              <a:spcAft>
                <a:spcPts val="0"/>
              </a:spcAft>
              <a:buSzPts val="1900"/>
              <a:buNone/>
              <a:defRPr/>
            </a:lvl3pPr>
            <a:lvl4pPr lvl="3" algn="l">
              <a:lnSpc>
                <a:spcPct val="115000"/>
              </a:lnSpc>
              <a:spcBef>
                <a:spcPts val="0"/>
              </a:spcBef>
              <a:spcAft>
                <a:spcPts val="0"/>
              </a:spcAft>
              <a:buSzPts val="1900"/>
              <a:buNone/>
              <a:defRPr/>
            </a:lvl4pPr>
            <a:lvl5pPr lvl="4" algn="l">
              <a:lnSpc>
                <a:spcPct val="115000"/>
              </a:lnSpc>
              <a:spcBef>
                <a:spcPts val="0"/>
              </a:spcBef>
              <a:spcAft>
                <a:spcPts val="0"/>
              </a:spcAft>
              <a:buSzPts val="1900"/>
              <a:buNone/>
              <a:defRPr/>
            </a:lvl5pPr>
            <a:lvl6pPr lvl="5" algn="l">
              <a:lnSpc>
                <a:spcPct val="115000"/>
              </a:lnSpc>
              <a:spcBef>
                <a:spcPts val="0"/>
              </a:spcBef>
              <a:spcAft>
                <a:spcPts val="0"/>
              </a:spcAft>
              <a:buSzPts val="1900"/>
              <a:buNone/>
              <a:defRPr/>
            </a:lvl6pPr>
            <a:lvl7pPr lvl="6" algn="l">
              <a:lnSpc>
                <a:spcPct val="115000"/>
              </a:lnSpc>
              <a:spcBef>
                <a:spcPts val="0"/>
              </a:spcBef>
              <a:spcAft>
                <a:spcPts val="0"/>
              </a:spcAft>
              <a:buSzPts val="1900"/>
              <a:buNone/>
              <a:defRPr/>
            </a:lvl7pPr>
            <a:lvl8pPr lvl="7" algn="l">
              <a:lnSpc>
                <a:spcPct val="115000"/>
              </a:lnSpc>
              <a:spcBef>
                <a:spcPts val="0"/>
              </a:spcBef>
              <a:spcAft>
                <a:spcPts val="0"/>
              </a:spcAft>
              <a:buSzPts val="1900"/>
              <a:buNone/>
              <a:defRPr/>
            </a:lvl8pPr>
            <a:lvl9pPr lvl="8" algn="l">
              <a:lnSpc>
                <a:spcPct val="115000"/>
              </a:lnSpc>
              <a:spcBef>
                <a:spcPts val="0"/>
              </a:spcBef>
              <a:spcAft>
                <a:spcPts val="0"/>
              </a:spcAft>
              <a:buSzPts val="1900"/>
              <a:buNone/>
              <a:defRPr/>
            </a:lvl9pPr>
          </a:lstStyle>
          <a:p/>
        </p:txBody>
      </p:sp>
      <p:sp>
        <p:nvSpPr>
          <p:cNvPr id="1853" name="Google Shape;1853;p191"/>
          <p:cNvSpPr txBox="1"/>
          <p:nvPr>
            <p:ph idx="8" type="body"/>
          </p:nvPr>
        </p:nvSpPr>
        <p:spPr>
          <a:xfrm>
            <a:off x="6409960" y="432802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SzPts val="1900"/>
              <a:buChar char="■"/>
              <a:defRPr>
                <a:solidFill>
                  <a:srgbClr val="353535"/>
                </a:solidFill>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0"/>
              </a:spcBef>
              <a:spcAft>
                <a:spcPts val="0"/>
              </a:spcAft>
              <a:buSzPts val="1900"/>
              <a:buChar char="■"/>
              <a:defRPr/>
            </a:lvl3pPr>
            <a:lvl4pPr indent="-349250" lvl="3" marL="1828800" algn="l">
              <a:lnSpc>
                <a:spcPct val="115000"/>
              </a:lnSpc>
              <a:spcBef>
                <a:spcPts val="0"/>
              </a:spcBef>
              <a:spcAft>
                <a:spcPts val="0"/>
              </a:spcAft>
              <a:buSzPts val="1900"/>
              <a:buChar char="■"/>
              <a:defRPr/>
            </a:lvl4pPr>
            <a:lvl5pPr indent="-349250" lvl="4" marL="2286000" algn="l">
              <a:lnSpc>
                <a:spcPct val="115000"/>
              </a:lnSpc>
              <a:spcBef>
                <a:spcPts val="0"/>
              </a:spcBef>
              <a:spcAft>
                <a:spcPts val="0"/>
              </a:spcAft>
              <a:buSzPts val="1900"/>
              <a:buChar char="□"/>
              <a:defRPr/>
            </a:lvl5pPr>
            <a:lvl6pPr indent="-349250" lvl="5" marL="2743200" algn="l">
              <a:lnSpc>
                <a:spcPct val="115000"/>
              </a:lnSpc>
              <a:spcBef>
                <a:spcPts val="0"/>
              </a:spcBef>
              <a:spcAft>
                <a:spcPts val="0"/>
              </a:spcAft>
              <a:buSzPts val="1900"/>
              <a:buChar char="■"/>
              <a:defRPr/>
            </a:lvl6pPr>
            <a:lvl7pPr indent="-349250" lvl="6" marL="3200400" algn="l">
              <a:lnSpc>
                <a:spcPct val="115000"/>
              </a:lnSpc>
              <a:spcBef>
                <a:spcPts val="0"/>
              </a:spcBef>
              <a:spcAft>
                <a:spcPts val="0"/>
              </a:spcAft>
              <a:buSzPts val="1900"/>
              <a:buChar char="■"/>
              <a:defRPr/>
            </a:lvl7pPr>
            <a:lvl8pPr indent="-349250" lvl="7" marL="3657600" algn="l">
              <a:lnSpc>
                <a:spcPct val="115000"/>
              </a:lnSpc>
              <a:spcBef>
                <a:spcPts val="0"/>
              </a:spcBef>
              <a:spcAft>
                <a:spcPts val="0"/>
              </a:spcAft>
              <a:buSzPts val="1900"/>
              <a:buChar char="□"/>
              <a:defRPr/>
            </a:lvl8pPr>
            <a:lvl9pPr indent="-349250" lvl="8" marL="4114800" algn="l">
              <a:lnSpc>
                <a:spcPct val="115000"/>
              </a:lnSpc>
              <a:spcBef>
                <a:spcPts val="0"/>
              </a:spcBef>
              <a:spcAft>
                <a:spcPts val="0"/>
              </a:spcAft>
              <a:buSzPts val="1900"/>
              <a:buChar char="■"/>
              <a:defRPr/>
            </a:lvl9pPr>
          </a:lstStyle>
          <a:p/>
        </p:txBody>
      </p:sp>
      <p:cxnSp>
        <p:nvCxnSpPr>
          <p:cNvPr id="1854" name="Google Shape;1854;p191"/>
          <p:cNvCxnSpPr/>
          <p:nvPr/>
        </p:nvCxnSpPr>
        <p:spPr>
          <a:xfrm>
            <a:off x="6159133" y="3950407"/>
            <a:ext cx="0" cy="1678500"/>
          </a:xfrm>
          <a:prstGeom prst="straightConnector1">
            <a:avLst/>
          </a:prstGeom>
          <a:noFill/>
          <a:ln cap="flat" cmpd="sng" w="38100">
            <a:solidFill>
              <a:srgbClr val="E07838"/>
            </a:solidFill>
            <a:prstDash val="solid"/>
            <a:round/>
            <a:headEnd len="sm" w="sm" type="none"/>
            <a:tailEnd len="sm" w="sm" type="none"/>
          </a:ln>
        </p:spPr>
      </p:cxnSp>
      <p:sp>
        <p:nvSpPr>
          <p:cNvPr id="1855" name="Google Shape;1855;p191"/>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lnSpc>
                <a:spcPct val="100000"/>
              </a:lnSpc>
              <a:spcBef>
                <a:spcPts val="0"/>
              </a:spcBef>
              <a:spcAft>
                <a:spcPts val="0"/>
              </a:spcAft>
              <a:buClr>
                <a:schemeClr val="dk2"/>
              </a:buClr>
              <a:buSzPts val="1500"/>
              <a:buFont typeface="Muli"/>
              <a:buNone/>
              <a:defRPr i="0" sz="3100" u="none" cap="none" strike="noStrike">
                <a:solidFill>
                  <a:schemeClr val="dk2"/>
                </a:solidFill>
                <a:latin typeface="Muli"/>
                <a:ea typeface="Muli"/>
                <a:cs typeface="Muli"/>
                <a:sym typeface="Muli"/>
              </a:defRPr>
            </a:lvl1pPr>
            <a:lvl2pPr lvl="1" algn="l">
              <a:lnSpc>
                <a:spcPct val="100000"/>
              </a:lnSpc>
              <a:spcBef>
                <a:spcPts val="0"/>
              </a:spcBef>
              <a:spcAft>
                <a:spcPts val="0"/>
              </a:spcAft>
              <a:buSzPts val="1500"/>
              <a:buFont typeface="Muli"/>
              <a:buNone/>
              <a:defRPr sz="1900">
                <a:latin typeface="Muli"/>
                <a:ea typeface="Muli"/>
                <a:cs typeface="Muli"/>
                <a:sym typeface="Muli"/>
              </a:defRPr>
            </a:lvl2pPr>
            <a:lvl3pPr lvl="2" algn="l">
              <a:lnSpc>
                <a:spcPct val="100000"/>
              </a:lnSpc>
              <a:spcBef>
                <a:spcPts val="0"/>
              </a:spcBef>
              <a:spcAft>
                <a:spcPts val="0"/>
              </a:spcAft>
              <a:buSzPts val="1500"/>
              <a:buFont typeface="Muli"/>
              <a:buNone/>
              <a:defRPr sz="1900">
                <a:latin typeface="Muli"/>
                <a:ea typeface="Muli"/>
                <a:cs typeface="Muli"/>
                <a:sym typeface="Muli"/>
              </a:defRPr>
            </a:lvl3pPr>
            <a:lvl4pPr lvl="3" algn="l">
              <a:lnSpc>
                <a:spcPct val="100000"/>
              </a:lnSpc>
              <a:spcBef>
                <a:spcPts val="0"/>
              </a:spcBef>
              <a:spcAft>
                <a:spcPts val="0"/>
              </a:spcAft>
              <a:buSzPts val="1500"/>
              <a:buFont typeface="Muli"/>
              <a:buNone/>
              <a:defRPr sz="1900">
                <a:latin typeface="Muli"/>
                <a:ea typeface="Muli"/>
                <a:cs typeface="Muli"/>
                <a:sym typeface="Muli"/>
              </a:defRPr>
            </a:lvl4pPr>
            <a:lvl5pPr lvl="4" algn="l">
              <a:lnSpc>
                <a:spcPct val="100000"/>
              </a:lnSpc>
              <a:spcBef>
                <a:spcPts val="0"/>
              </a:spcBef>
              <a:spcAft>
                <a:spcPts val="0"/>
              </a:spcAft>
              <a:buSzPts val="1500"/>
              <a:buFont typeface="Muli"/>
              <a:buNone/>
              <a:defRPr sz="1900">
                <a:latin typeface="Muli"/>
                <a:ea typeface="Muli"/>
                <a:cs typeface="Muli"/>
                <a:sym typeface="Muli"/>
              </a:defRPr>
            </a:lvl5pPr>
            <a:lvl6pPr lvl="5" algn="l">
              <a:lnSpc>
                <a:spcPct val="100000"/>
              </a:lnSpc>
              <a:spcBef>
                <a:spcPts val="0"/>
              </a:spcBef>
              <a:spcAft>
                <a:spcPts val="0"/>
              </a:spcAft>
              <a:buSzPts val="1500"/>
              <a:buFont typeface="Muli"/>
              <a:buNone/>
              <a:defRPr sz="1900">
                <a:latin typeface="Muli"/>
                <a:ea typeface="Muli"/>
                <a:cs typeface="Muli"/>
                <a:sym typeface="Muli"/>
              </a:defRPr>
            </a:lvl6pPr>
            <a:lvl7pPr lvl="6" algn="l">
              <a:lnSpc>
                <a:spcPct val="100000"/>
              </a:lnSpc>
              <a:spcBef>
                <a:spcPts val="0"/>
              </a:spcBef>
              <a:spcAft>
                <a:spcPts val="0"/>
              </a:spcAft>
              <a:buSzPts val="1500"/>
              <a:buFont typeface="Muli"/>
              <a:buNone/>
              <a:defRPr sz="1900">
                <a:latin typeface="Muli"/>
                <a:ea typeface="Muli"/>
                <a:cs typeface="Muli"/>
                <a:sym typeface="Muli"/>
              </a:defRPr>
            </a:lvl7pPr>
            <a:lvl8pPr lvl="7" algn="l">
              <a:lnSpc>
                <a:spcPct val="100000"/>
              </a:lnSpc>
              <a:spcBef>
                <a:spcPts val="0"/>
              </a:spcBef>
              <a:spcAft>
                <a:spcPts val="0"/>
              </a:spcAft>
              <a:buSzPts val="1500"/>
              <a:buFont typeface="Muli"/>
              <a:buNone/>
              <a:defRPr sz="1900">
                <a:latin typeface="Muli"/>
                <a:ea typeface="Muli"/>
                <a:cs typeface="Muli"/>
                <a:sym typeface="Muli"/>
              </a:defRPr>
            </a:lvl8pPr>
            <a:lvl9pPr lvl="8" algn="l">
              <a:lnSpc>
                <a:spcPct val="100000"/>
              </a:lnSpc>
              <a:spcBef>
                <a:spcPts val="0"/>
              </a:spcBef>
              <a:spcAft>
                <a:spcPts val="0"/>
              </a:spcAft>
              <a:buSzPts val="1500"/>
              <a:buFont typeface="Muli"/>
              <a:buNone/>
              <a:defRPr sz="1900">
                <a:latin typeface="Muli"/>
                <a:ea typeface="Muli"/>
                <a:cs typeface="Muli"/>
                <a:sym typeface="Muli"/>
              </a:defRPr>
            </a:lvl9pPr>
          </a:lstStyle>
          <a:p/>
        </p:txBody>
      </p:sp>
      <p:sp>
        <p:nvSpPr>
          <p:cNvPr id="1856" name="Google Shape;1856;p191"/>
          <p:cNvSpPr txBox="1"/>
          <p:nvPr>
            <p:ph idx="12" type="sldNum"/>
          </p:nvPr>
        </p:nvSpPr>
        <p:spPr>
          <a:xfrm>
            <a:off x="10668000" y="6295225"/>
            <a:ext cx="762000" cy="280500"/>
          </a:xfrm>
          <a:prstGeom prst="rect">
            <a:avLst/>
          </a:prstGeom>
          <a:noFill/>
          <a:ln>
            <a:noFill/>
          </a:ln>
        </p:spPr>
        <p:txBody>
          <a:bodyPr anchorCtr="0" anchor="t" bIns="91425" lIns="91425" spcFirstLastPara="1" rIns="91425" wrap="square" tIns="91425">
            <a:noAutofit/>
          </a:bodyPr>
          <a:lstStyle>
            <a:lvl1pPr indent="0" lvl="0"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1pPr>
            <a:lvl2pPr indent="0" lvl="1"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2pPr>
            <a:lvl3pPr indent="0" lvl="2"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3pPr>
            <a:lvl4pPr indent="0" lvl="3"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4pPr>
            <a:lvl5pPr indent="0" lvl="4"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5pPr>
            <a:lvl6pPr indent="0" lvl="5"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6pPr>
            <a:lvl7pPr indent="0" lvl="6"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7pPr>
            <a:lvl8pPr indent="0" lvl="7"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8pPr>
            <a:lvl9pPr indent="0" lvl="8"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9pPr>
          </a:lstStyle>
          <a:p>
            <a:pPr indent="0" lvl="0" marL="0" rtl="0" algn="ctr">
              <a:spcBef>
                <a:spcPts val="0"/>
              </a:spcBef>
              <a:spcAft>
                <a:spcPts val="0"/>
              </a:spcAft>
              <a:buNone/>
            </a:pPr>
            <a:fld id="{00000000-1234-1234-1234-123412341234}" type="slidenum">
              <a:rPr lang="en-US"/>
              <a:t>‹#›</a:t>
            </a:fld>
            <a:endParaRPr/>
          </a:p>
        </p:txBody>
      </p:sp>
      <p:sp>
        <p:nvSpPr>
          <p:cNvPr id="1857" name="Google Shape;1857;p191"/>
          <p:cNvSpPr/>
          <p:nvPr/>
        </p:nvSpPr>
        <p:spPr>
          <a:xfrm>
            <a:off x="10535200" y="5951025"/>
            <a:ext cx="996600" cy="9069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858" name="Google Shape;1858;p191"/>
          <p:cNvGrpSpPr/>
          <p:nvPr/>
        </p:nvGrpSpPr>
        <p:grpSpPr>
          <a:xfrm>
            <a:off x="263" y="6027228"/>
            <a:ext cx="12191479" cy="127050"/>
            <a:chOff x="0" y="9863563"/>
            <a:chExt cx="20104682" cy="209550"/>
          </a:xfrm>
        </p:grpSpPr>
        <p:sp>
          <p:nvSpPr>
            <p:cNvPr id="1859" name="Google Shape;1859;p191"/>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60" name="Google Shape;1860;p191"/>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61" name="Google Shape;1861;p191"/>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62" name="Google Shape;1862;p191"/>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863" name="Google Shape;1863;p191"/>
          <p:cNvGrpSpPr/>
          <p:nvPr/>
        </p:nvGrpSpPr>
        <p:grpSpPr>
          <a:xfrm>
            <a:off x="10472612" y="6300976"/>
            <a:ext cx="1450594" cy="352728"/>
            <a:chOff x="17270138" y="10392506"/>
            <a:chExt cx="2392141" cy="581772"/>
          </a:xfrm>
        </p:grpSpPr>
        <p:grpSp>
          <p:nvGrpSpPr>
            <p:cNvPr id="1864" name="Google Shape;1864;p191"/>
            <p:cNvGrpSpPr/>
            <p:nvPr/>
          </p:nvGrpSpPr>
          <p:grpSpPr>
            <a:xfrm>
              <a:off x="17879688" y="10615449"/>
              <a:ext cx="479402" cy="221678"/>
              <a:chOff x="17879688" y="10615449"/>
              <a:chExt cx="479402" cy="221678"/>
            </a:xfrm>
          </p:grpSpPr>
          <p:pic>
            <p:nvPicPr>
              <p:cNvPr id="1865" name="Google Shape;1865;p191"/>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866" name="Google Shape;1866;p191"/>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867" name="Google Shape;1867;p191"/>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68" name="Google Shape;1868;p191"/>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69" name="Google Shape;1869;p191"/>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870" name="Google Shape;1870;p191"/>
            <p:cNvGrpSpPr/>
            <p:nvPr/>
          </p:nvGrpSpPr>
          <p:grpSpPr>
            <a:xfrm>
              <a:off x="17270138" y="10697205"/>
              <a:ext cx="448309" cy="277073"/>
              <a:chOff x="17270138" y="10697205"/>
              <a:chExt cx="448309" cy="277073"/>
            </a:xfrm>
          </p:grpSpPr>
          <p:sp>
            <p:nvSpPr>
              <p:cNvPr id="1871" name="Google Shape;1871;p191"/>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72" name="Google Shape;1872;p191"/>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73" name="Google Shape;1873;p191"/>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874" name="Google Shape;1874;p191"/>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strast &amp; Compare 2">
  <p:cSld name="Title and Content_1_5">
    <p:spTree>
      <p:nvGrpSpPr>
        <p:cNvPr id="1875" name="Shape 1875"/>
        <p:cNvGrpSpPr/>
        <p:nvPr/>
      </p:nvGrpSpPr>
      <p:grpSpPr>
        <a:xfrm>
          <a:off x="0" y="0"/>
          <a:ext cx="0" cy="0"/>
          <a:chOff x="0" y="0"/>
          <a:chExt cx="0" cy="0"/>
        </a:xfrm>
      </p:grpSpPr>
      <p:sp>
        <p:nvSpPr>
          <p:cNvPr id="1876" name="Google Shape;1876;p192"/>
          <p:cNvSpPr/>
          <p:nvPr/>
        </p:nvSpPr>
        <p:spPr>
          <a:xfrm>
            <a:off x="5986150" y="12725"/>
            <a:ext cx="6206100" cy="6858000"/>
          </a:xfrm>
          <a:prstGeom prst="rect">
            <a:avLst/>
          </a:prstGeom>
          <a:solidFill>
            <a:srgbClr val="479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t/>
            </a:r>
            <a:endParaRPr b="0" i="0" sz="1500" u="none" cap="none" strike="noStrike">
              <a:solidFill>
                <a:srgbClr val="000000"/>
              </a:solidFill>
              <a:latin typeface="Arial"/>
              <a:ea typeface="Arial"/>
              <a:cs typeface="Arial"/>
              <a:sym typeface="Arial"/>
            </a:endParaRPr>
          </a:p>
        </p:txBody>
      </p:sp>
      <p:sp>
        <p:nvSpPr>
          <p:cNvPr id="1877" name="Google Shape;1877;p192"/>
          <p:cNvSpPr txBox="1"/>
          <p:nvPr>
            <p:ph idx="1" type="subTitle"/>
          </p:nvPr>
        </p:nvSpPr>
        <p:spPr>
          <a:xfrm>
            <a:off x="1003810" y="214903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353535"/>
                </a:solidFill>
                <a:latin typeface="Muli"/>
                <a:ea typeface="Muli"/>
                <a:cs typeface="Muli"/>
                <a:sym typeface="Muli"/>
              </a:defRPr>
            </a:lvl1pPr>
            <a:lvl2pPr lvl="1" algn="l">
              <a:lnSpc>
                <a:spcPct val="115000"/>
              </a:lnSpc>
              <a:spcBef>
                <a:spcPts val="0"/>
              </a:spcBef>
              <a:spcAft>
                <a:spcPts val="0"/>
              </a:spcAft>
              <a:buSzPts val="1900"/>
              <a:buNone/>
              <a:defRPr/>
            </a:lvl2pPr>
            <a:lvl3pPr lvl="2" algn="l">
              <a:lnSpc>
                <a:spcPct val="115000"/>
              </a:lnSpc>
              <a:spcBef>
                <a:spcPts val="0"/>
              </a:spcBef>
              <a:spcAft>
                <a:spcPts val="0"/>
              </a:spcAft>
              <a:buSzPts val="1900"/>
              <a:buNone/>
              <a:defRPr/>
            </a:lvl3pPr>
            <a:lvl4pPr lvl="3" algn="l">
              <a:lnSpc>
                <a:spcPct val="115000"/>
              </a:lnSpc>
              <a:spcBef>
                <a:spcPts val="0"/>
              </a:spcBef>
              <a:spcAft>
                <a:spcPts val="0"/>
              </a:spcAft>
              <a:buSzPts val="1900"/>
              <a:buNone/>
              <a:defRPr/>
            </a:lvl4pPr>
            <a:lvl5pPr lvl="4" algn="l">
              <a:lnSpc>
                <a:spcPct val="115000"/>
              </a:lnSpc>
              <a:spcBef>
                <a:spcPts val="0"/>
              </a:spcBef>
              <a:spcAft>
                <a:spcPts val="0"/>
              </a:spcAft>
              <a:buSzPts val="1900"/>
              <a:buNone/>
              <a:defRPr/>
            </a:lvl5pPr>
            <a:lvl6pPr lvl="5" algn="l">
              <a:lnSpc>
                <a:spcPct val="115000"/>
              </a:lnSpc>
              <a:spcBef>
                <a:spcPts val="0"/>
              </a:spcBef>
              <a:spcAft>
                <a:spcPts val="0"/>
              </a:spcAft>
              <a:buSzPts val="1900"/>
              <a:buNone/>
              <a:defRPr/>
            </a:lvl6pPr>
            <a:lvl7pPr lvl="6" algn="l">
              <a:lnSpc>
                <a:spcPct val="115000"/>
              </a:lnSpc>
              <a:spcBef>
                <a:spcPts val="0"/>
              </a:spcBef>
              <a:spcAft>
                <a:spcPts val="0"/>
              </a:spcAft>
              <a:buSzPts val="1900"/>
              <a:buNone/>
              <a:defRPr/>
            </a:lvl7pPr>
            <a:lvl8pPr lvl="7" algn="l">
              <a:lnSpc>
                <a:spcPct val="115000"/>
              </a:lnSpc>
              <a:spcBef>
                <a:spcPts val="0"/>
              </a:spcBef>
              <a:spcAft>
                <a:spcPts val="0"/>
              </a:spcAft>
              <a:buSzPts val="1900"/>
              <a:buNone/>
              <a:defRPr/>
            </a:lvl8pPr>
            <a:lvl9pPr lvl="8" algn="l">
              <a:lnSpc>
                <a:spcPct val="115000"/>
              </a:lnSpc>
              <a:spcBef>
                <a:spcPts val="0"/>
              </a:spcBef>
              <a:spcAft>
                <a:spcPts val="0"/>
              </a:spcAft>
              <a:buSzPts val="1900"/>
              <a:buNone/>
              <a:defRPr/>
            </a:lvl9pPr>
          </a:lstStyle>
          <a:p/>
        </p:txBody>
      </p:sp>
      <p:sp>
        <p:nvSpPr>
          <p:cNvPr id="1878" name="Google Shape;1878;p192"/>
          <p:cNvSpPr txBox="1"/>
          <p:nvPr>
            <p:ph idx="2" type="body"/>
          </p:nvPr>
        </p:nvSpPr>
        <p:spPr>
          <a:xfrm>
            <a:off x="1003810" y="260803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Clr>
                <a:srgbClr val="363636"/>
              </a:buClr>
              <a:buSzPts val="1900"/>
              <a:buChar char="■"/>
              <a:defRPr>
                <a:solidFill>
                  <a:srgbClr val="363636"/>
                </a:solidFill>
              </a:defRPr>
            </a:lvl1pPr>
            <a:lvl2pPr indent="-349250" lvl="1" marL="914400" algn="l">
              <a:lnSpc>
                <a:spcPct val="115000"/>
              </a:lnSpc>
              <a:spcBef>
                <a:spcPts val="0"/>
              </a:spcBef>
              <a:spcAft>
                <a:spcPts val="0"/>
              </a:spcAft>
              <a:buClr>
                <a:srgbClr val="363636"/>
              </a:buClr>
              <a:buSzPts val="1900"/>
              <a:buChar char="□"/>
              <a:defRPr>
                <a:solidFill>
                  <a:srgbClr val="363636"/>
                </a:solidFill>
              </a:defRPr>
            </a:lvl2pPr>
            <a:lvl3pPr indent="-349250" lvl="2" marL="1371600" algn="l">
              <a:lnSpc>
                <a:spcPct val="115000"/>
              </a:lnSpc>
              <a:spcBef>
                <a:spcPts val="0"/>
              </a:spcBef>
              <a:spcAft>
                <a:spcPts val="0"/>
              </a:spcAft>
              <a:buClr>
                <a:srgbClr val="363636"/>
              </a:buClr>
              <a:buSzPts val="1900"/>
              <a:buChar char="■"/>
              <a:defRPr>
                <a:solidFill>
                  <a:srgbClr val="363636"/>
                </a:solidFill>
              </a:defRPr>
            </a:lvl3pPr>
            <a:lvl4pPr indent="-349250" lvl="3" marL="1828800" algn="l">
              <a:lnSpc>
                <a:spcPct val="115000"/>
              </a:lnSpc>
              <a:spcBef>
                <a:spcPts val="0"/>
              </a:spcBef>
              <a:spcAft>
                <a:spcPts val="0"/>
              </a:spcAft>
              <a:buClr>
                <a:srgbClr val="363636"/>
              </a:buClr>
              <a:buSzPts val="1900"/>
              <a:buChar char="■"/>
              <a:defRPr>
                <a:solidFill>
                  <a:srgbClr val="363636"/>
                </a:solidFill>
              </a:defRPr>
            </a:lvl4pPr>
            <a:lvl5pPr indent="-349250" lvl="4" marL="2286000" algn="l">
              <a:lnSpc>
                <a:spcPct val="115000"/>
              </a:lnSpc>
              <a:spcBef>
                <a:spcPts val="0"/>
              </a:spcBef>
              <a:spcAft>
                <a:spcPts val="0"/>
              </a:spcAft>
              <a:buClr>
                <a:srgbClr val="363636"/>
              </a:buClr>
              <a:buSzPts val="1900"/>
              <a:buChar char="□"/>
              <a:defRPr>
                <a:solidFill>
                  <a:srgbClr val="363636"/>
                </a:solidFill>
              </a:defRPr>
            </a:lvl5pPr>
            <a:lvl6pPr indent="-349250" lvl="5" marL="2743200" algn="l">
              <a:lnSpc>
                <a:spcPct val="115000"/>
              </a:lnSpc>
              <a:spcBef>
                <a:spcPts val="0"/>
              </a:spcBef>
              <a:spcAft>
                <a:spcPts val="0"/>
              </a:spcAft>
              <a:buClr>
                <a:srgbClr val="363636"/>
              </a:buClr>
              <a:buSzPts val="1900"/>
              <a:buChar char="■"/>
              <a:defRPr>
                <a:solidFill>
                  <a:srgbClr val="363636"/>
                </a:solidFill>
              </a:defRPr>
            </a:lvl6pPr>
            <a:lvl7pPr indent="-349250" lvl="6" marL="3200400" algn="l">
              <a:lnSpc>
                <a:spcPct val="115000"/>
              </a:lnSpc>
              <a:spcBef>
                <a:spcPts val="0"/>
              </a:spcBef>
              <a:spcAft>
                <a:spcPts val="0"/>
              </a:spcAft>
              <a:buClr>
                <a:srgbClr val="363636"/>
              </a:buClr>
              <a:buSzPts val="1900"/>
              <a:buChar char="■"/>
              <a:defRPr>
                <a:solidFill>
                  <a:srgbClr val="363636"/>
                </a:solidFill>
              </a:defRPr>
            </a:lvl7pPr>
            <a:lvl8pPr indent="-349250" lvl="7" marL="3657600" algn="l">
              <a:lnSpc>
                <a:spcPct val="115000"/>
              </a:lnSpc>
              <a:spcBef>
                <a:spcPts val="0"/>
              </a:spcBef>
              <a:spcAft>
                <a:spcPts val="0"/>
              </a:spcAft>
              <a:buClr>
                <a:srgbClr val="363636"/>
              </a:buClr>
              <a:buSzPts val="1900"/>
              <a:buChar char="□"/>
              <a:defRPr>
                <a:solidFill>
                  <a:srgbClr val="363636"/>
                </a:solidFill>
              </a:defRPr>
            </a:lvl8pPr>
            <a:lvl9pPr indent="-349250" lvl="8" marL="4114800" algn="l">
              <a:lnSpc>
                <a:spcPct val="115000"/>
              </a:lnSpc>
              <a:spcBef>
                <a:spcPts val="0"/>
              </a:spcBef>
              <a:spcAft>
                <a:spcPts val="0"/>
              </a:spcAft>
              <a:buClr>
                <a:srgbClr val="363636"/>
              </a:buClr>
              <a:buSzPts val="1900"/>
              <a:buChar char="■"/>
              <a:defRPr>
                <a:solidFill>
                  <a:srgbClr val="363636"/>
                </a:solidFill>
              </a:defRPr>
            </a:lvl9pPr>
          </a:lstStyle>
          <a:p/>
        </p:txBody>
      </p:sp>
      <p:sp>
        <p:nvSpPr>
          <p:cNvPr id="1879" name="Google Shape;1879;p192"/>
          <p:cNvSpPr txBox="1"/>
          <p:nvPr>
            <p:ph idx="3" type="subTitle"/>
          </p:nvPr>
        </p:nvSpPr>
        <p:spPr>
          <a:xfrm>
            <a:off x="7090050" y="2165192"/>
            <a:ext cx="4170900" cy="29031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FFFFFF"/>
                </a:solidFill>
                <a:latin typeface="Muli"/>
                <a:ea typeface="Muli"/>
                <a:cs typeface="Muli"/>
                <a:sym typeface="Muli"/>
              </a:defRPr>
            </a:lvl1pPr>
            <a:lvl2pPr lvl="1" algn="l">
              <a:lnSpc>
                <a:spcPct val="115000"/>
              </a:lnSpc>
              <a:spcBef>
                <a:spcPts val="0"/>
              </a:spcBef>
              <a:spcAft>
                <a:spcPts val="0"/>
              </a:spcAft>
              <a:buSzPts val="1900"/>
              <a:buNone/>
              <a:defRPr>
                <a:solidFill>
                  <a:srgbClr val="FFFFFF"/>
                </a:solidFill>
              </a:defRPr>
            </a:lvl2pPr>
            <a:lvl3pPr lvl="2" algn="l">
              <a:lnSpc>
                <a:spcPct val="115000"/>
              </a:lnSpc>
              <a:spcBef>
                <a:spcPts val="0"/>
              </a:spcBef>
              <a:spcAft>
                <a:spcPts val="0"/>
              </a:spcAft>
              <a:buSzPts val="1900"/>
              <a:buNone/>
              <a:defRPr>
                <a:solidFill>
                  <a:srgbClr val="FFFFFF"/>
                </a:solidFill>
              </a:defRPr>
            </a:lvl3pPr>
            <a:lvl4pPr lvl="3" algn="l">
              <a:lnSpc>
                <a:spcPct val="115000"/>
              </a:lnSpc>
              <a:spcBef>
                <a:spcPts val="0"/>
              </a:spcBef>
              <a:spcAft>
                <a:spcPts val="0"/>
              </a:spcAft>
              <a:buSzPts val="1900"/>
              <a:buNone/>
              <a:defRPr>
                <a:solidFill>
                  <a:srgbClr val="FFFFFF"/>
                </a:solidFill>
              </a:defRPr>
            </a:lvl4pPr>
            <a:lvl5pPr lvl="4" algn="l">
              <a:lnSpc>
                <a:spcPct val="115000"/>
              </a:lnSpc>
              <a:spcBef>
                <a:spcPts val="0"/>
              </a:spcBef>
              <a:spcAft>
                <a:spcPts val="0"/>
              </a:spcAft>
              <a:buSzPts val="1900"/>
              <a:buNone/>
              <a:defRPr>
                <a:solidFill>
                  <a:srgbClr val="FFFFFF"/>
                </a:solidFill>
              </a:defRPr>
            </a:lvl5pPr>
            <a:lvl6pPr lvl="5" algn="l">
              <a:lnSpc>
                <a:spcPct val="115000"/>
              </a:lnSpc>
              <a:spcBef>
                <a:spcPts val="0"/>
              </a:spcBef>
              <a:spcAft>
                <a:spcPts val="0"/>
              </a:spcAft>
              <a:buSzPts val="1900"/>
              <a:buNone/>
              <a:defRPr>
                <a:solidFill>
                  <a:srgbClr val="FFFFFF"/>
                </a:solidFill>
              </a:defRPr>
            </a:lvl6pPr>
            <a:lvl7pPr lvl="6" algn="l">
              <a:lnSpc>
                <a:spcPct val="115000"/>
              </a:lnSpc>
              <a:spcBef>
                <a:spcPts val="0"/>
              </a:spcBef>
              <a:spcAft>
                <a:spcPts val="0"/>
              </a:spcAft>
              <a:buSzPts val="1900"/>
              <a:buNone/>
              <a:defRPr>
                <a:solidFill>
                  <a:srgbClr val="FFFFFF"/>
                </a:solidFill>
              </a:defRPr>
            </a:lvl7pPr>
            <a:lvl8pPr lvl="7" algn="l">
              <a:lnSpc>
                <a:spcPct val="115000"/>
              </a:lnSpc>
              <a:spcBef>
                <a:spcPts val="0"/>
              </a:spcBef>
              <a:spcAft>
                <a:spcPts val="0"/>
              </a:spcAft>
              <a:buSzPts val="1900"/>
              <a:buNone/>
              <a:defRPr>
                <a:solidFill>
                  <a:srgbClr val="FFFFFF"/>
                </a:solidFill>
              </a:defRPr>
            </a:lvl8pPr>
            <a:lvl9pPr lvl="8" algn="l">
              <a:lnSpc>
                <a:spcPct val="115000"/>
              </a:lnSpc>
              <a:spcBef>
                <a:spcPts val="0"/>
              </a:spcBef>
              <a:spcAft>
                <a:spcPts val="0"/>
              </a:spcAft>
              <a:buSzPts val="1900"/>
              <a:buNone/>
              <a:defRPr>
                <a:solidFill>
                  <a:srgbClr val="FFFFFF"/>
                </a:solidFill>
              </a:defRPr>
            </a:lvl9pPr>
          </a:lstStyle>
          <a:p/>
        </p:txBody>
      </p:sp>
      <p:sp>
        <p:nvSpPr>
          <p:cNvPr id="1880" name="Google Shape;1880;p192"/>
          <p:cNvSpPr txBox="1"/>
          <p:nvPr>
            <p:ph idx="4" type="body"/>
          </p:nvPr>
        </p:nvSpPr>
        <p:spPr>
          <a:xfrm>
            <a:off x="7055110" y="262418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Clr>
                <a:srgbClr val="FFFFFF"/>
              </a:buClr>
              <a:buSzPts val="1900"/>
              <a:buChar char="■"/>
              <a:defRPr>
                <a:solidFill>
                  <a:srgbClr val="FFFFFF"/>
                </a:solidFill>
              </a:defRPr>
            </a:lvl1pPr>
            <a:lvl2pPr indent="-349250" lvl="1" marL="914400" algn="l">
              <a:lnSpc>
                <a:spcPct val="115000"/>
              </a:lnSpc>
              <a:spcBef>
                <a:spcPts val="0"/>
              </a:spcBef>
              <a:spcAft>
                <a:spcPts val="0"/>
              </a:spcAft>
              <a:buClr>
                <a:srgbClr val="FFFFFF"/>
              </a:buClr>
              <a:buSzPts val="1900"/>
              <a:buChar char="□"/>
              <a:defRPr>
                <a:solidFill>
                  <a:srgbClr val="FFFFFF"/>
                </a:solidFill>
              </a:defRPr>
            </a:lvl2pPr>
            <a:lvl3pPr indent="-349250" lvl="2" marL="1371600" algn="l">
              <a:lnSpc>
                <a:spcPct val="115000"/>
              </a:lnSpc>
              <a:spcBef>
                <a:spcPts val="0"/>
              </a:spcBef>
              <a:spcAft>
                <a:spcPts val="0"/>
              </a:spcAft>
              <a:buClr>
                <a:srgbClr val="FFFFFF"/>
              </a:buClr>
              <a:buSzPts val="1900"/>
              <a:buChar char="■"/>
              <a:defRPr>
                <a:solidFill>
                  <a:srgbClr val="FFFFFF"/>
                </a:solidFill>
              </a:defRPr>
            </a:lvl3pPr>
            <a:lvl4pPr indent="-349250" lvl="3" marL="1828800" algn="l">
              <a:lnSpc>
                <a:spcPct val="115000"/>
              </a:lnSpc>
              <a:spcBef>
                <a:spcPts val="0"/>
              </a:spcBef>
              <a:spcAft>
                <a:spcPts val="0"/>
              </a:spcAft>
              <a:buClr>
                <a:srgbClr val="FFFFFF"/>
              </a:buClr>
              <a:buSzPts val="1900"/>
              <a:buChar char="■"/>
              <a:defRPr>
                <a:solidFill>
                  <a:srgbClr val="FFFFFF"/>
                </a:solidFill>
              </a:defRPr>
            </a:lvl4pPr>
            <a:lvl5pPr indent="-349250" lvl="4" marL="2286000" algn="l">
              <a:lnSpc>
                <a:spcPct val="115000"/>
              </a:lnSpc>
              <a:spcBef>
                <a:spcPts val="0"/>
              </a:spcBef>
              <a:spcAft>
                <a:spcPts val="0"/>
              </a:spcAft>
              <a:buClr>
                <a:srgbClr val="FFFFFF"/>
              </a:buClr>
              <a:buSzPts val="1900"/>
              <a:buChar char="□"/>
              <a:defRPr>
                <a:solidFill>
                  <a:srgbClr val="FFFFFF"/>
                </a:solidFill>
              </a:defRPr>
            </a:lvl5pPr>
            <a:lvl6pPr indent="-349250" lvl="5" marL="2743200" algn="l">
              <a:lnSpc>
                <a:spcPct val="115000"/>
              </a:lnSpc>
              <a:spcBef>
                <a:spcPts val="0"/>
              </a:spcBef>
              <a:spcAft>
                <a:spcPts val="0"/>
              </a:spcAft>
              <a:buClr>
                <a:srgbClr val="FFFFFF"/>
              </a:buClr>
              <a:buSzPts val="1900"/>
              <a:buChar char="■"/>
              <a:defRPr>
                <a:solidFill>
                  <a:srgbClr val="FFFFFF"/>
                </a:solidFill>
              </a:defRPr>
            </a:lvl6pPr>
            <a:lvl7pPr indent="-349250" lvl="6" marL="3200400" algn="l">
              <a:lnSpc>
                <a:spcPct val="115000"/>
              </a:lnSpc>
              <a:spcBef>
                <a:spcPts val="0"/>
              </a:spcBef>
              <a:spcAft>
                <a:spcPts val="0"/>
              </a:spcAft>
              <a:buClr>
                <a:srgbClr val="FFFFFF"/>
              </a:buClr>
              <a:buSzPts val="1900"/>
              <a:buChar char="■"/>
              <a:defRPr>
                <a:solidFill>
                  <a:srgbClr val="FFFFFF"/>
                </a:solidFill>
              </a:defRPr>
            </a:lvl7pPr>
            <a:lvl8pPr indent="-349250" lvl="7" marL="3657600" algn="l">
              <a:lnSpc>
                <a:spcPct val="115000"/>
              </a:lnSpc>
              <a:spcBef>
                <a:spcPts val="0"/>
              </a:spcBef>
              <a:spcAft>
                <a:spcPts val="0"/>
              </a:spcAft>
              <a:buClr>
                <a:srgbClr val="FFFFFF"/>
              </a:buClr>
              <a:buSzPts val="1900"/>
              <a:buChar char="□"/>
              <a:defRPr>
                <a:solidFill>
                  <a:srgbClr val="FFFFFF"/>
                </a:solidFill>
              </a:defRPr>
            </a:lvl8pPr>
            <a:lvl9pPr indent="-349250" lvl="8" marL="4114800" algn="l">
              <a:lnSpc>
                <a:spcPct val="115000"/>
              </a:lnSpc>
              <a:spcBef>
                <a:spcPts val="0"/>
              </a:spcBef>
              <a:spcAft>
                <a:spcPts val="0"/>
              </a:spcAft>
              <a:buClr>
                <a:srgbClr val="FFFFFF"/>
              </a:buClr>
              <a:buSzPts val="1900"/>
              <a:buChar char="■"/>
              <a:defRPr>
                <a:solidFill>
                  <a:srgbClr val="FFFFFF"/>
                </a:solidFill>
              </a:defRPr>
            </a:lvl9pPr>
          </a:lstStyle>
          <a:p/>
        </p:txBody>
      </p:sp>
      <p:sp>
        <p:nvSpPr>
          <p:cNvPr id="1881" name="Google Shape;1881;p192"/>
          <p:cNvSpPr txBox="1"/>
          <p:nvPr>
            <p:ph idx="12" type="sldNum"/>
          </p:nvPr>
        </p:nvSpPr>
        <p:spPr>
          <a:xfrm>
            <a:off x="10955126" y="6068075"/>
            <a:ext cx="428400" cy="524700"/>
          </a:xfrm>
          <a:prstGeom prst="rect">
            <a:avLst/>
          </a:prstGeom>
          <a:noFill/>
          <a:ln>
            <a:noFill/>
          </a:ln>
        </p:spPr>
        <p:txBody>
          <a:bodyPr anchorCtr="0" anchor="t" bIns="91425" lIns="91425" spcFirstLastPara="1" rIns="91425" wrap="square" tIns="91425">
            <a:noAutofit/>
          </a:bodyPr>
          <a:lstStyle>
            <a:lvl1pPr indent="0" lvl="0"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Muli"/>
                <a:ea typeface="Muli"/>
                <a:cs typeface="Muli"/>
                <a:sym typeface="Muli"/>
              </a:defRPr>
            </a:lvl1pPr>
            <a:lvl2pPr indent="0" lvl="1"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Muli"/>
                <a:ea typeface="Muli"/>
                <a:cs typeface="Muli"/>
                <a:sym typeface="Muli"/>
              </a:defRPr>
            </a:lvl2pPr>
            <a:lvl3pPr indent="0" lvl="2"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Muli"/>
                <a:ea typeface="Muli"/>
                <a:cs typeface="Muli"/>
                <a:sym typeface="Muli"/>
              </a:defRPr>
            </a:lvl3pPr>
            <a:lvl4pPr indent="0" lvl="3"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Muli"/>
                <a:ea typeface="Muli"/>
                <a:cs typeface="Muli"/>
                <a:sym typeface="Muli"/>
              </a:defRPr>
            </a:lvl4pPr>
            <a:lvl5pPr indent="0" lvl="4"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Muli"/>
                <a:ea typeface="Muli"/>
                <a:cs typeface="Muli"/>
                <a:sym typeface="Muli"/>
              </a:defRPr>
            </a:lvl5pPr>
            <a:lvl6pPr indent="0" lvl="5"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Muli"/>
                <a:ea typeface="Muli"/>
                <a:cs typeface="Muli"/>
                <a:sym typeface="Muli"/>
              </a:defRPr>
            </a:lvl6pPr>
            <a:lvl7pPr indent="0" lvl="6"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Muli"/>
                <a:ea typeface="Muli"/>
                <a:cs typeface="Muli"/>
                <a:sym typeface="Muli"/>
              </a:defRPr>
            </a:lvl7pPr>
            <a:lvl8pPr indent="0" lvl="7"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Muli"/>
                <a:ea typeface="Muli"/>
                <a:cs typeface="Muli"/>
                <a:sym typeface="Muli"/>
              </a:defRPr>
            </a:lvl8pPr>
            <a:lvl9pPr indent="0" lvl="8" marL="0" marR="0" algn="ctr">
              <a:lnSpc>
                <a:spcPct val="100000"/>
              </a:lnSpc>
              <a:spcBef>
                <a:spcPts val="0"/>
              </a:spcBef>
              <a:spcAft>
                <a:spcPts val="0"/>
              </a:spcAft>
              <a:buClr>
                <a:srgbClr val="000000"/>
              </a:buClr>
              <a:buSzPts val="1300"/>
              <a:buFont typeface="Arial"/>
              <a:buNone/>
              <a:defRPr b="0" i="0" sz="1300" u="none" cap="none" strike="noStrike">
                <a:solidFill>
                  <a:srgbClr val="363636"/>
                </a:solidFill>
                <a:latin typeface="Muli"/>
                <a:ea typeface="Muli"/>
                <a:cs typeface="Muli"/>
                <a:sym typeface="Muli"/>
              </a:defRPr>
            </a:lvl9pPr>
          </a:lstStyle>
          <a:p>
            <a:pPr indent="0" lvl="0" marL="0" rtl="0" algn="ctr">
              <a:spcBef>
                <a:spcPts val="0"/>
              </a:spcBef>
              <a:spcAft>
                <a:spcPts val="0"/>
              </a:spcAft>
              <a:buNone/>
            </a:pPr>
            <a:fld id="{00000000-1234-1234-1234-123412341234}" type="slidenum">
              <a:rPr lang="en-US"/>
              <a:t>‹#›</a:t>
            </a:fld>
            <a:endParaRPr/>
          </a:p>
        </p:txBody>
      </p:sp>
      <p:sp>
        <p:nvSpPr>
          <p:cNvPr id="1882" name="Google Shape;1882;p192"/>
          <p:cNvSpPr txBox="1"/>
          <p:nvPr>
            <p:ph type="title"/>
          </p:nvPr>
        </p:nvSpPr>
        <p:spPr>
          <a:xfrm>
            <a:off x="685800" y="533400"/>
            <a:ext cx="4876800" cy="609600"/>
          </a:xfrm>
          <a:prstGeom prst="rect">
            <a:avLst/>
          </a:prstGeom>
          <a:noFill/>
          <a:ln>
            <a:noFill/>
          </a:ln>
        </p:spPr>
        <p:txBody>
          <a:bodyPr anchorCtr="0" anchor="t" bIns="91425" lIns="91425" spcFirstLastPara="1" rIns="91425" wrap="square" tIns="91425">
            <a:noAutofit/>
          </a:bodyPr>
          <a:lstStyle>
            <a:lvl1pPr lvl="0" marR="0" algn="l">
              <a:lnSpc>
                <a:spcPct val="100000"/>
              </a:lnSpc>
              <a:spcBef>
                <a:spcPts val="0"/>
              </a:spcBef>
              <a:spcAft>
                <a:spcPts val="0"/>
              </a:spcAft>
              <a:buClr>
                <a:schemeClr val="dk2"/>
              </a:buClr>
              <a:buSzPts val="1500"/>
              <a:buFont typeface="Muli"/>
              <a:buNone/>
              <a:defRPr i="0" sz="3100" u="none" cap="none" strike="noStrike">
                <a:solidFill>
                  <a:schemeClr val="dk2"/>
                </a:solidFill>
                <a:latin typeface="Muli"/>
                <a:ea typeface="Muli"/>
                <a:cs typeface="Muli"/>
                <a:sym typeface="Muli"/>
              </a:defRPr>
            </a:lvl1pPr>
            <a:lvl2pPr lvl="1" algn="l">
              <a:lnSpc>
                <a:spcPct val="100000"/>
              </a:lnSpc>
              <a:spcBef>
                <a:spcPts val="0"/>
              </a:spcBef>
              <a:spcAft>
                <a:spcPts val="0"/>
              </a:spcAft>
              <a:buSzPts val="1500"/>
              <a:buFont typeface="Muli"/>
              <a:buNone/>
              <a:defRPr sz="1900">
                <a:latin typeface="Muli"/>
                <a:ea typeface="Muli"/>
                <a:cs typeface="Muli"/>
                <a:sym typeface="Muli"/>
              </a:defRPr>
            </a:lvl2pPr>
            <a:lvl3pPr lvl="2" algn="l">
              <a:lnSpc>
                <a:spcPct val="100000"/>
              </a:lnSpc>
              <a:spcBef>
                <a:spcPts val="0"/>
              </a:spcBef>
              <a:spcAft>
                <a:spcPts val="0"/>
              </a:spcAft>
              <a:buSzPts val="1500"/>
              <a:buFont typeface="Muli"/>
              <a:buNone/>
              <a:defRPr sz="1900">
                <a:latin typeface="Muli"/>
                <a:ea typeface="Muli"/>
                <a:cs typeface="Muli"/>
                <a:sym typeface="Muli"/>
              </a:defRPr>
            </a:lvl3pPr>
            <a:lvl4pPr lvl="3" algn="l">
              <a:lnSpc>
                <a:spcPct val="100000"/>
              </a:lnSpc>
              <a:spcBef>
                <a:spcPts val="0"/>
              </a:spcBef>
              <a:spcAft>
                <a:spcPts val="0"/>
              </a:spcAft>
              <a:buSzPts val="1500"/>
              <a:buFont typeface="Muli"/>
              <a:buNone/>
              <a:defRPr sz="1900">
                <a:latin typeface="Muli"/>
                <a:ea typeface="Muli"/>
                <a:cs typeface="Muli"/>
                <a:sym typeface="Muli"/>
              </a:defRPr>
            </a:lvl4pPr>
            <a:lvl5pPr lvl="4" algn="l">
              <a:lnSpc>
                <a:spcPct val="100000"/>
              </a:lnSpc>
              <a:spcBef>
                <a:spcPts val="0"/>
              </a:spcBef>
              <a:spcAft>
                <a:spcPts val="0"/>
              </a:spcAft>
              <a:buSzPts val="1500"/>
              <a:buFont typeface="Muli"/>
              <a:buNone/>
              <a:defRPr sz="1900">
                <a:latin typeface="Muli"/>
                <a:ea typeface="Muli"/>
                <a:cs typeface="Muli"/>
                <a:sym typeface="Muli"/>
              </a:defRPr>
            </a:lvl5pPr>
            <a:lvl6pPr lvl="5" algn="l">
              <a:lnSpc>
                <a:spcPct val="100000"/>
              </a:lnSpc>
              <a:spcBef>
                <a:spcPts val="0"/>
              </a:spcBef>
              <a:spcAft>
                <a:spcPts val="0"/>
              </a:spcAft>
              <a:buSzPts val="1500"/>
              <a:buFont typeface="Muli"/>
              <a:buNone/>
              <a:defRPr sz="1900">
                <a:latin typeface="Muli"/>
                <a:ea typeface="Muli"/>
                <a:cs typeface="Muli"/>
                <a:sym typeface="Muli"/>
              </a:defRPr>
            </a:lvl6pPr>
            <a:lvl7pPr lvl="6" algn="l">
              <a:lnSpc>
                <a:spcPct val="100000"/>
              </a:lnSpc>
              <a:spcBef>
                <a:spcPts val="0"/>
              </a:spcBef>
              <a:spcAft>
                <a:spcPts val="0"/>
              </a:spcAft>
              <a:buSzPts val="1500"/>
              <a:buFont typeface="Muli"/>
              <a:buNone/>
              <a:defRPr sz="1900">
                <a:latin typeface="Muli"/>
                <a:ea typeface="Muli"/>
                <a:cs typeface="Muli"/>
                <a:sym typeface="Muli"/>
              </a:defRPr>
            </a:lvl7pPr>
            <a:lvl8pPr lvl="7" algn="l">
              <a:lnSpc>
                <a:spcPct val="100000"/>
              </a:lnSpc>
              <a:spcBef>
                <a:spcPts val="0"/>
              </a:spcBef>
              <a:spcAft>
                <a:spcPts val="0"/>
              </a:spcAft>
              <a:buSzPts val="1500"/>
              <a:buFont typeface="Muli"/>
              <a:buNone/>
              <a:defRPr sz="1900">
                <a:latin typeface="Muli"/>
                <a:ea typeface="Muli"/>
                <a:cs typeface="Muli"/>
                <a:sym typeface="Muli"/>
              </a:defRPr>
            </a:lvl8pPr>
            <a:lvl9pPr lvl="8" algn="l">
              <a:lnSpc>
                <a:spcPct val="100000"/>
              </a:lnSpc>
              <a:spcBef>
                <a:spcPts val="0"/>
              </a:spcBef>
              <a:spcAft>
                <a:spcPts val="0"/>
              </a:spcAft>
              <a:buSzPts val="1500"/>
              <a:buFont typeface="Muli"/>
              <a:buNone/>
              <a:defRPr sz="1900">
                <a:latin typeface="Muli"/>
                <a:ea typeface="Muli"/>
                <a:cs typeface="Muli"/>
                <a:sym typeface="Muli"/>
              </a:defRPr>
            </a:lvl9pPr>
          </a:lstStyle>
          <a:p/>
        </p:txBody>
      </p:sp>
      <p:grpSp>
        <p:nvGrpSpPr>
          <p:cNvPr id="1883" name="Google Shape;1883;p192"/>
          <p:cNvGrpSpPr/>
          <p:nvPr/>
        </p:nvGrpSpPr>
        <p:grpSpPr>
          <a:xfrm>
            <a:off x="0" y="5980278"/>
            <a:ext cx="12191479" cy="127050"/>
            <a:chOff x="0" y="9863563"/>
            <a:chExt cx="20104682" cy="209550"/>
          </a:xfrm>
        </p:grpSpPr>
        <p:sp>
          <p:nvSpPr>
            <p:cNvPr id="1884" name="Google Shape;1884;p192"/>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85" name="Google Shape;1885;p192"/>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86" name="Google Shape;1886;p192"/>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87" name="Google Shape;1887;p192"/>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888" name="Google Shape;1888;p192"/>
          <p:cNvGrpSpPr/>
          <p:nvPr/>
        </p:nvGrpSpPr>
        <p:grpSpPr>
          <a:xfrm>
            <a:off x="10472612" y="6300976"/>
            <a:ext cx="1450594" cy="352728"/>
            <a:chOff x="17270138" y="10392506"/>
            <a:chExt cx="2392141" cy="581772"/>
          </a:xfrm>
        </p:grpSpPr>
        <p:grpSp>
          <p:nvGrpSpPr>
            <p:cNvPr id="1889" name="Google Shape;1889;p192"/>
            <p:cNvGrpSpPr/>
            <p:nvPr/>
          </p:nvGrpSpPr>
          <p:grpSpPr>
            <a:xfrm>
              <a:off x="17879688" y="10615449"/>
              <a:ext cx="479402" cy="221678"/>
              <a:chOff x="17879688" y="10615449"/>
              <a:chExt cx="479402" cy="221678"/>
            </a:xfrm>
          </p:grpSpPr>
          <p:pic>
            <p:nvPicPr>
              <p:cNvPr id="1890" name="Google Shape;1890;p192"/>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891" name="Google Shape;1891;p192"/>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892" name="Google Shape;1892;p192"/>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93" name="Google Shape;1893;p192"/>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94" name="Google Shape;1894;p192"/>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895" name="Google Shape;1895;p192"/>
            <p:cNvGrpSpPr/>
            <p:nvPr/>
          </p:nvGrpSpPr>
          <p:grpSpPr>
            <a:xfrm>
              <a:off x="17270138" y="10697205"/>
              <a:ext cx="448309" cy="277073"/>
              <a:chOff x="17270138" y="10697205"/>
              <a:chExt cx="448309" cy="277073"/>
            </a:xfrm>
          </p:grpSpPr>
          <p:sp>
            <p:nvSpPr>
              <p:cNvPr id="1896" name="Google Shape;1896;p192"/>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97" name="Google Shape;1897;p192"/>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898" name="Google Shape;1898;p192"/>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899" name="Google Shape;1899;p192"/>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2">
  <p:cSld name="Title and Content_1_5_1">
    <p:spTree>
      <p:nvGrpSpPr>
        <p:cNvPr id="1900" name="Shape 1900"/>
        <p:cNvGrpSpPr/>
        <p:nvPr/>
      </p:nvGrpSpPr>
      <p:grpSpPr>
        <a:xfrm>
          <a:off x="0" y="0"/>
          <a:ext cx="0" cy="0"/>
          <a:chOff x="0" y="0"/>
          <a:chExt cx="0" cy="0"/>
        </a:xfrm>
      </p:grpSpPr>
      <p:sp>
        <p:nvSpPr>
          <p:cNvPr id="1901" name="Google Shape;1901;p193"/>
          <p:cNvSpPr txBox="1"/>
          <p:nvPr>
            <p:ph idx="12" type="sldNum"/>
          </p:nvPr>
        </p:nvSpPr>
        <p:spPr>
          <a:xfrm>
            <a:off x="8615362" y="6072187"/>
            <a:ext cx="274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9pPr>
          </a:lstStyle>
          <a:p>
            <a:pPr indent="0" lvl="0" marL="0" rtl="0" algn="r">
              <a:spcBef>
                <a:spcPts val="0"/>
              </a:spcBef>
              <a:spcAft>
                <a:spcPts val="0"/>
              </a:spcAft>
              <a:buNone/>
            </a:pPr>
            <a:fld id="{00000000-1234-1234-1234-123412341234}" type="slidenum">
              <a:rPr lang="en-US"/>
              <a:t>‹#›</a:t>
            </a:fld>
            <a:endParaRPr/>
          </a:p>
        </p:txBody>
      </p:sp>
      <p:sp>
        <p:nvSpPr>
          <p:cNvPr id="1902" name="Google Shape;1902;p193"/>
          <p:cNvSpPr/>
          <p:nvPr/>
        </p:nvSpPr>
        <p:spPr>
          <a:xfrm>
            <a:off x="-17350" y="5833650"/>
            <a:ext cx="12209100" cy="1024500"/>
          </a:xfrm>
          <a:prstGeom prst="rect">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t/>
            </a:r>
            <a:endParaRPr b="0" i="0" sz="1500" u="none" cap="none" strike="noStrike">
              <a:solidFill>
                <a:srgbClr val="000000"/>
              </a:solidFill>
              <a:latin typeface="Arial"/>
              <a:ea typeface="Arial"/>
              <a:cs typeface="Arial"/>
              <a:sym typeface="Arial"/>
            </a:endParaRPr>
          </a:p>
        </p:txBody>
      </p:sp>
      <p:grpSp>
        <p:nvGrpSpPr>
          <p:cNvPr id="1903" name="Google Shape;1903;p193"/>
          <p:cNvGrpSpPr/>
          <p:nvPr/>
        </p:nvGrpSpPr>
        <p:grpSpPr>
          <a:xfrm>
            <a:off x="0" y="5980278"/>
            <a:ext cx="12191479" cy="127050"/>
            <a:chOff x="0" y="9863563"/>
            <a:chExt cx="20104682" cy="209550"/>
          </a:xfrm>
        </p:grpSpPr>
        <p:sp>
          <p:nvSpPr>
            <p:cNvPr id="1904" name="Google Shape;1904;p193"/>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05" name="Google Shape;1905;p193"/>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06" name="Google Shape;1906;p193"/>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07" name="Google Shape;1907;p193"/>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908" name="Google Shape;1908;p193"/>
          <p:cNvGrpSpPr/>
          <p:nvPr/>
        </p:nvGrpSpPr>
        <p:grpSpPr>
          <a:xfrm>
            <a:off x="10472612" y="6300976"/>
            <a:ext cx="1450594" cy="352728"/>
            <a:chOff x="17270138" y="10392506"/>
            <a:chExt cx="2392141" cy="581772"/>
          </a:xfrm>
        </p:grpSpPr>
        <p:grpSp>
          <p:nvGrpSpPr>
            <p:cNvPr id="1909" name="Google Shape;1909;p193"/>
            <p:cNvGrpSpPr/>
            <p:nvPr/>
          </p:nvGrpSpPr>
          <p:grpSpPr>
            <a:xfrm>
              <a:off x="17879688" y="10615449"/>
              <a:ext cx="479402" cy="221678"/>
              <a:chOff x="17879688" y="10615449"/>
              <a:chExt cx="479402" cy="221678"/>
            </a:xfrm>
          </p:grpSpPr>
          <p:pic>
            <p:nvPicPr>
              <p:cNvPr id="1910" name="Google Shape;1910;p193"/>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911" name="Google Shape;1911;p193"/>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912" name="Google Shape;1912;p193"/>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13" name="Google Shape;1913;p193"/>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14" name="Google Shape;1914;p193"/>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915" name="Google Shape;1915;p193"/>
            <p:cNvGrpSpPr/>
            <p:nvPr/>
          </p:nvGrpSpPr>
          <p:grpSpPr>
            <a:xfrm>
              <a:off x="17270138" y="10697205"/>
              <a:ext cx="448309" cy="277073"/>
              <a:chOff x="17270138" y="10697205"/>
              <a:chExt cx="448309" cy="277073"/>
            </a:xfrm>
          </p:grpSpPr>
          <p:sp>
            <p:nvSpPr>
              <p:cNvPr id="1916" name="Google Shape;1916;p193"/>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17" name="Google Shape;1917;p193"/>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18" name="Google Shape;1918;p193"/>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919" name="Google Shape;1919;p193"/>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2 1">
  <p:cSld name="Title and Content_1_5_2">
    <p:spTree>
      <p:nvGrpSpPr>
        <p:cNvPr id="1920" name="Shape 1920"/>
        <p:cNvGrpSpPr/>
        <p:nvPr/>
      </p:nvGrpSpPr>
      <p:grpSpPr>
        <a:xfrm>
          <a:off x="0" y="0"/>
          <a:ext cx="0" cy="0"/>
          <a:chOff x="0" y="0"/>
          <a:chExt cx="0" cy="0"/>
        </a:xfrm>
      </p:grpSpPr>
      <p:sp>
        <p:nvSpPr>
          <p:cNvPr id="1921" name="Google Shape;1921;p194"/>
          <p:cNvSpPr txBox="1"/>
          <p:nvPr>
            <p:ph idx="12" type="sldNum"/>
          </p:nvPr>
        </p:nvSpPr>
        <p:spPr>
          <a:xfrm>
            <a:off x="8615362" y="6072187"/>
            <a:ext cx="2743200" cy="365100"/>
          </a:xfrm>
          <a:prstGeom prst="rect">
            <a:avLst/>
          </a:prstGeom>
          <a:noFill/>
          <a:ln>
            <a:noFill/>
          </a:ln>
        </p:spPr>
        <p:txBody>
          <a:bodyPr anchorCtr="0" anchor="ctr" bIns="45700" lIns="91425" spcFirstLastPara="1" rIns="91425" wrap="square" tIns="45700">
            <a:noAutofit/>
          </a:bodyPr>
          <a:lstStyle>
            <a:lvl1pPr indent="0" lvl="0"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1pPr>
            <a:lvl2pPr indent="0" lvl="1"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2pPr>
            <a:lvl3pPr indent="0" lvl="2"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3pPr>
            <a:lvl4pPr indent="0" lvl="3"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4pPr>
            <a:lvl5pPr indent="0" lvl="4"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5pPr>
            <a:lvl6pPr indent="0" lvl="5"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6pPr>
            <a:lvl7pPr indent="0" lvl="6"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7pPr>
            <a:lvl8pPr indent="0" lvl="7"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8pPr>
            <a:lvl9pPr indent="0" lvl="8" marL="0" marR="0" algn="r">
              <a:lnSpc>
                <a:spcPct val="100000"/>
              </a:lnSpc>
              <a:spcBef>
                <a:spcPts val="0"/>
              </a:spcBef>
              <a:spcAft>
                <a:spcPts val="0"/>
              </a:spcAft>
              <a:buClr>
                <a:srgbClr val="000000"/>
              </a:buClr>
              <a:buSzPts val="1200"/>
              <a:buFont typeface="Arial"/>
              <a:buNone/>
              <a:defRPr b="0" i="0" sz="1200" u="none" cap="none" strike="noStrike">
                <a:solidFill>
                  <a:srgbClr val="0C2334"/>
                </a:solidFill>
                <a:latin typeface="Source Sans Pro"/>
                <a:ea typeface="Source Sans Pro"/>
                <a:cs typeface="Source Sans Pro"/>
                <a:sym typeface="Source Sans Pro"/>
              </a:defRPr>
            </a:lvl9pPr>
          </a:lstStyle>
          <a:p>
            <a:pPr indent="0" lvl="0" marL="0" rtl="0" algn="r">
              <a:spcBef>
                <a:spcPts val="0"/>
              </a:spcBef>
              <a:spcAft>
                <a:spcPts val="0"/>
              </a:spcAft>
              <a:buNone/>
            </a:pPr>
            <a:fld id="{00000000-1234-1234-1234-123412341234}" type="slidenum">
              <a:rPr lang="en-US"/>
              <a:t>‹#›</a:t>
            </a:fld>
            <a:endParaRPr/>
          </a:p>
        </p:txBody>
      </p:sp>
      <p:sp>
        <p:nvSpPr>
          <p:cNvPr id="1922" name="Google Shape;1922;p194"/>
          <p:cNvSpPr/>
          <p:nvPr/>
        </p:nvSpPr>
        <p:spPr>
          <a:xfrm>
            <a:off x="-17350" y="5833650"/>
            <a:ext cx="12209100" cy="1024500"/>
          </a:xfrm>
          <a:prstGeom prst="rect">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t/>
            </a:r>
            <a:endParaRPr b="0" i="0" sz="1500" u="none" cap="none" strike="noStrike">
              <a:solidFill>
                <a:srgbClr val="000000"/>
              </a:solidFill>
              <a:latin typeface="Arial"/>
              <a:ea typeface="Arial"/>
              <a:cs typeface="Arial"/>
              <a:sym typeface="Arial"/>
            </a:endParaRPr>
          </a:p>
        </p:txBody>
      </p:sp>
      <p:grpSp>
        <p:nvGrpSpPr>
          <p:cNvPr id="1923" name="Google Shape;1923;p194"/>
          <p:cNvGrpSpPr/>
          <p:nvPr/>
        </p:nvGrpSpPr>
        <p:grpSpPr>
          <a:xfrm>
            <a:off x="0" y="5980278"/>
            <a:ext cx="12191479" cy="127050"/>
            <a:chOff x="0" y="9863563"/>
            <a:chExt cx="20104682" cy="209550"/>
          </a:xfrm>
        </p:grpSpPr>
        <p:sp>
          <p:nvSpPr>
            <p:cNvPr id="1924" name="Google Shape;1924;p194"/>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25" name="Google Shape;1925;p194"/>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26" name="Google Shape;1926;p194"/>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27" name="Google Shape;1927;p194"/>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928" name="Google Shape;1928;p194"/>
          <p:cNvGrpSpPr/>
          <p:nvPr/>
        </p:nvGrpSpPr>
        <p:grpSpPr>
          <a:xfrm>
            <a:off x="10472612" y="6300976"/>
            <a:ext cx="1450594" cy="352728"/>
            <a:chOff x="17270138" y="10392506"/>
            <a:chExt cx="2392141" cy="581772"/>
          </a:xfrm>
        </p:grpSpPr>
        <p:grpSp>
          <p:nvGrpSpPr>
            <p:cNvPr id="1929" name="Google Shape;1929;p194"/>
            <p:cNvGrpSpPr/>
            <p:nvPr/>
          </p:nvGrpSpPr>
          <p:grpSpPr>
            <a:xfrm>
              <a:off x="17879688" y="10615449"/>
              <a:ext cx="479402" cy="221678"/>
              <a:chOff x="17879688" y="10615449"/>
              <a:chExt cx="479402" cy="221678"/>
            </a:xfrm>
          </p:grpSpPr>
          <p:pic>
            <p:nvPicPr>
              <p:cNvPr id="1930" name="Google Shape;1930;p194"/>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931" name="Google Shape;1931;p194"/>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932" name="Google Shape;1932;p194"/>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33" name="Google Shape;1933;p194"/>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34" name="Google Shape;1934;p194"/>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935" name="Google Shape;1935;p194"/>
            <p:cNvGrpSpPr/>
            <p:nvPr/>
          </p:nvGrpSpPr>
          <p:grpSpPr>
            <a:xfrm>
              <a:off x="17270138" y="10697205"/>
              <a:ext cx="448309" cy="277073"/>
              <a:chOff x="17270138" y="10697205"/>
              <a:chExt cx="448309" cy="277073"/>
            </a:xfrm>
          </p:grpSpPr>
          <p:sp>
            <p:nvSpPr>
              <p:cNvPr id="1936" name="Google Shape;1936;p194"/>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37" name="Google Shape;1937;p194"/>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38" name="Google Shape;1938;p194"/>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939" name="Google Shape;1939;p194"/>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Layouts/slideLayout1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xplain 4 points  2">
  <p:cSld name="Title and Content_7">
    <p:spTree>
      <p:nvGrpSpPr>
        <p:cNvPr id="1940" name="Shape 1940"/>
        <p:cNvGrpSpPr/>
        <p:nvPr/>
      </p:nvGrpSpPr>
      <p:grpSpPr>
        <a:xfrm>
          <a:off x="0" y="0"/>
          <a:ext cx="0" cy="0"/>
          <a:chOff x="0" y="0"/>
          <a:chExt cx="0" cy="0"/>
        </a:xfrm>
      </p:grpSpPr>
      <p:graphicFrame>
        <p:nvGraphicFramePr>
          <p:cNvPr id="1941" name="Google Shape;1941;p195"/>
          <p:cNvGraphicFramePr/>
          <p:nvPr/>
        </p:nvGraphicFramePr>
        <p:xfrm>
          <a:off x="0" y="0"/>
          <a:ext cx="3000000" cy="3000000"/>
        </p:xfrm>
        <a:graphic>
          <a:graphicData uri="http://schemas.openxmlformats.org/drawingml/2006/table">
            <a:tbl>
              <a:tblPr>
                <a:noFill/>
                <a:tableStyleId>{841DBB3F-31E7-4A80-BB0C-E538F9D97B17}</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dk2"/>
                    </a:solidFill>
                  </a:tcPr>
                </a:tc>
                <a:tc>
                  <a:txBody>
                    <a:bodyPr/>
                    <a:lstStyle/>
                    <a:p>
                      <a:pPr indent="0" lvl="0" marL="0" marR="0" rtl="0" algn="l">
                        <a:lnSpc>
                          <a:spcPct val="100000"/>
                        </a:lnSpc>
                        <a:spcBef>
                          <a:spcPts val="0"/>
                        </a:spcBef>
                        <a:spcAft>
                          <a:spcPts val="0"/>
                        </a:spcAft>
                        <a:buClr>
                          <a:srgbClr val="000000"/>
                        </a:buClr>
                        <a:buSzPts val="1500"/>
                        <a:buFont typeface="Arial"/>
                        <a:buNone/>
                      </a:pPr>
                      <a:r>
                        <a:t/>
                      </a:r>
                      <a:endParaRPr sz="1500" u="none" cap="none" strike="noStrike"/>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
        <p:nvSpPr>
          <p:cNvPr id="1942" name="Google Shape;1942;p195"/>
          <p:cNvSpPr txBox="1"/>
          <p:nvPr>
            <p:ph idx="1" type="subTitle"/>
          </p:nvPr>
        </p:nvSpPr>
        <p:spPr>
          <a:xfrm>
            <a:off x="1399360" y="171082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353535"/>
                </a:solidFill>
                <a:latin typeface="Muli"/>
                <a:ea typeface="Muli"/>
                <a:cs typeface="Muli"/>
                <a:sym typeface="Muli"/>
              </a:defRPr>
            </a:lvl1pPr>
            <a:lvl2pPr lvl="1" algn="l">
              <a:lnSpc>
                <a:spcPct val="115000"/>
              </a:lnSpc>
              <a:spcBef>
                <a:spcPts val="0"/>
              </a:spcBef>
              <a:spcAft>
                <a:spcPts val="0"/>
              </a:spcAft>
              <a:buSzPts val="1900"/>
              <a:buNone/>
              <a:defRPr/>
            </a:lvl2pPr>
            <a:lvl3pPr lvl="2" algn="l">
              <a:lnSpc>
                <a:spcPct val="115000"/>
              </a:lnSpc>
              <a:spcBef>
                <a:spcPts val="0"/>
              </a:spcBef>
              <a:spcAft>
                <a:spcPts val="0"/>
              </a:spcAft>
              <a:buSzPts val="1900"/>
              <a:buNone/>
              <a:defRPr/>
            </a:lvl3pPr>
            <a:lvl4pPr lvl="3" algn="l">
              <a:lnSpc>
                <a:spcPct val="115000"/>
              </a:lnSpc>
              <a:spcBef>
                <a:spcPts val="0"/>
              </a:spcBef>
              <a:spcAft>
                <a:spcPts val="0"/>
              </a:spcAft>
              <a:buSzPts val="1900"/>
              <a:buNone/>
              <a:defRPr/>
            </a:lvl4pPr>
            <a:lvl5pPr lvl="4" algn="l">
              <a:lnSpc>
                <a:spcPct val="115000"/>
              </a:lnSpc>
              <a:spcBef>
                <a:spcPts val="0"/>
              </a:spcBef>
              <a:spcAft>
                <a:spcPts val="0"/>
              </a:spcAft>
              <a:buSzPts val="1900"/>
              <a:buNone/>
              <a:defRPr/>
            </a:lvl5pPr>
            <a:lvl6pPr lvl="5" algn="l">
              <a:lnSpc>
                <a:spcPct val="115000"/>
              </a:lnSpc>
              <a:spcBef>
                <a:spcPts val="0"/>
              </a:spcBef>
              <a:spcAft>
                <a:spcPts val="0"/>
              </a:spcAft>
              <a:buSzPts val="1900"/>
              <a:buNone/>
              <a:defRPr/>
            </a:lvl6pPr>
            <a:lvl7pPr lvl="6" algn="l">
              <a:lnSpc>
                <a:spcPct val="115000"/>
              </a:lnSpc>
              <a:spcBef>
                <a:spcPts val="0"/>
              </a:spcBef>
              <a:spcAft>
                <a:spcPts val="0"/>
              </a:spcAft>
              <a:buSzPts val="1900"/>
              <a:buNone/>
              <a:defRPr/>
            </a:lvl7pPr>
            <a:lvl8pPr lvl="7" algn="l">
              <a:lnSpc>
                <a:spcPct val="115000"/>
              </a:lnSpc>
              <a:spcBef>
                <a:spcPts val="0"/>
              </a:spcBef>
              <a:spcAft>
                <a:spcPts val="0"/>
              </a:spcAft>
              <a:buSzPts val="1900"/>
              <a:buNone/>
              <a:defRPr/>
            </a:lvl8pPr>
            <a:lvl9pPr lvl="8" algn="l">
              <a:lnSpc>
                <a:spcPct val="115000"/>
              </a:lnSpc>
              <a:spcBef>
                <a:spcPts val="0"/>
              </a:spcBef>
              <a:spcAft>
                <a:spcPts val="0"/>
              </a:spcAft>
              <a:buSzPts val="1900"/>
              <a:buNone/>
              <a:defRPr/>
            </a:lvl9pPr>
          </a:lstStyle>
          <a:p/>
        </p:txBody>
      </p:sp>
      <p:sp>
        <p:nvSpPr>
          <p:cNvPr id="1943" name="Google Shape;1943;p195"/>
          <p:cNvSpPr txBox="1"/>
          <p:nvPr>
            <p:ph idx="2" type="body"/>
          </p:nvPr>
        </p:nvSpPr>
        <p:spPr>
          <a:xfrm>
            <a:off x="1399360" y="216982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SzPts val="1900"/>
              <a:buChar char="■"/>
              <a:defRPr>
                <a:solidFill>
                  <a:srgbClr val="353535"/>
                </a:solidFill>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0"/>
              </a:spcBef>
              <a:spcAft>
                <a:spcPts val="0"/>
              </a:spcAft>
              <a:buSzPts val="1900"/>
              <a:buChar char="■"/>
              <a:defRPr/>
            </a:lvl3pPr>
            <a:lvl4pPr indent="-349250" lvl="3" marL="1828800" algn="l">
              <a:lnSpc>
                <a:spcPct val="115000"/>
              </a:lnSpc>
              <a:spcBef>
                <a:spcPts val="0"/>
              </a:spcBef>
              <a:spcAft>
                <a:spcPts val="0"/>
              </a:spcAft>
              <a:buSzPts val="1900"/>
              <a:buChar char="■"/>
              <a:defRPr/>
            </a:lvl4pPr>
            <a:lvl5pPr indent="-349250" lvl="4" marL="2286000" algn="l">
              <a:lnSpc>
                <a:spcPct val="115000"/>
              </a:lnSpc>
              <a:spcBef>
                <a:spcPts val="0"/>
              </a:spcBef>
              <a:spcAft>
                <a:spcPts val="0"/>
              </a:spcAft>
              <a:buSzPts val="1900"/>
              <a:buChar char="□"/>
              <a:defRPr/>
            </a:lvl5pPr>
            <a:lvl6pPr indent="-349250" lvl="5" marL="2743200" algn="l">
              <a:lnSpc>
                <a:spcPct val="115000"/>
              </a:lnSpc>
              <a:spcBef>
                <a:spcPts val="0"/>
              </a:spcBef>
              <a:spcAft>
                <a:spcPts val="0"/>
              </a:spcAft>
              <a:buSzPts val="1900"/>
              <a:buChar char="■"/>
              <a:defRPr/>
            </a:lvl6pPr>
            <a:lvl7pPr indent="-349250" lvl="6" marL="3200400" algn="l">
              <a:lnSpc>
                <a:spcPct val="115000"/>
              </a:lnSpc>
              <a:spcBef>
                <a:spcPts val="0"/>
              </a:spcBef>
              <a:spcAft>
                <a:spcPts val="0"/>
              </a:spcAft>
              <a:buSzPts val="1900"/>
              <a:buChar char="■"/>
              <a:defRPr/>
            </a:lvl7pPr>
            <a:lvl8pPr indent="-349250" lvl="7" marL="3657600" algn="l">
              <a:lnSpc>
                <a:spcPct val="115000"/>
              </a:lnSpc>
              <a:spcBef>
                <a:spcPts val="0"/>
              </a:spcBef>
              <a:spcAft>
                <a:spcPts val="0"/>
              </a:spcAft>
              <a:buSzPts val="1900"/>
              <a:buChar char="□"/>
              <a:defRPr/>
            </a:lvl8pPr>
            <a:lvl9pPr indent="-349250" lvl="8" marL="4114800" algn="l">
              <a:lnSpc>
                <a:spcPct val="115000"/>
              </a:lnSpc>
              <a:spcBef>
                <a:spcPts val="0"/>
              </a:spcBef>
              <a:spcAft>
                <a:spcPts val="0"/>
              </a:spcAft>
              <a:buSzPts val="1900"/>
              <a:buChar char="■"/>
              <a:defRPr/>
            </a:lvl9pPr>
          </a:lstStyle>
          <a:p/>
        </p:txBody>
      </p:sp>
      <p:cxnSp>
        <p:nvCxnSpPr>
          <p:cNvPr id="1944" name="Google Shape;1944;p195"/>
          <p:cNvCxnSpPr/>
          <p:nvPr/>
        </p:nvCxnSpPr>
        <p:spPr>
          <a:xfrm>
            <a:off x="1148533" y="1792207"/>
            <a:ext cx="0" cy="1678500"/>
          </a:xfrm>
          <a:prstGeom prst="straightConnector1">
            <a:avLst/>
          </a:prstGeom>
          <a:noFill/>
          <a:ln cap="flat" cmpd="sng" w="38100">
            <a:solidFill>
              <a:srgbClr val="479AC8"/>
            </a:solidFill>
            <a:prstDash val="solid"/>
            <a:round/>
            <a:headEnd len="sm" w="sm" type="none"/>
            <a:tailEnd len="sm" w="sm" type="none"/>
          </a:ln>
        </p:spPr>
      </p:cxnSp>
      <p:sp>
        <p:nvSpPr>
          <p:cNvPr id="1945" name="Google Shape;1945;p195"/>
          <p:cNvSpPr txBox="1"/>
          <p:nvPr>
            <p:ph idx="3" type="subTitle"/>
          </p:nvPr>
        </p:nvSpPr>
        <p:spPr>
          <a:xfrm>
            <a:off x="1399360" y="386902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353535"/>
                </a:solidFill>
                <a:latin typeface="Muli"/>
                <a:ea typeface="Muli"/>
                <a:cs typeface="Muli"/>
                <a:sym typeface="Muli"/>
              </a:defRPr>
            </a:lvl1pPr>
            <a:lvl2pPr lvl="1" algn="l">
              <a:lnSpc>
                <a:spcPct val="115000"/>
              </a:lnSpc>
              <a:spcBef>
                <a:spcPts val="0"/>
              </a:spcBef>
              <a:spcAft>
                <a:spcPts val="0"/>
              </a:spcAft>
              <a:buSzPts val="1900"/>
              <a:buNone/>
              <a:defRPr/>
            </a:lvl2pPr>
            <a:lvl3pPr lvl="2" algn="l">
              <a:lnSpc>
                <a:spcPct val="115000"/>
              </a:lnSpc>
              <a:spcBef>
                <a:spcPts val="0"/>
              </a:spcBef>
              <a:spcAft>
                <a:spcPts val="0"/>
              </a:spcAft>
              <a:buSzPts val="1900"/>
              <a:buNone/>
              <a:defRPr/>
            </a:lvl3pPr>
            <a:lvl4pPr lvl="3" algn="l">
              <a:lnSpc>
                <a:spcPct val="115000"/>
              </a:lnSpc>
              <a:spcBef>
                <a:spcPts val="0"/>
              </a:spcBef>
              <a:spcAft>
                <a:spcPts val="0"/>
              </a:spcAft>
              <a:buSzPts val="1900"/>
              <a:buNone/>
              <a:defRPr/>
            </a:lvl4pPr>
            <a:lvl5pPr lvl="4" algn="l">
              <a:lnSpc>
                <a:spcPct val="115000"/>
              </a:lnSpc>
              <a:spcBef>
                <a:spcPts val="0"/>
              </a:spcBef>
              <a:spcAft>
                <a:spcPts val="0"/>
              </a:spcAft>
              <a:buSzPts val="1900"/>
              <a:buNone/>
              <a:defRPr/>
            </a:lvl5pPr>
            <a:lvl6pPr lvl="5" algn="l">
              <a:lnSpc>
                <a:spcPct val="115000"/>
              </a:lnSpc>
              <a:spcBef>
                <a:spcPts val="0"/>
              </a:spcBef>
              <a:spcAft>
                <a:spcPts val="0"/>
              </a:spcAft>
              <a:buSzPts val="1900"/>
              <a:buNone/>
              <a:defRPr/>
            </a:lvl6pPr>
            <a:lvl7pPr lvl="6" algn="l">
              <a:lnSpc>
                <a:spcPct val="115000"/>
              </a:lnSpc>
              <a:spcBef>
                <a:spcPts val="0"/>
              </a:spcBef>
              <a:spcAft>
                <a:spcPts val="0"/>
              </a:spcAft>
              <a:buSzPts val="1900"/>
              <a:buNone/>
              <a:defRPr/>
            </a:lvl7pPr>
            <a:lvl8pPr lvl="7" algn="l">
              <a:lnSpc>
                <a:spcPct val="115000"/>
              </a:lnSpc>
              <a:spcBef>
                <a:spcPts val="0"/>
              </a:spcBef>
              <a:spcAft>
                <a:spcPts val="0"/>
              </a:spcAft>
              <a:buSzPts val="1900"/>
              <a:buNone/>
              <a:defRPr/>
            </a:lvl8pPr>
            <a:lvl9pPr lvl="8" algn="l">
              <a:lnSpc>
                <a:spcPct val="115000"/>
              </a:lnSpc>
              <a:spcBef>
                <a:spcPts val="0"/>
              </a:spcBef>
              <a:spcAft>
                <a:spcPts val="0"/>
              </a:spcAft>
              <a:buSzPts val="1900"/>
              <a:buNone/>
              <a:defRPr/>
            </a:lvl9pPr>
          </a:lstStyle>
          <a:p/>
        </p:txBody>
      </p:sp>
      <p:sp>
        <p:nvSpPr>
          <p:cNvPr id="1946" name="Google Shape;1946;p195"/>
          <p:cNvSpPr txBox="1"/>
          <p:nvPr>
            <p:ph idx="4" type="body"/>
          </p:nvPr>
        </p:nvSpPr>
        <p:spPr>
          <a:xfrm>
            <a:off x="1399360" y="432802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SzPts val="1900"/>
              <a:buChar char="■"/>
              <a:defRPr>
                <a:solidFill>
                  <a:srgbClr val="353535"/>
                </a:solidFill>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0"/>
              </a:spcBef>
              <a:spcAft>
                <a:spcPts val="0"/>
              </a:spcAft>
              <a:buSzPts val="1900"/>
              <a:buChar char="■"/>
              <a:defRPr/>
            </a:lvl3pPr>
            <a:lvl4pPr indent="-349250" lvl="3" marL="1828800" algn="l">
              <a:lnSpc>
                <a:spcPct val="115000"/>
              </a:lnSpc>
              <a:spcBef>
                <a:spcPts val="0"/>
              </a:spcBef>
              <a:spcAft>
                <a:spcPts val="0"/>
              </a:spcAft>
              <a:buSzPts val="1900"/>
              <a:buChar char="■"/>
              <a:defRPr/>
            </a:lvl4pPr>
            <a:lvl5pPr indent="-349250" lvl="4" marL="2286000" algn="l">
              <a:lnSpc>
                <a:spcPct val="115000"/>
              </a:lnSpc>
              <a:spcBef>
                <a:spcPts val="0"/>
              </a:spcBef>
              <a:spcAft>
                <a:spcPts val="0"/>
              </a:spcAft>
              <a:buSzPts val="1900"/>
              <a:buChar char="□"/>
              <a:defRPr/>
            </a:lvl5pPr>
            <a:lvl6pPr indent="-349250" lvl="5" marL="2743200" algn="l">
              <a:lnSpc>
                <a:spcPct val="115000"/>
              </a:lnSpc>
              <a:spcBef>
                <a:spcPts val="0"/>
              </a:spcBef>
              <a:spcAft>
                <a:spcPts val="0"/>
              </a:spcAft>
              <a:buSzPts val="1900"/>
              <a:buChar char="■"/>
              <a:defRPr/>
            </a:lvl6pPr>
            <a:lvl7pPr indent="-349250" lvl="6" marL="3200400" algn="l">
              <a:lnSpc>
                <a:spcPct val="115000"/>
              </a:lnSpc>
              <a:spcBef>
                <a:spcPts val="0"/>
              </a:spcBef>
              <a:spcAft>
                <a:spcPts val="0"/>
              </a:spcAft>
              <a:buSzPts val="1900"/>
              <a:buChar char="■"/>
              <a:defRPr/>
            </a:lvl7pPr>
            <a:lvl8pPr indent="-349250" lvl="7" marL="3657600" algn="l">
              <a:lnSpc>
                <a:spcPct val="115000"/>
              </a:lnSpc>
              <a:spcBef>
                <a:spcPts val="0"/>
              </a:spcBef>
              <a:spcAft>
                <a:spcPts val="0"/>
              </a:spcAft>
              <a:buSzPts val="1900"/>
              <a:buChar char="□"/>
              <a:defRPr/>
            </a:lvl8pPr>
            <a:lvl9pPr indent="-349250" lvl="8" marL="4114800" algn="l">
              <a:lnSpc>
                <a:spcPct val="115000"/>
              </a:lnSpc>
              <a:spcBef>
                <a:spcPts val="0"/>
              </a:spcBef>
              <a:spcAft>
                <a:spcPts val="0"/>
              </a:spcAft>
              <a:buSzPts val="1900"/>
              <a:buChar char="■"/>
              <a:defRPr/>
            </a:lvl9pPr>
          </a:lstStyle>
          <a:p/>
        </p:txBody>
      </p:sp>
      <p:cxnSp>
        <p:nvCxnSpPr>
          <p:cNvPr id="1947" name="Google Shape;1947;p195"/>
          <p:cNvCxnSpPr/>
          <p:nvPr/>
        </p:nvCxnSpPr>
        <p:spPr>
          <a:xfrm>
            <a:off x="1148533" y="3950407"/>
            <a:ext cx="0" cy="1678500"/>
          </a:xfrm>
          <a:prstGeom prst="straightConnector1">
            <a:avLst/>
          </a:prstGeom>
          <a:noFill/>
          <a:ln cap="flat" cmpd="sng" w="38100">
            <a:solidFill>
              <a:srgbClr val="479AC8"/>
            </a:solidFill>
            <a:prstDash val="solid"/>
            <a:round/>
            <a:headEnd len="sm" w="sm" type="none"/>
            <a:tailEnd len="sm" w="sm" type="none"/>
          </a:ln>
        </p:spPr>
      </p:cxnSp>
      <p:sp>
        <p:nvSpPr>
          <p:cNvPr id="1948" name="Google Shape;1948;p195"/>
          <p:cNvSpPr txBox="1"/>
          <p:nvPr>
            <p:ph idx="5" type="subTitle"/>
          </p:nvPr>
        </p:nvSpPr>
        <p:spPr>
          <a:xfrm>
            <a:off x="6409960" y="171082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353535"/>
                </a:solidFill>
                <a:latin typeface="Muli"/>
                <a:ea typeface="Muli"/>
                <a:cs typeface="Muli"/>
                <a:sym typeface="Muli"/>
              </a:defRPr>
            </a:lvl1pPr>
            <a:lvl2pPr lvl="1" algn="l">
              <a:lnSpc>
                <a:spcPct val="115000"/>
              </a:lnSpc>
              <a:spcBef>
                <a:spcPts val="0"/>
              </a:spcBef>
              <a:spcAft>
                <a:spcPts val="0"/>
              </a:spcAft>
              <a:buSzPts val="1900"/>
              <a:buNone/>
              <a:defRPr/>
            </a:lvl2pPr>
            <a:lvl3pPr lvl="2" algn="l">
              <a:lnSpc>
                <a:spcPct val="115000"/>
              </a:lnSpc>
              <a:spcBef>
                <a:spcPts val="0"/>
              </a:spcBef>
              <a:spcAft>
                <a:spcPts val="0"/>
              </a:spcAft>
              <a:buSzPts val="1900"/>
              <a:buNone/>
              <a:defRPr/>
            </a:lvl3pPr>
            <a:lvl4pPr lvl="3" algn="l">
              <a:lnSpc>
                <a:spcPct val="115000"/>
              </a:lnSpc>
              <a:spcBef>
                <a:spcPts val="0"/>
              </a:spcBef>
              <a:spcAft>
                <a:spcPts val="0"/>
              </a:spcAft>
              <a:buSzPts val="1900"/>
              <a:buNone/>
              <a:defRPr/>
            </a:lvl4pPr>
            <a:lvl5pPr lvl="4" algn="l">
              <a:lnSpc>
                <a:spcPct val="115000"/>
              </a:lnSpc>
              <a:spcBef>
                <a:spcPts val="0"/>
              </a:spcBef>
              <a:spcAft>
                <a:spcPts val="0"/>
              </a:spcAft>
              <a:buSzPts val="1900"/>
              <a:buNone/>
              <a:defRPr/>
            </a:lvl5pPr>
            <a:lvl6pPr lvl="5" algn="l">
              <a:lnSpc>
                <a:spcPct val="115000"/>
              </a:lnSpc>
              <a:spcBef>
                <a:spcPts val="0"/>
              </a:spcBef>
              <a:spcAft>
                <a:spcPts val="0"/>
              </a:spcAft>
              <a:buSzPts val="1900"/>
              <a:buNone/>
              <a:defRPr/>
            </a:lvl6pPr>
            <a:lvl7pPr lvl="6" algn="l">
              <a:lnSpc>
                <a:spcPct val="115000"/>
              </a:lnSpc>
              <a:spcBef>
                <a:spcPts val="0"/>
              </a:spcBef>
              <a:spcAft>
                <a:spcPts val="0"/>
              </a:spcAft>
              <a:buSzPts val="1900"/>
              <a:buNone/>
              <a:defRPr/>
            </a:lvl7pPr>
            <a:lvl8pPr lvl="7" algn="l">
              <a:lnSpc>
                <a:spcPct val="115000"/>
              </a:lnSpc>
              <a:spcBef>
                <a:spcPts val="0"/>
              </a:spcBef>
              <a:spcAft>
                <a:spcPts val="0"/>
              </a:spcAft>
              <a:buSzPts val="1900"/>
              <a:buNone/>
              <a:defRPr/>
            </a:lvl8pPr>
            <a:lvl9pPr lvl="8" algn="l">
              <a:lnSpc>
                <a:spcPct val="115000"/>
              </a:lnSpc>
              <a:spcBef>
                <a:spcPts val="0"/>
              </a:spcBef>
              <a:spcAft>
                <a:spcPts val="0"/>
              </a:spcAft>
              <a:buSzPts val="1900"/>
              <a:buNone/>
              <a:defRPr/>
            </a:lvl9pPr>
          </a:lstStyle>
          <a:p/>
        </p:txBody>
      </p:sp>
      <p:sp>
        <p:nvSpPr>
          <p:cNvPr id="1949" name="Google Shape;1949;p195"/>
          <p:cNvSpPr txBox="1"/>
          <p:nvPr>
            <p:ph idx="6" type="body"/>
          </p:nvPr>
        </p:nvSpPr>
        <p:spPr>
          <a:xfrm>
            <a:off x="6409960" y="216982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SzPts val="1900"/>
              <a:buChar char="■"/>
              <a:defRPr>
                <a:solidFill>
                  <a:srgbClr val="353535"/>
                </a:solidFill>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0"/>
              </a:spcBef>
              <a:spcAft>
                <a:spcPts val="0"/>
              </a:spcAft>
              <a:buSzPts val="1900"/>
              <a:buChar char="■"/>
              <a:defRPr/>
            </a:lvl3pPr>
            <a:lvl4pPr indent="-349250" lvl="3" marL="1828800" algn="l">
              <a:lnSpc>
                <a:spcPct val="115000"/>
              </a:lnSpc>
              <a:spcBef>
                <a:spcPts val="0"/>
              </a:spcBef>
              <a:spcAft>
                <a:spcPts val="0"/>
              </a:spcAft>
              <a:buSzPts val="1900"/>
              <a:buChar char="■"/>
              <a:defRPr/>
            </a:lvl4pPr>
            <a:lvl5pPr indent="-349250" lvl="4" marL="2286000" algn="l">
              <a:lnSpc>
                <a:spcPct val="115000"/>
              </a:lnSpc>
              <a:spcBef>
                <a:spcPts val="0"/>
              </a:spcBef>
              <a:spcAft>
                <a:spcPts val="0"/>
              </a:spcAft>
              <a:buSzPts val="1900"/>
              <a:buChar char="□"/>
              <a:defRPr/>
            </a:lvl5pPr>
            <a:lvl6pPr indent="-349250" lvl="5" marL="2743200" algn="l">
              <a:lnSpc>
                <a:spcPct val="115000"/>
              </a:lnSpc>
              <a:spcBef>
                <a:spcPts val="0"/>
              </a:spcBef>
              <a:spcAft>
                <a:spcPts val="0"/>
              </a:spcAft>
              <a:buSzPts val="1900"/>
              <a:buChar char="■"/>
              <a:defRPr/>
            </a:lvl6pPr>
            <a:lvl7pPr indent="-349250" lvl="6" marL="3200400" algn="l">
              <a:lnSpc>
                <a:spcPct val="115000"/>
              </a:lnSpc>
              <a:spcBef>
                <a:spcPts val="0"/>
              </a:spcBef>
              <a:spcAft>
                <a:spcPts val="0"/>
              </a:spcAft>
              <a:buSzPts val="1900"/>
              <a:buChar char="■"/>
              <a:defRPr/>
            </a:lvl7pPr>
            <a:lvl8pPr indent="-349250" lvl="7" marL="3657600" algn="l">
              <a:lnSpc>
                <a:spcPct val="115000"/>
              </a:lnSpc>
              <a:spcBef>
                <a:spcPts val="0"/>
              </a:spcBef>
              <a:spcAft>
                <a:spcPts val="0"/>
              </a:spcAft>
              <a:buSzPts val="1900"/>
              <a:buChar char="□"/>
              <a:defRPr/>
            </a:lvl8pPr>
            <a:lvl9pPr indent="-349250" lvl="8" marL="4114800" algn="l">
              <a:lnSpc>
                <a:spcPct val="115000"/>
              </a:lnSpc>
              <a:spcBef>
                <a:spcPts val="0"/>
              </a:spcBef>
              <a:spcAft>
                <a:spcPts val="0"/>
              </a:spcAft>
              <a:buSzPts val="1900"/>
              <a:buChar char="■"/>
              <a:defRPr/>
            </a:lvl9pPr>
          </a:lstStyle>
          <a:p/>
        </p:txBody>
      </p:sp>
      <p:cxnSp>
        <p:nvCxnSpPr>
          <p:cNvPr id="1950" name="Google Shape;1950;p195"/>
          <p:cNvCxnSpPr/>
          <p:nvPr/>
        </p:nvCxnSpPr>
        <p:spPr>
          <a:xfrm>
            <a:off x="6159133" y="1792207"/>
            <a:ext cx="0" cy="1678500"/>
          </a:xfrm>
          <a:prstGeom prst="straightConnector1">
            <a:avLst/>
          </a:prstGeom>
          <a:noFill/>
          <a:ln cap="flat" cmpd="sng" w="38100">
            <a:solidFill>
              <a:srgbClr val="479AC8"/>
            </a:solidFill>
            <a:prstDash val="solid"/>
            <a:round/>
            <a:headEnd len="sm" w="sm" type="none"/>
            <a:tailEnd len="sm" w="sm" type="none"/>
          </a:ln>
        </p:spPr>
      </p:cxnSp>
      <p:sp>
        <p:nvSpPr>
          <p:cNvPr id="1951" name="Google Shape;1951;p195"/>
          <p:cNvSpPr txBox="1"/>
          <p:nvPr>
            <p:ph idx="7" type="subTitle"/>
          </p:nvPr>
        </p:nvSpPr>
        <p:spPr>
          <a:xfrm>
            <a:off x="6409960" y="3869021"/>
            <a:ext cx="4170900" cy="402900"/>
          </a:xfrm>
          <a:prstGeom prst="rect">
            <a:avLst/>
          </a:prstGeom>
          <a:noFill/>
          <a:ln>
            <a:noFill/>
          </a:ln>
        </p:spPr>
        <p:txBody>
          <a:bodyPr anchorCtr="0" anchor="t" bIns="91425" lIns="91425" spcFirstLastPara="1" rIns="91425" wrap="square" tIns="91425">
            <a:noAutofit/>
          </a:bodyPr>
          <a:lstStyle>
            <a:lvl1pPr lvl="0" algn="l">
              <a:lnSpc>
                <a:spcPct val="115000"/>
              </a:lnSpc>
              <a:spcBef>
                <a:spcPts val="0"/>
              </a:spcBef>
              <a:spcAft>
                <a:spcPts val="0"/>
              </a:spcAft>
              <a:buSzPts val="1900"/>
              <a:buNone/>
              <a:defRPr sz="2000">
                <a:solidFill>
                  <a:srgbClr val="353535"/>
                </a:solidFill>
                <a:latin typeface="Muli"/>
                <a:ea typeface="Muli"/>
                <a:cs typeface="Muli"/>
                <a:sym typeface="Muli"/>
              </a:defRPr>
            </a:lvl1pPr>
            <a:lvl2pPr lvl="1" algn="l">
              <a:lnSpc>
                <a:spcPct val="115000"/>
              </a:lnSpc>
              <a:spcBef>
                <a:spcPts val="0"/>
              </a:spcBef>
              <a:spcAft>
                <a:spcPts val="0"/>
              </a:spcAft>
              <a:buSzPts val="1900"/>
              <a:buNone/>
              <a:defRPr/>
            </a:lvl2pPr>
            <a:lvl3pPr lvl="2" algn="l">
              <a:lnSpc>
                <a:spcPct val="115000"/>
              </a:lnSpc>
              <a:spcBef>
                <a:spcPts val="0"/>
              </a:spcBef>
              <a:spcAft>
                <a:spcPts val="0"/>
              </a:spcAft>
              <a:buSzPts val="1900"/>
              <a:buNone/>
              <a:defRPr/>
            </a:lvl3pPr>
            <a:lvl4pPr lvl="3" algn="l">
              <a:lnSpc>
                <a:spcPct val="115000"/>
              </a:lnSpc>
              <a:spcBef>
                <a:spcPts val="0"/>
              </a:spcBef>
              <a:spcAft>
                <a:spcPts val="0"/>
              </a:spcAft>
              <a:buSzPts val="1900"/>
              <a:buNone/>
              <a:defRPr/>
            </a:lvl4pPr>
            <a:lvl5pPr lvl="4" algn="l">
              <a:lnSpc>
                <a:spcPct val="115000"/>
              </a:lnSpc>
              <a:spcBef>
                <a:spcPts val="0"/>
              </a:spcBef>
              <a:spcAft>
                <a:spcPts val="0"/>
              </a:spcAft>
              <a:buSzPts val="1900"/>
              <a:buNone/>
              <a:defRPr/>
            </a:lvl5pPr>
            <a:lvl6pPr lvl="5" algn="l">
              <a:lnSpc>
                <a:spcPct val="115000"/>
              </a:lnSpc>
              <a:spcBef>
                <a:spcPts val="0"/>
              </a:spcBef>
              <a:spcAft>
                <a:spcPts val="0"/>
              </a:spcAft>
              <a:buSzPts val="1900"/>
              <a:buNone/>
              <a:defRPr/>
            </a:lvl6pPr>
            <a:lvl7pPr lvl="6" algn="l">
              <a:lnSpc>
                <a:spcPct val="115000"/>
              </a:lnSpc>
              <a:spcBef>
                <a:spcPts val="0"/>
              </a:spcBef>
              <a:spcAft>
                <a:spcPts val="0"/>
              </a:spcAft>
              <a:buSzPts val="1900"/>
              <a:buNone/>
              <a:defRPr/>
            </a:lvl7pPr>
            <a:lvl8pPr lvl="7" algn="l">
              <a:lnSpc>
                <a:spcPct val="115000"/>
              </a:lnSpc>
              <a:spcBef>
                <a:spcPts val="0"/>
              </a:spcBef>
              <a:spcAft>
                <a:spcPts val="0"/>
              </a:spcAft>
              <a:buSzPts val="1900"/>
              <a:buNone/>
              <a:defRPr/>
            </a:lvl8pPr>
            <a:lvl9pPr lvl="8" algn="l">
              <a:lnSpc>
                <a:spcPct val="115000"/>
              </a:lnSpc>
              <a:spcBef>
                <a:spcPts val="0"/>
              </a:spcBef>
              <a:spcAft>
                <a:spcPts val="0"/>
              </a:spcAft>
              <a:buSzPts val="1900"/>
              <a:buNone/>
              <a:defRPr/>
            </a:lvl9pPr>
          </a:lstStyle>
          <a:p/>
        </p:txBody>
      </p:sp>
      <p:sp>
        <p:nvSpPr>
          <p:cNvPr id="1952" name="Google Shape;1952;p195"/>
          <p:cNvSpPr txBox="1"/>
          <p:nvPr>
            <p:ph idx="8" type="body"/>
          </p:nvPr>
        </p:nvSpPr>
        <p:spPr>
          <a:xfrm>
            <a:off x="6409960" y="4328021"/>
            <a:ext cx="4240800" cy="1192500"/>
          </a:xfrm>
          <a:prstGeom prst="rect">
            <a:avLst/>
          </a:prstGeom>
          <a:noFill/>
          <a:ln>
            <a:noFill/>
          </a:ln>
        </p:spPr>
        <p:txBody>
          <a:bodyPr anchorCtr="0" anchor="t" bIns="91425" lIns="91425" spcFirstLastPara="1" rIns="91425" wrap="square" tIns="91425">
            <a:noAutofit/>
          </a:bodyPr>
          <a:lstStyle>
            <a:lvl1pPr indent="-349250" lvl="0" marL="457200" algn="l">
              <a:lnSpc>
                <a:spcPct val="115000"/>
              </a:lnSpc>
              <a:spcBef>
                <a:spcPts val="0"/>
              </a:spcBef>
              <a:spcAft>
                <a:spcPts val="0"/>
              </a:spcAft>
              <a:buSzPts val="1900"/>
              <a:buChar char="■"/>
              <a:defRPr>
                <a:solidFill>
                  <a:srgbClr val="353535"/>
                </a:solidFill>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0"/>
              </a:spcBef>
              <a:spcAft>
                <a:spcPts val="0"/>
              </a:spcAft>
              <a:buSzPts val="1900"/>
              <a:buChar char="■"/>
              <a:defRPr/>
            </a:lvl3pPr>
            <a:lvl4pPr indent="-349250" lvl="3" marL="1828800" algn="l">
              <a:lnSpc>
                <a:spcPct val="115000"/>
              </a:lnSpc>
              <a:spcBef>
                <a:spcPts val="0"/>
              </a:spcBef>
              <a:spcAft>
                <a:spcPts val="0"/>
              </a:spcAft>
              <a:buSzPts val="1900"/>
              <a:buChar char="■"/>
              <a:defRPr/>
            </a:lvl4pPr>
            <a:lvl5pPr indent="-349250" lvl="4" marL="2286000" algn="l">
              <a:lnSpc>
                <a:spcPct val="115000"/>
              </a:lnSpc>
              <a:spcBef>
                <a:spcPts val="0"/>
              </a:spcBef>
              <a:spcAft>
                <a:spcPts val="0"/>
              </a:spcAft>
              <a:buSzPts val="1900"/>
              <a:buChar char="□"/>
              <a:defRPr/>
            </a:lvl5pPr>
            <a:lvl6pPr indent="-349250" lvl="5" marL="2743200" algn="l">
              <a:lnSpc>
                <a:spcPct val="115000"/>
              </a:lnSpc>
              <a:spcBef>
                <a:spcPts val="0"/>
              </a:spcBef>
              <a:spcAft>
                <a:spcPts val="0"/>
              </a:spcAft>
              <a:buSzPts val="1900"/>
              <a:buChar char="■"/>
              <a:defRPr/>
            </a:lvl6pPr>
            <a:lvl7pPr indent="-349250" lvl="6" marL="3200400" algn="l">
              <a:lnSpc>
                <a:spcPct val="115000"/>
              </a:lnSpc>
              <a:spcBef>
                <a:spcPts val="0"/>
              </a:spcBef>
              <a:spcAft>
                <a:spcPts val="0"/>
              </a:spcAft>
              <a:buSzPts val="1900"/>
              <a:buChar char="■"/>
              <a:defRPr/>
            </a:lvl7pPr>
            <a:lvl8pPr indent="-349250" lvl="7" marL="3657600" algn="l">
              <a:lnSpc>
                <a:spcPct val="115000"/>
              </a:lnSpc>
              <a:spcBef>
                <a:spcPts val="0"/>
              </a:spcBef>
              <a:spcAft>
                <a:spcPts val="0"/>
              </a:spcAft>
              <a:buSzPts val="1900"/>
              <a:buChar char="□"/>
              <a:defRPr/>
            </a:lvl8pPr>
            <a:lvl9pPr indent="-349250" lvl="8" marL="4114800" algn="l">
              <a:lnSpc>
                <a:spcPct val="115000"/>
              </a:lnSpc>
              <a:spcBef>
                <a:spcPts val="0"/>
              </a:spcBef>
              <a:spcAft>
                <a:spcPts val="0"/>
              </a:spcAft>
              <a:buSzPts val="1900"/>
              <a:buChar char="■"/>
              <a:defRPr/>
            </a:lvl9pPr>
          </a:lstStyle>
          <a:p/>
        </p:txBody>
      </p:sp>
      <p:cxnSp>
        <p:nvCxnSpPr>
          <p:cNvPr id="1953" name="Google Shape;1953;p195"/>
          <p:cNvCxnSpPr/>
          <p:nvPr/>
        </p:nvCxnSpPr>
        <p:spPr>
          <a:xfrm>
            <a:off x="6159133" y="3950407"/>
            <a:ext cx="0" cy="1678500"/>
          </a:xfrm>
          <a:prstGeom prst="straightConnector1">
            <a:avLst/>
          </a:prstGeom>
          <a:noFill/>
          <a:ln cap="flat" cmpd="sng" w="38100">
            <a:solidFill>
              <a:srgbClr val="479AC8"/>
            </a:solidFill>
            <a:prstDash val="solid"/>
            <a:round/>
            <a:headEnd len="sm" w="sm" type="none"/>
            <a:tailEnd len="sm" w="sm" type="none"/>
          </a:ln>
        </p:spPr>
      </p:cxnSp>
      <p:sp>
        <p:nvSpPr>
          <p:cNvPr id="1954" name="Google Shape;1954;p195"/>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lnSpc>
                <a:spcPct val="100000"/>
              </a:lnSpc>
              <a:spcBef>
                <a:spcPts val="0"/>
              </a:spcBef>
              <a:spcAft>
                <a:spcPts val="0"/>
              </a:spcAft>
              <a:buClr>
                <a:schemeClr val="dk2"/>
              </a:buClr>
              <a:buSzPts val="1500"/>
              <a:buFont typeface="Muli"/>
              <a:buNone/>
              <a:defRPr i="0" sz="3100" u="none" cap="none" strike="noStrike">
                <a:solidFill>
                  <a:schemeClr val="dk2"/>
                </a:solidFill>
                <a:latin typeface="Muli"/>
                <a:ea typeface="Muli"/>
                <a:cs typeface="Muli"/>
                <a:sym typeface="Muli"/>
              </a:defRPr>
            </a:lvl1pPr>
            <a:lvl2pPr lvl="1" algn="l">
              <a:lnSpc>
                <a:spcPct val="100000"/>
              </a:lnSpc>
              <a:spcBef>
                <a:spcPts val="0"/>
              </a:spcBef>
              <a:spcAft>
                <a:spcPts val="0"/>
              </a:spcAft>
              <a:buSzPts val="1500"/>
              <a:buFont typeface="Muli"/>
              <a:buNone/>
              <a:defRPr sz="1900">
                <a:latin typeface="Muli"/>
                <a:ea typeface="Muli"/>
                <a:cs typeface="Muli"/>
                <a:sym typeface="Muli"/>
              </a:defRPr>
            </a:lvl2pPr>
            <a:lvl3pPr lvl="2" algn="l">
              <a:lnSpc>
                <a:spcPct val="100000"/>
              </a:lnSpc>
              <a:spcBef>
                <a:spcPts val="0"/>
              </a:spcBef>
              <a:spcAft>
                <a:spcPts val="0"/>
              </a:spcAft>
              <a:buSzPts val="1500"/>
              <a:buFont typeface="Muli"/>
              <a:buNone/>
              <a:defRPr sz="1900">
                <a:latin typeface="Muli"/>
                <a:ea typeface="Muli"/>
                <a:cs typeface="Muli"/>
                <a:sym typeface="Muli"/>
              </a:defRPr>
            </a:lvl3pPr>
            <a:lvl4pPr lvl="3" algn="l">
              <a:lnSpc>
                <a:spcPct val="100000"/>
              </a:lnSpc>
              <a:spcBef>
                <a:spcPts val="0"/>
              </a:spcBef>
              <a:spcAft>
                <a:spcPts val="0"/>
              </a:spcAft>
              <a:buSzPts val="1500"/>
              <a:buFont typeface="Muli"/>
              <a:buNone/>
              <a:defRPr sz="1900">
                <a:latin typeface="Muli"/>
                <a:ea typeface="Muli"/>
                <a:cs typeface="Muli"/>
                <a:sym typeface="Muli"/>
              </a:defRPr>
            </a:lvl4pPr>
            <a:lvl5pPr lvl="4" algn="l">
              <a:lnSpc>
                <a:spcPct val="100000"/>
              </a:lnSpc>
              <a:spcBef>
                <a:spcPts val="0"/>
              </a:spcBef>
              <a:spcAft>
                <a:spcPts val="0"/>
              </a:spcAft>
              <a:buSzPts val="1500"/>
              <a:buFont typeface="Muli"/>
              <a:buNone/>
              <a:defRPr sz="1900">
                <a:latin typeface="Muli"/>
                <a:ea typeface="Muli"/>
                <a:cs typeface="Muli"/>
                <a:sym typeface="Muli"/>
              </a:defRPr>
            </a:lvl5pPr>
            <a:lvl6pPr lvl="5" algn="l">
              <a:lnSpc>
                <a:spcPct val="100000"/>
              </a:lnSpc>
              <a:spcBef>
                <a:spcPts val="0"/>
              </a:spcBef>
              <a:spcAft>
                <a:spcPts val="0"/>
              </a:spcAft>
              <a:buSzPts val="1500"/>
              <a:buFont typeface="Muli"/>
              <a:buNone/>
              <a:defRPr sz="1900">
                <a:latin typeface="Muli"/>
                <a:ea typeface="Muli"/>
                <a:cs typeface="Muli"/>
                <a:sym typeface="Muli"/>
              </a:defRPr>
            </a:lvl6pPr>
            <a:lvl7pPr lvl="6" algn="l">
              <a:lnSpc>
                <a:spcPct val="100000"/>
              </a:lnSpc>
              <a:spcBef>
                <a:spcPts val="0"/>
              </a:spcBef>
              <a:spcAft>
                <a:spcPts val="0"/>
              </a:spcAft>
              <a:buSzPts val="1500"/>
              <a:buFont typeface="Muli"/>
              <a:buNone/>
              <a:defRPr sz="1900">
                <a:latin typeface="Muli"/>
                <a:ea typeface="Muli"/>
                <a:cs typeface="Muli"/>
                <a:sym typeface="Muli"/>
              </a:defRPr>
            </a:lvl7pPr>
            <a:lvl8pPr lvl="7" algn="l">
              <a:lnSpc>
                <a:spcPct val="100000"/>
              </a:lnSpc>
              <a:spcBef>
                <a:spcPts val="0"/>
              </a:spcBef>
              <a:spcAft>
                <a:spcPts val="0"/>
              </a:spcAft>
              <a:buSzPts val="1500"/>
              <a:buFont typeface="Muli"/>
              <a:buNone/>
              <a:defRPr sz="1900">
                <a:latin typeface="Muli"/>
                <a:ea typeface="Muli"/>
                <a:cs typeface="Muli"/>
                <a:sym typeface="Muli"/>
              </a:defRPr>
            </a:lvl8pPr>
            <a:lvl9pPr lvl="8" algn="l">
              <a:lnSpc>
                <a:spcPct val="100000"/>
              </a:lnSpc>
              <a:spcBef>
                <a:spcPts val="0"/>
              </a:spcBef>
              <a:spcAft>
                <a:spcPts val="0"/>
              </a:spcAft>
              <a:buSzPts val="1500"/>
              <a:buFont typeface="Muli"/>
              <a:buNone/>
              <a:defRPr sz="1900">
                <a:latin typeface="Muli"/>
                <a:ea typeface="Muli"/>
                <a:cs typeface="Muli"/>
                <a:sym typeface="Muli"/>
              </a:defRPr>
            </a:lvl9pPr>
          </a:lstStyle>
          <a:p/>
        </p:txBody>
      </p:sp>
      <p:sp>
        <p:nvSpPr>
          <p:cNvPr id="1955" name="Google Shape;1955;p195"/>
          <p:cNvSpPr txBox="1"/>
          <p:nvPr>
            <p:ph idx="12" type="sldNum"/>
          </p:nvPr>
        </p:nvSpPr>
        <p:spPr>
          <a:xfrm>
            <a:off x="10668000" y="6295225"/>
            <a:ext cx="762000" cy="280500"/>
          </a:xfrm>
          <a:prstGeom prst="rect">
            <a:avLst/>
          </a:prstGeom>
          <a:noFill/>
          <a:ln>
            <a:noFill/>
          </a:ln>
        </p:spPr>
        <p:txBody>
          <a:bodyPr anchorCtr="0" anchor="t" bIns="91425" lIns="91425" spcFirstLastPara="1" rIns="91425" wrap="square" tIns="91425">
            <a:noAutofit/>
          </a:bodyPr>
          <a:lstStyle>
            <a:lvl1pPr indent="0" lvl="0"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1pPr>
            <a:lvl2pPr indent="0" lvl="1"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2pPr>
            <a:lvl3pPr indent="0" lvl="2"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3pPr>
            <a:lvl4pPr indent="0" lvl="3"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4pPr>
            <a:lvl5pPr indent="0" lvl="4"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5pPr>
            <a:lvl6pPr indent="0" lvl="5"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6pPr>
            <a:lvl7pPr indent="0" lvl="6"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7pPr>
            <a:lvl8pPr indent="0" lvl="7"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8pPr>
            <a:lvl9pPr indent="0" lvl="8" marL="0" marR="0" algn="ctr">
              <a:lnSpc>
                <a:spcPct val="100000"/>
              </a:lnSpc>
              <a:spcBef>
                <a:spcPts val="0"/>
              </a:spcBef>
              <a:spcAft>
                <a:spcPts val="0"/>
              </a:spcAft>
              <a:buClr>
                <a:srgbClr val="000000"/>
              </a:buClr>
              <a:buSzPts val="1300"/>
              <a:buFont typeface="Arial"/>
              <a:buNone/>
              <a:defRPr b="0" i="0" sz="1300" u="none" cap="none" strike="noStrike">
                <a:solidFill>
                  <a:srgbClr val="FFFFFF"/>
                </a:solidFill>
                <a:latin typeface="Muli"/>
                <a:ea typeface="Muli"/>
                <a:cs typeface="Muli"/>
                <a:sym typeface="Muli"/>
              </a:defRPr>
            </a:lvl9pPr>
          </a:lstStyle>
          <a:p>
            <a:pPr indent="0" lvl="0" marL="0" rtl="0" algn="ctr">
              <a:spcBef>
                <a:spcPts val="0"/>
              </a:spcBef>
              <a:spcAft>
                <a:spcPts val="0"/>
              </a:spcAft>
              <a:buNone/>
            </a:pPr>
            <a:fld id="{00000000-1234-1234-1234-123412341234}" type="slidenum">
              <a:rPr lang="en-US"/>
              <a:t>‹#›</a:t>
            </a:fld>
            <a:endParaRPr/>
          </a:p>
        </p:txBody>
      </p:sp>
      <p:sp>
        <p:nvSpPr>
          <p:cNvPr id="1956" name="Google Shape;1956;p195"/>
          <p:cNvSpPr/>
          <p:nvPr/>
        </p:nvSpPr>
        <p:spPr>
          <a:xfrm>
            <a:off x="10547850" y="6020125"/>
            <a:ext cx="984000" cy="837900"/>
          </a:xfrm>
          <a:prstGeom prst="roundRect">
            <a:avLst>
              <a:gd fmla="val 16667"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Muli"/>
              <a:ea typeface="Muli"/>
              <a:cs typeface="Muli"/>
              <a:sym typeface="Muli"/>
            </a:endParaRPr>
          </a:p>
        </p:txBody>
      </p:sp>
      <p:grpSp>
        <p:nvGrpSpPr>
          <p:cNvPr id="1957" name="Google Shape;1957;p195"/>
          <p:cNvGrpSpPr/>
          <p:nvPr/>
        </p:nvGrpSpPr>
        <p:grpSpPr>
          <a:xfrm>
            <a:off x="0" y="5980278"/>
            <a:ext cx="12191479" cy="127050"/>
            <a:chOff x="0" y="9863563"/>
            <a:chExt cx="20104682" cy="209550"/>
          </a:xfrm>
        </p:grpSpPr>
        <p:sp>
          <p:nvSpPr>
            <p:cNvPr id="1958" name="Google Shape;1958;p195"/>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59" name="Google Shape;1959;p195"/>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60" name="Google Shape;1960;p195"/>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61" name="Google Shape;1961;p195"/>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grpSp>
        <p:nvGrpSpPr>
          <p:cNvPr id="1962" name="Google Shape;1962;p195"/>
          <p:cNvGrpSpPr/>
          <p:nvPr/>
        </p:nvGrpSpPr>
        <p:grpSpPr>
          <a:xfrm>
            <a:off x="10472612" y="6300976"/>
            <a:ext cx="1450594" cy="352728"/>
            <a:chOff x="17270138" y="10392506"/>
            <a:chExt cx="2392141" cy="581772"/>
          </a:xfrm>
        </p:grpSpPr>
        <p:grpSp>
          <p:nvGrpSpPr>
            <p:cNvPr id="1963" name="Google Shape;1963;p195"/>
            <p:cNvGrpSpPr/>
            <p:nvPr/>
          </p:nvGrpSpPr>
          <p:grpSpPr>
            <a:xfrm>
              <a:off x="17879688" y="10615449"/>
              <a:ext cx="479402" cy="221678"/>
              <a:chOff x="17879688" y="10615449"/>
              <a:chExt cx="479402" cy="221678"/>
            </a:xfrm>
          </p:grpSpPr>
          <p:pic>
            <p:nvPicPr>
              <p:cNvPr id="1964" name="Google Shape;1964;p195"/>
              <p:cNvPicPr preferRelativeResize="0"/>
              <p:nvPr/>
            </p:nvPicPr>
            <p:blipFill rotWithShape="1">
              <a:blip r:embed="rId2">
                <a:alphaModFix/>
              </a:blip>
              <a:srcRect b="0" l="0" r="0" t="0"/>
              <a:stretch/>
            </p:blipFill>
            <p:spPr>
              <a:xfrm>
                <a:off x="17879688" y="10624359"/>
                <a:ext cx="165691" cy="212768"/>
              </a:xfrm>
              <a:prstGeom prst="rect">
                <a:avLst/>
              </a:prstGeom>
              <a:noFill/>
              <a:ln>
                <a:noFill/>
              </a:ln>
            </p:spPr>
          </p:pic>
          <p:sp>
            <p:nvSpPr>
              <p:cNvPr id="1965" name="Google Shape;1965;p195"/>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
          <p:nvSpPr>
            <p:cNvPr id="1966" name="Google Shape;1966;p195"/>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67" name="Google Shape;1967;p195"/>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68" name="Google Shape;1968;p195"/>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nvGrpSpPr>
            <p:cNvPr id="1969" name="Google Shape;1969;p195"/>
            <p:cNvGrpSpPr/>
            <p:nvPr/>
          </p:nvGrpSpPr>
          <p:grpSpPr>
            <a:xfrm>
              <a:off x="17270138" y="10697205"/>
              <a:ext cx="448309" cy="277073"/>
              <a:chOff x="17270138" y="10697205"/>
              <a:chExt cx="448309" cy="277073"/>
            </a:xfrm>
          </p:grpSpPr>
          <p:sp>
            <p:nvSpPr>
              <p:cNvPr id="1970" name="Google Shape;1970;p195"/>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71" name="Google Shape;1971;p195"/>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72" name="Google Shape;1972;p195"/>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973" name="Google Shape;1973;p195"/>
            <p:cNvPicPr preferRelativeResize="0"/>
            <p:nvPr/>
          </p:nvPicPr>
          <p:blipFill rotWithShape="1">
            <a:blip r:embed="rId3">
              <a:alphaModFix/>
            </a:blip>
            <a:srcRect b="0" l="0" r="0" t="0"/>
            <a:stretch/>
          </p:blipFill>
          <p:spPr>
            <a:xfrm>
              <a:off x="17298399" y="10392506"/>
              <a:ext cx="391240" cy="257497"/>
            </a:xfrm>
            <a:prstGeom prst="rect">
              <a:avLst/>
            </a:prstGeom>
            <a:noFill/>
            <a:ln>
              <a:noFill/>
            </a:ln>
          </p:spPr>
        </p:pic>
      </p:grpSp>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44" Type="http://schemas.openxmlformats.org/officeDocument/2006/relationships/slideLayout" Target="../slideLayouts/slideLayout44.xml"/><Relationship Id="rId43" Type="http://schemas.openxmlformats.org/officeDocument/2006/relationships/slideLayout" Target="../slideLayouts/slideLayout43.xml"/><Relationship Id="rId46" Type="http://schemas.openxmlformats.org/officeDocument/2006/relationships/slideLayout" Target="../slideLayouts/slideLayout46.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48" Type="http://schemas.openxmlformats.org/officeDocument/2006/relationships/slideLayout" Target="../slideLayouts/slideLayout48.xml"/><Relationship Id="rId47" Type="http://schemas.openxmlformats.org/officeDocument/2006/relationships/slideLayout" Target="../slideLayouts/slideLayout47.xml"/><Relationship Id="rId49" Type="http://schemas.openxmlformats.org/officeDocument/2006/relationships/slideLayout" Target="../slideLayouts/slideLayout4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9" Type="http://schemas.openxmlformats.org/officeDocument/2006/relationships/slideLayout" Target="../slideLayouts/slideLayout39.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9" Type="http://schemas.openxmlformats.org/officeDocument/2006/relationships/slideLayout" Target="../slideLayouts/slideLayout29.xml"/><Relationship Id="rId51" Type="http://schemas.openxmlformats.org/officeDocument/2006/relationships/slideLayout" Target="../slideLayouts/slideLayout51.xml"/><Relationship Id="rId50" Type="http://schemas.openxmlformats.org/officeDocument/2006/relationships/slideLayout" Target="../slideLayouts/slideLayout50.xml"/><Relationship Id="rId52" Type="http://schemas.openxmlformats.org/officeDocument/2006/relationships/theme" Target="../theme/theme3.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40" Type="http://schemas.openxmlformats.org/officeDocument/2006/relationships/slideLayout" Target="../slideLayouts/slideLayout91.xml"/><Relationship Id="rId42" Type="http://schemas.openxmlformats.org/officeDocument/2006/relationships/slideLayout" Target="../slideLayouts/slideLayout93.xml"/><Relationship Id="rId41" Type="http://schemas.openxmlformats.org/officeDocument/2006/relationships/slideLayout" Target="../slideLayouts/slideLayout92.xml"/><Relationship Id="rId44" Type="http://schemas.openxmlformats.org/officeDocument/2006/relationships/slideLayout" Target="../slideLayouts/slideLayout95.xml"/><Relationship Id="rId43" Type="http://schemas.openxmlformats.org/officeDocument/2006/relationships/slideLayout" Target="../slideLayouts/slideLayout94.xml"/><Relationship Id="rId46" Type="http://schemas.openxmlformats.org/officeDocument/2006/relationships/slideLayout" Target="../slideLayouts/slideLayout97.xml"/><Relationship Id="rId45" Type="http://schemas.openxmlformats.org/officeDocument/2006/relationships/slideLayout" Target="../slideLayouts/slideLayout96.xml"/><Relationship Id="rId1" Type="http://schemas.openxmlformats.org/officeDocument/2006/relationships/slideLayout" Target="../slideLayouts/slideLayout52.xml"/><Relationship Id="rId2" Type="http://schemas.openxmlformats.org/officeDocument/2006/relationships/slideLayout" Target="../slideLayouts/slideLayout53.xml"/><Relationship Id="rId3" Type="http://schemas.openxmlformats.org/officeDocument/2006/relationships/slideLayout" Target="../slideLayouts/slideLayout54.xml"/><Relationship Id="rId4" Type="http://schemas.openxmlformats.org/officeDocument/2006/relationships/slideLayout" Target="../slideLayouts/slideLayout55.xml"/><Relationship Id="rId9" Type="http://schemas.openxmlformats.org/officeDocument/2006/relationships/slideLayout" Target="../slideLayouts/slideLayout60.xml"/><Relationship Id="rId48" Type="http://schemas.openxmlformats.org/officeDocument/2006/relationships/slideLayout" Target="../slideLayouts/slideLayout99.xml"/><Relationship Id="rId47" Type="http://schemas.openxmlformats.org/officeDocument/2006/relationships/slideLayout" Target="../slideLayouts/slideLayout98.xml"/><Relationship Id="rId49" Type="http://schemas.openxmlformats.org/officeDocument/2006/relationships/slideLayout" Target="../slideLayouts/slideLayout100.xml"/><Relationship Id="rId5" Type="http://schemas.openxmlformats.org/officeDocument/2006/relationships/slideLayout" Target="../slideLayouts/slideLayout56.xml"/><Relationship Id="rId6" Type="http://schemas.openxmlformats.org/officeDocument/2006/relationships/slideLayout" Target="../slideLayouts/slideLayout57.xml"/><Relationship Id="rId7" Type="http://schemas.openxmlformats.org/officeDocument/2006/relationships/slideLayout" Target="../slideLayouts/slideLayout58.xml"/><Relationship Id="rId8" Type="http://schemas.openxmlformats.org/officeDocument/2006/relationships/slideLayout" Target="../slideLayouts/slideLayout59.xml"/><Relationship Id="rId31" Type="http://schemas.openxmlformats.org/officeDocument/2006/relationships/slideLayout" Target="../slideLayouts/slideLayout82.xml"/><Relationship Id="rId30" Type="http://schemas.openxmlformats.org/officeDocument/2006/relationships/slideLayout" Target="../slideLayouts/slideLayout81.xml"/><Relationship Id="rId33" Type="http://schemas.openxmlformats.org/officeDocument/2006/relationships/slideLayout" Target="../slideLayouts/slideLayout84.xml"/><Relationship Id="rId32" Type="http://schemas.openxmlformats.org/officeDocument/2006/relationships/slideLayout" Target="../slideLayouts/slideLayout83.xml"/><Relationship Id="rId35" Type="http://schemas.openxmlformats.org/officeDocument/2006/relationships/slideLayout" Target="../slideLayouts/slideLayout86.xml"/><Relationship Id="rId34" Type="http://schemas.openxmlformats.org/officeDocument/2006/relationships/slideLayout" Target="../slideLayouts/slideLayout85.xml"/><Relationship Id="rId37" Type="http://schemas.openxmlformats.org/officeDocument/2006/relationships/slideLayout" Target="../slideLayouts/slideLayout88.xml"/><Relationship Id="rId36" Type="http://schemas.openxmlformats.org/officeDocument/2006/relationships/slideLayout" Target="../slideLayouts/slideLayout87.xml"/><Relationship Id="rId39" Type="http://schemas.openxmlformats.org/officeDocument/2006/relationships/slideLayout" Target="../slideLayouts/slideLayout90.xml"/><Relationship Id="rId38" Type="http://schemas.openxmlformats.org/officeDocument/2006/relationships/slideLayout" Target="../slideLayouts/slideLayout89.xml"/><Relationship Id="rId62" Type="http://schemas.openxmlformats.org/officeDocument/2006/relationships/slideLayout" Target="../slideLayouts/slideLayout113.xml"/><Relationship Id="rId61" Type="http://schemas.openxmlformats.org/officeDocument/2006/relationships/slideLayout" Target="../slideLayouts/slideLayout112.xml"/><Relationship Id="rId20" Type="http://schemas.openxmlformats.org/officeDocument/2006/relationships/slideLayout" Target="../slideLayouts/slideLayout71.xml"/><Relationship Id="rId64" Type="http://schemas.openxmlformats.org/officeDocument/2006/relationships/slideLayout" Target="../slideLayouts/slideLayout115.xml"/><Relationship Id="rId63" Type="http://schemas.openxmlformats.org/officeDocument/2006/relationships/slideLayout" Target="../slideLayouts/slideLayout114.xml"/><Relationship Id="rId22" Type="http://schemas.openxmlformats.org/officeDocument/2006/relationships/slideLayout" Target="../slideLayouts/slideLayout73.xml"/><Relationship Id="rId66" Type="http://schemas.openxmlformats.org/officeDocument/2006/relationships/slideLayout" Target="../slideLayouts/slideLayout117.xml"/><Relationship Id="rId21" Type="http://schemas.openxmlformats.org/officeDocument/2006/relationships/slideLayout" Target="../slideLayouts/slideLayout72.xml"/><Relationship Id="rId65" Type="http://schemas.openxmlformats.org/officeDocument/2006/relationships/slideLayout" Target="../slideLayouts/slideLayout116.xml"/><Relationship Id="rId24" Type="http://schemas.openxmlformats.org/officeDocument/2006/relationships/slideLayout" Target="../slideLayouts/slideLayout75.xml"/><Relationship Id="rId23" Type="http://schemas.openxmlformats.org/officeDocument/2006/relationships/slideLayout" Target="../slideLayouts/slideLayout74.xml"/><Relationship Id="rId67" Type="http://schemas.openxmlformats.org/officeDocument/2006/relationships/theme" Target="../theme/theme2.xml"/><Relationship Id="rId60" Type="http://schemas.openxmlformats.org/officeDocument/2006/relationships/slideLayout" Target="../slideLayouts/slideLayout111.xml"/><Relationship Id="rId26" Type="http://schemas.openxmlformats.org/officeDocument/2006/relationships/slideLayout" Target="../slideLayouts/slideLayout77.xml"/><Relationship Id="rId25" Type="http://schemas.openxmlformats.org/officeDocument/2006/relationships/slideLayout" Target="../slideLayouts/slideLayout76.xml"/><Relationship Id="rId28" Type="http://schemas.openxmlformats.org/officeDocument/2006/relationships/slideLayout" Target="../slideLayouts/slideLayout79.xml"/><Relationship Id="rId27" Type="http://schemas.openxmlformats.org/officeDocument/2006/relationships/slideLayout" Target="../slideLayouts/slideLayout78.xml"/><Relationship Id="rId29" Type="http://schemas.openxmlformats.org/officeDocument/2006/relationships/slideLayout" Target="../slideLayouts/slideLayout80.xml"/><Relationship Id="rId51" Type="http://schemas.openxmlformats.org/officeDocument/2006/relationships/slideLayout" Target="../slideLayouts/slideLayout102.xml"/><Relationship Id="rId50" Type="http://schemas.openxmlformats.org/officeDocument/2006/relationships/slideLayout" Target="../slideLayouts/slideLayout101.xml"/><Relationship Id="rId53" Type="http://schemas.openxmlformats.org/officeDocument/2006/relationships/slideLayout" Target="../slideLayouts/slideLayout104.xml"/><Relationship Id="rId52" Type="http://schemas.openxmlformats.org/officeDocument/2006/relationships/slideLayout" Target="../slideLayouts/slideLayout103.xml"/><Relationship Id="rId11" Type="http://schemas.openxmlformats.org/officeDocument/2006/relationships/slideLayout" Target="../slideLayouts/slideLayout62.xml"/><Relationship Id="rId55" Type="http://schemas.openxmlformats.org/officeDocument/2006/relationships/slideLayout" Target="../slideLayouts/slideLayout106.xml"/><Relationship Id="rId10" Type="http://schemas.openxmlformats.org/officeDocument/2006/relationships/slideLayout" Target="../slideLayouts/slideLayout61.xml"/><Relationship Id="rId54" Type="http://schemas.openxmlformats.org/officeDocument/2006/relationships/slideLayout" Target="../slideLayouts/slideLayout105.xml"/><Relationship Id="rId13" Type="http://schemas.openxmlformats.org/officeDocument/2006/relationships/slideLayout" Target="../slideLayouts/slideLayout64.xml"/><Relationship Id="rId57" Type="http://schemas.openxmlformats.org/officeDocument/2006/relationships/slideLayout" Target="../slideLayouts/slideLayout108.xml"/><Relationship Id="rId12" Type="http://schemas.openxmlformats.org/officeDocument/2006/relationships/slideLayout" Target="../slideLayouts/slideLayout63.xml"/><Relationship Id="rId56" Type="http://schemas.openxmlformats.org/officeDocument/2006/relationships/slideLayout" Target="../slideLayouts/slideLayout107.xml"/><Relationship Id="rId15" Type="http://schemas.openxmlformats.org/officeDocument/2006/relationships/slideLayout" Target="../slideLayouts/slideLayout66.xml"/><Relationship Id="rId59" Type="http://schemas.openxmlformats.org/officeDocument/2006/relationships/slideLayout" Target="../slideLayouts/slideLayout110.xml"/><Relationship Id="rId14" Type="http://schemas.openxmlformats.org/officeDocument/2006/relationships/slideLayout" Target="../slideLayouts/slideLayout65.xml"/><Relationship Id="rId58" Type="http://schemas.openxmlformats.org/officeDocument/2006/relationships/slideLayout" Target="../slideLayouts/slideLayout109.xml"/><Relationship Id="rId17" Type="http://schemas.openxmlformats.org/officeDocument/2006/relationships/slideLayout" Target="../slideLayouts/slideLayout68.xml"/><Relationship Id="rId16" Type="http://schemas.openxmlformats.org/officeDocument/2006/relationships/slideLayout" Target="../slideLayouts/slideLayout67.xml"/><Relationship Id="rId19" Type="http://schemas.openxmlformats.org/officeDocument/2006/relationships/slideLayout" Target="../slideLayouts/slideLayout70.xml"/><Relationship Id="rId18" Type="http://schemas.openxmlformats.org/officeDocument/2006/relationships/slideLayout" Target="../slideLayouts/slideLayout69.xml"/></Relationships>
</file>

<file path=ppt/slideMasters/_rels/slideMaster3.xml.rels><?xml version="1.0" encoding="UTF-8" standalone="yes"?><Relationships xmlns="http://schemas.openxmlformats.org/package/2006/relationships"><Relationship Id="rId40" Type="http://schemas.openxmlformats.org/officeDocument/2006/relationships/slideLayout" Target="../slideLayouts/slideLayout157.xml"/><Relationship Id="rId42" Type="http://schemas.openxmlformats.org/officeDocument/2006/relationships/slideLayout" Target="../slideLayouts/slideLayout159.xml"/><Relationship Id="rId41" Type="http://schemas.openxmlformats.org/officeDocument/2006/relationships/slideLayout" Target="../slideLayouts/slideLayout158.xml"/><Relationship Id="rId44" Type="http://schemas.openxmlformats.org/officeDocument/2006/relationships/slideLayout" Target="../slideLayouts/slideLayout161.xml"/><Relationship Id="rId43" Type="http://schemas.openxmlformats.org/officeDocument/2006/relationships/slideLayout" Target="../slideLayouts/slideLayout160.xml"/><Relationship Id="rId46" Type="http://schemas.openxmlformats.org/officeDocument/2006/relationships/slideLayout" Target="../slideLayouts/slideLayout163.xml"/><Relationship Id="rId45" Type="http://schemas.openxmlformats.org/officeDocument/2006/relationships/slideLayout" Target="../slideLayouts/slideLayout162.xml"/><Relationship Id="rId1" Type="http://schemas.openxmlformats.org/officeDocument/2006/relationships/slideLayout" Target="../slideLayouts/slideLayout118.xml"/><Relationship Id="rId2" Type="http://schemas.openxmlformats.org/officeDocument/2006/relationships/slideLayout" Target="../slideLayouts/slideLayout119.xml"/><Relationship Id="rId3" Type="http://schemas.openxmlformats.org/officeDocument/2006/relationships/slideLayout" Target="../slideLayouts/slideLayout120.xml"/><Relationship Id="rId4" Type="http://schemas.openxmlformats.org/officeDocument/2006/relationships/slideLayout" Target="../slideLayouts/slideLayout121.xml"/><Relationship Id="rId9" Type="http://schemas.openxmlformats.org/officeDocument/2006/relationships/slideLayout" Target="../slideLayouts/slideLayout126.xml"/><Relationship Id="rId48" Type="http://schemas.openxmlformats.org/officeDocument/2006/relationships/slideLayout" Target="../slideLayouts/slideLayout165.xml"/><Relationship Id="rId47" Type="http://schemas.openxmlformats.org/officeDocument/2006/relationships/slideLayout" Target="../slideLayouts/slideLayout164.xml"/><Relationship Id="rId49" Type="http://schemas.openxmlformats.org/officeDocument/2006/relationships/slideLayout" Target="../slideLayouts/slideLayout166.xml"/><Relationship Id="rId5" Type="http://schemas.openxmlformats.org/officeDocument/2006/relationships/slideLayout" Target="../slideLayouts/slideLayout122.xml"/><Relationship Id="rId6" Type="http://schemas.openxmlformats.org/officeDocument/2006/relationships/slideLayout" Target="../slideLayouts/slideLayout123.xml"/><Relationship Id="rId7" Type="http://schemas.openxmlformats.org/officeDocument/2006/relationships/slideLayout" Target="../slideLayouts/slideLayout124.xml"/><Relationship Id="rId8" Type="http://schemas.openxmlformats.org/officeDocument/2006/relationships/slideLayout" Target="../slideLayouts/slideLayout125.xml"/><Relationship Id="rId73" Type="http://schemas.openxmlformats.org/officeDocument/2006/relationships/slideLayout" Target="../slideLayouts/slideLayout190.xml"/><Relationship Id="rId72" Type="http://schemas.openxmlformats.org/officeDocument/2006/relationships/slideLayout" Target="../slideLayouts/slideLayout189.xml"/><Relationship Id="rId31" Type="http://schemas.openxmlformats.org/officeDocument/2006/relationships/slideLayout" Target="../slideLayouts/slideLayout148.xml"/><Relationship Id="rId75" Type="http://schemas.openxmlformats.org/officeDocument/2006/relationships/slideLayout" Target="../slideLayouts/slideLayout192.xml"/><Relationship Id="rId30" Type="http://schemas.openxmlformats.org/officeDocument/2006/relationships/slideLayout" Target="../slideLayouts/slideLayout147.xml"/><Relationship Id="rId74" Type="http://schemas.openxmlformats.org/officeDocument/2006/relationships/slideLayout" Target="../slideLayouts/slideLayout191.xml"/><Relationship Id="rId33" Type="http://schemas.openxmlformats.org/officeDocument/2006/relationships/slideLayout" Target="../slideLayouts/slideLayout150.xml"/><Relationship Id="rId32" Type="http://schemas.openxmlformats.org/officeDocument/2006/relationships/slideLayout" Target="../slideLayouts/slideLayout149.xml"/><Relationship Id="rId76" Type="http://schemas.openxmlformats.org/officeDocument/2006/relationships/theme" Target="../theme/theme1.xml"/><Relationship Id="rId35" Type="http://schemas.openxmlformats.org/officeDocument/2006/relationships/slideLayout" Target="../slideLayouts/slideLayout152.xml"/><Relationship Id="rId34" Type="http://schemas.openxmlformats.org/officeDocument/2006/relationships/slideLayout" Target="../slideLayouts/slideLayout151.xml"/><Relationship Id="rId71" Type="http://schemas.openxmlformats.org/officeDocument/2006/relationships/slideLayout" Target="../slideLayouts/slideLayout188.xml"/><Relationship Id="rId70" Type="http://schemas.openxmlformats.org/officeDocument/2006/relationships/slideLayout" Target="../slideLayouts/slideLayout187.xml"/><Relationship Id="rId37" Type="http://schemas.openxmlformats.org/officeDocument/2006/relationships/slideLayout" Target="../slideLayouts/slideLayout154.xml"/><Relationship Id="rId36" Type="http://schemas.openxmlformats.org/officeDocument/2006/relationships/slideLayout" Target="../slideLayouts/slideLayout153.xml"/><Relationship Id="rId39" Type="http://schemas.openxmlformats.org/officeDocument/2006/relationships/slideLayout" Target="../slideLayouts/slideLayout156.xml"/><Relationship Id="rId38" Type="http://schemas.openxmlformats.org/officeDocument/2006/relationships/slideLayout" Target="../slideLayouts/slideLayout155.xml"/><Relationship Id="rId62" Type="http://schemas.openxmlformats.org/officeDocument/2006/relationships/slideLayout" Target="../slideLayouts/slideLayout179.xml"/><Relationship Id="rId61" Type="http://schemas.openxmlformats.org/officeDocument/2006/relationships/slideLayout" Target="../slideLayouts/slideLayout178.xml"/><Relationship Id="rId20" Type="http://schemas.openxmlformats.org/officeDocument/2006/relationships/slideLayout" Target="../slideLayouts/slideLayout137.xml"/><Relationship Id="rId64" Type="http://schemas.openxmlformats.org/officeDocument/2006/relationships/slideLayout" Target="../slideLayouts/slideLayout181.xml"/><Relationship Id="rId63" Type="http://schemas.openxmlformats.org/officeDocument/2006/relationships/slideLayout" Target="../slideLayouts/slideLayout180.xml"/><Relationship Id="rId22" Type="http://schemas.openxmlformats.org/officeDocument/2006/relationships/slideLayout" Target="../slideLayouts/slideLayout139.xml"/><Relationship Id="rId66" Type="http://schemas.openxmlformats.org/officeDocument/2006/relationships/slideLayout" Target="../slideLayouts/slideLayout183.xml"/><Relationship Id="rId21" Type="http://schemas.openxmlformats.org/officeDocument/2006/relationships/slideLayout" Target="../slideLayouts/slideLayout138.xml"/><Relationship Id="rId65" Type="http://schemas.openxmlformats.org/officeDocument/2006/relationships/slideLayout" Target="../slideLayouts/slideLayout182.xml"/><Relationship Id="rId24" Type="http://schemas.openxmlformats.org/officeDocument/2006/relationships/slideLayout" Target="../slideLayouts/slideLayout141.xml"/><Relationship Id="rId68" Type="http://schemas.openxmlformats.org/officeDocument/2006/relationships/slideLayout" Target="../slideLayouts/slideLayout185.xml"/><Relationship Id="rId23" Type="http://schemas.openxmlformats.org/officeDocument/2006/relationships/slideLayout" Target="../slideLayouts/slideLayout140.xml"/><Relationship Id="rId67" Type="http://schemas.openxmlformats.org/officeDocument/2006/relationships/slideLayout" Target="../slideLayouts/slideLayout184.xml"/><Relationship Id="rId60" Type="http://schemas.openxmlformats.org/officeDocument/2006/relationships/slideLayout" Target="../slideLayouts/slideLayout177.xml"/><Relationship Id="rId26" Type="http://schemas.openxmlformats.org/officeDocument/2006/relationships/slideLayout" Target="../slideLayouts/slideLayout143.xml"/><Relationship Id="rId25" Type="http://schemas.openxmlformats.org/officeDocument/2006/relationships/slideLayout" Target="../slideLayouts/slideLayout142.xml"/><Relationship Id="rId69" Type="http://schemas.openxmlformats.org/officeDocument/2006/relationships/slideLayout" Target="../slideLayouts/slideLayout186.xml"/><Relationship Id="rId28" Type="http://schemas.openxmlformats.org/officeDocument/2006/relationships/slideLayout" Target="../slideLayouts/slideLayout145.xml"/><Relationship Id="rId27" Type="http://schemas.openxmlformats.org/officeDocument/2006/relationships/slideLayout" Target="../slideLayouts/slideLayout144.xml"/><Relationship Id="rId29" Type="http://schemas.openxmlformats.org/officeDocument/2006/relationships/slideLayout" Target="../slideLayouts/slideLayout146.xml"/><Relationship Id="rId51" Type="http://schemas.openxmlformats.org/officeDocument/2006/relationships/slideLayout" Target="../slideLayouts/slideLayout168.xml"/><Relationship Id="rId50" Type="http://schemas.openxmlformats.org/officeDocument/2006/relationships/slideLayout" Target="../slideLayouts/slideLayout167.xml"/><Relationship Id="rId53" Type="http://schemas.openxmlformats.org/officeDocument/2006/relationships/slideLayout" Target="../slideLayouts/slideLayout170.xml"/><Relationship Id="rId52" Type="http://schemas.openxmlformats.org/officeDocument/2006/relationships/slideLayout" Target="../slideLayouts/slideLayout169.xml"/><Relationship Id="rId11" Type="http://schemas.openxmlformats.org/officeDocument/2006/relationships/slideLayout" Target="../slideLayouts/slideLayout128.xml"/><Relationship Id="rId55" Type="http://schemas.openxmlformats.org/officeDocument/2006/relationships/slideLayout" Target="../slideLayouts/slideLayout172.xml"/><Relationship Id="rId10" Type="http://schemas.openxmlformats.org/officeDocument/2006/relationships/slideLayout" Target="../slideLayouts/slideLayout127.xml"/><Relationship Id="rId54" Type="http://schemas.openxmlformats.org/officeDocument/2006/relationships/slideLayout" Target="../slideLayouts/slideLayout171.xml"/><Relationship Id="rId13" Type="http://schemas.openxmlformats.org/officeDocument/2006/relationships/slideLayout" Target="../slideLayouts/slideLayout130.xml"/><Relationship Id="rId57" Type="http://schemas.openxmlformats.org/officeDocument/2006/relationships/slideLayout" Target="../slideLayouts/slideLayout174.xml"/><Relationship Id="rId12" Type="http://schemas.openxmlformats.org/officeDocument/2006/relationships/slideLayout" Target="../slideLayouts/slideLayout129.xml"/><Relationship Id="rId56" Type="http://schemas.openxmlformats.org/officeDocument/2006/relationships/slideLayout" Target="../slideLayouts/slideLayout173.xml"/><Relationship Id="rId15" Type="http://schemas.openxmlformats.org/officeDocument/2006/relationships/slideLayout" Target="../slideLayouts/slideLayout132.xml"/><Relationship Id="rId59" Type="http://schemas.openxmlformats.org/officeDocument/2006/relationships/slideLayout" Target="../slideLayouts/slideLayout176.xml"/><Relationship Id="rId14" Type="http://schemas.openxmlformats.org/officeDocument/2006/relationships/slideLayout" Target="../slideLayouts/slideLayout131.xml"/><Relationship Id="rId58" Type="http://schemas.openxmlformats.org/officeDocument/2006/relationships/slideLayout" Target="../slideLayouts/slideLayout175.xml"/><Relationship Id="rId17" Type="http://schemas.openxmlformats.org/officeDocument/2006/relationships/slideLayout" Target="../slideLayouts/slideLayout134.xml"/><Relationship Id="rId16" Type="http://schemas.openxmlformats.org/officeDocument/2006/relationships/slideLayout" Target="../slideLayouts/slideLayout133.xml"/><Relationship Id="rId19" Type="http://schemas.openxmlformats.org/officeDocument/2006/relationships/slideLayout" Target="../slideLayouts/slideLayout136.xml"/><Relationship Id="rId18" Type="http://schemas.openxmlformats.org/officeDocument/2006/relationships/slideLayout" Target="../slideLayouts/slideLayout135.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rtl="0" algn="l">
              <a:spcBef>
                <a:spcPts val="0"/>
              </a:spcBef>
              <a:spcAft>
                <a:spcPts val="0"/>
              </a:spcAft>
              <a:buClr>
                <a:schemeClr val="dk2"/>
              </a:buClr>
              <a:buSzPts val="1400"/>
              <a:buFont typeface="Muli"/>
              <a:buNone/>
              <a:defRPr b="1"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b="1" sz="1800">
                <a:latin typeface="Muli"/>
                <a:ea typeface="Muli"/>
                <a:cs typeface="Muli"/>
                <a:sym typeface="Muli"/>
              </a:defRPr>
            </a:lvl2pPr>
            <a:lvl3pPr lvl="2">
              <a:spcBef>
                <a:spcPts val="0"/>
              </a:spcBef>
              <a:spcAft>
                <a:spcPts val="0"/>
              </a:spcAft>
              <a:buSzPts val="1400"/>
              <a:buFont typeface="Muli"/>
              <a:buNone/>
              <a:defRPr b="1" sz="1800">
                <a:latin typeface="Muli"/>
                <a:ea typeface="Muli"/>
                <a:cs typeface="Muli"/>
                <a:sym typeface="Muli"/>
              </a:defRPr>
            </a:lvl3pPr>
            <a:lvl4pPr lvl="3">
              <a:spcBef>
                <a:spcPts val="0"/>
              </a:spcBef>
              <a:spcAft>
                <a:spcPts val="0"/>
              </a:spcAft>
              <a:buSzPts val="1400"/>
              <a:buFont typeface="Muli"/>
              <a:buNone/>
              <a:defRPr b="1" sz="1800">
                <a:latin typeface="Muli"/>
                <a:ea typeface="Muli"/>
                <a:cs typeface="Muli"/>
                <a:sym typeface="Muli"/>
              </a:defRPr>
            </a:lvl4pPr>
            <a:lvl5pPr lvl="4">
              <a:spcBef>
                <a:spcPts val="0"/>
              </a:spcBef>
              <a:spcAft>
                <a:spcPts val="0"/>
              </a:spcAft>
              <a:buSzPts val="1400"/>
              <a:buFont typeface="Muli"/>
              <a:buNone/>
              <a:defRPr b="1" sz="1800">
                <a:latin typeface="Muli"/>
                <a:ea typeface="Muli"/>
                <a:cs typeface="Muli"/>
                <a:sym typeface="Muli"/>
              </a:defRPr>
            </a:lvl5pPr>
            <a:lvl6pPr lvl="5">
              <a:spcBef>
                <a:spcPts val="0"/>
              </a:spcBef>
              <a:spcAft>
                <a:spcPts val="0"/>
              </a:spcAft>
              <a:buSzPts val="1400"/>
              <a:buFont typeface="Muli"/>
              <a:buNone/>
              <a:defRPr b="1" sz="1800">
                <a:latin typeface="Muli"/>
                <a:ea typeface="Muli"/>
                <a:cs typeface="Muli"/>
                <a:sym typeface="Muli"/>
              </a:defRPr>
            </a:lvl6pPr>
            <a:lvl7pPr lvl="6">
              <a:spcBef>
                <a:spcPts val="0"/>
              </a:spcBef>
              <a:spcAft>
                <a:spcPts val="0"/>
              </a:spcAft>
              <a:buSzPts val="1400"/>
              <a:buFont typeface="Muli"/>
              <a:buNone/>
              <a:defRPr b="1" sz="1800">
                <a:latin typeface="Muli"/>
                <a:ea typeface="Muli"/>
                <a:cs typeface="Muli"/>
                <a:sym typeface="Muli"/>
              </a:defRPr>
            </a:lvl7pPr>
            <a:lvl8pPr lvl="7">
              <a:spcBef>
                <a:spcPts val="0"/>
              </a:spcBef>
              <a:spcAft>
                <a:spcPts val="0"/>
              </a:spcAft>
              <a:buSzPts val="1400"/>
              <a:buFont typeface="Muli"/>
              <a:buNone/>
              <a:defRPr b="1" sz="1800">
                <a:latin typeface="Muli"/>
                <a:ea typeface="Muli"/>
                <a:cs typeface="Muli"/>
                <a:sym typeface="Muli"/>
              </a:defRPr>
            </a:lvl8pPr>
            <a:lvl9pPr lvl="8">
              <a:spcBef>
                <a:spcPts val="0"/>
              </a:spcBef>
              <a:spcAft>
                <a:spcPts val="0"/>
              </a:spcAft>
              <a:buSzPts val="1400"/>
              <a:buFont typeface="Muli"/>
              <a:buNone/>
              <a:defRPr b="1" sz="1800">
                <a:latin typeface="Muli"/>
                <a:ea typeface="Muli"/>
                <a:cs typeface="Muli"/>
                <a:sym typeface="Muli"/>
              </a:defRPr>
            </a:lvl9pPr>
          </a:lstStyle>
          <a:p/>
        </p:txBody>
      </p:sp>
      <p:sp>
        <p:nvSpPr>
          <p:cNvPr id="7" name="Google Shape;7;p1"/>
          <p:cNvSpPr txBox="1"/>
          <p:nvPr>
            <p:ph idx="12" type="sldNum"/>
          </p:nvPr>
        </p:nvSpPr>
        <p:spPr>
          <a:xfrm>
            <a:off x="10955126" y="6068075"/>
            <a:ext cx="428400" cy="525000"/>
          </a:xfrm>
          <a:prstGeom prst="rect">
            <a:avLst/>
          </a:prstGeom>
          <a:noFill/>
          <a:ln>
            <a:noFill/>
          </a:ln>
        </p:spPr>
        <p:txBody>
          <a:bodyPr anchorCtr="0" anchor="t" bIns="91425" lIns="91425" spcFirstLastPara="1" rIns="91425" wrap="square" tIns="91425">
            <a:noAutofit/>
          </a:bodyPr>
          <a:lstStyle>
            <a:lvl1pPr lvl="0" algn="ctr">
              <a:buNone/>
              <a:defRPr sz="1300">
                <a:solidFill>
                  <a:schemeClr val="dk1"/>
                </a:solidFill>
                <a:latin typeface="Muli"/>
                <a:ea typeface="Muli"/>
                <a:cs typeface="Muli"/>
                <a:sym typeface="Muli"/>
              </a:defRPr>
            </a:lvl1pPr>
            <a:lvl2pPr lvl="1" algn="ctr">
              <a:buNone/>
              <a:defRPr sz="1300">
                <a:solidFill>
                  <a:schemeClr val="dk1"/>
                </a:solidFill>
                <a:latin typeface="Muli"/>
                <a:ea typeface="Muli"/>
                <a:cs typeface="Muli"/>
                <a:sym typeface="Muli"/>
              </a:defRPr>
            </a:lvl2pPr>
            <a:lvl3pPr lvl="2" algn="ctr">
              <a:buNone/>
              <a:defRPr sz="1300">
                <a:solidFill>
                  <a:schemeClr val="dk1"/>
                </a:solidFill>
                <a:latin typeface="Muli"/>
                <a:ea typeface="Muli"/>
                <a:cs typeface="Muli"/>
                <a:sym typeface="Muli"/>
              </a:defRPr>
            </a:lvl3pPr>
            <a:lvl4pPr lvl="3" algn="ctr">
              <a:buNone/>
              <a:defRPr sz="1300">
                <a:solidFill>
                  <a:schemeClr val="dk1"/>
                </a:solidFill>
                <a:latin typeface="Muli"/>
                <a:ea typeface="Muli"/>
                <a:cs typeface="Muli"/>
                <a:sym typeface="Muli"/>
              </a:defRPr>
            </a:lvl4pPr>
            <a:lvl5pPr lvl="4" algn="ctr">
              <a:buNone/>
              <a:defRPr sz="1300">
                <a:solidFill>
                  <a:schemeClr val="dk1"/>
                </a:solidFill>
                <a:latin typeface="Muli"/>
                <a:ea typeface="Muli"/>
                <a:cs typeface="Muli"/>
                <a:sym typeface="Muli"/>
              </a:defRPr>
            </a:lvl5pPr>
            <a:lvl6pPr lvl="5" algn="ctr">
              <a:buNone/>
              <a:defRPr sz="1300">
                <a:solidFill>
                  <a:schemeClr val="dk1"/>
                </a:solidFill>
                <a:latin typeface="Muli"/>
                <a:ea typeface="Muli"/>
                <a:cs typeface="Muli"/>
                <a:sym typeface="Muli"/>
              </a:defRPr>
            </a:lvl6pPr>
            <a:lvl7pPr lvl="6" algn="ctr">
              <a:buNone/>
              <a:defRPr sz="1300">
                <a:solidFill>
                  <a:schemeClr val="dk1"/>
                </a:solidFill>
                <a:latin typeface="Muli"/>
                <a:ea typeface="Muli"/>
                <a:cs typeface="Muli"/>
                <a:sym typeface="Muli"/>
              </a:defRPr>
            </a:lvl7pPr>
            <a:lvl8pPr lvl="7" algn="ctr">
              <a:buNone/>
              <a:defRPr sz="1300">
                <a:solidFill>
                  <a:schemeClr val="dk1"/>
                </a:solidFill>
                <a:latin typeface="Muli"/>
                <a:ea typeface="Muli"/>
                <a:cs typeface="Muli"/>
                <a:sym typeface="Muli"/>
              </a:defRPr>
            </a:lvl8pPr>
            <a:lvl9pPr lvl="8" algn="ctr">
              <a:buNone/>
              <a:defRPr sz="1300">
                <a:solidFill>
                  <a:schemeClr val="dk1"/>
                </a:solidFill>
                <a:latin typeface="Muli"/>
                <a:ea typeface="Muli"/>
                <a:cs typeface="Muli"/>
                <a:sym typeface="Muli"/>
              </a:defRPr>
            </a:lvl9pPr>
          </a:lstStyle>
          <a:p>
            <a:pPr indent="0" lvl="0" marL="0" rtl="0" algn="ctr">
              <a:spcBef>
                <a:spcPts val="0"/>
              </a:spcBef>
              <a:spcAft>
                <a:spcPts val="0"/>
              </a:spcAft>
              <a:buNone/>
            </a:pPr>
            <a:fld id="{00000000-1234-1234-1234-123412341234}" type="slidenum">
              <a:rPr lang="en-US"/>
              <a:t>‹#›</a:t>
            </a:fld>
            <a:endParaRPr/>
          </a:p>
        </p:txBody>
      </p:sp>
      <p:sp>
        <p:nvSpPr>
          <p:cNvPr id="8" name="Google Shape;8;p1"/>
          <p:cNvSpPr txBox="1"/>
          <p:nvPr>
            <p:ph idx="1" type="body"/>
          </p:nvPr>
        </p:nvSpPr>
        <p:spPr>
          <a:xfrm>
            <a:off x="685800" y="1264824"/>
            <a:ext cx="10820400" cy="45876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2"/>
              </a:buClr>
              <a:buSzPts val="1800"/>
              <a:buFont typeface="Muli"/>
              <a:buChar char="■"/>
              <a:defRPr sz="1800">
                <a:latin typeface="Muli"/>
                <a:ea typeface="Muli"/>
                <a:cs typeface="Muli"/>
                <a:sym typeface="Muli"/>
              </a:defRPr>
            </a:lvl1pPr>
            <a:lvl2pPr indent="-342900" lvl="1" marL="914400">
              <a:lnSpc>
                <a:spcPct val="115000"/>
              </a:lnSpc>
              <a:spcBef>
                <a:spcPts val="0"/>
              </a:spcBef>
              <a:spcAft>
                <a:spcPts val="0"/>
              </a:spcAft>
              <a:buSzPts val="1800"/>
              <a:buFont typeface="Muli"/>
              <a:buChar char="□"/>
              <a:defRPr sz="1800">
                <a:latin typeface="Muli"/>
                <a:ea typeface="Muli"/>
                <a:cs typeface="Muli"/>
                <a:sym typeface="Muli"/>
              </a:defRPr>
            </a:lvl2pPr>
            <a:lvl3pPr indent="-342900" lvl="2" marL="1371600">
              <a:lnSpc>
                <a:spcPct val="115000"/>
              </a:lnSpc>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lnSpc>
                <a:spcPct val="115000"/>
              </a:lnSpc>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lnSpc>
                <a:spcPct val="115000"/>
              </a:lnSpc>
              <a:spcBef>
                <a:spcPts val="0"/>
              </a:spcBef>
              <a:spcAft>
                <a:spcPts val="0"/>
              </a:spcAft>
              <a:buSzPts val="1800"/>
              <a:buFont typeface="Muli"/>
              <a:buChar char="□"/>
              <a:defRPr sz="1800">
                <a:latin typeface="Muli"/>
                <a:ea typeface="Muli"/>
                <a:cs typeface="Muli"/>
                <a:sym typeface="Muli"/>
              </a:defRPr>
            </a:lvl5pPr>
            <a:lvl6pPr indent="-342900" lvl="5" marL="2743200">
              <a:lnSpc>
                <a:spcPct val="115000"/>
              </a:lnSpc>
              <a:spcBef>
                <a:spcPts val="0"/>
              </a:spcBef>
              <a:spcAft>
                <a:spcPts val="0"/>
              </a:spcAft>
              <a:buClr>
                <a:schemeClr val="dk2"/>
              </a:buClr>
              <a:buSzPts val="1800"/>
              <a:buFont typeface="Muli"/>
              <a:buChar char="■"/>
              <a:defRPr sz="1800">
                <a:latin typeface="Muli"/>
                <a:ea typeface="Muli"/>
                <a:cs typeface="Muli"/>
                <a:sym typeface="Muli"/>
              </a:defRPr>
            </a:lvl6pPr>
            <a:lvl7pPr indent="-342900" lvl="6" marL="3200400">
              <a:lnSpc>
                <a:spcPct val="115000"/>
              </a:lnSpc>
              <a:spcBef>
                <a:spcPts val="0"/>
              </a:spcBef>
              <a:spcAft>
                <a:spcPts val="0"/>
              </a:spcAft>
              <a:buClr>
                <a:schemeClr val="dk2"/>
              </a:buClr>
              <a:buSzPts val="1800"/>
              <a:buFont typeface="Muli"/>
              <a:buChar char="■"/>
              <a:defRPr sz="1800">
                <a:latin typeface="Muli"/>
                <a:ea typeface="Muli"/>
                <a:cs typeface="Muli"/>
                <a:sym typeface="Muli"/>
              </a:defRPr>
            </a:lvl7pPr>
            <a:lvl8pPr indent="-342900" lvl="7" marL="3657600">
              <a:lnSpc>
                <a:spcPct val="115000"/>
              </a:lnSpc>
              <a:spcBef>
                <a:spcPts val="0"/>
              </a:spcBef>
              <a:spcAft>
                <a:spcPts val="0"/>
              </a:spcAft>
              <a:buClr>
                <a:schemeClr val="dk2"/>
              </a:buClr>
              <a:buSzPts val="1800"/>
              <a:buFont typeface="Muli"/>
              <a:buChar char="□"/>
              <a:defRPr sz="1800">
                <a:latin typeface="Muli"/>
                <a:ea typeface="Muli"/>
                <a:cs typeface="Muli"/>
                <a:sym typeface="Muli"/>
              </a:defRPr>
            </a:lvl8pPr>
            <a:lvl9pPr indent="-342900" lvl="8" marL="4114800">
              <a:lnSpc>
                <a:spcPct val="115000"/>
              </a:lnSpc>
              <a:spcBef>
                <a:spcPts val="0"/>
              </a:spcBef>
              <a:spcAft>
                <a:spcPts val="0"/>
              </a:spcAft>
              <a:buClr>
                <a:schemeClr val="dk2"/>
              </a:buClr>
              <a:buSzPts val="1800"/>
              <a:buFont typeface="Muli"/>
              <a:buChar char="■"/>
              <a:defRPr sz="1800">
                <a:latin typeface="Muli"/>
                <a:ea typeface="Muli"/>
                <a:cs typeface="Muli"/>
                <a:sym typeface="Muli"/>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 id="2147483696" r:id="rId49"/>
    <p:sldLayoutId id="2147483697" r:id="rId50"/>
    <p:sldLayoutId id="2147483698" r:id="rId5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2160">
          <p15:clr>
            <a:srgbClr val="EA4335"/>
          </p15:clr>
        </p15:guide>
        <p15:guide id="2" pos="384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434" name="Shape 434"/>
        <p:cNvGrpSpPr/>
        <p:nvPr/>
      </p:nvGrpSpPr>
      <p:grpSpPr>
        <a:xfrm>
          <a:off x="0" y="0"/>
          <a:ext cx="0" cy="0"/>
          <a:chOff x="0" y="0"/>
          <a:chExt cx="0" cy="0"/>
        </a:xfrm>
      </p:grpSpPr>
      <p:sp>
        <p:nvSpPr>
          <p:cNvPr id="435" name="Google Shape;435;p53"/>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b="1"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b="1" sz="1800">
                <a:latin typeface="Muli"/>
                <a:ea typeface="Muli"/>
                <a:cs typeface="Muli"/>
                <a:sym typeface="Muli"/>
              </a:defRPr>
            </a:lvl2pPr>
            <a:lvl3pPr lvl="2">
              <a:spcBef>
                <a:spcPts val="0"/>
              </a:spcBef>
              <a:spcAft>
                <a:spcPts val="0"/>
              </a:spcAft>
              <a:buSzPts val="1400"/>
              <a:buFont typeface="Muli"/>
              <a:buNone/>
              <a:defRPr b="1" sz="1800">
                <a:latin typeface="Muli"/>
                <a:ea typeface="Muli"/>
                <a:cs typeface="Muli"/>
                <a:sym typeface="Muli"/>
              </a:defRPr>
            </a:lvl3pPr>
            <a:lvl4pPr lvl="3">
              <a:spcBef>
                <a:spcPts val="0"/>
              </a:spcBef>
              <a:spcAft>
                <a:spcPts val="0"/>
              </a:spcAft>
              <a:buSzPts val="1400"/>
              <a:buFont typeface="Muli"/>
              <a:buNone/>
              <a:defRPr b="1" sz="1800">
                <a:latin typeface="Muli"/>
                <a:ea typeface="Muli"/>
                <a:cs typeface="Muli"/>
                <a:sym typeface="Muli"/>
              </a:defRPr>
            </a:lvl4pPr>
            <a:lvl5pPr lvl="4">
              <a:spcBef>
                <a:spcPts val="0"/>
              </a:spcBef>
              <a:spcAft>
                <a:spcPts val="0"/>
              </a:spcAft>
              <a:buSzPts val="1400"/>
              <a:buFont typeface="Muli"/>
              <a:buNone/>
              <a:defRPr b="1" sz="1800">
                <a:latin typeface="Muli"/>
                <a:ea typeface="Muli"/>
                <a:cs typeface="Muli"/>
                <a:sym typeface="Muli"/>
              </a:defRPr>
            </a:lvl5pPr>
            <a:lvl6pPr lvl="5">
              <a:spcBef>
                <a:spcPts val="0"/>
              </a:spcBef>
              <a:spcAft>
                <a:spcPts val="0"/>
              </a:spcAft>
              <a:buSzPts val="1400"/>
              <a:buFont typeface="Muli"/>
              <a:buNone/>
              <a:defRPr b="1" sz="1800">
                <a:latin typeface="Muli"/>
                <a:ea typeface="Muli"/>
                <a:cs typeface="Muli"/>
                <a:sym typeface="Muli"/>
              </a:defRPr>
            </a:lvl6pPr>
            <a:lvl7pPr lvl="6">
              <a:spcBef>
                <a:spcPts val="0"/>
              </a:spcBef>
              <a:spcAft>
                <a:spcPts val="0"/>
              </a:spcAft>
              <a:buSzPts val="1400"/>
              <a:buFont typeface="Muli"/>
              <a:buNone/>
              <a:defRPr b="1" sz="1800">
                <a:latin typeface="Muli"/>
                <a:ea typeface="Muli"/>
                <a:cs typeface="Muli"/>
                <a:sym typeface="Muli"/>
              </a:defRPr>
            </a:lvl7pPr>
            <a:lvl8pPr lvl="7">
              <a:spcBef>
                <a:spcPts val="0"/>
              </a:spcBef>
              <a:spcAft>
                <a:spcPts val="0"/>
              </a:spcAft>
              <a:buSzPts val="1400"/>
              <a:buFont typeface="Muli"/>
              <a:buNone/>
              <a:defRPr b="1" sz="1800">
                <a:latin typeface="Muli"/>
                <a:ea typeface="Muli"/>
                <a:cs typeface="Muli"/>
                <a:sym typeface="Muli"/>
              </a:defRPr>
            </a:lvl8pPr>
            <a:lvl9pPr lvl="8">
              <a:spcBef>
                <a:spcPts val="0"/>
              </a:spcBef>
              <a:spcAft>
                <a:spcPts val="0"/>
              </a:spcAft>
              <a:buSzPts val="1400"/>
              <a:buFont typeface="Muli"/>
              <a:buNone/>
              <a:defRPr b="1" sz="1800">
                <a:latin typeface="Muli"/>
                <a:ea typeface="Muli"/>
                <a:cs typeface="Muli"/>
                <a:sym typeface="Muli"/>
              </a:defRPr>
            </a:lvl9pPr>
          </a:lstStyle>
          <a:p/>
        </p:txBody>
      </p:sp>
      <p:sp>
        <p:nvSpPr>
          <p:cNvPr id="436" name="Google Shape;436;p53"/>
          <p:cNvSpPr txBox="1"/>
          <p:nvPr>
            <p:ph idx="12" type="sldNum"/>
          </p:nvPr>
        </p:nvSpPr>
        <p:spPr>
          <a:xfrm>
            <a:off x="10955126" y="6068075"/>
            <a:ext cx="428400" cy="525000"/>
          </a:xfrm>
          <a:prstGeom prst="rect">
            <a:avLst/>
          </a:prstGeom>
          <a:noFill/>
          <a:ln>
            <a:noFill/>
          </a:ln>
        </p:spPr>
        <p:txBody>
          <a:bodyPr anchorCtr="0" anchor="t" bIns="91425" lIns="91425" spcFirstLastPara="1" rIns="91425" wrap="square" tIns="91425">
            <a:noAutofit/>
          </a:bodyPr>
          <a:lstStyle>
            <a:lvl1pPr lvl="0" algn="ctr">
              <a:buNone/>
              <a:defRPr sz="1300">
                <a:solidFill>
                  <a:schemeClr val="dk1"/>
                </a:solidFill>
                <a:latin typeface="Muli"/>
                <a:ea typeface="Muli"/>
                <a:cs typeface="Muli"/>
                <a:sym typeface="Muli"/>
              </a:defRPr>
            </a:lvl1pPr>
            <a:lvl2pPr lvl="1" algn="ctr">
              <a:buNone/>
              <a:defRPr sz="1300">
                <a:solidFill>
                  <a:schemeClr val="dk1"/>
                </a:solidFill>
                <a:latin typeface="Muli"/>
                <a:ea typeface="Muli"/>
                <a:cs typeface="Muli"/>
                <a:sym typeface="Muli"/>
              </a:defRPr>
            </a:lvl2pPr>
            <a:lvl3pPr lvl="2" algn="ctr">
              <a:buNone/>
              <a:defRPr sz="1300">
                <a:solidFill>
                  <a:schemeClr val="dk1"/>
                </a:solidFill>
                <a:latin typeface="Muli"/>
                <a:ea typeface="Muli"/>
                <a:cs typeface="Muli"/>
                <a:sym typeface="Muli"/>
              </a:defRPr>
            </a:lvl3pPr>
            <a:lvl4pPr lvl="3" algn="ctr">
              <a:buNone/>
              <a:defRPr sz="1300">
                <a:solidFill>
                  <a:schemeClr val="dk1"/>
                </a:solidFill>
                <a:latin typeface="Muli"/>
                <a:ea typeface="Muli"/>
                <a:cs typeface="Muli"/>
                <a:sym typeface="Muli"/>
              </a:defRPr>
            </a:lvl4pPr>
            <a:lvl5pPr lvl="4" algn="ctr">
              <a:buNone/>
              <a:defRPr sz="1300">
                <a:solidFill>
                  <a:schemeClr val="dk1"/>
                </a:solidFill>
                <a:latin typeface="Muli"/>
                <a:ea typeface="Muli"/>
                <a:cs typeface="Muli"/>
                <a:sym typeface="Muli"/>
              </a:defRPr>
            </a:lvl5pPr>
            <a:lvl6pPr lvl="5" algn="ctr">
              <a:buNone/>
              <a:defRPr sz="1300">
                <a:solidFill>
                  <a:schemeClr val="dk1"/>
                </a:solidFill>
                <a:latin typeface="Muli"/>
                <a:ea typeface="Muli"/>
                <a:cs typeface="Muli"/>
                <a:sym typeface="Muli"/>
              </a:defRPr>
            </a:lvl6pPr>
            <a:lvl7pPr lvl="6" algn="ctr">
              <a:buNone/>
              <a:defRPr sz="1300">
                <a:solidFill>
                  <a:schemeClr val="dk1"/>
                </a:solidFill>
                <a:latin typeface="Muli"/>
                <a:ea typeface="Muli"/>
                <a:cs typeface="Muli"/>
                <a:sym typeface="Muli"/>
              </a:defRPr>
            </a:lvl7pPr>
            <a:lvl8pPr lvl="7" algn="ctr">
              <a:buNone/>
              <a:defRPr sz="1300">
                <a:solidFill>
                  <a:schemeClr val="dk1"/>
                </a:solidFill>
                <a:latin typeface="Muli"/>
                <a:ea typeface="Muli"/>
                <a:cs typeface="Muli"/>
                <a:sym typeface="Muli"/>
              </a:defRPr>
            </a:lvl8pPr>
            <a:lvl9pPr lvl="8" algn="ctr">
              <a:buNone/>
              <a:defRPr sz="1300">
                <a:solidFill>
                  <a:schemeClr val="dk1"/>
                </a:solidFill>
                <a:latin typeface="Muli"/>
                <a:ea typeface="Muli"/>
                <a:cs typeface="Muli"/>
                <a:sym typeface="Muli"/>
              </a:defRPr>
            </a:lvl9pPr>
          </a:lstStyle>
          <a:p>
            <a:pPr indent="0" lvl="0" marL="0" rtl="0" algn="ctr">
              <a:spcBef>
                <a:spcPts val="0"/>
              </a:spcBef>
              <a:spcAft>
                <a:spcPts val="0"/>
              </a:spcAft>
              <a:buNone/>
            </a:pPr>
            <a:fld id="{00000000-1234-1234-1234-123412341234}" type="slidenum">
              <a:rPr lang="en-US"/>
              <a:t>‹#›</a:t>
            </a:fld>
            <a:endParaRPr/>
          </a:p>
        </p:txBody>
      </p:sp>
      <p:sp>
        <p:nvSpPr>
          <p:cNvPr id="437" name="Google Shape;437;p53"/>
          <p:cNvSpPr txBox="1"/>
          <p:nvPr>
            <p:ph idx="1" type="body"/>
          </p:nvPr>
        </p:nvSpPr>
        <p:spPr>
          <a:xfrm>
            <a:off x="685800" y="1264824"/>
            <a:ext cx="10820400" cy="45876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2"/>
              </a:buClr>
              <a:buSzPts val="1800"/>
              <a:buFont typeface="Muli"/>
              <a:buChar char="■"/>
              <a:defRPr sz="1800">
                <a:latin typeface="Muli"/>
                <a:ea typeface="Muli"/>
                <a:cs typeface="Muli"/>
                <a:sym typeface="Muli"/>
              </a:defRPr>
            </a:lvl1pPr>
            <a:lvl2pPr indent="-342900" lvl="1" marL="914400">
              <a:lnSpc>
                <a:spcPct val="115000"/>
              </a:lnSpc>
              <a:spcBef>
                <a:spcPts val="0"/>
              </a:spcBef>
              <a:spcAft>
                <a:spcPts val="0"/>
              </a:spcAft>
              <a:buSzPts val="1800"/>
              <a:buFont typeface="Muli"/>
              <a:buChar char="□"/>
              <a:defRPr sz="1800">
                <a:latin typeface="Muli"/>
                <a:ea typeface="Muli"/>
                <a:cs typeface="Muli"/>
                <a:sym typeface="Muli"/>
              </a:defRPr>
            </a:lvl2pPr>
            <a:lvl3pPr indent="-342900" lvl="2" marL="1371600">
              <a:lnSpc>
                <a:spcPct val="115000"/>
              </a:lnSpc>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lnSpc>
                <a:spcPct val="115000"/>
              </a:lnSpc>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lnSpc>
                <a:spcPct val="115000"/>
              </a:lnSpc>
              <a:spcBef>
                <a:spcPts val="0"/>
              </a:spcBef>
              <a:spcAft>
                <a:spcPts val="0"/>
              </a:spcAft>
              <a:buSzPts val="1800"/>
              <a:buFont typeface="Muli"/>
              <a:buChar char="□"/>
              <a:defRPr sz="1800">
                <a:latin typeface="Muli"/>
                <a:ea typeface="Muli"/>
                <a:cs typeface="Muli"/>
                <a:sym typeface="Muli"/>
              </a:defRPr>
            </a:lvl5pPr>
            <a:lvl6pPr indent="-342900" lvl="5" marL="2743200">
              <a:lnSpc>
                <a:spcPct val="115000"/>
              </a:lnSpc>
              <a:spcBef>
                <a:spcPts val="0"/>
              </a:spcBef>
              <a:spcAft>
                <a:spcPts val="0"/>
              </a:spcAft>
              <a:buClr>
                <a:schemeClr val="dk2"/>
              </a:buClr>
              <a:buSzPts val="1800"/>
              <a:buFont typeface="Muli"/>
              <a:buChar char="■"/>
              <a:defRPr sz="1800">
                <a:latin typeface="Muli"/>
                <a:ea typeface="Muli"/>
                <a:cs typeface="Muli"/>
                <a:sym typeface="Muli"/>
              </a:defRPr>
            </a:lvl6pPr>
            <a:lvl7pPr indent="-342900" lvl="6" marL="3200400">
              <a:lnSpc>
                <a:spcPct val="115000"/>
              </a:lnSpc>
              <a:spcBef>
                <a:spcPts val="0"/>
              </a:spcBef>
              <a:spcAft>
                <a:spcPts val="0"/>
              </a:spcAft>
              <a:buClr>
                <a:schemeClr val="dk2"/>
              </a:buClr>
              <a:buSzPts val="1800"/>
              <a:buFont typeface="Muli"/>
              <a:buChar char="■"/>
              <a:defRPr sz="1800">
                <a:latin typeface="Muli"/>
                <a:ea typeface="Muli"/>
                <a:cs typeface="Muli"/>
                <a:sym typeface="Muli"/>
              </a:defRPr>
            </a:lvl7pPr>
            <a:lvl8pPr indent="-342900" lvl="7" marL="3657600">
              <a:lnSpc>
                <a:spcPct val="115000"/>
              </a:lnSpc>
              <a:spcBef>
                <a:spcPts val="0"/>
              </a:spcBef>
              <a:spcAft>
                <a:spcPts val="0"/>
              </a:spcAft>
              <a:buClr>
                <a:schemeClr val="dk2"/>
              </a:buClr>
              <a:buSzPts val="1800"/>
              <a:buFont typeface="Muli"/>
              <a:buChar char="□"/>
              <a:defRPr sz="1800">
                <a:latin typeface="Muli"/>
                <a:ea typeface="Muli"/>
                <a:cs typeface="Muli"/>
                <a:sym typeface="Muli"/>
              </a:defRPr>
            </a:lvl8pPr>
            <a:lvl9pPr indent="-342900" lvl="8" marL="4114800">
              <a:lnSpc>
                <a:spcPct val="115000"/>
              </a:lnSpc>
              <a:spcBef>
                <a:spcPts val="0"/>
              </a:spcBef>
              <a:spcAft>
                <a:spcPts val="0"/>
              </a:spcAft>
              <a:buClr>
                <a:schemeClr val="dk2"/>
              </a:buClr>
              <a:buSzPts val="1800"/>
              <a:buFont typeface="Muli"/>
              <a:buChar char="■"/>
              <a:defRPr sz="1800">
                <a:latin typeface="Muli"/>
                <a:ea typeface="Muli"/>
                <a:cs typeface="Muli"/>
                <a:sym typeface="Muli"/>
              </a:defRPr>
            </a:lvl9pPr>
          </a:lstStyle>
          <a:p/>
        </p:txBody>
      </p:sp>
    </p:spTree>
  </p:cSld>
  <p:clrMap accent1="accent1" accent2="accent2" accent3="accent3" accent4="accent4" accent5="accent5" accent6="accent6" bg1="lt1" bg2="dk2" tx1="dk1" tx2="lt2" folHlink="folHlink" hlink="hlink"/>
  <p:sldLayoutIdLst>
    <p:sldLayoutId id="2147483699" r:id="rId1"/>
    <p:sldLayoutId id="2147483700" r:id="rId2"/>
    <p:sldLayoutId id="2147483701" r:id="rId3"/>
    <p:sldLayoutId id="2147483702" r:id="rId4"/>
    <p:sldLayoutId id="2147483703" r:id="rId5"/>
    <p:sldLayoutId id="2147483704" r:id="rId6"/>
    <p:sldLayoutId id="2147483705" r:id="rId7"/>
    <p:sldLayoutId id="2147483706" r:id="rId8"/>
    <p:sldLayoutId id="2147483707" r:id="rId9"/>
    <p:sldLayoutId id="2147483708" r:id="rId10"/>
    <p:sldLayoutId id="2147483709" r:id="rId11"/>
    <p:sldLayoutId id="2147483710" r:id="rId12"/>
    <p:sldLayoutId id="2147483711" r:id="rId13"/>
    <p:sldLayoutId id="2147483712" r:id="rId14"/>
    <p:sldLayoutId id="2147483713" r:id="rId15"/>
    <p:sldLayoutId id="2147483714" r:id="rId16"/>
    <p:sldLayoutId id="2147483715" r:id="rId17"/>
    <p:sldLayoutId id="2147483716" r:id="rId18"/>
    <p:sldLayoutId id="2147483717" r:id="rId19"/>
    <p:sldLayoutId id="2147483718" r:id="rId20"/>
    <p:sldLayoutId id="2147483719" r:id="rId21"/>
    <p:sldLayoutId id="2147483720" r:id="rId22"/>
    <p:sldLayoutId id="2147483721" r:id="rId23"/>
    <p:sldLayoutId id="2147483722" r:id="rId24"/>
    <p:sldLayoutId id="2147483723" r:id="rId25"/>
    <p:sldLayoutId id="2147483724" r:id="rId26"/>
    <p:sldLayoutId id="2147483725" r:id="rId27"/>
    <p:sldLayoutId id="2147483726" r:id="rId28"/>
    <p:sldLayoutId id="2147483727" r:id="rId29"/>
    <p:sldLayoutId id="2147483728" r:id="rId30"/>
    <p:sldLayoutId id="2147483729" r:id="rId31"/>
    <p:sldLayoutId id="2147483730" r:id="rId32"/>
    <p:sldLayoutId id="2147483731" r:id="rId33"/>
    <p:sldLayoutId id="2147483732" r:id="rId34"/>
    <p:sldLayoutId id="2147483733" r:id="rId35"/>
    <p:sldLayoutId id="2147483734" r:id="rId36"/>
    <p:sldLayoutId id="2147483735" r:id="rId37"/>
    <p:sldLayoutId id="2147483736" r:id="rId38"/>
    <p:sldLayoutId id="2147483737" r:id="rId39"/>
    <p:sldLayoutId id="2147483738" r:id="rId40"/>
    <p:sldLayoutId id="2147483739" r:id="rId41"/>
    <p:sldLayoutId id="2147483740" r:id="rId42"/>
    <p:sldLayoutId id="2147483741" r:id="rId43"/>
    <p:sldLayoutId id="2147483742" r:id="rId44"/>
    <p:sldLayoutId id="2147483743" r:id="rId45"/>
    <p:sldLayoutId id="2147483744" r:id="rId46"/>
    <p:sldLayoutId id="2147483745" r:id="rId47"/>
    <p:sldLayoutId id="2147483746" r:id="rId48"/>
    <p:sldLayoutId id="2147483747" r:id="rId49"/>
    <p:sldLayoutId id="2147483748" r:id="rId50"/>
    <p:sldLayoutId id="2147483749" r:id="rId51"/>
    <p:sldLayoutId id="2147483750" r:id="rId52"/>
    <p:sldLayoutId id="2147483751" r:id="rId53"/>
    <p:sldLayoutId id="2147483752" r:id="rId54"/>
    <p:sldLayoutId id="2147483753" r:id="rId55"/>
    <p:sldLayoutId id="2147483754" r:id="rId56"/>
    <p:sldLayoutId id="2147483755" r:id="rId57"/>
    <p:sldLayoutId id="2147483756" r:id="rId58"/>
    <p:sldLayoutId id="2147483757" r:id="rId59"/>
    <p:sldLayoutId id="2147483758" r:id="rId60"/>
    <p:sldLayoutId id="2147483759" r:id="rId61"/>
    <p:sldLayoutId id="2147483760" r:id="rId62"/>
    <p:sldLayoutId id="2147483761" r:id="rId63"/>
    <p:sldLayoutId id="2147483762" r:id="rId64"/>
    <p:sldLayoutId id="2147483763" r:id="rId65"/>
    <p:sldLayoutId id="2147483764" r:id="rId6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2160">
          <p15:clr>
            <a:srgbClr val="EA4335"/>
          </p15:clr>
        </p15:guide>
        <p15:guide id="2" pos="3840">
          <p15:clr>
            <a:srgbClr val="EA4335"/>
          </p15:clr>
        </p15:guide>
      </p15:sldGuideLst>
    </p:ext>
  </p:extLst>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013" name="Shape 1013"/>
        <p:cNvGrpSpPr/>
        <p:nvPr/>
      </p:nvGrpSpPr>
      <p:grpSpPr>
        <a:xfrm>
          <a:off x="0" y="0"/>
          <a:ext cx="0" cy="0"/>
          <a:chOff x="0" y="0"/>
          <a:chExt cx="0" cy="0"/>
        </a:xfrm>
      </p:grpSpPr>
      <p:sp>
        <p:nvSpPr>
          <p:cNvPr id="1014" name="Google Shape;1014;p120"/>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lvl1pPr lvl="0" marR="0" algn="l">
              <a:spcBef>
                <a:spcPts val="0"/>
              </a:spcBef>
              <a:spcAft>
                <a:spcPts val="0"/>
              </a:spcAft>
              <a:buClr>
                <a:schemeClr val="dk2"/>
              </a:buClr>
              <a:buSzPts val="1400"/>
              <a:buFont typeface="Muli"/>
              <a:buNone/>
              <a:defRPr b="1" i="0" sz="3000" u="none" cap="none" strike="noStrike">
                <a:solidFill>
                  <a:schemeClr val="dk2"/>
                </a:solidFill>
                <a:latin typeface="Muli"/>
                <a:ea typeface="Muli"/>
                <a:cs typeface="Muli"/>
                <a:sym typeface="Muli"/>
              </a:defRPr>
            </a:lvl1pPr>
            <a:lvl2pPr lvl="1">
              <a:spcBef>
                <a:spcPts val="0"/>
              </a:spcBef>
              <a:spcAft>
                <a:spcPts val="0"/>
              </a:spcAft>
              <a:buSzPts val="1400"/>
              <a:buFont typeface="Muli"/>
              <a:buNone/>
              <a:defRPr b="1" sz="1800">
                <a:latin typeface="Muli"/>
                <a:ea typeface="Muli"/>
                <a:cs typeface="Muli"/>
                <a:sym typeface="Muli"/>
              </a:defRPr>
            </a:lvl2pPr>
            <a:lvl3pPr lvl="2">
              <a:spcBef>
                <a:spcPts val="0"/>
              </a:spcBef>
              <a:spcAft>
                <a:spcPts val="0"/>
              </a:spcAft>
              <a:buSzPts val="1400"/>
              <a:buFont typeface="Muli"/>
              <a:buNone/>
              <a:defRPr b="1" sz="1800">
                <a:latin typeface="Muli"/>
                <a:ea typeface="Muli"/>
                <a:cs typeface="Muli"/>
                <a:sym typeface="Muli"/>
              </a:defRPr>
            </a:lvl3pPr>
            <a:lvl4pPr lvl="3">
              <a:spcBef>
                <a:spcPts val="0"/>
              </a:spcBef>
              <a:spcAft>
                <a:spcPts val="0"/>
              </a:spcAft>
              <a:buSzPts val="1400"/>
              <a:buFont typeface="Muli"/>
              <a:buNone/>
              <a:defRPr b="1" sz="1800">
                <a:latin typeface="Muli"/>
                <a:ea typeface="Muli"/>
                <a:cs typeface="Muli"/>
                <a:sym typeface="Muli"/>
              </a:defRPr>
            </a:lvl4pPr>
            <a:lvl5pPr lvl="4">
              <a:spcBef>
                <a:spcPts val="0"/>
              </a:spcBef>
              <a:spcAft>
                <a:spcPts val="0"/>
              </a:spcAft>
              <a:buSzPts val="1400"/>
              <a:buFont typeface="Muli"/>
              <a:buNone/>
              <a:defRPr b="1" sz="1800">
                <a:latin typeface="Muli"/>
                <a:ea typeface="Muli"/>
                <a:cs typeface="Muli"/>
                <a:sym typeface="Muli"/>
              </a:defRPr>
            </a:lvl5pPr>
            <a:lvl6pPr lvl="5">
              <a:spcBef>
                <a:spcPts val="0"/>
              </a:spcBef>
              <a:spcAft>
                <a:spcPts val="0"/>
              </a:spcAft>
              <a:buSzPts val="1400"/>
              <a:buFont typeface="Muli"/>
              <a:buNone/>
              <a:defRPr b="1" sz="1800">
                <a:latin typeface="Muli"/>
                <a:ea typeface="Muli"/>
                <a:cs typeface="Muli"/>
                <a:sym typeface="Muli"/>
              </a:defRPr>
            </a:lvl6pPr>
            <a:lvl7pPr lvl="6">
              <a:spcBef>
                <a:spcPts val="0"/>
              </a:spcBef>
              <a:spcAft>
                <a:spcPts val="0"/>
              </a:spcAft>
              <a:buSzPts val="1400"/>
              <a:buFont typeface="Muli"/>
              <a:buNone/>
              <a:defRPr b="1" sz="1800">
                <a:latin typeface="Muli"/>
                <a:ea typeface="Muli"/>
                <a:cs typeface="Muli"/>
                <a:sym typeface="Muli"/>
              </a:defRPr>
            </a:lvl7pPr>
            <a:lvl8pPr lvl="7">
              <a:spcBef>
                <a:spcPts val="0"/>
              </a:spcBef>
              <a:spcAft>
                <a:spcPts val="0"/>
              </a:spcAft>
              <a:buSzPts val="1400"/>
              <a:buFont typeface="Muli"/>
              <a:buNone/>
              <a:defRPr b="1" sz="1800">
                <a:latin typeface="Muli"/>
                <a:ea typeface="Muli"/>
                <a:cs typeface="Muli"/>
                <a:sym typeface="Muli"/>
              </a:defRPr>
            </a:lvl8pPr>
            <a:lvl9pPr lvl="8">
              <a:spcBef>
                <a:spcPts val="0"/>
              </a:spcBef>
              <a:spcAft>
                <a:spcPts val="0"/>
              </a:spcAft>
              <a:buSzPts val="1400"/>
              <a:buFont typeface="Muli"/>
              <a:buNone/>
              <a:defRPr b="1" sz="1800">
                <a:latin typeface="Muli"/>
                <a:ea typeface="Muli"/>
                <a:cs typeface="Muli"/>
                <a:sym typeface="Muli"/>
              </a:defRPr>
            </a:lvl9pPr>
          </a:lstStyle>
          <a:p/>
        </p:txBody>
      </p:sp>
      <p:sp>
        <p:nvSpPr>
          <p:cNvPr id="1015" name="Google Shape;1015;p120"/>
          <p:cNvSpPr txBox="1"/>
          <p:nvPr>
            <p:ph idx="12" type="sldNum"/>
          </p:nvPr>
        </p:nvSpPr>
        <p:spPr>
          <a:xfrm>
            <a:off x="10955126" y="6068075"/>
            <a:ext cx="428400" cy="525000"/>
          </a:xfrm>
          <a:prstGeom prst="rect">
            <a:avLst/>
          </a:prstGeom>
          <a:noFill/>
          <a:ln>
            <a:noFill/>
          </a:ln>
        </p:spPr>
        <p:txBody>
          <a:bodyPr anchorCtr="0" anchor="t" bIns="91425" lIns="91425" spcFirstLastPara="1" rIns="91425" wrap="square" tIns="91425">
            <a:noAutofit/>
          </a:bodyPr>
          <a:lstStyle>
            <a:lvl1pPr lvl="0" algn="ctr">
              <a:buNone/>
              <a:defRPr sz="1300">
                <a:solidFill>
                  <a:schemeClr val="dk1"/>
                </a:solidFill>
                <a:latin typeface="Muli"/>
                <a:ea typeface="Muli"/>
                <a:cs typeface="Muli"/>
                <a:sym typeface="Muli"/>
              </a:defRPr>
            </a:lvl1pPr>
            <a:lvl2pPr lvl="1" algn="ctr">
              <a:buNone/>
              <a:defRPr sz="1300">
                <a:solidFill>
                  <a:schemeClr val="dk1"/>
                </a:solidFill>
                <a:latin typeface="Muli"/>
                <a:ea typeface="Muli"/>
                <a:cs typeface="Muli"/>
                <a:sym typeface="Muli"/>
              </a:defRPr>
            </a:lvl2pPr>
            <a:lvl3pPr lvl="2" algn="ctr">
              <a:buNone/>
              <a:defRPr sz="1300">
                <a:solidFill>
                  <a:schemeClr val="dk1"/>
                </a:solidFill>
                <a:latin typeface="Muli"/>
                <a:ea typeface="Muli"/>
                <a:cs typeface="Muli"/>
                <a:sym typeface="Muli"/>
              </a:defRPr>
            </a:lvl3pPr>
            <a:lvl4pPr lvl="3" algn="ctr">
              <a:buNone/>
              <a:defRPr sz="1300">
                <a:solidFill>
                  <a:schemeClr val="dk1"/>
                </a:solidFill>
                <a:latin typeface="Muli"/>
                <a:ea typeface="Muli"/>
                <a:cs typeface="Muli"/>
                <a:sym typeface="Muli"/>
              </a:defRPr>
            </a:lvl4pPr>
            <a:lvl5pPr lvl="4" algn="ctr">
              <a:buNone/>
              <a:defRPr sz="1300">
                <a:solidFill>
                  <a:schemeClr val="dk1"/>
                </a:solidFill>
                <a:latin typeface="Muli"/>
                <a:ea typeface="Muli"/>
                <a:cs typeface="Muli"/>
                <a:sym typeface="Muli"/>
              </a:defRPr>
            </a:lvl5pPr>
            <a:lvl6pPr lvl="5" algn="ctr">
              <a:buNone/>
              <a:defRPr sz="1300">
                <a:solidFill>
                  <a:schemeClr val="dk1"/>
                </a:solidFill>
                <a:latin typeface="Muli"/>
                <a:ea typeface="Muli"/>
                <a:cs typeface="Muli"/>
                <a:sym typeface="Muli"/>
              </a:defRPr>
            </a:lvl6pPr>
            <a:lvl7pPr lvl="6" algn="ctr">
              <a:buNone/>
              <a:defRPr sz="1300">
                <a:solidFill>
                  <a:schemeClr val="dk1"/>
                </a:solidFill>
                <a:latin typeface="Muli"/>
                <a:ea typeface="Muli"/>
                <a:cs typeface="Muli"/>
                <a:sym typeface="Muli"/>
              </a:defRPr>
            </a:lvl7pPr>
            <a:lvl8pPr lvl="7" algn="ctr">
              <a:buNone/>
              <a:defRPr sz="1300">
                <a:solidFill>
                  <a:schemeClr val="dk1"/>
                </a:solidFill>
                <a:latin typeface="Muli"/>
                <a:ea typeface="Muli"/>
                <a:cs typeface="Muli"/>
                <a:sym typeface="Muli"/>
              </a:defRPr>
            </a:lvl8pPr>
            <a:lvl9pPr lvl="8" algn="ctr">
              <a:buNone/>
              <a:defRPr sz="1300">
                <a:solidFill>
                  <a:schemeClr val="dk1"/>
                </a:solidFill>
                <a:latin typeface="Muli"/>
                <a:ea typeface="Muli"/>
                <a:cs typeface="Muli"/>
                <a:sym typeface="Muli"/>
              </a:defRPr>
            </a:lvl9pPr>
          </a:lstStyle>
          <a:p>
            <a:pPr indent="0" lvl="0" marL="0" rtl="0" algn="ctr">
              <a:spcBef>
                <a:spcPts val="0"/>
              </a:spcBef>
              <a:spcAft>
                <a:spcPts val="0"/>
              </a:spcAft>
              <a:buNone/>
            </a:pPr>
            <a:fld id="{00000000-1234-1234-1234-123412341234}" type="slidenum">
              <a:rPr lang="en-US"/>
              <a:t>‹#›</a:t>
            </a:fld>
            <a:endParaRPr/>
          </a:p>
        </p:txBody>
      </p:sp>
      <p:sp>
        <p:nvSpPr>
          <p:cNvPr id="1016" name="Google Shape;1016;p120"/>
          <p:cNvSpPr txBox="1"/>
          <p:nvPr>
            <p:ph idx="1" type="body"/>
          </p:nvPr>
        </p:nvSpPr>
        <p:spPr>
          <a:xfrm>
            <a:off x="685800" y="1264824"/>
            <a:ext cx="10820400" cy="45876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2"/>
              </a:buClr>
              <a:buSzPts val="1800"/>
              <a:buFont typeface="Muli"/>
              <a:buChar char="■"/>
              <a:defRPr sz="1800">
                <a:latin typeface="Muli"/>
                <a:ea typeface="Muli"/>
                <a:cs typeface="Muli"/>
                <a:sym typeface="Muli"/>
              </a:defRPr>
            </a:lvl1pPr>
            <a:lvl2pPr indent="-342900" lvl="1" marL="914400">
              <a:lnSpc>
                <a:spcPct val="115000"/>
              </a:lnSpc>
              <a:spcBef>
                <a:spcPts val="0"/>
              </a:spcBef>
              <a:spcAft>
                <a:spcPts val="0"/>
              </a:spcAft>
              <a:buSzPts val="1800"/>
              <a:buFont typeface="Muli"/>
              <a:buChar char="□"/>
              <a:defRPr sz="1800">
                <a:latin typeface="Muli"/>
                <a:ea typeface="Muli"/>
                <a:cs typeface="Muli"/>
                <a:sym typeface="Muli"/>
              </a:defRPr>
            </a:lvl2pPr>
            <a:lvl3pPr indent="-342900" lvl="2" marL="1371600">
              <a:lnSpc>
                <a:spcPct val="115000"/>
              </a:lnSpc>
              <a:spcBef>
                <a:spcPts val="0"/>
              </a:spcBef>
              <a:spcAft>
                <a:spcPts val="0"/>
              </a:spcAft>
              <a:buClr>
                <a:schemeClr val="dk2"/>
              </a:buClr>
              <a:buSzPts val="1800"/>
              <a:buFont typeface="Muli"/>
              <a:buChar char="■"/>
              <a:defRPr sz="1800">
                <a:latin typeface="Muli"/>
                <a:ea typeface="Muli"/>
                <a:cs typeface="Muli"/>
                <a:sym typeface="Muli"/>
              </a:defRPr>
            </a:lvl3pPr>
            <a:lvl4pPr indent="-342900" lvl="3" marL="1828800">
              <a:lnSpc>
                <a:spcPct val="115000"/>
              </a:lnSpc>
              <a:spcBef>
                <a:spcPts val="0"/>
              </a:spcBef>
              <a:spcAft>
                <a:spcPts val="0"/>
              </a:spcAft>
              <a:buClr>
                <a:schemeClr val="dk2"/>
              </a:buClr>
              <a:buSzPts val="1800"/>
              <a:buFont typeface="Muli"/>
              <a:buChar char="■"/>
              <a:defRPr sz="1800">
                <a:latin typeface="Muli"/>
                <a:ea typeface="Muli"/>
                <a:cs typeface="Muli"/>
                <a:sym typeface="Muli"/>
              </a:defRPr>
            </a:lvl4pPr>
            <a:lvl5pPr indent="-342900" lvl="4" marL="2286000">
              <a:lnSpc>
                <a:spcPct val="115000"/>
              </a:lnSpc>
              <a:spcBef>
                <a:spcPts val="0"/>
              </a:spcBef>
              <a:spcAft>
                <a:spcPts val="0"/>
              </a:spcAft>
              <a:buSzPts val="1800"/>
              <a:buFont typeface="Muli"/>
              <a:buChar char="□"/>
              <a:defRPr sz="1800">
                <a:latin typeface="Muli"/>
                <a:ea typeface="Muli"/>
                <a:cs typeface="Muli"/>
                <a:sym typeface="Muli"/>
              </a:defRPr>
            </a:lvl5pPr>
            <a:lvl6pPr indent="-342900" lvl="5" marL="2743200">
              <a:lnSpc>
                <a:spcPct val="115000"/>
              </a:lnSpc>
              <a:spcBef>
                <a:spcPts val="0"/>
              </a:spcBef>
              <a:spcAft>
                <a:spcPts val="0"/>
              </a:spcAft>
              <a:buClr>
                <a:schemeClr val="dk2"/>
              </a:buClr>
              <a:buSzPts val="1800"/>
              <a:buFont typeface="Muli"/>
              <a:buChar char="■"/>
              <a:defRPr sz="1800">
                <a:latin typeface="Muli"/>
                <a:ea typeface="Muli"/>
                <a:cs typeface="Muli"/>
                <a:sym typeface="Muli"/>
              </a:defRPr>
            </a:lvl6pPr>
            <a:lvl7pPr indent="-342900" lvl="6" marL="3200400">
              <a:lnSpc>
                <a:spcPct val="115000"/>
              </a:lnSpc>
              <a:spcBef>
                <a:spcPts val="0"/>
              </a:spcBef>
              <a:spcAft>
                <a:spcPts val="0"/>
              </a:spcAft>
              <a:buClr>
                <a:schemeClr val="dk2"/>
              </a:buClr>
              <a:buSzPts val="1800"/>
              <a:buFont typeface="Muli"/>
              <a:buChar char="■"/>
              <a:defRPr sz="1800">
                <a:latin typeface="Muli"/>
                <a:ea typeface="Muli"/>
                <a:cs typeface="Muli"/>
                <a:sym typeface="Muli"/>
              </a:defRPr>
            </a:lvl7pPr>
            <a:lvl8pPr indent="-342900" lvl="7" marL="3657600">
              <a:lnSpc>
                <a:spcPct val="115000"/>
              </a:lnSpc>
              <a:spcBef>
                <a:spcPts val="0"/>
              </a:spcBef>
              <a:spcAft>
                <a:spcPts val="0"/>
              </a:spcAft>
              <a:buClr>
                <a:schemeClr val="dk2"/>
              </a:buClr>
              <a:buSzPts val="1800"/>
              <a:buFont typeface="Muli"/>
              <a:buChar char="□"/>
              <a:defRPr sz="1800">
                <a:latin typeface="Muli"/>
                <a:ea typeface="Muli"/>
                <a:cs typeface="Muli"/>
                <a:sym typeface="Muli"/>
              </a:defRPr>
            </a:lvl8pPr>
            <a:lvl9pPr indent="-342900" lvl="8" marL="4114800">
              <a:lnSpc>
                <a:spcPct val="115000"/>
              </a:lnSpc>
              <a:spcBef>
                <a:spcPts val="0"/>
              </a:spcBef>
              <a:spcAft>
                <a:spcPts val="0"/>
              </a:spcAft>
              <a:buClr>
                <a:schemeClr val="dk2"/>
              </a:buClr>
              <a:buSzPts val="1800"/>
              <a:buFont typeface="Muli"/>
              <a:buChar char="■"/>
              <a:defRPr sz="1800">
                <a:latin typeface="Muli"/>
                <a:ea typeface="Muli"/>
                <a:cs typeface="Muli"/>
                <a:sym typeface="Muli"/>
              </a:defRPr>
            </a:lvl9pPr>
          </a:lstStyle>
          <a:p/>
        </p:txBody>
      </p:sp>
    </p:spTree>
  </p:cSld>
  <p:clrMap accent1="accent1" accent2="accent2" accent3="accent3" accent4="accent4" accent5="accent5" accent6="accent6" bg1="lt1" bg2="dk2" tx1="dk1" tx2="lt2" folHlink="folHlink" hlink="hlink"/>
  <p:sldLayoutIdLst>
    <p:sldLayoutId id="2147483765" r:id="rId1"/>
    <p:sldLayoutId id="2147483766" r:id="rId2"/>
    <p:sldLayoutId id="2147483767" r:id="rId3"/>
    <p:sldLayoutId id="2147483768" r:id="rId4"/>
    <p:sldLayoutId id="2147483769" r:id="rId5"/>
    <p:sldLayoutId id="2147483770" r:id="rId6"/>
    <p:sldLayoutId id="2147483771" r:id="rId7"/>
    <p:sldLayoutId id="2147483772" r:id="rId8"/>
    <p:sldLayoutId id="2147483773" r:id="rId9"/>
    <p:sldLayoutId id="2147483774" r:id="rId10"/>
    <p:sldLayoutId id="2147483775" r:id="rId11"/>
    <p:sldLayoutId id="2147483776" r:id="rId12"/>
    <p:sldLayoutId id="2147483777" r:id="rId13"/>
    <p:sldLayoutId id="2147483778" r:id="rId14"/>
    <p:sldLayoutId id="2147483779" r:id="rId15"/>
    <p:sldLayoutId id="2147483780" r:id="rId16"/>
    <p:sldLayoutId id="2147483781" r:id="rId17"/>
    <p:sldLayoutId id="2147483782" r:id="rId18"/>
    <p:sldLayoutId id="2147483783" r:id="rId19"/>
    <p:sldLayoutId id="2147483784" r:id="rId20"/>
    <p:sldLayoutId id="2147483785" r:id="rId21"/>
    <p:sldLayoutId id="2147483786" r:id="rId22"/>
    <p:sldLayoutId id="2147483787" r:id="rId23"/>
    <p:sldLayoutId id="2147483788" r:id="rId24"/>
    <p:sldLayoutId id="2147483789" r:id="rId25"/>
    <p:sldLayoutId id="2147483790" r:id="rId26"/>
    <p:sldLayoutId id="2147483791" r:id="rId27"/>
    <p:sldLayoutId id="2147483792" r:id="rId28"/>
    <p:sldLayoutId id="2147483793" r:id="rId29"/>
    <p:sldLayoutId id="2147483794" r:id="rId30"/>
    <p:sldLayoutId id="2147483795" r:id="rId31"/>
    <p:sldLayoutId id="2147483796" r:id="rId32"/>
    <p:sldLayoutId id="2147483797" r:id="rId33"/>
    <p:sldLayoutId id="2147483798" r:id="rId34"/>
    <p:sldLayoutId id="2147483799" r:id="rId35"/>
    <p:sldLayoutId id="2147483800" r:id="rId36"/>
    <p:sldLayoutId id="2147483801" r:id="rId37"/>
    <p:sldLayoutId id="2147483802" r:id="rId38"/>
    <p:sldLayoutId id="2147483803" r:id="rId39"/>
    <p:sldLayoutId id="2147483804" r:id="rId40"/>
    <p:sldLayoutId id="2147483805" r:id="rId41"/>
    <p:sldLayoutId id="2147483806" r:id="rId42"/>
    <p:sldLayoutId id="2147483807" r:id="rId43"/>
    <p:sldLayoutId id="2147483808" r:id="rId44"/>
    <p:sldLayoutId id="2147483809" r:id="rId45"/>
    <p:sldLayoutId id="2147483810" r:id="rId46"/>
    <p:sldLayoutId id="2147483811" r:id="rId47"/>
    <p:sldLayoutId id="2147483812" r:id="rId48"/>
    <p:sldLayoutId id="2147483813" r:id="rId49"/>
    <p:sldLayoutId id="2147483814" r:id="rId50"/>
    <p:sldLayoutId id="2147483815" r:id="rId51"/>
    <p:sldLayoutId id="2147483816" r:id="rId52"/>
    <p:sldLayoutId id="2147483817" r:id="rId53"/>
    <p:sldLayoutId id="2147483818" r:id="rId54"/>
    <p:sldLayoutId id="2147483819" r:id="rId55"/>
    <p:sldLayoutId id="2147483820" r:id="rId56"/>
    <p:sldLayoutId id="2147483821" r:id="rId57"/>
    <p:sldLayoutId id="2147483822" r:id="rId58"/>
    <p:sldLayoutId id="2147483823" r:id="rId59"/>
    <p:sldLayoutId id="2147483824" r:id="rId60"/>
    <p:sldLayoutId id="2147483825" r:id="rId61"/>
    <p:sldLayoutId id="2147483826" r:id="rId62"/>
    <p:sldLayoutId id="2147483827" r:id="rId63"/>
    <p:sldLayoutId id="2147483828" r:id="rId64"/>
    <p:sldLayoutId id="2147483829" r:id="rId65"/>
    <p:sldLayoutId id="2147483830" r:id="rId66"/>
    <p:sldLayoutId id="2147483831" r:id="rId67"/>
    <p:sldLayoutId id="2147483832" r:id="rId68"/>
    <p:sldLayoutId id="2147483833" r:id="rId69"/>
    <p:sldLayoutId id="2147483834" r:id="rId70"/>
    <p:sldLayoutId id="2147483835" r:id="rId71"/>
    <p:sldLayoutId id="2147483836" r:id="rId72"/>
    <p:sldLayoutId id="2147483837" r:id="rId73"/>
    <p:sldLayoutId id="2147483838" r:id="rId74"/>
    <p:sldLayoutId id="2147483839" r:id="rId75"/>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2160">
          <p15:clr>
            <a:srgbClr val="EA4335"/>
          </p15:clr>
        </p15:guide>
        <p15:guide id="2" pos="3840">
          <p15:clr>
            <a:srgbClr val="EA4335"/>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01.xml"/><Relationship Id="rId2" Type="http://schemas.openxmlformats.org/officeDocument/2006/relationships/notesSlide" Target="../notesSlides/notesSlide1.xml"/><Relationship Id="rId3" Type="http://schemas.openxmlformats.org/officeDocument/2006/relationships/image" Target="../media/image80.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0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01.xml"/><Relationship Id="rId2" Type="http://schemas.openxmlformats.org/officeDocument/2006/relationships/notesSlide" Target="../notesSlides/notesSlide3.xml"/><Relationship Id="rId3" Type="http://schemas.openxmlformats.org/officeDocument/2006/relationships/image" Target="../media/image81.png"/><Relationship Id="rId4" Type="http://schemas.openxmlformats.org/officeDocument/2006/relationships/image" Target="../media/image82.png"/><Relationship Id="rId5" Type="http://schemas.openxmlformats.org/officeDocument/2006/relationships/image" Target="../media/image84.png"/><Relationship Id="rId6" Type="http://schemas.openxmlformats.org/officeDocument/2006/relationships/image" Target="../media/image9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07.xml"/><Relationship Id="rId2" Type="http://schemas.openxmlformats.org/officeDocument/2006/relationships/notesSlide" Target="../notesSlides/notesSlide4.xml"/><Relationship Id="rId3" Type="http://schemas.openxmlformats.org/officeDocument/2006/relationships/image" Target="../media/image87.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51.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51.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7.xml"/><Relationship Id="rId2" Type="http://schemas.openxmlformats.org/officeDocument/2006/relationships/notesSlide" Target="../notesSlides/notesSlide11.xml"/><Relationship Id="rId3" Type="http://schemas.openxmlformats.org/officeDocument/2006/relationships/image" Target="../media/image87.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13.xml"/><Relationship Id="rId3" Type="http://schemas.openxmlformats.org/officeDocument/2006/relationships/image" Target="../media/image91.png"/><Relationship Id="rId4" Type="http://schemas.openxmlformats.org/officeDocument/2006/relationships/image" Target="../media/image100.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16.xml"/><Relationship Id="rId3" Type="http://schemas.openxmlformats.org/officeDocument/2006/relationships/image" Target="../media/image99.png"/><Relationship Id="rId4" Type="http://schemas.openxmlformats.org/officeDocument/2006/relationships/image" Target="../media/image98.png"/><Relationship Id="rId5" Type="http://schemas.openxmlformats.org/officeDocument/2006/relationships/image" Target="../media/image88.png"/><Relationship Id="rId6" Type="http://schemas.openxmlformats.org/officeDocument/2006/relationships/image" Target="../media/image95.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8.xml"/><Relationship Id="rId3" Type="http://schemas.openxmlformats.org/officeDocument/2006/relationships/hyperlink" Target="https://drive.google.com/file/d/17DgwsgqBza9Dg4PAqDO7AtnzQ3YCxRf2/view"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07.xml"/><Relationship Id="rId2" Type="http://schemas.openxmlformats.org/officeDocument/2006/relationships/notesSlide" Target="../notesSlides/notesSlide19.xml"/><Relationship Id="rId3" Type="http://schemas.openxmlformats.org/officeDocument/2006/relationships/image" Target="../media/image87.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97.xml"/><Relationship Id="rId2" Type="http://schemas.openxmlformats.org/officeDocument/2006/relationships/notesSlide" Target="../notesSlides/notesSlide20.xml"/><Relationship Id="rId3" Type="http://schemas.openxmlformats.org/officeDocument/2006/relationships/image" Target="../media/image4.png"/><Relationship Id="rId4" Type="http://schemas.openxmlformats.org/officeDocument/2006/relationships/image" Target="../media/image3.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92.xml"/><Relationship Id="rId2" Type="http://schemas.openxmlformats.org/officeDocument/2006/relationships/notesSlide" Target="../notesSlides/notesSlide21.xml"/><Relationship Id="rId3" Type="http://schemas.openxmlformats.org/officeDocument/2006/relationships/image" Target="../media/image4.png"/><Relationship Id="rId4" Type="http://schemas.openxmlformats.org/officeDocument/2006/relationships/image" Target="../media/image3.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7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26.xml"/><Relationship Id="rId3" Type="http://schemas.openxmlformats.org/officeDocument/2006/relationships/image" Target="../media/image92.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2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7" name="Shape 1977"/>
        <p:cNvGrpSpPr/>
        <p:nvPr/>
      </p:nvGrpSpPr>
      <p:grpSpPr>
        <a:xfrm>
          <a:off x="0" y="0"/>
          <a:ext cx="0" cy="0"/>
          <a:chOff x="0" y="0"/>
          <a:chExt cx="0" cy="0"/>
        </a:xfrm>
      </p:grpSpPr>
      <p:grpSp>
        <p:nvGrpSpPr>
          <p:cNvPr id="1978" name="Google Shape;1978;p196"/>
          <p:cNvGrpSpPr/>
          <p:nvPr/>
        </p:nvGrpSpPr>
        <p:grpSpPr>
          <a:xfrm>
            <a:off x="0" y="0"/>
            <a:ext cx="12191485" cy="5790023"/>
            <a:chOff x="0" y="0"/>
            <a:chExt cx="20104692" cy="9549765"/>
          </a:xfrm>
        </p:grpSpPr>
        <p:sp>
          <p:nvSpPr>
            <p:cNvPr id="1979" name="Google Shape;1979;p196"/>
            <p:cNvSpPr/>
            <p:nvPr/>
          </p:nvSpPr>
          <p:spPr>
            <a:xfrm>
              <a:off x="0" y="0"/>
              <a:ext cx="20104100" cy="9549765"/>
            </a:xfrm>
            <a:custGeom>
              <a:rect b="b" l="l" r="r" t="t"/>
              <a:pathLst>
                <a:path extrusionOk="0" h="9549765" w="20104100">
                  <a:moveTo>
                    <a:pt x="20104099" y="0"/>
                  </a:moveTo>
                  <a:lnTo>
                    <a:pt x="0" y="0"/>
                  </a:lnTo>
                  <a:lnTo>
                    <a:pt x="0" y="9549436"/>
                  </a:lnTo>
                  <a:lnTo>
                    <a:pt x="20104099" y="9549436"/>
                  </a:lnTo>
                  <a:lnTo>
                    <a:pt x="20104099"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0" name="Google Shape;1980;p196"/>
            <p:cNvSpPr/>
            <p:nvPr/>
          </p:nvSpPr>
          <p:spPr>
            <a:xfrm>
              <a:off x="9280454" y="3836153"/>
              <a:ext cx="1543684" cy="189229"/>
            </a:xfrm>
            <a:custGeom>
              <a:rect b="b" l="l" r="r" t="t"/>
              <a:pathLst>
                <a:path extrusionOk="0" h="189229" w="1543684">
                  <a:moveTo>
                    <a:pt x="1517493" y="0"/>
                  </a:moveTo>
                  <a:lnTo>
                    <a:pt x="25695" y="0"/>
                  </a:lnTo>
                  <a:lnTo>
                    <a:pt x="15189" y="41506"/>
                  </a:lnTo>
                  <a:lnTo>
                    <a:pt x="7374" y="83687"/>
                  </a:lnTo>
                  <a:lnTo>
                    <a:pt x="2295" y="126415"/>
                  </a:lnTo>
                  <a:lnTo>
                    <a:pt x="0" y="169565"/>
                  </a:lnTo>
                  <a:lnTo>
                    <a:pt x="251" y="189051"/>
                  </a:lnTo>
                  <a:lnTo>
                    <a:pt x="1542947" y="189051"/>
                  </a:lnTo>
                  <a:lnTo>
                    <a:pt x="1543188" y="169565"/>
                  </a:lnTo>
                  <a:lnTo>
                    <a:pt x="1540893" y="126415"/>
                  </a:lnTo>
                  <a:lnTo>
                    <a:pt x="1535814" y="83687"/>
                  </a:lnTo>
                  <a:lnTo>
                    <a:pt x="1527998" y="41506"/>
                  </a:lnTo>
                  <a:lnTo>
                    <a:pt x="1517493"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1" name="Google Shape;1981;p196"/>
            <p:cNvSpPr/>
            <p:nvPr/>
          </p:nvSpPr>
          <p:spPr>
            <a:xfrm>
              <a:off x="9287012" y="4106537"/>
              <a:ext cx="1530350" cy="189864"/>
            </a:xfrm>
            <a:custGeom>
              <a:rect b="b" l="l" r="r" t="t"/>
              <a:pathLst>
                <a:path extrusionOk="0" h="189864" w="1530350">
                  <a:moveTo>
                    <a:pt x="1530079" y="0"/>
                  </a:moveTo>
                  <a:lnTo>
                    <a:pt x="0" y="0"/>
                  </a:lnTo>
                  <a:lnTo>
                    <a:pt x="8023" y="49049"/>
                  </a:lnTo>
                  <a:lnTo>
                    <a:pt x="19083" y="97008"/>
                  </a:lnTo>
                  <a:lnTo>
                    <a:pt x="33071" y="143776"/>
                  </a:lnTo>
                  <a:lnTo>
                    <a:pt x="49883" y="189250"/>
                  </a:lnTo>
                  <a:lnTo>
                    <a:pt x="1480195" y="189250"/>
                  </a:lnTo>
                  <a:lnTo>
                    <a:pt x="1497007" y="143776"/>
                  </a:lnTo>
                  <a:lnTo>
                    <a:pt x="1510995" y="97008"/>
                  </a:lnTo>
                  <a:lnTo>
                    <a:pt x="1522055" y="49049"/>
                  </a:lnTo>
                  <a:lnTo>
                    <a:pt x="1530079"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2" name="Google Shape;1982;p196"/>
            <p:cNvSpPr/>
            <p:nvPr/>
          </p:nvSpPr>
          <p:spPr>
            <a:xfrm>
              <a:off x="9363379" y="4366494"/>
              <a:ext cx="1377950" cy="423545"/>
            </a:xfrm>
            <a:custGeom>
              <a:rect b="b" l="l" r="r" t="t"/>
              <a:pathLst>
                <a:path extrusionOk="0" h="423545" w="1377950">
                  <a:moveTo>
                    <a:pt x="1377340" y="0"/>
                  </a:moveTo>
                  <a:lnTo>
                    <a:pt x="0" y="0"/>
                  </a:lnTo>
                  <a:lnTo>
                    <a:pt x="22429" y="41113"/>
                  </a:lnTo>
                  <a:lnTo>
                    <a:pt x="47231" y="80667"/>
                  </a:lnTo>
                  <a:lnTo>
                    <a:pt x="74311" y="118567"/>
                  </a:lnTo>
                  <a:lnTo>
                    <a:pt x="103572" y="154716"/>
                  </a:lnTo>
                  <a:lnTo>
                    <a:pt x="134919" y="189019"/>
                  </a:lnTo>
                  <a:lnTo>
                    <a:pt x="168257" y="221380"/>
                  </a:lnTo>
                  <a:lnTo>
                    <a:pt x="203488" y="251703"/>
                  </a:lnTo>
                  <a:lnTo>
                    <a:pt x="240518" y="279891"/>
                  </a:lnTo>
                  <a:lnTo>
                    <a:pt x="279251" y="305850"/>
                  </a:lnTo>
                  <a:lnTo>
                    <a:pt x="319591" y="329483"/>
                  </a:lnTo>
                  <a:lnTo>
                    <a:pt x="361443" y="350695"/>
                  </a:lnTo>
                  <a:lnTo>
                    <a:pt x="404709" y="369390"/>
                  </a:lnTo>
                  <a:lnTo>
                    <a:pt x="449296" y="385471"/>
                  </a:lnTo>
                  <a:lnTo>
                    <a:pt x="495106" y="398844"/>
                  </a:lnTo>
                  <a:lnTo>
                    <a:pt x="542044" y="409411"/>
                  </a:lnTo>
                  <a:lnTo>
                    <a:pt x="590015" y="417078"/>
                  </a:lnTo>
                  <a:lnTo>
                    <a:pt x="638922" y="421749"/>
                  </a:lnTo>
                  <a:lnTo>
                    <a:pt x="688670" y="423327"/>
                  </a:lnTo>
                  <a:lnTo>
                    <a:pt x="738418" y="421749"/>
                  </a:lnTo>
                  <a:lnTo>
                    <a:pt x="787325" y="417078"/>
                  </a:lnTo>
                  <a:lnTo>
                    <a:pt x="835295" y="409411"/>
                  </a:lnTo>
                  <a:lnTo>
                    <a:pt x="882233" y="398844"/>
                  </a:lnTo>
                  <a:lnTo>
                    <a:pt x="928044" y="385471"/>
                  </a:lnTo>
                  <a:lnTo>
                    <a:pt x="972630" y="369390"/>
                  </a:lnTo>
                  <a:lnTo>
                    <a:pt x="1015897" y="350695"/>
                  </a:lnTo>
                  <a:lnTo>
                    <a:pt x="1057748" y="329483"/>
                  </a:lnTo>
                  <a:lnTo>
                    <a:pt x="1098088" y="305850"/>
                  </a:lnTo>
                  <a:lnTo>
                    <a:pt x="1136821" y="279891"/>
                  </a:lnTo>
                  <a:lnTo>
                    <a:pt x="1173851" y="251703"/>
                  </a:lnTo>
                  <a:lnTo>
                    <a:pt x="1209083" y="221380"/>
                  </a:lnTo>
                  <a:lnTo>
                    <a:pt x="1242420" y="189019"/>
                  </a:lnTo>
                  <a:lnTo>
                    <a:pt x="1273767" y="154716"/>
                  </a:lnTo>
                  <a:lnTo>
                    <a:pt x="1303029" y="118567"/>
                  </a:lnTo>
                  <a:lnTo>
                    <a:pt x="1330108" y="80667"/>
                  </a:lnTo>
                  <a:lnTo>
                    <a:pt x="1354911" y="41113"/>
                  </a:lnTo>
                  <a:lnTo>
                    <a:pt x="1377340"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3" name="Google Shape;1983;p196"/>
            <p:cNvSpPr/>
            <p:nvPr/>
          </p:nvSpPr>
          <p:spPr>
            <a:xfrm>
              <a:off x="9377833" y="2786017"/>
              <a:ext cx="1348740" cy="887729"/>
            </a:xfrm>
            <a:custGeom>
              <a:rect b="b" l="l" r="r" t="t"/>
              <a:pathLst>
                <a:path extrusionOk="0" h="887729" w="1348740">
                  <a:moveTo>
                    <a:pt x="545007" y="887463"/>
                  </a:moveTo>
                  <a:lnTo>
                    <a:pt x="244106" y="586549"/>
                  </a:lnTo>
                  <a:lnTo>
                    <a:pt x="41719" y="827087"/>
                  </a:lnTo>
                  <a:lnTo>
                    <a:pt x="30632" y="841781"/>
                  </a:lnTo>
                  <a:lnTo>
                    <a:pt x="19989" y="856742"/>
                  </a:lnTo>
                  <a:lnTo>
                    <a:pt x="9779" y="871982"/>
                  </a:lnTo>
                  <a:lnTo>
                    <a:pt x="0" y="887463"/>
                  </a:lnTo>
                  <a:lnTo>
                    <a:pt x="545007" y="887463"/>
                  </a:lnTo>
                  <a:close/>
                </a:path>
                <a:path extrusionOk="0" h="887729" w="1348740">
                  <a:moveTo>
                    <a:pt x="999197" y="461606"/>
                  </a:moveTo>
                  <a:lnTo>
                    <a:pt x="715187" y="124066"/>
                  </a:lnTo>
                  <a:lnTo>
                    <a:pt x="692696" y="107467"/>
                  </a:lnTo>
                  <a:lnTo>
                    <a:pt x="776478" y="8102"/>
                  </a:lnTo>
                  <a:lnTo>
                    <a:pt x="772693" y="0"/>
                  </a:lnTo>
                  <a:lnTo>
                    <a:pt x="575716" y="0"/>
                  </a:lnTo>
                  <a:lnTo>
                    <a:pt x="571944" y="8102"/>
                  </a:lnTo>
                  <a:lnTo>
                    <a:pt x="655713" y="107467"/>
                  </a:lnTo>
                  <a:lnTo>
                    <a:pt x="649465" y="110312"/>
                  </a:lnTo>
                  <a:lnTo>
                    <a:pt x="643572" y="114033"/>
                  </a:lnTo>
                  <a:lnTo>
                    <a:pt x="638136" y="118605"/>
                  </a:lnTo>
                  <a:lnTo>
                    <a:pt x="633234" y="124066"/>
                  </a:lnTo>
                  <a:lnTo>
                    <a:pt x="349224" y="461606"/>
                  </a:lnTo>
                  <a:lnTo>
                    <a:pt x="674204" y="786599"/>
                  </a:lnTo>
                  <a:lnTo>
                    <a:pt x="999197" y="461606"/>
                  </a:lnTo>
                  <a:close/>
                </a:path>
                <a:path extrusionOk="0" h="887729" w="1348740">
                  <a:moveTo>
                    <a:pt x="1348422" y="887463"/>
                  </a:moveTo>
                  <a:lnTo>
                    <a:pt x="1317790" y="841781"/>
                  </a:lnTo>
                  <a:lnTo>
                    <a:pt x="1104315" y="586549"/>
                  </a:lnTo>
                  <a:lnTo>
                    <a:pt x="803414" y="887463"/>
                  </a:lnTo>
                  <a:lnTo>
                    <a:pt x="1348422" y="887463"/>
                  </a:lnTo>
                  <a:close/>
                </a:path>
              </a:pathLst>
            </a:custGeom>
            <a:solidFill>
              <a:srgbClr val="489BC9"/>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4" name="Google Shape;1984;p196"/>
            <p:cNvSpPr/>
            <p:nvPr/>
          </p:nvSpPr>
          <p:spPr>
            <a:xfrm>
              <a:off x="6994779" y="5299855"/>
              <a:ext cx="6115050" cy="781050"/>
            </a:xfrm>
            <a:custGeom>
              <a:rect b="b" l="l" r="r" t="t"/>
              <a:pathLst>
                <a:path extrusionOk="0" h="781050" w="6115050">
                  <a:moveTo>
                    <a:pt x="568337" y="17081"/>
                  </a:moveTo>
                  <a:lnTo>
                    <a:pt x="485673" y="17081"/>
                  </a:lnTo>
                  <a:lnTo>
                    <a:pt x="433044" y="19723"/>
                  </a:lnTo>
                  <a:lnTo>
                    <a:pt x="384365" y="27597"/>
                  </a:lnTo>
                  <a:lnTo>
                    <a:pt x="339750" y="40652"/>
                  </a:lnTo>
                  <a:lnTo>
                    <a:pt x="299262" y="58813"/>
                  </a:lnTo>
                  <a:lnTo>
                    <a:pt x="263004" y="82042"/>
                  </a:lnTo>
                  <a:lnTo>
                    <a:pt x="231063" y="110261"/>
                  </a:lnTo>
                  <a:lnTo>
                    <a:pt x="203504" y="143421"/>
                  </a:lnTo>
                  <a:lnTo>
                    <a:pt x="180441" y="181457"/>
                  </a:lnTo>
                  <a:lnTo>
                    <a:pt x="161937" y="224320"/>
                  </a:lnTo>
                  <a:lnTo>
                    <a:pt x="144907" y="22085"/>
                  </a:lnTo>
                  <a:lnTo>
                    <a:pt x="0" y="22085"/>
                  </a:lnTo>
                  <a:lnTo>
                    <a:pt x="0" y="746899"/>
                  </a:lnTo>
                  <a:lnTo>
                    <a:pt x="167843" y="746899"/>
                  </a:lnTo>
                  <a:lnTo>
                    <a:pt x="167843" y="501523"/>
                  </a:lnTo>
                  <a:lnTo>
                    <a:pt x="170167" y="437896"/>
                  </a:lnTo>
                  <a:lnTo>
                    <a:pt x="177279" y="382663"/>
                  </a:lnTo>
                  <a:lnTo>
                    <a:pt x="189420" y="335318"/>
                  </a:lnTo>
                  <a:lnTo>
                    <a:pt x="206806" y="295351"/>
                  </a:lnTo>
                  <a:lnTo>
                    <a:pt x="229666" y="262216"/>
                  </a:lnTo>
                  <a:lnTo>
                    <a:pt x="258216" y="235432"/>
                  </a:lnTo>
                  <a:lnTo>
                    <a:pt x="292684" y="214452"/>
                  </a:lnTo>
                  <a:lnTo>
                    <a:pt x="330403" y="199250"/>
                  </a:lnTo>
                  <a:lnTo>
                    <a:pt x="374078" y="188468"/>
                  </a:lnTo>
                  <a:lnTo>
                    <a:pt x="424065" y="182041"/>
                  </a:lnTo>
                  <a:lnTo>
                    <a:pt x="480669" y="179920"/>
                  </a:lnTo>
                  <a:lnTo>
                    <a:pt x="568337" y="179920"/>
                  </a:lnTo>
                  <a:lnTo>
                    <a:pt x="568337" y="17081"/>
                  </a:lnTo>
                  <a:close/>
                </a:path>
                <a:path extrusionOk="0" h="781050" w="6115050">
                  <a:moveTo>
                    <a:pt x="1668056" y="386537"/>
                  </a:moveTo>
                  <a:lnTo>
                    <a:pt x="1665274" y="335457"/>
                  </a:lnTo>
                  <a:lnTo>
                    <a:pt x="1656969" y="287477"/>
                  </a:lnTo>
                  <a:lnTo>
                    <a:pt x="1643202" y="242684"/>
                  </a:lnTo>
                  <a:lnTo>
                    <a:pt x="1624050" y="201206"/>
                  </a:lnTo>
                  <a:lnTo>
                    <a:pt x="1599577" y="163144"/>
                  </a:lnTo>
                  <a:lnTo>
                    <a:pt x="1572133" y="131254"/>
                  </a:lnTo>
                  <a:lnTo>
                    <a:pt x="1569847" y="128587"/>
                  </a:lnTo>
                  <a:lnTo>
                    <a:pt x="1534922" y="97650"/>
                  </a:lnTo>
                  <a:lnTo>
                    <a:pt x="1504543" y="77012"/>
                  </a:lnTo>
                  <a:lnTo>
                    <a:pt x="1504543" y="330365"/>
                  </a:lnTo>
                  <a:lnTo>
                    <a:pt x="873391" y="330365"/>
                  </a:lnTo>
                  <a:lnTo>
                    <a:pt x="885761" y="289217"/>
                  </a:lnTo>
                  <a:lnTo>
                    <a:pt x="904328" y="252691"/>
                  </a:lnTo>
                  <a:lnTo>
                    <a:pt x="928992" y="220840"/>
                  </a:lnTo>
                  <a:lnTo>
                    <a:pt x="959650" y="193713"/>
                  </a:lnTo>
                  <a:lnTo>
                    <a:pt x="996213" y="171386"/>
                  </a:lnTo>
                  <a:lnTo>
                    <a:pt x="1038580" y="153924"/>
                  </a:lnTo>
                  <a:lnTo>
                    <a:pt x="1086662" y="141363"/>
                  </a:lnTo>
                  <a:lnTo>
                    <a:pt x="1140345" y="133781"/>
                  </a:lnTo>
                  <a:lnTo>
                    <a:pt x="1199553" y="131254"/>
                  </a:lnTo>
                  <a:lnTo>
                    <a:pt x="1257668" y="133667"/>
                  </a:lnTo>
                  <a:lnTo>
                    <a:pt x="1309624" y="140944"/>
                  </a:lnTo>
                  <a:lnTo>
                    <a:pt x="1355458" y="153098"/>
                  </a:lnTo>
                  <a:lnTo>
                    <a:pt x="1395222" y="170180"/>
                  </a:lnTo>
                  <a:lnTo>
                    <a:pt x="1428965" y="192201"/>
                  </a:lnTo>
                  <a:lnTo>
                    <a:pt x="1456715" y="219202"/>
                  </a:lnTo>
                  <a:lnTo>
                    <a:pt x="1478534" y="251206"/>
                  </a:lnTo>
                  <a:lnTo>
                    <a:pt x="1494459" y="288251"/>
                  </a:lnTo>
                  <a:lnTo>
                    <a:pt x="1504543" y="330365"/>
                  </a:lnTo>
                  <a:lnTo>
                    <a:pt x="1504543" y="77012"/>
                  </a:lnTo>
                  <a:lnTo>
                    <a:pt x="1449781" y="47053"/>
                  </a:lnTo>
                  <a:lnTo>
                    <a:pt x="1405750" y="29997"/>
                  </a:lnTo>
                  <a:lnTo>
                    <a:pt x="1358557" y="16814"/>
                  </a:lnTo>
                  <a:lnTo>
                    <a:pt x="1307985" y="7442"/>
                  </a:lnTo>
                  <a:lnTo>
                    <a:pt x="1253794" y="1854"/>
                  </a:lnTo>
                  <a:lnTo>
                    <a:pt x="1195768" y="0"/>
                  </a:lnTo>
                  <a:lnTo>
                    <a:pt x="1138364" y="2044"/>
                  </a:lnTo>
                  <a:lnTo>
                    <a:pt x="1083792" y="8153"/>
                  </a:lnTo>
                  <a:lnTo>
                    <a:pt x="1032230" y="18237"/>
                  </a:lnTo>
                  <a:lnTo>
                    <a:pt x="983843" y="32219"/>
                  </a:lnTo>
                  <a:lnTo>
                    <a:pt x="938796" y="50025"/>
                  </a:lnTo>
                  <a:lnTo>
                    <a:pt x="897267" y="71589"/>
                  </a:lnTo>
                  <a:lnTo>
                    <a:pt x="859396" y="96812"/>
                  </a:lnTo>
                  <a:lnTo>
                    <a:pt x="825385" y="125653"/>
                  </a:lnTo>
                  <a:lnTo>
                    <a:pt x="795375" y="158013"/>
                  </a:lnTo>
                  <a:lnTo>
                    <a:pt x="769531" y="193814"/>
                  </a:lnTo>
                  <a:lnTo>
                    <a:pt x="744283" y="242582"/>
                  </a:lnTo>
                  <a:lnTo>
                    <a:pt x="726363" y="293243"/>
                  </a:lnTo>
                  <a:lnTo>
                    <a:pt x="715683" y="346151"/>
                  </a:lnTo>
                  <a:lnTo>
                    <a:pt x="712152" y="401662"/>
                  </a:lnTo>
                  <a:lnTo>
                    <a:pt x="714616" y="453720"/>
                  </a:lnTo>
                  <a:lnTo>
                    <a:pt x="722033" y="501904"/>
                  </a:lnTo>
                  <a:lnTo>
                    <a:pt x="734441" y="546265"/>
                  </a:lnTo>
                  <a:lnTo>
                    <a:pt x="751865" y="586841"/>
                  </a:lnTo>
                  <a:lnTo>
                    <a:pt x="774331" y="623697"/>
                  </a:lnTo>
                  <a:lnTo>
                    <a:pt x="801878" y="656869"/>
                  </a:lnTo>
                  <a:lnTo>
                    <a:pt x="834542" y="686422"/>
                  </a:lnTo>
                  <a:lnTo>
                    <a:pt x="872350" y="712406"/>
                  </a:lnTo>
                  <a:lnTo>
                    <a:pt x="915327" y="734872"/>
                  </a:lnTo>
                  <a:lnTo>
                    <a:pt x="959751" y="751459"/>
                  </a:lnTo>
                  <a:lnTo>
                    <a:pt x="1008507" y="764286"/>
                  </a:lnTo>
                  <a:lnTo>
                    <a:pt x="1061821" y="773391"/>
                  </a:lnTo>
                  <a:lnTo>
                    <a:pt x="1119962" y="778827"/>
                  </a:lnTo>
                  <a:lnTo>
                    <a:pt x="1183157" y="780630"/>
                  </a:lnTo>
                  <a:lnTo>
                    <a:pt x="1244066" y="779145"/>
                  </a:lnTo>
                  <a:lnTo>
                    <a:pt x="1300657" y="774623"/>
                  </a:lnTo>
                  <a:lnTo>
                    <a:pt x="1353019" y="767016"/>
                  </a:lnTo>
                  <a:lnTo>
                    <a:pt x="1401305" y="756259"/>
                  </a:lnTo>
                  <a:lnTo>
                    <a:pt x="1445615" y="742302"/>
                  </a:lnTo>
                  <a:lnTo>
                    <a:pt x="1486090" y="725081"/>
                  </a:lnTo>
                  <a:lnTo>
                    <a:pt x="1522831" y="704532"/>
                  </a:lnTo>
                  <a:lnTo>
                    <a:pt x="1555991" y="680605"/>
                  </a:lnTo>
                  <a:lnTo>
                    <a:pt x="1585658" y="653224"/>
                  </a:lnTo>
                  <a:lnTo>
                    <a:pt x="1590014" y="648106"/>
                  </a:lnTo>
                  <a:lnTo>
                    <a:pt x="1611985" y="622338"/>
                  </a:lnTo>
                  <a:lnTo>
                    <a:pt x="1635061" y="587883"/>
                  </a:lnTo>
                  <a:lnTo>
                    <a:pt x="1655051" y="549808"/>
                  </a:lnTo>
                  <a:lnTo>
                    <a:pt x="1657985" y="543471"/>
                  </a:lnTo>
                  <a:lnTo>
                    <a:pt x="1474495" y="543471"/>
                  </a:lnTo>
                  <a:lnTo>
                    <a:pt x="1473187" y="545566"/>
                  </a:lnTo>
                  <a:lnTo>
                    <a:pt x="1447495" y="577786"/>
                  </a:lnTo>
                  <a:lnTo>
                    <a:pt x="1414348" y="603669"/>
                  </a:lnTo>
                  <a:lnTo>
                    <a:pt x="1373174" y="623430"/>
                  </a:lnTo>
                  <a:lnTo>
                    <a:pt x="1323416" y="637286"/>
                  </a:lnTo>
                  <a:lnTo>
                    <a:pt x="1264475" y="645439"/>
                  </a:lnTo>
                  <a:lnTo>
                    <a:pt x="1195768" y="648106"/>
                  </a:lnTo>
                  <a:lnTo>
                    <a:pt x="1133538" y="645756"/>
                  </a:lnTo>
                  <a:lnTo>
                    <a:pt x="1077937" y="638670"/>
                  </a:lnTo>
                  <a:lnTo>
                    <a:pt x="1028928" y="626821"/>
                  </a:lnTo>
                  <a:lnTo>
                    <a:pt x="986472" y="610171"/>
                  </a:lnTo>
                  <a:lnTo>
                    <a:pt x="950506" y="588708"/>
                  </a:lnTo>
                  <a:lnTo>
                    <a:pt x="920991" y="562394"/>
                  </a:lnTo>
                  <a:lnTo>
                    <a:pt x="897864" y="531202"/>
                  </a:lnTo>
                  <a:lnTo>
                    <a:pt x="881100" y="495096"/>
                  </a:lnTo>
                  <a:lnTo>
                    <a:pt x="870635" y="454050"/>
                  </a:lnTo>
                  <a:lnTo>
                    <a:pt x="1668056" y="454050"/>
                  </a:lnTo>
                  <a:lnTo>
                    <a:pt x="1668056" y="386537"/>
                  </a:lnTo>
                  <a:close/>
                </a:path>
                <a:path extrusionOk="0" h="781050" w="6115050">
                  <a:moveTo>
                    <a:pt x="2798711" y="23393"/>
                  </a:moveTo>
                  <a:lnTo>
                    <a:pt x="2635326" y="23393"/>
                  </a:lnTo>
                  <a:lnTo>
                    <a:pt x="2635326" y="552653"/>
                  </a:lnTo>
                  <a:lnTo>
                    <a:pt x="2044877" y="23393"/>
                  </a:lnTo>
                  <a:lnTo>
                    <a:pt x="1874405" y="23393"/>
                  </a:lnTo>
                  <a:lnTo>
                    <a:pt x="1874405" y="746912"/>
                  </a:lnTo>
                  <a:lnTo>
                    <a:pt x="2038794" y="746912"/>
                  </a:lnTo>
                  <a:lnTo>
                    <a:pt x="2038794" y="211556"/>
                  </a:lnTo>
                  <a:lnTo>
                    <a:pt x="2635326" y="746912"/>
                  </a:lnTo>
                  <a:lnTo>
                    <a:pt x="2798711" y="746912"/>
                  </a:lnTo>
                  <a:lnTo>
                    <a:pt x="2798711" y="23393"/>
                  </a:lnTo>
                  <a:close/>
                </a:path>
                <a:path extrusionOk="0" h="781050" w="6115050">
                  <a:moveTo>
                    <a:pt x="3971721" y="396709"/>
                  </a:moveTo>
                  <a:lnTo>
                    <a:pt x="3968762" y="343471"/>
                  </a:lnTo>
                  <a:lnTo>
                    <a:pt x="3959961" y="293598"/>
                  </a:lnTo>
                  <a:lnTo>
                    <a:pt x="3945369" y="247230"/>
                  </a:lnTo>
                  <a:lnTo>
                    <a:pt x="3925062" y="204457"/>
                  </a:lnTo>
                  <a:lnTo>
                    <a:pt x="3899103" y="165392"/>
                  </a:lnTo>
                  <a:lnTo>
                    <a:pt x="3874960" y="138391"/>
                  </a:lnTo>
                  <a:lnTo>
                    <a:pt x="3867581" y="130136"/>
                  </a:lnTo>
                  <a:lnTo>
                    <a:pt x="3830561" y="98806"/>
                  </a:lnTo>
                  <a:lnTo>
                    <a:pt x="3803408" y="81343"/>
                  </a:lnTo>
                  <a:lnTo>
                    <a:pt x="3803408" y="396709"/>
                  </a:lnTo>
                  <a:lnTo>
                    <a:pt x="3800297" y="443547"/>
                  </a:lnTo>
                  <a:lnTo>
                    <a:pt x="3790950" y="485330"/>
                  </a:lnTo>
                  <a:lnTo>
                    <a:pt x="3775329" y="522097"/>
                  </a:lnTo>
                  <a:lnTo>
                    <a:pt x="3753396" y="553872"/>
                  </a:lnTo>
                  <a:lnTo>
                    <a:pt x="3725113" y="580682"/>
                  </a:lnTo>
                  <a:lnTo>
                    <a:pt x="3690442" y="602551"/>
                  </a:lnTo>
                  <a:lnTo>
                    <a:pt x="3649357" y="619518"/>
                  </a:lnTo>
                  <a:lnTo>
                    <a:pt x="3601821" y="631596"/>
                  </a:lnTo>
                  <a:lnTo>
                    <a:pt x="3547808" y="638822"/>
                  </a:lnTo>
                  <a:lnTo>
                    <a:pt x="3487255" y="641235"/>
                  </a:lnTo>
                  <a:lnTo>
                    <a:pt x="3427679" y="638822"/>
                  </a:lnTo>
                  <a:lnTo>
                    <a:pt x="3374517" y="631596"/>
                  </a:lnTo>
                  <a:lnTo>
                    <a:pt x="3327743" y="619518"/>
                  </a:lnTo>
                  <a:lnTo>
                    <a:pt x="3287306" y="602551"/>
                  </a:lnTo>
                  <a:lnTo>
                    <a:pt x="3253194" y="580682"/>
                  </a:lnTo>
                  <a:lnTo>
                    <a:pt x="3225368" y="553872"/>
                  </a:lnTo>
                  <a:lnTo>
                    <a:pt x="3203778" y="522097"/>
                  </a:lnTo>
                  <a:lnTo>
                    <a:pt x="3188398" y="485330"/>
                  </a:lnTo>
                  <a:lnTo>
                    <a:pt x="3179203" y="443547"/>
                  </a:lnTo>
                  <a:lnTo>
                    <a:pt x="3176143" y="396709"/>
                  </a:lnTo>
                  <a:lnTo>
                    <a:pt x="3179470" y="348996"/>
                  </a:lnTo>
                  <a:lnTo>
                    <a:pt x="3189389" y="305879"/>
                  </a:lnTo>
                  <a:lnTo>
                    <a:pt x="3205772" y="267449"/>
                  </a:lnTo>
                  <a:lnTo>
                    <a:pt x="3228492" y="233819"/>
                  </a:lnTo>
                  <a:lnTo>
                    <a:pt x="3257435" y="205079"/>
                  </a:lnTo>
                  <a:lnTo>
                    <a:pt x="3292462" y="181343"/>
                  </a:lnTo>
                  <a:lnTo>
                    <a:pt x="3333458" y="162699"/>
                  </a:lnTo>
                  <a:lnTo>
                    <a:pt x="3380295" y="149263"/>
                  </a:lnTo>
                  <a:lnTo>
                    <a:pt x="3432860" y="141122"/>
                  </a:lnTo>
                  <a:lnTo>
                    <a:pt x="3491014" y="138391"/>
                  </a:lnTo>
                  <a:lnTo>
                    <a:pt x="3548723" y="141122"/>
                  </a:lnTo>
                  <a:lnTo>
                    <a:pt x="3600869" y="149263"/>
                  </a:lnTo>
                  <a:lnTo>
                    <a:pt x="3647338" y="162699"/>
                  </a:lnTo>
                  <a:lnTo>
                    <a:pt x="3688003" y="181343"/>
                  </a:lnTo>
                  <a:lnTo>
                    <a:pt x="3722763" y="205079"/>
                  </a:lnTo>
                  <a:lnTo>
                    <a:pt x="3751465" y="233819"/>
                  </a:lnTo>
                  <a:lnTo>
                    <a:pt x="3774008" y="267449"/>
                  </a:lnTo>
                  <a:lnTo>
                    <a:pt x="3790264" y="305879"/>
                  </a:lnTo>
                  <a:lnTo>
                    <a:pt x="3800106" y="348996"/>
                  </a:lnTo>
                  <a:lnTo>
                    <a:pt x="3803408" y="396709"/>
                  </a:lnTo>
                  <a:lnTo>
                    <a:pt x="3803408" y="81343"/>
                  </a:lnTo>
                  <a:lnTo>
                    <a:pt x="3740289" y="48323"/>
                  </a:lnTo>
                  <a:lnTo>
                    <a:pt x="3694785" y="31813"/>
                  </a:lnTo>
                  <a:lnTo>
                    <a:pt x="3647084" y="19037"/>
                  </a:lnTo>
                  <a:lnTo>
                    <a:pt x="3596957" y="9956"/>
                  </a:lnTo>
                  <a:lnTo>
                    <a:pt x="3544176" y="4546"/>
                  </a:lnTo>
                  <a:lnTo>
                    <a:pt x="3488512" y="2743"/>
                  </a:lnTo>
                  <a:lnTo>
                    <a:pt x="3432594" y="4622"/>
                  </a:lnTo>
                  <a:lnTo>
                    <a:pt x="3379520" y="10236"/>
                  </a:lnTo>
                  <a:lnTo>
                    <a:pt x="3329394" y="19519"/>
                  </a:lnTo>
                  <a:lnTo>
                    <a:pt x="3282315" y="32461"/>
                  </a:lnTo>
                  <a:lnTo>
                    <a:pt x="3238360" y="48996"/>
                  </a:lnTo>
                  <a:lnTo>
                    <a:pt x="3197644" y="69100"/>
                  </a:lnTo>
                  <a:lnTo>
                    <a:pt x="3160255" y="92722"/>
                  </a:lnTo>
                  <a:lnTo>
                    <a:pt x="3126270" y="119837"/>
                  </a:lnTo>
                  <a:lnTo>
                    <a:pt x="3095815" y="150393"/>
                  </a:lnTo>
                  <a:lnTo>
                    <a:pt x="3068955" y="184340"/>
                  </a:lnTo>
                  <a:lnTo>
                    <a:pt x="3042043" y="230682"/>
                  </a:lnTo>
                  <a:lnTo>
                    <a:pt x="3022955" y="281279"/>
                  </a:lnTo>
                  <a:lnTo>
                    <a:pt x="3011589" y="336499"/>
                  </a:lnTo>
                  <a:lnTo>
                    <a:pt x="3007817" y="396709"/>
                  </a:lnTo>
                  <a:lnTo>
                    <a:pt x="3009950" y="445985"/>
                  </a:lnTo>
                  <a:lnTo>
                    <a:pt x="3016351" y="491909"/>
                  </a:lnTo>
                  <a:lnTo>
                    <a:pt x="3026994" y="534466"/>
                  </a:lnTo>
                  <a:lnTo>
                    <a:pt x="3041878" y="573659"/>
                  </a:lnTo>
                  <a:lnTo>
                    <a:pt x="3061004" y="609473"/>
                  </a:lnTo>
                  <a:lnTo>
                    <a:pt x="3084360" y="641908"/>
                  </a:lnTo>
                  <a:lnTo>
                    <a:pt x="3111931" y="670953"/>
                  </a:lnTo>
                  <a:lnTo>
                    <a:pt x="3143720" y="696607"/>
                  </a:lnTo>
                  <a:lnTo>
                    <a:pt x="3179711" y="718858"/>
                  </a:lnTo>
                  <a:lnTo>
                    <a:pt x="3219894" y="737704"/>
                  </a:lnTo>
                  <a:lnTo>
                    <a:pt x="3264268" y="753148"/>
                  </a:lnTo>
                  <a:lnTo>
                    <a:pt x="3312820" y="765162"/>
                  </a:lnTo>
                  <a:lnTo>
                    <a:pt x="3365550" y="773747"/>
                  </a:lnTo>
                  <a:lnTo>
                    <a:pt x="3422446" y="778903"/>
                  </a:lnTo>
                  <a:lnTo>
                    <a:pt x="3483495" y="780630"/>
                  </a:lnTo>
                  <a:lnTo>
                    <a:pt x="3544570" y="778814"/>
                  </a:lnTo>
                  <a:lnTo>
                    <a:pt x="3601809" y="773417"/>
                  </a:lnTo>
                  <a:lnTo>
                    <a:pt x="3655161" y="764476"/>
                  </a:lnTo>
                  <a:lnTo>
                    <a:pt x="3704577" y="752017"/>
                  </a:lnTo>
                  <a:lnTo>
                    <a:pt x="3749992" y="736117"/>
                  </a:lnTo>
                  <a:lnTo>
                    <a:pt x="3791356" y="716788"/>
                  </a:lnTo>
                  <a:lnTo>
                    <a:pt x="3828605" y="694105"/>
                  </a:lnTo>
                  <a:lnTo>
                    <a:pt x="3861689" y="668096"/>
                  </a:lnTo>
                  <a:lnTo>
                    <a:pt x="3890530" y="638810"/>
                  </a:lnTo>
                  <a:lnTo>
                    <a:pt x="3915105" y="606285"/>
                  </a:lnTo>
                  <a:lnTo>
                    <a:pt x="3935336" y="570572"/>
                  </a:lnTo>
                  <a:lnTo>
                    <a:pt x="3951160" y="531710"/>
                  </a:lnTo>
                  <a:lnTo>
                    <a:pt x="3962539" y="489750"/>
                  </a:lnTo>
                  <a:lnTo>
                    <a:pt x="3969410" y="444741"/>
                  </a:lnTo>
                  <a:lnTo>
                    <a:pt x="3971721" y="396709"/>
                  </a:lnTo>
                  <a:close/>
                </a:path>
                <a:path extrusionOk="0" h="781050" w="6115050">
                  <a:moveTo>
                    <a:pt x="5094998" y="746175"/>
                  </a:moveTo>
                  <a:lnTo>
                    <a:pt x="4722266" y="308775"/>
                  </a:lnTo>
                  <a:lnTo>
                    <a:pt x="5076418" y="20878"/>
                  </a:lnTo>
                  <a:lnTo>
                    <a:pt x="4848974" y="20878"/>
                  </a:lnTo>
                  <a:lnTo>
                    <a:pt x="4343362" y="436003"/>
                  </a:lnTo>
                  <a:lnTo>
                    <a:pt x="4343362" y="20878"/>
                  </a:lnTo>
                  <a:lnTo>
                    <a:pt x="4182580" y="20878"/>
                  </a:lnTo>
                  <a:lnTo>
                    <a:pt x="4182580" y="746175"/>
                  </a:lnTo>
                  <a:lnTo>
                    <a:pt x="4343362" y="746175"/>
                  </a:lnTo>
                  <a:lnTo>
                    <a:pt x="4343362" y="594372"/>
                  </a:lnTo>
                  <a:lnTo>
                    <a:pt x="4596066" y="394665"/>
                  </a:lnTo>
                  <a:lnTo>
                    <a:pt x="4893780" y="746175"/>
                  </a:lnTo>
                  <a:lnTo>
                    <a:pt x="5094998" y="746175"/>
                  </a:lnTo>
                  <a:close/>
                </a:path>
                <a:path extrusionOk="0" h="781050" w="6115050">
                  <a:moveTo>
                    <a:pt x="6114529" y="279831"/>
                  </a:moveTo>
                  <a:lnTo>
                    <a:pt x="6111862" y="234124"/>
                  </a:lnTo>
                  <a:lnTo>
                    <a:pt x="6103772" y="192773"/>
                  </a:lnTo>
                  <a:lnTo>
                    <a:pt x="6090170" y="155702"/>
                  </a:lnTo>
                  <a:lnTo>
                    <a:pt x="6045987" y="94094"/>
                  </a:lnTo>
                  <a:lnTo>
                    <a:pt x="6015177" y="69430"/>
                  </a:lnTo>
                  <a:lnTo>
                    <a:pt x="5978436" y="48755"/>
                  </a:lnTo>
                  <a:lnTo>
                    <a:pt x="5958789" y="41071"/>
                  </a:lnTo>
                  <a:lnTo>
                    <a:pt x="5958789" y="379095"/>
                  </a:lnTo>
                  <a:lnTo>
                    <a:pt x="5958789" y="397992"/>
                  </a:lnTo>
                  <a:lnTo>
                    <a:pt x="5951906" y="444373"/>
                  </a:lnTo>
                  <a:lnTo>
                    <a:pt x="5931649" y="489927"/>
                  </a:lnTo>
                  <a:lnTo>
                    <a:pt x="5898693" y="533577"/>
                  </a:lnTo>
                  <a:lnTo>
                    <a:pt x="5853671" y="574243"/>
                  </a:lnTo>
                  <a:lnTo>
                    <a:pt x="5815381" y="599719"/>
                  </a:lnTo>
                  <a:lnTo>
                    <a:pt x="5773178" y="620763"/>
                  </a:lnTo>
                  <a:lnTo>
                    <a:pt x="5727344" y="637286"/>
                  </a:lnTo>
                  <a:lnTo>
                    <a:pt x="5678170" y="649198"/>
                  </a:lnTo>
                  <a:lnTo>
                    <a:pt x="5625960" y="656399"/>
                  </a:lnTo>
                  <a:lnTo>
                    <a:pt x="5571007" y="658825"/>
                  </a:lnTo>
                  <a:lnTo>
                    <a:pt x="5509272" y="655091"/>
                  </a:lnTo>
                  <a:lnTo>
                    <a:pt x="5461520" y="643801"/>
                  </a:lnTo>
                  <a:lnTo>
                    <a:pt x="5427599" y="624903"/>
                  </a:lnTo>
                  <a:lnTo>
                    <a:pt x="5407368" y="598297"/>
                  </a:lnTo>
                  <a:lnTo>
                    <a:pt x="5400649" y="563892"/>
                  </a:lnTo>
                  <a:lnTo>
                    <a:pt x="5400649" y="562622"/>
                  </a:lnTo>
                  <a:lnTo>
                    <a:pt x="5412765" y="516559"/>
                  </a:lnTo>
                  <a:lnTo>
                    <a:pt x="5448960" y="482053"/>
                  </a:lnTo>
                  <a:lnTo>
                    <a:pt x="5505247" y="458228"/>
                  </a:lnTo>
                  <a:lnTo>
                    <a:pt x="5545467" y="449287"/>
                  </a:lnTo>
                  <a:lnTo>
                    <a:pt x="5595721" y="441985"/>
                  </a:lnTo>
                  <a:lnTo>
                    <a:pt x="5657443" y="436054"/>
                  </a:lnTo>
                  <a:lnTo>
                    <a:pt x="5732145" y="431228"/>
                  </a:lnTo>
                  <a:lnTo>
                    <a:pt x="5801880" y="425665"/>
                  </a:lnTo>
                  <a:lnTo>
                    <a:pt x="5858294" y="417957"/>
                  </a:lnTo>
                  <a:lnTo>
                    <a:pt x="5902503" y="407822"/>
                  </a:lnTo>
                  <a:lnTo>
                    <a:pt x="5935624" y="394970"/>
                  </a:lnTo>
                  <a:lnTo>
                    <a:pt x="5958789" y="379095"/>
                  </a:lnTo>
                  <a:lnTo>
                    <a:pt x="5958789" y="41071"/>
                  </a:lnTo>
                  <a:lnTo>
                    <a:pt x="5886666" y="19100"/>
                  </a:lnTo>
                  <a:lnTo>
                    <a:pt x="5831421" y="9969"/>
                  </a:lnTo>
                  <a:lnTo>
                    <a:pt x="5769813" y="4546"/>
                  </a:lnTo>
                  <a:lnTo>
                    <a:pt x="5701716" y="2755"/>
                  </a:lnTo>
                  <a:lnTo>
                    <a:pt x="5638241" y="4419"/>
                  </a:lnTo>
                  <a:lnTo>
                    <a:pt x="5579554" y="9423"/>
                  </a:lnTo>
                  <a:lnTo>
                    <a:pt x="5525605" y="17792"/>
                  </a:lnTo>
                  <a:lnTo>
                    <a:pt x="5476392" y="29540"/>
                  </a:lnTo>
                  <a:lnTo>
                    <a:pt x="5431891" y="44665"/>
                  </a:lnTo>
                  <a:lnTo>
                    <a:pt x="5392064" y="63195"/>
                  </a:lnTo>
                  <a:lnTo>
                    <a:pt x="5356898" y="85140"/>
                  </a:lnTo>
                  <a:lnTo>
                    <a:pt x="5326367" y="110515"/>
                  </a:lnTo>
                  <a:lnTo>
                    <a:pt x="5300446" y="139331"/>
                  </a:lnTo>
                  <a:lnTo>
                    <a:pt x="5279110" y="171615"/>
                  </a:lnTo>
                  <a:lnTo>
                    <a:pt x="5262346" y="207378"/>
                  </a:lnTo>
                  <a:lnTo>
                    <a:pt x="5250129" y="246621"/>
                  </a:lnTo>
                  <a:lnTo>
                    <a:pt x="5242420" y="289369"/>
                  </a:lnTo>
                  <a:lnTo>
                    <a:pt x="5241836" y="294246"/>
                  </a:lnTo>
                  <a:lnTo>
                    <a:pt x="5411432" y="294246"/>
                  </a:lnTo>
                  <a:lnTo>
                    <a:pt x="5411927" y="290461"/>
                  </a:lnTo>
                  <a:lnTo>
                    <a:pt x="5421084" y="249682"/>
                  </a:lnTo>
                  <a:lnTo>
                    <a:pt x="5461139" y="187109"/>
                  </a:lnTo>
                  <a:lnTo>
                    <a:pt x="5493143" y="164693"/>
                  </a:lnTo>
                  <a:lnTo>
                    <a:pt x="5533910" y="147789"/>
                  </a:lnTo>
                  <a:lnTo>
                    <a:pt x="5583974" y="136093"/>
                  </a:lnTo>
                  <a:lnTo>
                    <a:pt x="5643905" y="129298"/>
                  </a:lnTo>
                  <a:lnTo>
                    <a:pt x="5714276" y="127088"/>
                  </a:lnTo>
                  <a:lnTo>
                    <a:pt x="5789219" y="130860"/>
                  </a:lnTo>
                  <a:lnTo>
                    <a:pt x="5846292" y="140868"/>
                  </a:lnTo>
                  <a:lnTo>
                    <a:pt x="5887923" y="155257"/>
                  </a:lnTo>
                  <a:lnTo>
                    <a:pt x="5934595" y="189547"/>
                  </a:lnTo>
                  <a:lnTo>
                    <a:pt x="5954941" y="230670"/>
                  </a:lnTo>
                  <a:lnTo>
                    <a:pt x="5956287" y="244652"/>
                  </a:lnTo>
                  <a:lnTo>
                    <a:pt x="5956287" y="245897"/>
                  </a:lnTo>
                  <a:lnTo>
                    <a:pt x="5934875" y="289598"/>
                  </a:lnTo>
                  <a:lnTo>
                    <a:pt x="5863247" y="311988"/>
                  </a:lnTo>
                  <a:lnTo>
                    <a:pt x="5796292" y="319798"/>
                  </a:lnTo>
                  <a:lnTo>
                    <a:pt x="5647283" y="330403"/>
                  </a:lnTo>
                  <a:lnTo>
                    <a:pt x="5585396" y="335775"/>
                  </a:lnTo>
                  <a:lnTo>
                    <a:pt x="5531497" y="341947"/>
                  </a:lnTo>
                  <a:lnTo>
                    <a:pt x="5484965" y="349021"/>
                  </a:lnTo>
                  <a:lnTo>
                    <a:pt x="5445150" y="357060"/>
                  </a:lnTo>
                  <a:lnTo>
                    <a:pt x="5389537" y="373202"/>
                  </a:lnTo>
                  <a:lnTo>
                    <a:pt x="5349024" y="390283"/>
                  </a:lnTo>
                  <a:lnTo>
                    <a:pt x="5284736" y="432295"/>
                  </a:lnTo>
                  <a:lnTo>
                    <a:pt x="5252199" y="472147"/>
                  </a:lnTo>
                  <a:lnTo>
                    <a:pt x="5232603" y="519823"/>
                  </a:lnTo>
                  <a:lnTo>
                    <a:pt x="5226164" y="574243"/>
                  </a:lnTo>
                  <a:lnTo>
                    <a:pt x="5226050" y="576440"/>
                  </a:lnTo>
                  <a:lnTo>
                    <a:pt x="5229809" y="619125"/>
                  </a:lnTo>
                  <a:lnTo>
                    <a:pt x="5241087" y="656856"/>
                  </a:lnTo>
                  <a:lnTo>
                    <a:pt x="5286057" y="717346"/>
                  </a:lnTo>
                  <a:lnTo>
                    <a:pt x="5319712" y="740092"/>
                  </a:lnTo>
                  <a:lnTo>
                    <a:pt x="5360784" y="757809"/>
                  </a:lnTo>
                  <a:lnTo>
                    <a:pt x="5409247" y="770483"/>
                  </a:lnTo>
                  <a:lnTo>
                    <a:pt x="5465076" y="778090"/>
                  </a:lnTo>
                  <a:lnTo>
                    <a:pt x="5528259" y="780630"/>
                  </a:lnTo>
                  <a:lnTo>
                    <a:pt x="5582755" y="778891"/>
                  </a:lnTo>
                  <a:lnTo>
                    <a:pt x="5634380" y="773684"/>
                  </a:lnTo>
                  <a:lnTo>
                    <a:pt x="5683097" y="765022"/>
                  </a:lnTo>
                  <a:lnTo>
                    <a:pt x="5728868" y="752906"/>
                  </a:lnTo>
                  <a:lnTo>
                    <a:pt x="5771667" y="737362"/>
                  </a:lnTo>
                  <a:lnTo>
                    <a:pt x="5811444" y="718388"/>
                  </a:lnTo>
                  <a:lnTo>
                    <a:pt x="5848147" y="696010"/>
                  </a:lnTo>
                  <a:lnTo>
                    <a:pt x="5881802" y="670217"/>
                  </a:lnTo>
                  <a:lnTo>
                    <a:pt x="5928626" y="622465"/>
                  </a:lnTo>
                  <a:lnTo>
                    <a:pt x="5963742" y="570725"/>
                  </a:lnTo>
                  <a:lnTo>
                    <a:pt x="5977941" y="756754"/>
                  </a:lnTo>
                  <a:lnTo>
                    <a:pt x="6114529" y="756754"/>
                  </a:lnTo>
                  <a:lnTo>
                    <a:pt x="6114529" y="570725"/>
                  </a:lnTo>
                  <a:lnTo>
                    <a:pt x="6114529" y="379095"/>
                  </a:lnTo>
                  <a:lnTo>
                    <a:pt x="6114529" y="279831"/>
                  </a:lnTo>
                  <a:close/>
                </a:path>
              </a:pathLst>
            </a:custGeom>
            <a:solidFill>
              <a:srgbClr val="FFFFFF"/>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5" name="Google Shape;1985;p196"/>
            <p:cNvSpPr/>
            <p:nvPr/>
          </p:nvSpPr>
          <p:spPr>
            <a:xfrm>
              <a:off x="7756385" y="6499777"/>
              <a:ext cx="4353559" cy="577850"/>
            </a:xfrm>
            <a:custGeom>
              <a:rect b="b" l="l" r="r" t="t"/>
              <a:pathLst>
                <a:path extrusionOk="0" h="577850" w="4353559">
                  <a:moveTo>
                    <a:pt x="619112" y="82664"/>
                  </a:moveTo>
                  <a:lnTo>
                    <a:pt x="616419" y="76377"/>
                  </a:lnTo>
                  <a:lnTo>
                    <a:pt x="609231" y="72783"/>
                  </a:lnTo>
                  <a:lnTo>
                    <a:pt x="604735" y="71894"/>
                  </a:lnTo>
                  <a:lnTo>
                    <a:pt x="603834" y="70993"/>
                  </a:lnTo>
                  <a:lnTo>
                    <a:pt x="601141" y="70993"/>
                  </a:lnTo>
                  <a:lnTo>
                    <a:pt x="584327" y="75882"/>
                  </a:lnTo>
                  <a:lnTo>
                    <a:pt x="566991" y="89865"/>
                  </a:lnTo>
                  <a:lnTo>
                    <a:pt x="550341" y="111925"/>
                  </a:lnTo>
                  <a:lnTo>
                    <a:pt x="534631" y="142836"/>
                  </a:lnTo>
                  <a:lnTo>
                    <a:pt x="515315" y="180479"/>
                  </a:lnTo>
                  <a:lnTo>
                    <a:pt x="493725" y="221170"/>
                  </a:lnTo>
                  <a:lnTo>
                    <a:pt x="470547" y="263563"/>
                  </a:lnTo>
                  <a:lnTo>
                    <a:pt x="445503" y="308051"/>
                  </a:lnTo>
                  <a:lnTo>
                    <a:pt x="418350" y="355066"/>
                  </a:lnTo>
                  <a:lnTo>
                    <a:pt x="388848" y="405003"/>
                  </a:lnTo>
                  <a:lnTo>
                    <a:pt x="356730" y="458266"/>
                  </a:lnTo>
                  <a:lnTo>
                    <a:pt x="350443" y="466356"/>
                  </a:lnTo>
                  <a:lnTo>
                    <a:pt x="346849" y="466356"/>
                  </a:lnTo>
                  <a:lnTo>
                    <a:pt x="341388" y="413639"/>
                  </a:lnTo>
                  <a:lnTo>
                    <a:pt x="340550" y="396278"/>
                  </a:lnTo>
                  <a:lnTo>
                    <a:pt x="339369" y="375526"/>
                  </a:lnTo>
                  <a:lnTo>
                    <a:pt x="338429" y="349542"/>
                  </a:lnTo>
                  <a:lnTo>
                    <a:pt x="337654" y="318173"/>
                  </a:lnTo>
                  <a:lnTo>
                    <a:pt x="336677" y="266877"/>
                  </a:lnTo>
                  <a:lnTo>
                    <a:pt x="336283" y="246989"/>
                  </a:lnTo>
                  <a:lnTo>
                    <a:pt x="335610" y="222846"/>
                  </a:lnTo>
                  <a:lnTo>
                    <a:pt x="334937" y="205435"/>
                  </a:lnTo>
                  <a:lnTo>
                    <a:pt x="334264" y="191389"/>
                  </a:lnTo>
                  <a:lnTo>
                    <a:pt x="337146" y="184010"/>
                  </a:lnTo>
                  <a:lnTo>
                    <a:pt x="339090" y="176796"/>
                  </a:lnTo>
                  <a:lnTo>
                    <a:pt x="340207" y="169913"/>
                  </a:lnTo>
                  <a:lnTo>
                    <a:pt x="340550" y="163537"/>
                  </a:lnTo>
                  <a:lnTo>
                    <a:pt x="336702" y="144068"/>
                  </a:lnTo>
                  <a:lnTo>
                    <a:pt x="326631" y="128384"/>
                  </a:lnTo>
                  <a:lnTo>
                    <a:pt x="312508" y="117932"/>
                  </a:lnTo>
                  <a:lnTo>
                    <a:pt x="296519" y="114122"/>
                  </a:lnTo>
                  <a:lnTo>
                    <a:pt x="295617" y="114122"/>
                  </a:lnTo>
                  <a:lnTo>
                    <a:pt x="283171" y="117576"/>
                  </a:lnTo>
                  <a:lnTo>
                    <a:pt x="274167" y="126936"/>
                  </a:lnTo>
                  <a:lnTo>
                    <a:pt x="268706" y="142684"/>
                  </a:lnTo>
                  <a:lnTo>
                    <a:pt x="266865" y="165341"/>
                  </a:lnTo>
                  <a:lnTo>
                    <a:pt x="266865" y="172529"/>
                  </a:lnTo>
                  <a:lnTo>
                    <a:pt x="243090" y="209092"/>
                  </a:lnTo>
                  <a:lnTo>
                    <a:pt x="216103" y="250024"/>
                  </a:lnTo>
                  <a:lnTo>
                    <a:pt x="185750" y="295351"/>
                  </a:lnTo>
                  <a:lnTo>
                    <a:pt x="151853" y="345046"/>
                  </a:lnTo>
                  <a:lnTo>
                    <a:pt x="75336" y="456476"/>
                  </a:lnTo>
                  <a:lnTo>
                    <a:pt x="63792" y="473544"/>
                  </a:lnTo>
                  <a:lnTo>
                    <a:pt x="70396" y="403948"/>
                  </a:lnTo>
                  <a:lnTo>
                    <a:pt x="75476" y="347408"/>
                  </a:lnTo>
                  <a:lnTo>
                    <a:pt x="79222" y="303847"/>
                  </a:lnTo>
                  <a:lnTo>
                    <a:pt x="82956" y="250253"/>
                  </a:lnTo>
                  <a:lnTo>
                    <a:pt x="84277" y="209092"/>
                  </a:lnTo>
                  <a:lnTo>
                    <a:pt x="84340" y="203073"/>
                  </a:lnTo>
                  <a:lnTo>
                    <a:pt x="84264" y="167259"/>
                  </a:lnTo>
                  <a:lnTo>
                    <a:pt x="79971" y="118605"/>
                  </a:lnTo>
                  <a:lnTo>
                    <a:pt x="56210" y="75145"/>
                  </a:lnTo>
                  <a:lnTo>
                    <a:pt x="44932" y="71894"/>
                  </a:lnTo>
                  <a:lnTo>
                    <a:pt x="39535" y="71894"/>
                  </a:lnTo>
                  <a:lnTo>
                    <a:pt x="38633" y="72783"/>
                  </a:lnTo>
                  <a:lnTo>
                    <a:pt x="23914" y="79908"/>
                  </a:lnTo>
                  <a:lnTo>
                    <a:pt x="12573" y="93332"/>
                  </a:lnTo>
                  <a:lnTo>
                    <a:pt x="5270" y="111315"/>
                  </a:lnTo>
                  <a:lnTo>
                    <a:pt x="2692" y="132080"/>
                  </a:lnTo>
                  <a:lnTo>
                    <a:pt x="3505" y="142836"/>
                  </a:lnTo>
                  <a:lnTo>
                    <a:pt x="5842" y="152082"/>
                  </a:lnTo>
                  <a:lnTo>
                    <a:pt x="9525" y="159639"/>
                  </a:lnTo>
                  <a:lnTo>
                    <a:pt x="14376" y="165341"/>
                  </a:lnTo>
                  <a:lnTo>
                    <a:pt x="15125" y="176796"/>
                  </a:lnTo>
                  <a:lnTo>
                    <a:pt x="15608" y="184873"/>
                  </a:lnTo>
                  <a:lnTo>
                    <a:pt x="16027" y="194144"/>
                  </a:lnTo>
                  <a:lnTo>
                    <a:pt x="16103" y="221170"/>
                  </a:lnTo>
                  <a:lnTo>
                    <a:pt x="16002" y="230136"/>
                  </a:lnTo>
                  <a:lnTo>
                    <a:pt x="14274" y="272910"/>
                  </a:lnTo>
                  <a:lnTo>
                    <a:pt x="10591" y="322160"/>
                  </a:lnTo>
                  <a:lnTo>
                    <a:pt x="8001" y="355066"/>
                  </a:lnTo>
                  <a:lnTo>
                    <a:pt x="5715" y="385902"/>
                  </a:lnTo>
                  <a:lnTo>
                    <a:pt x="2654" y="435165"/>
                  </a:lnTo>
                  <a:lnTo>
                    <a:pt x="558" y="481291"/>
                  </a:lnTo>
                  <a:lnTo>
                    <a:pt x="0" y="504710"/>
                  </a:lnTo>
                  <a:lnTo>
                    <a:pt x="0" y="515785"/>
                  </a:lnTo>
                  <a:lnTo>
                    <a:pt x="4597" y="541769"/>
                  </a:lnTo>
                  <a:lnTo>
                    <a:pt x="13919" y="561263"/>
                  </a:lnTo>
                  <a:lnTo>
                    <a:pt x="27292" y="573519"/>
                  </a:lnTo>
                  <a:lnTo>
                    <a:pt x="44030" y="577773"/>
                  </a:lnTo>
                  <a:lnTo>
                    <a:pt x="44932" y="577773"/>
                  </a:lnTo>
                  <a:lnTo>
                    <a:pt x="79070" y="555320"/>
                  </a:lnTo>
                  <a:lnTo>
                    <a:pt x="106362" y="515213"/>
                  </a:lnTo>
                  <a:lnTo>
                    <a:pt x="134467" y="473544"/>
                  </a:lnTo>
                  <a:lnTo>
                    <a:pt x="167017" y="424903"/>
                  </a:lnTo>
                  <a:lnTo>
                    <a:pt x="252945" y="295173"/>
                  </a:lnTo>
                  <a:lnTo>
                    <a:pt x="266344" y="275132"/>
                  </a:lnTo>
                  <a:lnTo>
                    <a:pt x="272262" y="266877"/>
                  </a:lnTo>
                  <a:lnTo>
                    <a:pt x="272796" y="277177"/>
                  </a:lnTo>
                  <a:lnTo>
                    <a:pt x="273164" y="290690"/>
                  </a:lnTo>
                  <a:lnTo>
                    <a:pt x="273545" y="308051"/>
                  </a:lnTo>
                  <a:lnTo>
                    <a:pt x="274599" y="349034"/>
                  </a:lnTo>
                  <a:lnTo>
                    <a:pt x="275856" y="397167"/>
                  </a:lnTo>
                  <a:lnTo>
                    <a:pt x="278079" y="440766"/>
                  </a:lnTo>
                  <a:lnTo>
                    <a:pt x="284200" y="504710"/>
                  </a:lnTo>
                  <a:lnTo>
                    <a:pt x="295884" y="546519"/>
                  </a:lnTo>
                  <a:lnTo>
                    <a:pt x="336067" y="574192"/>
                  </a:lnTo>
                  <a:lnTo>
                    <a:pt x="345795" y="572884"/>
                  </a:lnTo>
                  <a:lnTo>
                    <a:pt x="396570" y="513524"/>
                  </a:lnTo>
                  <a:lnTo>
                    <a:pt x="425805" y="467588"/>
                  </a:lnTo>
                  <a:lnTo>
                    <a:pt x="456234" y="417449"/>
                  </a:lnTo>
                  <a:lnTo>
                    <a:pt x="487921" y="363016"/>
                  </a:lnTo>
                  <a:lnTo>
                    <a:pt x="512940" y="318173"/>
                  </a:lnTo>
                  <a:lnTo>
                    <a:pt x="536816" y="274066"/>
                  </a:lnTo>
                  <a:lnTo>
                    <a:pt x="559866" y="230136"/>
                  </a:lnTo>
                  <a:lnTo>
                    <a:pt x="581926" y="186677"/>
                  </a:lnTo>
                  <a:lnTo>
                    <a:pt x="602945" y="143776"/>
                  </a:lnTo>
                  <a:lnTo>
                    <a:pt x="618096" y="102577"/>
                  </a:lnTo>
                  <a:lnTo>
                    <a:pt x="619036" y="93332"/>
                  </a:lnTo>
                  <a:lnTo>
                    <a:pt x="619112" y="82664"/>
                  </a:lnTo>
                  <a:close/>
                </a:path>
                <a:path extrusionOk="0" h="577850" w="4353559">
                  <a:moveTo>
                    <a:pt x="889342" y="240817"/>
                  </a:moveTo>
                  <a:lnTo>
                    <a:pt x="884174" y="212039"/>
                  </a:lnTo>
                  <a:lnTo>
                    <a:pt x="869581" y="187807"/>
                  </a:lnTo>
                  <a:lnTo>
                    <a:pt x="846886" y="170307"/>
                  </a:lnTo>
                  <a:lnTo>
                    <a:pt x="817460" y="161734"/>
                  </a:lnTo>
                  <a:lnTo>
                    <a:pt x="808482" y="161734"/>
                  </a:lnTo>
                  <a:lnTo>
                    <a:pt x="766991" y="168884"/>
                  </a:lnTo>
                  <a:lnTo>
                    <a:pt x="723900" y="189255"/>
                  </a:lnTo>
                  <a:lnTo>
                    <a:pt x="681990" y="221259"/>
                  </a:lnTo>
                  <a:lnTo>
                    <a:pt x="644042" y="263271"/>
                  </a:lnTo>
                  <a:lnTo>
                    <a:pt x="615315" y="307251"/>
                  </a:lnTo>
                  <a:lnTo>
                    <a:pt x="594169" y="353580"/>
                  </a:lnTo>
                  <a:lnTo>
                    <a:pt x="581113" y="401269"/>
                  </a:lnTo>
                  <a:lnTo>
                    <a:pt x="576643" y="449275"/>
                  </a:lnTo>
                  <a:lnTo>
                    <a:pt x="583615" y="498348"/>
                  </a:lnTo>
                  <a:lnTo>
                    <a:pt x="603491" y="536562"/>
                  </a:lnTo>
                  <a:lnTo>
                    <a:pt x="634644" y="562127"/>
                  </a:lnTo>
                  <a:lnTo>
                    <a:pt x="675487" y="573290"/>
                  </a:lnTo>
                  <a:lnTo>
                    <a:pt x="684466" y="573290"/>
                  </a:lnTo>
                  <a:lnTo>
                    <a:pt x="724916" y="567220"/>
                  </a:lnTo>
                  <a:lnTo>
                    <a:pt x="768045" y="549021"/>
                  </a:lnTo>
                  <a:lnTo>
                    <a:pt x="806564" y="523417"/>
                  </a:lnTo>
                  <a:lnTo>
                    <a:pt x="833640" y="495109"/>
                  </a:lnTo>
                  <a:lnTo>
                    <a:pt x="843076" y="484466"/>
                  </a:lnTo>
                  <a:lnTo>
                    <a:pt x="849807" y="473989"/>
                  </a:lnTo>
                  <a:lnTo>
                    <a:pt x="853859" y="463524"/>
                  </a:lnTo>
                  <a:lnTo>
                    <a:pt x="855205" y="452882"/>
                  </a:lnTo>
                  <a:lnTo>
                    <a:pt x="855205" y="442099"/>
                  </a:lnTo>
                  <a:lnTo>
                    <a:pt x="850709" y="436702"/>
                  </a:lnTo>
                  <a:lnTo>
                    <a:pt x="837234" y="436702"/>
                  </a:lnTo>
                  <a:lnTo>
                    <a:pt x="831837" y="439407"/>
                  </a:lnTo>
                  <a:lnTo>
                    <a:pt x="824661" y="445693"/>
                  </a:lnTo>
                  <a:lnTo>
                    <a:pt x="792314" y="472859"/>
                  </a:lnTo>
                  <a:lnTo>
                    <a:pt x="759396" y="493204"/>
                  </a:lnTo>
                  <a:lnTo>
                    <a:pt x="726973" y="505968"/>
                  </a:lnTo>
                  <a:lnTo>
                    <a:pt x="696163" y="510387"/>
                  </a:lnTo>
                  <a:lnTo>
                    <a:pt x="685368" y="510387"/>
                  </a:lnTo>
                  <a:lnTo>
                    <a:pt x="684466" y="509485"/>
                  </a:lnTo>
                  <a:lnTo>
                    <a:pt x="666127" y="501726"/>
                  </a:lnTo>
                  <a:lnTo>
                    <a:pt x="652919" y="487807"/>
                  </a:lnTo>
                  <a:lnTo>
                    <a:pt x="644931" y="467664"/>
                  </a:lnTo>
                  <a:lnTo>
                    <a:pt x="642239" y="441198"/>
                  </a:lnTo>
                  <a:lnTo>
                    <a:pt x="645261" y="407339"/>
                  </a:lnTo>
                  <a:lnTo>
                    <a:pt x="669163" y="337959"/>
                  </a:lnTo>
                  <a:lnTo>
                    <a:pt x="689864" y="304609"/>
                  </a:lnTo>
                  <a:lnTo>
                    <a:pt x="717804" y="270840"/>
                  </a:lnTo>
                  <a:lnTo>
                    <a:pt x="747598" y="244741"/>
                  </a:lnTo>
                  <a:lnTo>
                    <a:pt x="803986" y="221945"/>
                  </a:lnTo>
                  <a:lnTo>
                    <a:pt x="805776" y="221945"/>
                  </a:lnTo>
                  <a:lnTo>
                    <a:pt x="816013" y="224066"/>
                  </a:lnTo>
                  <a:lnTo>
                    <a:pt x="823633" y="230136"/>
                  </a:lnTo>
                  <a:lnTo>
                    <a:pt x="828395" y="239763"/>
                  </a:lnTo>
                  <a:lnTo>
                    <a:pt x="830033" y="252501"/>
                  </a:lnTo>
                  <a:lnTo>
                    <a:pt x="830033" y="257886"/>
                  </a:lnTo>
                  <a:lnTo>
                    <a:pt x="789381" y="312928"/>
                  </a:lnTo>
                  <a:lnTo>
                    <a:pt x="749681" y="336486"/>
                  </a:lnTo>
                  <a:lnTo>
                    <a:pt x="698855" y="355841"/>
                  </a:lnTo>
                  <a:lnTo>
                    <a:pt x="697052" y="355841"/>
                  </a:lnTo>
                  <a:lnTo>
                    <a:pt x="680123" y="357746"/>
                  </a:lnTo>
                  <a:lnTo>
                    <a:pt x="667397" y="363016"/>
                  </a:lnTo>
                  <a:lnTo>
                    <a:pt x="659396" y="370992"/>
                  </a:lnTo>
                  <a:lnTo>
                    <a:pt x="656615" y="380987"/>
                  </a:lnTo>
                  <a:lnTo>
                    <a:pt x="656615" y="385495"/>
                  </a:lnTo>
                  <a:lnTo>
                    <a:pt x="659307" y="389966"/>
                  </a:lnTo>
                  <a:lnTo>
                    <a:pt x="662914" y="392671"/>
                  </a:lnTo>
                  <a:lnTo>
                    <a:pt x="666457" y="395693"/>
                  </a:lnTo>
                  <a:lnTo>
                    <a:pt x="671779" y="397954"/>
                  </a:lnTo>
                  <a:lnTo>
                    <a:pt x="678954" y="399376"/>
                  </a:lnTo>
                  <a:lnTo>
                    <a:pt x="688073" y="399872"/>
                  </a:lnTo>
                  <a:lnTo>
                    <a:pt x="710463" y="397802"/>
                  </a:lnTo>
                  <a:lnTo>
                    <a:pt x="763003" y="383565"/>
                  </a:lnTo>
                  <a:lnTo>
                    <a:pt x="830211" y="346303"/>
                  </a:lnTo>
                  <a:lnTo>
                    <a:pt x="861720" y="316407"/>
                  </a:lnTo>
                  <a:lnTo>
                    <a:pt x="881430" y="283311"/>
                  </a:lnTo>
                  <a:lnTo>
                    <a:pt x="889342" y="247103"/>
                  </a:lnTo>
                  <a:lnTo>
                    <a:pt x="889342" y="240817"/>
                  </a:lnTo>
                  <a:close/>
                </a:path>
                <a:path extrusionOk="0" h="577850" w="4353559">
                  <a:moveTo>
                    <a:pt x="1438402" y="234518"/>
                  </a:moveTo>
                  <a:lnTo>
                    <a:pt x="1437068" y="226504"/>
                  </a:lnTo>
                  <a:lnTo>
                    <a:pt x="1435887" y="224650"/>
                  </a:lnTo>
                  <a:lnTo>
                    <a:pt x="1433118" y="220256"/>
                  </a:lnTo>
                  <a:lnTo>
                    <a:pt x="1430070" y="218351"/>
                  </a:lnTo>
                  <a:lnTo>
                    <a:pt x="1426654" y="216204"/>
                  </a:lnTo>
                  <a:lnTo>
                    <a:pt x="1417739" y="214757"/>
                  </a:lnTo>
                  <a:lnTo>
                    <a:pt x="1414132" y="214757"/>
                  </a:lnTo>
                  <a:lnTo>
                    <a:pt x="1409649" y="215658"/>
                  </a:lnTo>
                  <a:lnTo>
                    <a:pt x="1401559" y="218351"/>
                  </a:lnTo>
                  <a:lnTo>
                    <a:pt x="1380197" y="194716"/>
                  </a:lnTo>
                  <a:lnTo>
                    <a:pt x="1365618" y="184531"/>
                  </a:lnTo>
                  <a:lnTo>
                    <a:pt x="1365618" y="254292"/>
                  </a:lnTo>
                  <a:lnTo>
                    <a:pt x="1359598" y="269176"/>
                  </a:lnTo>
                  <a:lnTo>
                    <a:pt x="1352473" y="287769"/>
                  </a:lnTo>
                  <a:lnTo>
                    <a:pt x="1344510" y="309384"/>
                  </a:lnTo>
                  <a:lnTo>
                    <a:pt x="1335951" y="333362"/>
                  </a:lnTo>
                  <a:lnTo>
                    <a:pt x="1331087" y="335927"/>
                  </a:lnTo>
                  <a:lnTo>
                    <a:pt x="1325968" y="339661"/>
                  </a:lnTo>
                  <a:lnTo>
                    <a:pt x="1320673" y="344741"/>
                  </a:lnTo>
                  <a:lnTo>
                    <a:pt x="1315300" y="351345"/>
                  </a:lnTo>
                  <a:lnTo>
                    <a:pt x="1296606" y="382333"/>
                  </a:lnTo>
                  <a:lnTo>
                    <a:pt x="1276985" y="410540"/>
                  </a:lnTo>
                  <a:lnTo>
                    <a:pt x="1235316" y="458266"/>
                  </a:lnTo>
                  <a:lnTo>
                    <a:pt x="1195666" y="489953"/>
                  </a:lnTo>
                  <a:lnTo>
                    <a:pt x="1163421" y="501408"/>
                  </a:lnTo>
                  <a:lnTo>
                    <a:pt x="1150835" y="498081"/>
                  </a:lnTo>
                  <a:lnTo>
                    <a:pt x="1141526" y="488264"/>
                  </a:lnTo>
                  <a:lnTo>
                    <a:pt x="1135761" y="472211"/>
                  </a:lnTo>
                  <a:lnTo>
                    <a:pt x="1133779" y="450189"/>
                  </a:lnTo>
                  <a:lnTo>
                    <a:pt x="1134249" y="438302"/>
                  </a:lnTo>
                  <a:lnTo>
                    <a:pt x="1150670" y="367118"/>
                  </a:lnTo>
                  <a:lnTo>
                    <a:pt x="1182649" y="305117"/>
                  </a:lnTo>
                  <a:lnTo>
                    <a:pt x="1226439" y="254584"/>
                  </a:lnTo>
                  <a:lnTo>
                    <a:pt x="1273619" y="228003"/>
                  </a:lnTo>
                  <a:lnTo>
                    <a:pt x="1298219" y="224650"/>
                  </a:lnTo>
                  <a:lnTo>
                    <a:pt x="1312672" y="226618"/>
                  </a:lnTo>
                  <a:lnTo>
                    <a:pt x="1328204" y="231724"/>
                  </a:lnTo>
                  <a:lnTo>
                    <a:pt x="1345603" y="240690"/>
                  </a:lnTo>
                  <a:lnTo>
                    <a:pt x="1365618" y="254292"/>
                  </a:lnTo>
                  <a:lnTo>
                    <a:pt x="1365618" y="184531"/>
                  </a:lnTo>
                  <a:lnTo>
                    <a:pt x="1354721" y="176898"/>
                  </a:lnTo>
                  <a:lnTo>
                    <a:pt x="1326362" y="165658"/>
                  </a:lnTo>
                  <a:lnTo>
                    <a:pt x="1296416" y="161734"/>
                  </a:lnTo>
                  <a:lnTo>
                    <a:pt x="1295527" y="161734"/>
                  </a:lnTo>
                  <a:lnTo>
                    <a:pt x="1228026" y="179260"/>
                  </a:lnTo>
                  <a:lnTo>
                    <a:pt x="1195070" y="201168"/>
                  </a:lnTo>
                  <a:lnTo>
                    <a:pt x="1162532" y="231825"/>
                  </a:lnTo>
                  <a:lnTo>
                    <a:pt x="1132725" y="268541"/>
                  </a:lnTo>
                  <a:lnTo>
                    <a:pt x="1108049" y="308546"/>
                  </a:lnTo>
                  <a:lnTo>
                    <a:pt x="1088605" y="351739"/>
                  </a:lnTo>
                  <a:lnTo>
                    <a:pt x="1074483" y="398068"/>
                  </a:lnTo>
                  <a:lnTo>
                    <a:pt x="1067015" y="446341"/>
                  </a:lnTo>
                  <a:lnTo>
                    <a:pt x="1066380" y="461860"/>
                  </a:lnTo>
                  <a:lnTo>
                    <a:pt x="1071587" y="506666"/>
                  </a:lnTo>
                  <a:lnTo>
                    <a:pt x="1086485" y="541274"/>
                  </a:lnTo>
                  <a:lnTo>
                    <a:pt x="1109980" y="563587"/>
                  </a:lnTo>
                  <a:lnTo>
                    <a:pt x="1140968" y="571487"/>
                  </a:lnTo>
                  <a:lnTo>
                    <a:pt x="1172324" y="565467"/>
                  </a:lnTo>
                  <a:lnTo>
                    <a:pt x="1239507" y="519468"/>
                  </a:lnTo>
                  <a:lnTo>
                    <a:pt x="1273695" y="480974"/>
                  </a:lnTo>
                  <a:lnTo>
                    <a:pt x="1307198" y="433108"/>
                  </a:lnTo>
                  <a:lnTo>
                    <a:pt x="1301813" y="461137"/>
                  </a:lnTo>
                  <a:lnTo>
                    <a:pt x="1297774" y="486130"/>
                  </a:lnTo>
                  <a:lnTo>
                    <a:pt x="1295082" y="508431"/>
                  </a:lnTo>
                  <a:lnTo>
                    <a:pt x="1293723" y="528358"/>
                  </a:lnTo>
                  <a:lnTo>
                    <a:pt x="1295679" y="545160"/>
                  </a:lnTo>
                  <a:lnTo>
                    <a:pt x="1301254" y="557568"/>
                  </a:lnTo>
                  <a:lnTo>
                    <a:pt x="1310030" y="565264"/>
                  </a:lnTo>
                  <a:lnTo>
                    <a:pt x="1321574" y="567905"/>
                  </a:lnTo>
                  <a:lnTo>
                    <a:pt x="1337741" y="563257"/>
                  </a:lnTo>
                  <a:lnTo>
                    <a:pt x="1353146" y="551611"/>
                  </a:lnTo>
                  <a:lnTo>
                    <a:pt x="1364665" y="536435"/>
                  </a:lnTo>
                  <a:lnTo>
                    <a:pt x="1369199" y="521169"/>
                  </a:lnTo>
                  <a:lnTo>
                    <a:pt x="1369199" y="513981"/>
                  </a:lnTo>
                  <a:lnTo>
                    <a:pt x="1366507" y="510387"/>
                  </a:lnTo>
                  <a:lnTo>
                    <a:pt x="1362024" y="506793"/>
                  </a:lnTo>
                  <a:lnTo>
                    <a:pt x="1364221" y="491642"/>
                  </a:lnTo>
                  <a:lnTo>
                    <a:pt x="1373708" y="443001"/>
                  </a:lnTo>
                  <a:lnTo>
                    <a:pt x="1385150" y="397624"/>
                  </a:lnTo>
                  <a:lnTo>
                    <a:pt x="1406055" y="327977"/>
                  </a:lnTo>
                  <a:lnTo>
                    <a:pt x="1423619" y="279958"/>
                  </a:lnTo>
                  <a:lnTo>
                    <a:pt x="1437500" y="244411"/>
                  </a:lnTo>
                  <a:lnTo>
                    <a:pt x="1438402" y="238125"/>
                  </a:lnTo>
                  <a:lnTo>
                    <a:pt x="1438402" y="234518"/>
                  </a:lnTo>
                  <a:close/>
                </a:path>
                <a:path extrusionOk="0" h="577850" w="4353559">
                  <a:moveTo>
                    <a:pt x="1806562" y="191389"/>
                  </a:moveTo>
                  <a:lnTo>
                    <a:pt x="1804555" y="177482"/>
                  </a:lnTo>
                  <a:lnTo>
                    <a:pt x="1798599" y="167030"/>
                  </a:lnTo>
                  <a:lnTo>
                    <a:pt x="1788744" y="160439"/>
                  </a:lnTo>
                  <a:lnTo>
                    <a:pt x="1775117" y="158153"/>
                  </a:lnTo>
                  <a:lnTo>
                    <a:pt x="1762721" y="159651"/>
                  </a:lnTo>
                  <a:lnTo>
                    <a:pt x="1717598" y="181521"/>
                  </a:lnTo>
                  <a:lnTo>
                    <a:pt x="1669084" y="217906"/>
                  </a:lnTo>
                  <a:lnTo>
                    <a:pt x="1609775" y="267779"/>
                  </a:lnTo>
                  <a:lnTo>
                    <a:pt x="1611693" y="262369"/>
                  </a:lnTo>
                  <a:lnTo>
                    <a:pt x="1615846" y="248183"/>
                  </a:lnTo>
                  <a:lnTo>
                    <a:pt x="1621459" y="226441"/>
                  </a:lnTo>
                  <a:lnTo>
                    <a:pt x="1623263" y="222846"/>
                  </a:lnTo>
                  <a:lnTo>
                    <a:pt x="1624152" y="218351"/>
                  </a:lnTo>
                  <a:lnTo>
                    <a:pt x="1625053" y="211175"/>
                  </a:lnTo>
                  <a:lnTo>
                    <a:pt x="1625955" y="207568"/>
                  </a:lnTo>
                  <a:lnTo>
                    <a:pt x="1625955" y="203962"/>
                  </a:lnTo>
                  <a:lnTo>
                    <a:pt x="1623288" y="188315"/>
                  </a:lnTo>
                  <a:lnTo>
                    <a:pt x="1616062" y="175780"/>
                  </a:lnTo>
                  <a:lnTo>
                    <a:pt x="1605483" y="167462"/>
                  </a:lnTo>
                  <a:lnTo>
                    <a:pt x="1592707" y="164439"/>
                  </a:lnTo>
                  <a:lnTo>
                    <a:pt x="1580946" y="166560"/>
                  </a:lnTo>
                  <a:lnTo>
                    <a:pt x="1571472" y="172631"/>
                  </a:lnTo>
                  <a:lnTo>
                    <a:pt x="1564525" y="182257"/>
                  </a:lnTo>
                  <a:lnTo>
                    <a:pt x="1560347" y="194995"/>
                  </a:lnTo>
                  <a:lnTo>
                    <a:pt x="1548879" y="233159"/>
                  </a:lnTo>
                  <a:lnTo>
                    <a:pt x="1535303" y="275869"/>
                  </a:lnTo>
                  <a:lnTo>
                    <a:pt x="1518526" y="326656"/>
                  </a:lnTo>
                  <a:lnTo>
                    <a:pt x="1497457" y="389077"/>
                  </a:lnTo>
                  <a:lnTo>
                    <a:pt x="1490383" y="401434"/>
                  </a:lnTo>
                  <a:lnTo>
                    <a:pt x="1486966" y="408038"/>
                  </a:lnTo>
                  <a:lnTo>
                    <a:pt x="1483982" y="415137"/>
                  </a:lnTo>
                  <a:lnTo>
                    <a:pt x="1483982" y="416039"/>
                  </a:lnTo>
                  <a:lnTo>
                    <a:pt x="1483080" y="420522"/>
                  </a:lnTo>
                  <a:lnTo>
                    <a:pt x="1483080" y="424129"/>
                  </a:lnTo>
                  <a:lnTo>
                    <a:pt x="1483982" y="428625"/>
                  </a:lnTo>
                  <a:lnTo>
                    <a:pt x="1483982" y="429514"/>
                  </a:lnTo>
                  <a:lnTo>
                    <a:pt x="1475917" y="455498"/>
                  </a:lnTo>
                  <a:lnTo>
                    <a:pt x="1469377" y="475564"/>
                  </a:lnTo>
                  <a:lnTo>
                    <a:pt x="1461503" y="498716"/>
                  </a:lnTo>
                  <a:lnTo>
                    <a:pt x="1458493" y="509816"/>
                  </a:lnTo>
                  <a:lnTo>
                    <a:pt x="1456232" y="520166"/>
                  </a:lnTo>
                  <a:lnTo>
                    <a:pt x="1454823" y="529666"/>
                  </a:lnTo>
                  <a:lnTo>
                    <a:pt x="1454327" y="538238"/>
                  </a:lnTo>
                  <a:lnTo>
                    <a:pt x="1455331" y="549706"/>
                  </a:lnTo>
                  <a:lnTo>
                    <a:pt x="1458366" y="558571"/>
                  </a:lnTo>
                  <a:lnTo>
                    <a:pt x="1463421" y="564908"/>
                  </a:lnTo>
                  <a:lnTo>
                    <a:pt x="1470507" y="568794"/>
                  </a:lnTo>
                  <a:lnTo>
                    <a:pt x="1474089" y="569696"/>
                  </a:lnTo>
                  <a:lnTo>
                    <a:pt x="1476781" y="570598"/>
                  </a:lnTo>
                  <a:lnTo>
                    <a:pt x="1483080" y="570598"/>
                  </a:lnTo>
                  <a:lnTo>
                    <a:pt x="1495564" y="568223"/>
                  </a:lnTo>
                  <a:lnTo>
                    <a:pt x="1521714" y="531952"/>
                  </a:lnTo>
                  <a:lnTo>
                    <a:pt x="1538960" y="482193"/>
                  </a:lnTo>
                  <a:lnTo>
                    <a:pt x="1581924" y="355841"/>
                  </a:lnTo>
                  <a:lnTo>
                    <a:pt x="1614690" y="324510"/>
                  </a:lnTo>
                  <a:lnTo>
                    <a:pt x="1648637" y="294614"/>
                  </a:lnTo>
                  <a:lnTo>
                    <a:pt x="1682254" y="267258"/>
                  </a:lnTo>
                  <a:lnTo>
                    <a:pt x="1714017" y="243509"/>
                  </a:lnTo>
                  <a:lnTo>
                    <a:pt x="1714017" y="247992"/>
                  </a:lnTo>
                  <a:lnTo>
                    <a:pt x="1717636" y="255219"/>
                  </a:lnTo>
                  <a:lnTo>
                    <a:pt x="1724126" y="260578"/>
                  </a:lnTo>
                  <a:lnTo>
                    <a:pt x="1732965" y="263918"/>
                  </a:lnTo>
                  <a:lnTo>
                    <a:pt x="1743671" y="265074"/>
                  </a:lnTo>
                  <a:lnTo>
                    <a:pt x="1746351" y="265074"/>
                  </a:lnTo>
                  <a:lnTo>
                    <a:pt x="1789823" y="237782"/>
                  </a:lnTo>
                  <a:lnTo>
                    <a:pt x="1806092" y="197243"/>
                  </a:lnTo>
                  <a:lnTo>
                    <a:pt x="1806562" y="191389"/>
                  </a:lnTo>
                  <a:close/>
                </a:path>
                <a:path extrusionOk="0" h="577850" w="4353559">
                  <a:moveTo>
                    <a:pt x="2089708" y="240817"/>
                  </a:moveTo>
                  <a:lnTo>
                    <a:pt x="2084552" y="212039"/>
                  </a:lnTo>
                  <a:lnTo>
                    <a:pt x="2069947" y="187807"/>
                  </a:lnTo>
                  <a:lnTo>
                    <a:pt x="2047265" y="170307"/>
                  </a:lnTo>
                  <a:lnTo>
                    <a:pt x="2017826" y="161734"/>
                  </a:lnTo>
                  <a:lnTo>
                    <a:pt x="2008847" y="161734"/>
                  </a:lnTo>
                  <a:lnTo>
                    <a:pt x="1967357" y="168884"/>
                  </a:lnTo>
                  <a:lnTo>
                    <a:pt x="1924265" y="189255"/>
                  </a:lnTo>
                  <a:lnTo>
                    <a:pt x="1882355" y="221259"/>
                  </a:lnTo>
                  <a:lnTo>
                    <a:pt x="1844408" y="263271"/>
                  </a:lnTo>
                  <a:lnTo>
                    <a:pt x="1815680" y="307251"/>
                  </a:lnTo>
                  <a:lnTo>
                    <a:pt x="1794535" y="353580"/>
                  </a:lnTo>
                  <a:lnTo>
                    <a:pt x="1781479" y="401269"/>
                  </a:lnTo>
                  <a:lnTo>
                    <a:pt x="1777009" y="449275"/>
                  </a:lnTo>
                  <a:lnTo>
                    <a:pt x="1783994" y="498348"/>
                  </a:lnTo>
                  <a:lnTo>
                    <a:pt x="1803857" y="536562"/>
                  </a:lnTo>
                  <a:lnTo>
                    <a:pt x="1835010" y="562127"/>
                  </a:lnTo>
                  <a:lnTo>
                    <a:pt x="1875853" y="573290"/>
                  </a:lnTo>
                  <a:lnTo>
                    <a:pt x="1884845" y="573290"/>
                  </a:lnTo>
                  <a:lnTo>
                    <a:pt x="1925281" y="567220"/>
                  </a:lnTo>
                  <a:lnTo>
                    <a:pt x="1968411" y="549021"/>
                  </a:lnTo>
                  <a:lnTo>
                    <a:pt x="2006942" y="523417"/>
                  </a:lnTo>
                  <a:lnTo>
                    <a:pt x="2034006" y="495109"/>
                  </a:lnTo>
                  <a:lnTo>
                    <a:pt x="2043442" y="484466"/>
                  </a:lnTo>
                  <a:lnTo>
                    <a:pt x="2050186" y="473989"/>
                  </a:lnTo>
                  <a:lnTo>
                    <a:pt x="2054225" y="463524"/>
                  </a:lnTo>
                  <a:lnTo>
                    <a:pt x="2055571" y="452882"/>
                  </a:lnTo>
                  <a:lnTo>
                    <a:pt x="2055571" y="442099"/>
                  </a:lnTo>
                  <a:lnTo>
                    <a:pt x="2051088" y="436702"/>
                  </a:lnTo>
                  <a:lnTo>
                    <a:pt x="2037600" y="436702"/>
                  </a:lnTo>
                  <a:lnTo>
                    <a:pt x="2032203" y="439407"/>
                  </a:lnTo>
                  <a:lnTo>
                    <a:pt x="2025027" y="445693"/>
                  </a:lnTo>
                  <a:lnTo>
                    <a:pt x="1992693" y="472859"/>
                  </a:lnTo>
                  <a:lnTo>
                    <a:pt x="1959762" y="493204"/>
                  </a:lnTo>
                  <a:lnTo>
                    <a:pt x="1927339" y="505968"/>
                  </a:lnTo>
                  <a:lnTo>
                    <a:pt x="1896529" y="510387"/>
                  </a:lnTo>
                  <a:lnTo>
                    <a:pt x="1885746" y="510387"/>
                  </a:lnTo>
                  <a:lnTo>
                    <a:pt x="1884845" y="509485"/>
                  </a:lnTo>
                  <a:lnTo>
                    <a:pt x="1866493" y="501726"/>
                  </a:lnTo>
                  <a:lnTo>
                    <a:pt x="1853285" y="487807"/>
                  </a:lnTo>
                  <a:lnTo>
                    <a:pt x="1845297" y="467664"/>
                  </a:lnTo>
                  <a:lnTo>
                    <a:pt x="1842617" y="441198"/>
                  </a:lnTo>
                  <a:lnTo>
                    <a:pt x="1845627" y="407339"/>
                  </a:lnTo>
                  <a:lnTo>
                    <a:pt x="1869528" y="337959"/>
                  </a:lnTo>
                  <a:lnTo>
                    <a:pt x="1890229" y="304609"/>
                  </a:lnTo>
                  <a:lnTo>
                    <a:pt x="1918169" y="270840"/>
                  </a:lnTo>
                  <a:lnTo>
                    <a:pt x="1947976" y="244741"/>
                  </a:lnTo>
                  <a:lnTo>
                    <a:pt x="2004352" y="221945"/>
                  </a:lnTo>
                  <a:lnTo>
                    <a:pt x="2006155" y="221945"/>
                  </a:lnTo>
                  <a:lnTo>
                    <a:pt x="2016391" y="224066"/>
                  </a:lnTo>
                  <a:lnTo>
                    <a:pt x="2024011" y="230136"/>
                  </a:lnTo>
                  <a:lnTo>
                    <a:pt x="2028761" y="239763"/>
                  </a:lnTo>
                  <a:lnTo>
                    <a:pt x="2030412" y="252501"/>
                  </a:lnTo>
                  <a:lnTo>
                    <a:pt x="2030412" y="257886"/>
                  </a:lnTo>
                  <a:lnTo>
                    <a:pt x="1989747" y="312928"/>
                  </a:lnTo>
                  <a:lnTo>
                    <a:pt x="1950046" y="336486"/>
                  </a:lnTo>
                  <a:lnTo>
                    <a:pt x="1899221" y="355841"/>
                  </a:lnTo>
                  <a:lnTo>
                    <a:pt x="1897430" y="355841"/>
                  </a:lnTo>
                  <a:lnTo>
                    <a:pt x="1880489" y="357746"/>
                  </a:lnTo>
                  <a:lnTo>
                    <a:pt x="1867776" y="363016"/>
                  </a:lnTo>
                  <a:lnTo>
                    <a:pt x="1859775" y="370992"/>
                  </a:lnTo>
                  <a:lnTo>
                    <a:pt x="1856994" y="380987"/>
                  </a:lnTo>
                  <a:lnTo>
                    <a:pt x="1856994" y="385495"/>
                  </a:lnTo>
                  <a:lnTo>
                    <a:pt x="1859673" y="389966"/>
                  </a:lnTo>
                  <a:lnTo>
                    <a:pt x="1863280" y="392671"/>
                  </a:lnTo>
                  <a:lnTo>
                    <a:pt x="1866836" y="395693"/>
                  </a:lnTo>
                  <a:lnTo>
                    <a:pt x="1872157" y="397954"/>
                  </a:lnTo>
                  <a:lnTo>
                    <a:pt x="1879333" y="399376"/>
                  </a:lnTo>
                  <a:lnTo>
                    <a:pt x="1888439" y="399872"/>
                  </a:lnTo>
                  <a:lnTo>
                    <a:pt x="1910829" y="397802"/>
                  </a:lnTo>
                  <a:lnTo>
                    <a:pt x="1963369" y="383565"/>
                  </a:lnTo>
                  <a:lnTo>
                    <a:pt x="2030577" y="346303"/>
                  </a:lnTo>
                  <a:lnTo>
                    <a:pt x="2062086" y="316407"/>
                  </a:lnTo>
                  <a:lnTo>
                    <a:pt x="2081796" y="283311"/>
                  </a:lnTo>
                  <a:lnTo>
                    <a:pt x="2089708" y="247103"/>
                  </a:lnTo>
                  <a:lnTo>
                    <a:pt x="2089708" y="240817"/>
                  </a:lnTo>
                  <a:close/>
                </a:path>
                <a:path extrusionOk="0" h="577850" w="4353559">
                  <a:moveTo>
                    <a:pt x="2638768" y="234518"/>
                  </a:moveTo>
                  <a:lnTo>
                    <a:pt x="2637434" y="226504"/>
                  </a:lnTo>
                  <a:lnTo>
                    <a:pt x="2636266" y="224650"/>
                  </a:lnTo>
                  <a:lnTo>
                    <a:pt x="2633497" y="220256"/>
                  </a:lnTo>
                  <a:lnTo>
                    <a:pt x="2630449" y="218351"/>
                  </a:lnTo>
                  <a:lnTo>
                    <a:pt x="2627020" y="216204"/>
                  </a:lnTo>
                  <a:lnTo>
                    <a:pt x="2618105" y="214757"/>
                  </a:lnTo>
                  <a:lnTo>
                    <a:pt x="2614498" y="214757"/>
                  </a:lnTo>
                  <a:lnTo>
                    <a:pt x="2610015" y="215658"/>
                  </a:lnTo>
                  <a:lnTo>
                    <a:pt x="2601925" y="218351"/>
                  </a:lnTo>
                  <a:lnTo>
                    <a:pt x="2580563" y="194716"/>
                  </a:lnTo>
                  <a:lnTo>
                    <a:pt x="2565984" y="184531"/>
                  </a:lnTo>
                  <a:lnTo>
                    <a:pt x="2565984" y="254292"/>
                  </a:lnTo>
                  <a:lnTo>
                    <a:pt x="2559964" y="269176"/>
                  </a:lnTo>
                  <a:lnTo>
                    <a:pt x="2552839" y="287769"/>
                  </a:lnTo>
                  <a:lnTo>
                    <a:pt x="2544876" y="309384"/>
                  </a:lnTo>
                  <a:lnTo>
                    <a:pt x="2536329" y="333362"/>
                  </a:lnTo>
                  <a:lnTo>
                    <a:pt x="2531453" y="335927"/>
                  </a:lnTo>
                  <a:lnTo>
                    <a:pt x="2526334" y="339661"/>
                  </a:lnTo>
                  <a:lnTo>
                    <a:pt x="2521039" y="344741"/>
                  </a:lnTo>
                  <a:lnTo>
                    <a:pt x="2515666" y="351345"/>
                  </a:lnTo>
                  <a:lnTo>
                    <a:pt x="2496972" y="382333"/>
                  </a:lnTo>
                  <a:lnTo>
                    <a:pt x="2477363" y="410540"/>
                  </a:lnTo>
                  <a:lnTo>
                    <a:pt x="2435695" y="458266"/>
                  </a:lnTo>
                  <a:lnTo>
                    <a:pt x="2396045" y="489953"/>
                  </a:lnTo>
                  <a:lnTo>
                    <a:pt x="2363813" y="501408"/>
                  </a:lnTo>
                  <a:lnTo>
                    <a:pt x="2351214" y="498081"/>
                  </a:lnTo>
                  <a:lnTo>
                    <a:pt x="2341905" y="488264"/>
                  </a:lnTo>
                  <a:lnTo>
                    <a:pt x="2336139" y="472211"/>
                  </a:lnTo>
                  <a:lnTo>
                    <a:pt x="2334158" y="450189"/>
                  </a:lnTo>
                  <a:lnTo>
                    <a:pt x="2334628" y="438302"/>
                  </a:lnTo>
                  <a:lnTo>
                    <a:pt x="2351036" y="367118"/>
                  </a:lnTo>
                  <a:lnTo>
                    <a:pt x="2383028" y="305117"/>
                  </a:lnTo>
                  <a:lnTo>
                    <a:pt x="2426817" y="254584"/>
                  </a:lnTo>
                  <a:lnTo>
                    <a:pt x="2473985" y="228003"/>
                  </a:lnTo>
                  <a:lnTo>
                    <a:pt x="2498585" y="224650"/>
                  </a:lnTo>
                  <a:lnTo>
                    <a:pt x="2513038" y="226618"/>
                  </a:lnTo>
                  <a:lnTo>
                    <a:pt x="2528582" y="231724"/>
                  </a:lnTo>
                  <a:lnTo>
                    <a:pt x="2545981" y="240690"/>
                  </a:lnTo>
                  <a:lnTo>
                    <a:pt x="2565984" y="254292"/>
                  </a:lnTo>
                  <a:lnTo>
                    <a:pt x="2565984" y="184531"/>
                  </a:lnTo>
                  <a:lnTo>
                    <a:pt x="2555087" y="176898"/>
                  </a:lnTo>
                  <a:lnTo>
                    <a:pt x="2526741" y="165658"/>
                  </a:lnTo>
                  <a:lnTo>
                    <a:pt x="2496794" y="161734"/>
                  </a:lnTo>
                  <a:lnTo>
                    <a:pt x="2495893" y="161734"/>
                  </a:lnTo>
                  <a:lnTo>
                    <a:pt x="2428392" y="179260"/>
                  </a:lnTo>
                  <a:lnTo>
                    <a:pt x="2395436" y="201168"/>
                  </a:lnTo>
                  <a:lnTo>
                    <a:pt x="2362911" y="231825"/>
                  </a:lnTo>
                  <a:lnTo>
                    <a:pt x="2333104" y="268541"/>
                  </a:lnTo>
                  <a:lnTo>
                    <a:pt x="2308428" y="308546"/>
                  </a:lnTo>
                  <a:lnTo>
                    <a:pt x="2288984" y="351739"/>
                  </a:lnTo>
                  <a:lnTo>
                    <a:pt x="2274849" y="398068"/>
                  </a:lnTo>
                  <a:lnTo>
                    <a:pt x="2267394" y="446341"/>
                  </a:lnTo>
                  <a:lnTo>
                    <a:pt x="2266759" y="461860"/>
                  </a:lnTo>
                  <a:lnTo>
                    <a:pt x="2271966" y="506666"/>
                  </a:lnTo>
                  <a:lnTo>
                    <a:pt x="2286863" y="541274"/>
                  </a:lnTo>
                  <a:lnTo>
                    <a:pt x="2310358" y="563587"/>
                  </a:lnTo>
                  <a:lnTo>
                    <a:pt x="2341334" y="571487"/>
                  </a:lnTo>
                  <a:lnTo>
                    <a:pt x="2372690" y="565467"/>
                  </a:lnTo>
                  <a:lnTo>
                    <a:pt x="2405811" y="547878"/>
                  </a:lnTo>
                  <a:lnTo>
                    <a:pt x="2439873" y="519468"/>
                  </a:lnTo>
                  <a:lnTo>
                    <a:pt x="2455913" y="501408"/>
                  </a:lnTo>
                  <a:lnTo>
                    <a:pt x="2474074" y="480974"/>
                  </a:lnTo>
                  <a:lnTo>
                    <a:pt x="2507577" y="433108"/>
                  </a:lnTo>
                  <a:lnTo>
                    <a:pt x="2502179" y="461137"/>
                  </a:lnTo>
                  <a:lnTo>
                    <a:pt x="2498140" y="486130"/>
                  </a:lnTo>
                  <a:lnTo>
                    <a:pt x="2495448" y="508431"/>
                  </a:lnTo>
                  <a:lnTo>
                    <a:pt x="2494102" y="528358"/>
                  </a:lnTo>
                  <a:lnTo>
                    <a:pt x="2496045" y="545160"/>
                  </a:lnTo>
                  <a:lnTo>
                    <a:pt x="2501620" y="557568"/>
                  </a:lnTo>
                  <a:lnTo>
                    <a:pt x="2510396" y="565264"/>
                  </a:lnTo>
                  <a:lnTo>
                    <a:pt x="2521953" y="567905"/>
                  </a:lnTo>
                  <a:lnTo>
                    <a:pt x="2538107" y="563257"/>
                  </a:lnTo>
                  <a:lnTo>
                    <a:pt x="2553512" y="551611"/>
                  </a:lnTo>
                  <a:lnTo>
                    <a:pt x="2565031" y="536435"/>
                  </a:lnTo>
                  <a:lnTo>
                    <a:pt x="2569565" y="521169"/>
                  </a:lnTo>
                  <a:lnTo>
                    <a:pt x="2569565" y="513981"/>
                  </a:lnTo>
                  <a:lnTo>
                    <a:pt x="2566873" y="510387"/>
                  </a:lnTo>
                  <a:lnTo>
                    <a:pt x="2562390" y="506793"/>
                  </a:lnTo>
                  <a:lnTo>
                    <a:pt x="2564600" y="491642"/>
                  </a:lnTo>
                  <a:lnTo>
                    <a:pt x="2574074" y="443001"/>
                  </a:lnTo>
                  <a:lnTo>
                    <a:pt x="2585529" y="397624"/>
                  </a:lnTo>
                  <a:lnTo>
                    <a:pt x="2606421" y="327977"/>
                  </a:lnTo>
                  <a:lnTo>
                    <a:pt x="2623985" y="279958"/>
                  </a:lnTo>
                  <a:lnTo>
                    <a:pt x="2637866" y="244411"/>
                  </a:lnTo>
                  <a:lnTo>
                    <a:pt x="2638768" y="238125"/>
                  </a:lnTo>
                  <a:lnTo>
                    <a:pt x="2638768" y="234518"/>
                  </a:lnTo>
                  <a:close/>
                </a:path>
                <a:path extrusionOk="0" h="577850" w="4353559">
                  <a:moveTo>
                    <a:pt x="3171647" y="191389"/>
                  </a:moveTo>
                  <a:lnTo>
                    <a:pt x="3169640" y="177482"/>
                  </a:lnTo>
                  <a:lnTo>
                    <a:pt x="3163671" y="167030"/>
                  </a:lnTo>
                  <a:lnTo>
                    <a:pt x="3153829" y="160439"/>
                  </a:lnTo>
                  <a:lnTo>
                    <a:pt x="3140202" y="158153"/>
                  </a:lnTo>
                  <a:lnTo>
                    <a:pt x="3127806" y="159651"/>
                  </a:lnTo>
                  <a:lnTo>
                    <a:pt x="3082696" y="181521"/>
                  </a:lnTo>
                  <a:lnTo>
                    <a:pt x="3034169" y="217906"/>
                  </a:lnTo>
                  <a:lnTo>
                    <a:pt x="2974860" y="267779"/>
                  </a:lnTo>
                  <a:lnTo>
                    <a:pt x="2976765" y="262369"/>
                  </a:lnTo>
                  <a:lnTo>
                    <a:pt x="2980931" y="248183"/>
                  </a:lnTo>
                  <a:lnTo>
                    <a:pt x="2986544" y="226441"/>
                  </a:lnTo>
                  <a:lnTo>
                    <a:pt x="2988348" y="222846"/>
                  </a:lnTo>
                  <a:lnTo>
                    <a:pt x="2989237" y="218351"/>
                  </a:lnTo>
                  <a:lnTo>
                    <a:pt x="2990138" y="211175"/>
                  </a:lnTo>
                  <a:lnTo>
                    <a:pt x="2991027" y="207568"/>
                  </a:lnTo>
                  <a:lnTo>
                    <a:pt x="2991027" y="203962"/>
                  </a:lnTo>
                  <a:lnTo>
                    <a:pt x="2988360" y="188315"/>
                  </a:lnTo>
                  <a:lnTo>
                    <a:pt x="2981147" y="175780"/>
                  </a:lnTo>
                  <a:lnTo>
                    <a:pt x="2970568" y="167462"/>
                  </a:lnTo>
                  <a:lnTo>
                    <a:pt x="2957792" y="164439"/>
                  </a:lnTo>
                  <a:lnTo>
                    <a:pt x="2946031" y="166560"/>
                  </a:lnTo>
                  <a:lnTo>
                    <a:pt x="2936557" y="172631"/>
                  </a:lnTo>
                  <a:lnTo>
                    <a:pt x="2929610" y="182257"/>
                  </a:lnTo>
                  <a:lnTo>
                    <a:pt x="2925445" y="194995"/>
                  </a:lnTo>
                  <a:lnTo>
                    <a:pt x="2913977" y="233159"/>
                  </a:lnTo>
                  <a:lnTo>
                    <a:pt x="2900388" y="275869"/>
                  </a:lnTo>
                  <a:lnTo>
                    <a:pt x="2883611" y="326656"/>
                  </a:lnTo>
                  <a:lnTo>
                    <a:pt x="2862529" y="389077"/>
                  </a:lnTo>
                  <a:lnTo>
                    <a:pt x="2855468" y="401434"/>
                  </a:lnTo>
                  <a:lnTo>
                    <a:pt x="2852051" y="408038"/>
                  </a:lnTo>
                  <a:lnTo>
                    <a:pt x="2849054" y="415137"/>
                  </a:lnTo>
                  <a:lnTo>
                    <a:pt x="2849054" y="416039"/>
                  </a:lnTo>
                  <a:lnTo>
                    <a:pt x="2848152" y="420522"/>
                  </a:lnTo>
                  <a:lnTo>
                    <a:pt x="2848152" y="424129"/>
                  </a:lnTo>
                  <a:lnTo>
                    <a:pt x="2849054" y="428625"/>
                  </a:lnTo>
                  <a:lnTo>
                    <a:pt x="2849054" y="429514"/>
                  </a:lnTo>
                  <a:lnTo>
                    <a:pt x="2841002" y="455498"/>
                  </a:lnTo>
                  <a:lnTo>
                    <a:pt x="2834462" y="475564"/>
                  </a:lnTo>
                  <a:lnTo>
                    <a:pt x="2826601" y="498716"/>
                  </a:lnTo>
                  <a:lnTo>
                    <a:pt x="2823578" y="509816"/>
                  </a:lnTo>
                  <a:lnTo>
                    <a:pt x="2821317" y="520166"/>
                  </a:lnTo>
                  <a:lnTo>
                    <a:pt x="2819895" y="529666"/>
                  </a:lnTo>
                  <a:lnTo>
                    <a:pt x="2819400" y="538238"/>
                  </a:lnTo>
                  <a:lnTo>
                    <a:pt x="2820416" y="549706"/>
                  </a:lnTo>
                  <a:lnTo>
                    <a:pt x="2823451" y="558571"/>
                  </a:lnTo>
                  <a:lnTo>
                    <a:pt x="2828506" y="564908"/>
                  </a:lnTo>
                  <a:lnTo>
                    <a:pt x="2835579" y="568794"/>
                  </a:lnTo>
                  <a:lnTo>
                    <a:pt x="2839174" y="569696"/>
                  </a:lnTo>
                  <a:lnTo>
                    <a:pt x="2841879" y="570598"/>
                  </a:lnTo>
                  <a:lnTo>
                    <a:pt x="2848152" y="570598"/>
                  </a:lnTo>
                  <a:lnTo>
                    <a:pt x="2860637" y="568223"/>
                  </a:lnTo>
                  <a:lnTo>
                    <a:pt x="2886811" y="531952"/>
                  </a:lnTo>
                  <a:lnTo>
                    <a:pt x="2904045" y="482193"/>
                  </a:lnTo>
                  <a:lnTo>
                    <a:pt x="2946997" y="355841"/>
                  </a:lnTo>
                  <a:lnTo>
                    <a:pt x="2979775" y="324510"/>
                  </a:lnTo>
                  <a:lnTo>
                    <a:pt x="3013722" y="294614"/>
                  </a:lnTo>
                  <a:lnTo>
                    <a:pt x="3047339" y="267258"/>
                  </a:lnTo>
                  <a:lnTo>
                    <a:pt x="3079089" y="243509"/>
                  </a:lnTo>
                  <a:lnTo>
                    <a:pt x="3079089" y="247992"/>
                  </a:lnTo>
                  <a:lnTo>
                    <a:pt x="3082721" y="255219"/>
                  </a:lnTo>
                  <a:lnTo>
                    <a:pt x="3089198" y="260578"/>
                  </a:lnTo>
                  <a:lnTo>
                    <a:pt x="3098050" y="263918"/>
                  </a:lnTo>
                  <a:lnTo>
                    <a:pt x="3108744" y="265074"/>
                  </a:lnTo>
                  <a:lnTo>
                    <a:pt x="3111449" y="265074"/>
                  </a:lnTo>
                  <a:lnTo>
                    <a:pt x="3154908" y="237782"/>
                  </a:lnTo>
                  <a:lnTo>
                    <a:pt x="3171164" y="197243"/>
                  </a:lnTo>
                  <a:lnTo>
                    <a:pt x="3171647" y="191389"/>
                  </a:lnTo>
                  <a:close/>
                </a:path>
                <a:path extrusionOk="0" h="577850" w="4353559">
                  <a:moveTo>
                    <a:pt x="3305543" y="210261"/>
                  </a:moveTo>
                  <a:lnTo>
                    <a:pt x="3303308" y="194614"/>
                  </a:lnTo>
                  <a:lnTo>
                    <a:pt x="3297123" y="182079"/>
                  </a:lnTo>
                  <a:lnTo>
                    <a:pt x="3287725" y="173748"/>
                  </a:lnTo>
                  <a:lnTo>
                    <a:pt x="3275888" y="170726"/>
                  </a:lnTo>
                  <a:lnTo>
                    <a:pt x="3271405" y="170726"/>
                  </a:lnTo>
                  <a:lnTo>
                    <a:pt x="3258248" y="176339"/>
                  </a:lnTo>
                  <a:lnTo>
                    <a:pt x="3246348" y="188696"/>
                  </a:lnTo>
                  <a:lnTo>
                    <a:pt x="3236645" y="207111"/>
                  </a:lnTo>
                  <a:lnTo>
                    <a:pt x="3230067" y="230924"/>
                  </a:lnTo>
                  <a:lnTo>
                    <a:pt x="3226498" y="241706"/>
                  </a:lnTo>
                  <a:lnTo>
                    <a:pt x="3221418" y="256095"/>
                  </a:lnTo>
                  <a:lnTo>
                    <a:pt x="3214776" y="274650"/>
                  </a:lnTo>
                  <a:lnTo>
                    <a:pt x="3206712" y="297421"/>
                  </a:lnTo>
                  <a:lnTo>
                    <a:pt x="3198304" y="320878"/>
                  </a:lnTo>
                  <a:lnTo>
                    <a:pt x="3184207" y="359346"/>
                  </a:lnTo>
                  <a:lnTo>
                    <a:pt x="3178848" y="374700"/>
                  </a:lnTo>
                  <a:lnTo>
                    <a:pt x="3161957" y="426554"/>
                  </a:lnTo>
                  <a:lnTo>
                    <a:pt x="3150209" y="468045"/>
                  </a:lnTo>
                  <a:lnTo>
                    <a:pt x="3143339" y="499922"/>
                  </a:lnTo>
                  <a:lnTo>
                    <a:pt x="3141103" y="522973"/>
                  </a:lnTo>
                  <a:lnTo>
                    <a:pt x="3141103" y="523875"/>
                  </a:lnTo>
                  <a:lnTo>
                    <a:pt x="3144113" y="543585"/>
                  </a:lnTo>
                  <a:lnTo>
                    <a:pt x="3152343" y="558914"/>
                  </a:lnTo>
                  <a:lnTo>
                    <a:pt x="3164611" y="568858"/>
                  </a:lnTo>
                  <a:lnTo>
                    <a:pt x="3179749" y="572389"/>
                  </a:lnTo>
                  <a:lnTo>
                    <a:pt x="3191446" y="569988"/>
                  </a:lnTo>
                  <a:lnTo>
                    <a:pt x="3200527" y="563295"/>
                  </a:lnTo>
                  <a:lnTo>
                    <a:pt x="3206407" y="553059"/>
                  </a:lnTo>
                  <a:lnTo>
                    <a:pt x="3208502" y="540042"/>
                  </a:lnTo>
                  <a:lnTo>
                    <a:pt x="3211233" y="513918"/>
                  </a:lnTo>
                  <a:lnTo>
                    <a:pt x="3218269" y="480060"/>
                  </a:lnTo>
                  <a:lnTo>
                    <a:pt x="3229864" y="438454"/>
                  </a:lnTo>
                  <a:lnTo>
                    <a:pt x="3246247" y="389089"/>
                  </a:lnTo>
                  <a:lnTo>
                    <a:pt x="3252152" y="371208"/>
                  </a:lnTo>
                  <a:lnTo>
                    <a:pt x="3259163" y="351231"/>
                  </a:lnTo>
                  <a:lnTo>
                    <a:pt x="3267341" y="329057"/>
                  </a:lnTo>
                  <a:lnTo>
                    <a:pt x="3276790" y="304609"/>
                  </a:lnTo>
                  <a:lnTo>
                    <a:pt x="3285236" y="281520"/>
                  </a:lnTo>
                  <a:lnTo>
                    <a:pt x="3291725" y="263385"/>
                  </a:lnTo>
                  <a:lnTo>
                    <a:pt x="3296374" y="250151"/>
                  </a:lnTo>
                  <a:lnTo>
                    <a:pt x="3299307" y="241566"/>
                  </a:lnTo>
                  <a:lnTo>
                    <a:pt x="3302139" y="233768"/>
                  </a:lnTo>
                  <a:lnTo>
                    <a:pt x="3304082" y="225983"/>
                  </a:lnTo>
                  <a:lnTo>
                    <a:pt x="3305187" y="218211"/>
                  </a:lnTo>
                  <a:lnTo>
                    <a:pt x="3305543" y="210261"/>
                  </a:lnTo>
                  <a:close/>
                </a:path>
                <a:path extrusionOk="0" h="577850" w="4353559">
                  <a:moveTo>
                    <a:pt x="3386417" y="29641"/>
                  </a:moveTo>
                  <a:lnTo>
                    <a:pt x="3384410" y="17056"/>
                  </a:lnTo>
                  <a:lnTo>
                    <a:pt x="3378441" y="7747"/>
                  </a:lnTo>
                  <a:lnTo>
                    <a:pt x="3368598" y="1981"/>
                  </a:lnTo>
                  <a:lnTo>
                    <a:pt x="3354971" y="0"/>
                  </a:lnTo>
                  <a:lnTo>
                    <a:pt x="3353181" y="0"/>
                  </a:lnTo>
                  <a:lnTo>
                    <a:pt x="3329990" y="3835"/>
                  </a:lnTo>
                  <a:lnTo>
                    <a:pt x="3312630" y="15836"/>
                  </a:lnTo>
                  <a:lnTo>
                    <a:pt x="3300476" y="36766"/>
                  </a:lnTo>
                  <a:lnTo>
                    <a:pt x="3292970" y="67386"/>
                  </a:lnTo>
                  <a:lnTo>
                    <a:pt x="3292970" y="68287"/>
                  </a:lnTo>
                  <a:lnTo>
                    <a:pt x="3292068" y="73672"/>
                  </a:lnTo>
                  <a:lnTo>
                    <a:pt x="3292068" y="76377"/>
                  </a:lnTo>
                  <a:lnTo>
                    <a:pt x="3293834" y="89712"/>
                  </a:lnTo>
                  <a:lnTo>
                    <a:pt x="3298812" y="100863"/>
                  </a:lnTo>
                  <a:lnTo>
                    <a:pt x="3306470" y="108978"/>
                  </a:lnTo>
                  <a:lnTo>
                    <a:pt x="3316325" y="113220"/>
                  </a:lnTo>
                  <a:lnTo>
                    <a:pt x="3318129" y="113220"/>
                  </a:lnTo>
                  <a:lnTo>
                    <a:pt x="3364382" y="81749"/>
                  </a:lnTo>
                  <a:lnTo>
                    <a:pt x="3384067" y="44030"/>
                  </a:lnTo>
                  <a:lnTo>
                    <a:pt x="3385794" y="36918"/>
                  </a:lnTo>
                  <a:lnTo>
                    <a:pt x="3386417" y="29641"/>
                  </a:lnTo>
                  <a:close/>
                </a:path>
                <a:path extrusionOk="0" h="577850" w="4353559">
                  <a:moveTo>
                    <a:pt x="3685832" y="193192"/>
                  </a:moveTo>
                  <a:lnTo>
                    <a:pt x="3684016" y="180454"/>
                  </a:lnTo>
                  <a:lnTo>
                    <a:pt x="3678758" y="170827"/>
                  </a:lnTo>
                  <a:lnTo>
                    <a:pt x="3670287" y="164757"/>
                  </a:lnTo>
                  <a:lnTo>
                    <a:pt x="3658882" y="162636"/>
                  </a:lnTo>
                  <a:lnTo>
                    <a:pt x="3657981" y="162636"/>
                  </a:lnTo>
                  <a:lnTo>
                    <a:pt x="3653485" y="163537"/>
                  </a:lnTo>
                  <a:lnTo>
                    <a:pt x="3652583" y="163537"/>
                  </a:lnTo>
                  <a:lnTo>
                    <a:pt x="3615309" y="195122"/>
                  </a:lnTo>
                  <a:lnTo>
                    <a:pt x="3606762" y="219252"/>
                  </a:lnTo>
                  <a:lnTo>
                    <a:pt x="3605860" y="222834"/>
                  </a:lnTo>
                  <a:lnTo>
                    <a:pt x="3605860" y="230035"/>
                  </a:lnTo>
                  <a:lnTo>
                    <a:pt x="3607663" y="234530"/>
                  </a:lnTo>
                  <a:lnTo>
                    <a:pt x="3611245" y="242620"/>
                  </a:lnTo>
                  <a:lnTo>
                    <a:pt x="3591064" y="275323"/>
                  </a:lnTo>
                  <a:lnTo>
                    <a:pt x="3565995" y="311645"/>
                  </a:lnTo>
                  <a:lnTo>
                    <a:pt x="3536670" y="350558"/>
                  </a:lnTo>
                  <a:lnTo>
                    <a:pt x="3503752" y="391045"/>
                  </a:lnTo>
                  <a:lnTo>
                    <a:pt x="3467887" y="432092"/>
                  </a:lnTo>
                  <a:lnTo>
                    <a:pt x="3429736" y="472655"/>
                  </a:lnTo>
                  <a:lnTo>
                    <a:pt x="3436150" y="426224"/>
                  </a:lnTo>
                  <a:lnTo>
                    <a:pt x="3440633" y="379526"/>
                  </a:lnTo>
                  <a:lnTo>
                    <a:pt x="3443249" y="334022"/>
                  </a:lnTo>
                  <a:lnTo>
                    <a:pt x="3444113" y="291134"/>
                  </a:lnTo>
                  <a:lnTo>
                    <a:pt x="3443922" y="274447"/>
                  </a:lnTo>
                  <a:lnTo>
                    <a:pt x="3440531" y="226441"/>
                  </a:lnTo>
                  <a:lnTo>
                    <a:pt x="3424682" y="187007"/>
                  </a:lnTo>
                  <a:lnTo>
                    <a:pt x="3397389" y="172529"/>
                  </a:lnTo>
                  <a:lnTo>
                    <a:pt x="3388398" y="172529"/>
                  </a:lnTo>
                  <a:lnTo>
                    <a:pt x="3376549" y="179666"/>
                  </a:lnTo>
                  <a:lnTo>
                    <a:pt x="3370884" y="187236"/>
                  </a:lnTo>
                  <a:lnTo>
                    <a:pt x="3367240" y="197332"/>
                  </a:lnTo>
                  <a:lnTo>
                    <a:pt x="3365944" y="209359"/>
                  </a:lnTo>
                  <a:lnTo>
                    <a:pt x="3366465" y="217436"/>
                  </a:lnTo>
                  <a:lnTo>
                    <a:pt x="3368078" y="225425"/>
                  </a:lnTo>
                  <a:lnTo>
                    <a:pt x="3370872" y="233248"/>
                  </a:lnTo>
                  <a:lnTo>
                    <a:pt x="3374923" y="240817"/>
                  </a:lnTo>
                  <a:lnTo>
                    <a:pt x="3376625" y="259181"/>
                  </a:lnTo>
                  <a:lnTo>
                    <a:pt x="3377730" y="277876"/>
                  </a:lnTo>
                  <a:lnTo>
                    <a:pt x="3378339" y="296926"/>
                  </a:lnTo>
                  <a:lnTo>
                    <a:pt x="3378517" y="316306"/>
                  </a:lnTo>
                  <a:lnTo>
                    <a:pt x="3377666" y="365975"/>
                  </a:lnTo>
                  <a:lnTo>
                    <a:pt x="3375037" y="417830"/>
                  </a:lnTo>
                  <a:lnTo>
                    <a:pt x="3370554" y="469696"/>
                  </a:lnTo>
                  <a:lnTo>
                    <a:pt x="3364141" y="519366"/>
                  </a:lnTo>
                  <a:lnTo>
                    <a:pt x="3361779" y="526465"/>
                  </a:lnTo>
                  <a:lnTo>
                    <a:pt x="3360102" y="532968"/>
                  </a:lnTo>
                  <a:lnTo>
                    <a:pt x="3359086" y="538962"/>
                  </a:lnTo>
                  <a:lnTo>
                    <a:pt x="3358743" y="544537"/>
                  </a:lnTo>
                  <a:lnTo>
                    <a:pt x="3360991" y="557263"/>
                  </a:lnTo>
                  <a:lnTo>
                    <a:pt x="3367290" y="566889"/>
                  </a:lnTo>
                  <a:lnTo>
                    <a:pt x="3376942" y="572973"/>
                  </a:lnTo>
                  <a:lnTo>
                    <a:pt x="3389299" y="575094"/>
                  </a:lnTo>
                  <a:lnTo>
                    <a:pt x="3402457" y="572935"/>
                  </a:lnTo>
                  <a:lnTo>
                    <a:pt x="3415703" y="565988"/>
                  </a:lnTo>
                  <a:lnTo>
                    <a:pt x="3430117" y="553466"/>
                  </a:lnTo>
                  <a:lnTo>
                    <a:pt x="3446805" y="534644"/>
                  </a:lnTo>
                  <a:lnTo>
                    <a:pt x="3483483" y="497344"/>
                  </a:lnTo>
                  <a:lnTo>
                    <a:pt x="3518027" y="459879"/>
                  </a:lnTo>
                  <a:lnTo>
                    <a:pt x="3550513" y="422275"/>
                  </a:lnTo>
                  <a:lnTo>
                    <a:pt x="3580981" y="384581"/>
                  </a:lnTo>
                  <a:lnTo>
                    <a:pt x="3609454" y="346849"/>
                  </a:lnTo>
                  <a:lnTo>
                    <a:pt x="3639426" y="302869"/>
                  </a:lnTo>
                  <a:lnTo>
                    <a:pt x="3661905" y="265303"/>
                  </a:lnTo>
                  <a:lnTo>
                    <a:pt x="3684028" y="209359"/>
                  </a:lnTo>
                  <a:lnTo>
                    <a:pt x="3684930" y="201282"/>
                  </a:lnTo>
                  <a:lnTo>
                    <a:pt x="3685832" y="195884"/>
                  </a:lnTo>
                  <a:lnTo>
                    <a:pt x="3685832" y="193192"/>
                  </a:lnTo>
                  <a:close/>
                </a:path>
                <a:path extrusionOk="0" h="577850" w="4353559">
                  <a:moveTo>
                    <a:pt x="3983177" y="240817"/>
                  </a:moveTo>
                  <a:lnTo>
                    <a:pt x="3978008" y="212039"/>
                  </a:lnTo>
                  <a:lnTo>
                    <a:pt x="3963403" y="187807"/>
                  </a:lnTo>
                  <a:lnTo>
                    <a:pt x="3940721" y="170307"/>
                  </a:lnTo>
                  <a:lnTo>
                    <a:pt x="3911295" y="161734"/>
                  </a:lnTo>
                  <a:lnTo>
                    <a:pt x="3902316" y="161734"/>
                  </a:lnTo>
                  <a:lnTo>
                    <a:pt x="3860825" y="168884"/>
                  </a:lnTo>
                  <a:lnTo>
                    <a:pt x="3817734" y="189255"/>
                  </a:lnTo>
                  <a:lnTo>
                    <a:pt x="3775824" y="221259"/>
                  </a:lnTo>
                  <a:lnTo>
                    <a:pt x="3737876" y="263271"/>
                  </a:lnTo>
                  <a:lnTo>
                    <a:pt x="3709149" y="307251"/>
                  </a:lnTo>
                  <a:lnTo>
                    <a:pt x="3687991" y="353580"/>
                  </a:lnTo>
                  <a:lnTo>
                    <a:pt x="3674935" y="401269"/>
                  </a:lnTo>
                  <a:lnTo>
                    <a:pt x="3670477" y="449275"/>
                  </a:lnTo>
                  <a:lnTo>
                    <a:pt x="3677450" y="498348"/>
                  </a:lnTo>
                  <a:lnTo>
                    <a:pt x="3697313" y="536562"/>
                  </a:lnTo>
                  <a:lnTo>
                    <a:pt x="3728478" y="562127"/>
                  </a:lnTo>
                  <a:lnTo>
                    <a:pt x="3769322" y="573290"/>
                  </a:lnTo>
                  <a:lnTo>
                    <a:pt x="3778313" y="573290"/>
                  </a:lnTo>
                  <a:lnTo>
                    <a:pt x="3818737" y="567220"/>
                  </a:lnTo>
                  <a:lnTo>
                    <a:pt x="3861866" y="549021"/>
                  </a:lnTo>
                  <a:lnTo>
                    <a:pt x="3900398" y="523417"/>
                  </a:lnTo>
                  <a:lnTo>
                    <a:pt x="3927475" y="495109"/>
                  </a:lnTo>
                  <a:lnTo>
                    <a:pt x="3936911" y="484466"/>
                  </a:lnTo>
                  <a:lnTo>
                    <a:pt x="3943642" y="473989"/>
                  </a:lnTo>
                  <a:lnTo>
                    <a:pt x="3947680" y="463524"/>
                  </a:lnTo>
                  <a:lnTo>
                    <a:pt x="3949027" y="452882"/>
                  </a:lnTo>
                  <a:lnTo>
                    <a:pt x="3949027" y="442099"/>
                  </a:lnTo>
                  <a:lnTo>
                    <a:pt x="3944543" y="436702"/>
                  </a:lnTo>
                  <a:lnTo>
                    <a:pt x="3931069" y="436702"/>
                  </a:lnTo>
                  <a:lnTo>
                    <a:pt x="3925671" y="439407"/>
                  </a:lnTo>
                  <a:lnTo>
                    <a:pt x="3918483" y="445693"/>
                  </a:lnTo>
                  <a:lnTo>
                    <a:pt x="3886149" y="472859"/>
                  </a:lnTo>
                  <a:lnTo>
                    <a:pt x="3853230" y="493204"/>
                  </a:lnTo>
                  <a:lnTo>
                    <a:pt x="3820807" y="505968"/>
                  </a:lnTo>
                  <a:lnTo>
                    <a:pt x="3789984" y="510387"/>
                  </a:lnTo>
                  <a:lnTo>
                    <a:pt x="3779202" y="510387"/>
                  </a:lnTo>
                  <a:lnTo>
                    <a:pt x="3778313" y="509485"/>
                  </a:lnTo>
                  <a:lnTo>
                    <a:pt x="3759962" y="501726"/>
                  </a:lnTo>
                  <a:lnTo>
                    <a:pt x="3746741" y="487807"/>
                  </a:lnTo>
                  <a:lnTo>
                    <a:pt x="3738753" y="467664"/>
                  </a:lnTo>
                  <a:lnTo>
                    <a:pt x="3736073" y="441198"/>
                  </a:lnTo>
                  <a:lnTo>
                    <a:pt x="3739096" y="407339"/>
                  </a:lnTo>
                  <a:lnTo>
                    <a:pt x="3762984" y="337959"/>
                  </a:lnTo>
                  <a:lnTo>
                    <a:pt x="3783698" y="304609"/>
                  </a:lnTo>
                  <a:lnTo>
                    <a:pt x="3811638" y="270840"/>
                  </a:lnTo>
                  <a:lnTo>
                    <a:pt x="3841432" y="244741"/>
                  </a:lnTo>
                  <a:lnTo>
                    <a:pt x="3897820" y="221945"/>
                  </a:lnTo>
                  <a:lnTo>
                    <a:pt x="3899624" y="221945"/>
                  </a:lnTo>
                  <a:lnTo>
                    <a:pt x="3909860" y="224066"/>
                  </a:lnTo>
                  <a:lnTo>
                    <a:pt x="3917480" y="230136"/>
                  </a:lnTo>
                  <a:lnTo>
                    <a:pt x="3922242" y="239763"/>
                  </a:lnTo>
                  <a:lnTo>
                    <a:pt x="3923881" y="252501"/>
                  </a:lnTo>
                  <a:lnTo>
                    <a:pt x="3923881" y="257886"/>
                  </a:lnTo>
                  <a:lnTo>
                    <a:pt x="3883215" y="312928"/>
                  </a:lnTo>
                  <a:lnTo>
                    <a:pt x="3843515" y="336486"/>
                  </a:lnTo>
                  <a:lnTo>
                    <a:pt x="3792690" y="355841"/>
                  </a:lnTo>
                  <a:lnTo>
                    <a:pt x="3790886" y="355841"/>
                  </a:lnTo>
                  <a:lnTo>
                    <a:pt x="3773957" y="357746"/>
                  </a:lnTo>
                  <a:lnTo>
                    <a:pt x="3761232" y="363016"/>
                  </a:lnTo>
                  <a:lnTo>
                    <a:pt x="3753231" y="370992"/>
                  </a:lnTo>
                  <a:lnTo>
                    <a:pt x="3750449" y="380987"/>
                  </a:lnTo>
                  <a:lnTo>
                    <a:pt x="3750449" y="385495"/>
                  </a:lnTo>
                  <a:lnTo>
                    <a:pt x="3753142" y="389966"/>
                  </a:lnTo>
                  <a:lnTo>
                    <a:pt x="3756749" y="392671"/>
                  </a:lnTo>
                  <a:lnTo>
                    <a:pt x="3760292" y="395693"/>
                  </a:lnTo>
                  <a:lnTo>
                    <a:pt x="3765613" y="397954"/>
                  </a:lnTo>
                  <a:lnTo>
                    <a:pt x="3772789" y="399376"/>
                  </a:lnTo>
                  <a:lnTo>
                    <a:pt x="3781907" y="399872"/>
                  </a:lnTo>
                  <a:lnTo>
                    <a:pt x="3804297" y="397802"/>
                  </a:lnTo>
                  <a:lnTo>
                    <a:pt x="3856825" y="383565"/>
                  </a:lnTo>
                  <a:lnTo>
                    <a:pt x="3924046" y="346303"/>
                  </a:lnTo>
                  <a:lnTo>
                    <a:pt x="3955554" y="316407"/>
                  </a:lnTo>
                  <a:lnTo>
                    <a:pt x="3975265" y="283311"/>
                  </a:lnTo>
                  <a:lnTo>
                    <a:pt x="3983177" y="247103"/>
                  </a:lnTo>
                  <a:lnTo>
                    <a:pt x="3983177" y="240817"/>
                  </a:lnTo>
                  <a:close/>
                </a:path>
                <a:path extrusionOk="0" h="577850" w="4353559">
                  <a:moveTo>
                    <a:pt x="4353306" y="191389"/>
                  </a:moveTo>
                  <a:lnTo>
                    <a:pt x="4351299" y="177482"/>
                  </a:lnTo>
                  <a:lnTo>
                    <a:pt x="4345343" y="167030"/>
                  </a:lnTo>
                  <a:lnTo>
                    <a:pt x="4335500" y="160439"/>
                  </a:lnTo>
                  <a:lnTo>
                    <a:pt x="4321873" y="158153"/>
                  </a:lnTo>
                  <a:lnTo>
                    <a:pt x="4309465" y="159651"/>
                  </a:lnTo>
                  <a:lnTo>
                    <a:pt x="4264368" y="181521"/>
                  </a:lnTo>
                  <a:lnTo>
                    <a:pt x="4215828" y="217906"/>
                  </a:lnTo>
                  <a:lnTo>
                    <a:pt x="4156519" y="267779"/>
                  </a:lnTo>
                  <a:lnTo>
                    <a:pt x="4158437" y="262369"/>
                  </a:lnTo>
                  <a:lnTo>
                    <a:pt x="4162590" y="248183"/>
                  </a:lnTo>
                  <a:lnTo>
                    <a:pt x="4168203" y="226441"/>
                  </a:lnTo>
                  <a:lnTo>
                    <a:pt x="4170007" y="222846"/>
                  </a:lnTo>
                  <a:lnTo>
                    <a:pt x="4170896" y="218351"/>
                  </a:lnTo>
                  <a:lnTo>
                    <a:pt x="4171797" y="211175"/>
                  </a:lnTo>
                  <a:lnTo>
                    <a:pt x="4172699" y="207568"/>
                  </a:lnTo>
                  <a:lnTo>
                    <a:pt x="4172699" y="203962"/>
                  </a:lnTo>
                  <a:lnTo>
                    <a:pt x="4170032" y="188315"/>
                  </a:lnTo>
                  <a:lnTo>
                    <a:pt x="4162818" y="175780"/>
                  </a:lnTo>
                  <a:lnTo>
                    <a:pt x="4152227" y="167462"/>
                  </a:lnTo>
                  <a:lnTo>
                    <a:pt x="4139450" y="164439"/>
                  </a:lnTo>
                  <a:lnTo>
                    <a:pt x="4127703" y="166560"/>
                  </a:lnTo>
                  <a:lnTo>
                    <a:pt x="4118229" y="172631"/>
                  </a:lnTo>
                  <a:lnTo>
                    <a:pt x="4111269" y="182257"/>
                  </a:lnTo>
                  <a:lnTo>
                    <a:pt x="4107103" y="194995"/>
                  </a:lnTo>
                  <a:lnTo>
                    <a:pt x="4095635" y="233159"/>
                  </a:lnTo>
                  <a:lnTo>
                    <a:pt x="4082059" y="275869"/>
                  </a:lnTo>
                  <a:lnTo>
                    <a:pt x="4065282" y="326656"/>
                  </a:lnTo>
                  <a:lnTo>
                    <a:pt x="4044200" y="389077"/>
                  </a:lnTo>
                  <a:lnTo>
                    <a:pt x="4037126" y="401434"/>
                  </a:lnTo>
                  <a:lnTo>
                    <a:pt x="4033723" y="408038"/>
                  </a:lnTo>
                  <a:lnTo>
                    <a:pt x="4030726" y="415137"/>
                  </a:lnTo>
                  <a:lnTo>
                    <a:pt x="4030726" y="416039"/>
                  </a:lnTo>
                  <a:lnTo>
                    <a:pt x="4029824" y="420522"/>
                  </a:lnTo>
                  <a:lnTo>
                    <a:pt x="4029824" y="424129"/>
                  </a:lnTo>
                  <a:lnTo>
                    <a:pt x="4030726" y="428625"/>
                  </a:lnTo>
                  <a:lnTo>
                    <a:pt x="4030726" y="429514"/>
                  </a:lnTo>
                  <a:lnTo>
                    <a:pt x="4022674" y="455498"/>
                  </a:lnTo>
                  <a:lnTo>
                    <a:pt x="4016133" y="475564"/>
                  </a:lnTo>
                  <a:lnTo>
                    <a:pt x="4008259" y="498716"/>
                  </a:lnTo>
                  <a:lnTo>
                    <a:pt x="4005249" y="509816"/>
                  </a:lnTo>
                  <a:lnTo>
                    <a:pt x="4002989" y="520166"/>
                  </a:lnTo>
                  <a:lnTo>
                    <a:pt x="4001566" y="529666"/>
                  </a:lnTo>
                  <a:lnTo>
                    <a:pt x="4001071" y="538238"/>
                  </a:lnTo>
                  <a:lnTo>
                    <a:pt x="4002087" y="549706"/>
                  </a:lnTo>
                  <a:lnTo>
                    <a:pt x="4005110" y="558571"/>
                  </a:lnTo>
                  <a:lnTo>
                    <a:pt x="4010177" y="564908"/>
                  </a:lnTo>
                  <a:lnTo>
                    <a:pt x="4017251" y="568794"/>
                  </a:lnTo>
                  <a:lnTo>
                    <a:pt x="4020845" y="569696"/>
                  </a:lnTo>
                  <a:lnTo>
                    <a:pt x="4023537" y="570598"/>
                  </a:lnTo>
                  <a:lnTo>
                    <a:pt x="4029824" y="570598"/>
                  </a:lnTo>
                  <a:lnTo>
                    <a:pt x="4042308" y="568223"/>
                  </a:lnTo>
                  <a:lnTo>
                    <a:pt x="4068470" y="531952"/>
                  </a:lnTo>
                  <a:lnTo>
                    <a:pt x="4085704" y="482193"/>
                  </a:lnTo>
                  <a:lnTo>
                    <a:pt x="4128668" y="355841"/>
                  </a:lnTo>
                  <a:lnTo>
                    <a:pt x="4161434" y="324510"/>
                  </a:lnTo>
                  <a:lnTo>
                    <a:pt x="4195394" y="294614"/>
                  </a:lnTo>
                  <a:lnTo>
                    <a:pt x="4228998" y="267258"/>
                  </a:lnTo>
                  <a:lnTo>
                    <a:pt x="4260761" y="243509"/>
                  </a:lnTo>
                  <a:lnTo>
                    <a:pt x="4260761" y="247992"/>
                  </a:lnTo>
                  <a:lnTo>
                    <a:pt x="4264380" y="255219"/>
                  </a:lnTo>
                  <a:lnTo>
                    <a:pt x="4270870" y="260578"/>
                  </a:lnTo>
                  <a:lnTo>
                    <a:pt x="4279709" y="263918"/>
                  </a:lnTo>
                  <a:lnTo>
                    <a:pt x="4290415" y="265074"/>
                  </a:lnTo>
                  <a:lnTo>
                    <a:pt x="4293120" y="265074"/>
                  </a:lnTo>
                  <a:lnTo>
                    <a:pt x="4336580" y="237782"/>
                  </a:lnTo>
                  <a:lnTo>
                    <a:pt x="4352836" y="197243"/>
                  </a:lnTo>
                  <a:lnTo>
                    <a:pt x="4353306" y="191389"/>
                  </a:lnTo>
                  <a:close/>
                </a:path>
              </a:pathLst>
            </a:custGeom>
            <a:solidFill>
              <a:srgbClr val="489BC9"/>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6" name="Google Shape;1986;p196"/>
            <p:cNvSpPr/>
            <p:nvPr/>
          </p:nvSpPr>
          <p:spPr>
            <a:xfrm>
              <a:off x="9568137" y="9340019"/>
              <a:ext cx="10536555" cy="209550"/>
            </a:xfrm>
            <a:custGeom>
              <a:rect b="b" l="l" r="r" t="t"/>
              <a:pathLst>
                <a:path extrusionOk="0" h="209550" w="10536555">
                  <a:moveTo>
                    <a:pt x="10535961" y="0"/>
                  </a:moveTo>
                  <a:lnTo>
                    <a:pt x="0" y="0"/>
                  </a:lnTo>
                  <a:lnTo>
                    <a:pt x="0" y="209417"/>
                  </a:lnTo>
                  <a:lnTo>
                    <a:pt x="10535961" y="209417"/>
                  </a:lnTo>
                  <a:lnTo>
                    <a:pt x="10535961"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7" name="Google Shape;1987;p196"/>
            <p:cNvSpPr/>
            <p:nvPr/>
          </p:nvSpPr>
          <p:spPr>
            <a:xfrm>
              <a:off x="6861916" y="9340019"/>
              <a:ext cx="2706370" cy="209550"/>
            </a:xfrm>
            <a:custGeom>
              <a:rect b="b" l="l" r="r" t="t"/>
              <a:pathLst>
                <a:path extrusionOk="0" h="209550" w="2706370">
                  <a:moveTo>
                    <a:pt x="2706221" y="0"/>
                  </a:moveTo>
                  <a:lnTo>
                    <a:pt x="0" y="0"/>
                  </a:lnTo>
                  <a:lnTo>
                    <a:pt x="0" y="209417"/>
                  </a:lnTo>
                  <a:lnTo>
                    <a:pt x="2706221" y="209417"/>
                  </a:lnTo>
                  <a:lnTo>
                    <a:pt x="2706221"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8" name="Google Shape;1988;p196"/>
            <p:cNvSpPr/>
            <p:nvPr/>
          </p:nvSpPr>
          <p:spPr>
            <a:xfrm>
              <a:off x="0" y="9340019"/>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1989" name="Google Shape;1989;p196"/>
            <p:cNvSpPr/>
            <p:nvPr/>
          </p:nvSpPr>
          <p:spPr>
            <a:xfrm>
              <a:off x="4956634" y="9340019"/>
              <a:ext cx="1905634" cy="209550"/>
            </a:xfrm>
            <a:custGeom>
              <a:rect b="b" l="l" r="r" t="t"/>
              <a:pathLst>
                <a:path extrusionOk="0" h="209550" w="1905634">
                  <a:moveTo>
                    <a:pt x="1905282" y="0"/>
                  </a:moveTo>
                  <a:lnTo>
                    <a:pt x="0" y="0"/>
                  </a:lnTo>
                  <a:lnTo>
                    <a:pt x="0" y="209417"/>
                  </a:lnTo>
                  <a:lnTo>
                    <a:pt x="1905282" y="209417"/>
                  </a:lnTo>
                  <a:lnTo>
                    <a:pt x="190528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pic>
        <p:nvPicPr>
          <p:cNvPr id="1990" name="Google Shape;1990;p196"/>
          <p:cNvPicPr preferRelativeResize="0"/>
          <p:nvPr/>
        </p:nvPicPr>
        <p:blipFill rotWithShape="1">
          <a:blip r:embed="rId3">
            <a:alphaModFix/>
          </a:blip>
          <a:srcRect b="0" l="0" r="0" t="0"/>
          <a:stretch/>
        </p:blipFill>
        <p:spPr>
          <a:xfrm>
            <a:off x="3591176" y="6045957"/>
            <a:ext cx="5164368" cy="581436"/>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4" name="Shape 1994"/>
        <p:cNvGrpSpPr/>
        <p:nvPr/>
      </p:nvGrpSpPr>
      <p:grpSpPr>
        <a:xfrm>
          <a:off x="0" y="0"/>
          <a:ext cx="0" cy="0"/>
          <a:chOff x="0" y="0"/>
          <a:chExt cx="0" cy="0"/>
        </a:xfrm>
      </p:grpSpPr>
      <p:sp>
        <p:nvSpPr>
          <p:cNvPr id="1995" name="Google Shape;1995;p197"/>
          <p:cNvSpPr txBox="1"/>
          <p:nvPr/>
        </p:nvSpPr>
        <p:spPr>
          <a:xfrm>
            <a:off x="1197910" y="1289258"/>
            <a:ext cx="421200" cy="193200"/>
          </a:xfrm>
          <a:prstGeom prst="rect">
            <a:avLst/>
          </a:prstGeom>
          <a:noFill/>
          <a:ln>
            <a:noFill/>
          </a:ln>
        </p:spPr>
        <p:txBody>
          <a:bodyPr anchorCtr="0" anchor="t" bIns="0" lIns="0" spcFirstLastPara="1" rIns="0" wrap="square" tIns="8475">
            <a:spAutoFit/>
          </a:bodyPr>
          <a:lstStyle/>
          <a:p>
            <a:pPr indent="0" lvl="0" marL="0" marR="0" rtl="0" algn="l">
              <a:lnSpc>
                <a:spcPct val="100000"/>
              </a:lnSpc>
              <a:spcBef>
                <a:spcPts val="0"/>
              </a:spcBef>
              <a:spcAft>
                <a:spcPts val="0"/>
              </a:spcAft>
              <a:buNone/>
            </a:pPr>
            <a:r>
              <a:rPr b="1" lang="en-US" sz="1200">
                <a:solidFill>
                  <a:srgbClr val="078070"/>
                </a:solidFill>
                <a:latin typeface="Arial"/>
                <a:ea typeface="Arial"/>
                <a:cs typeface="Arial"/>
                <a:sym typeface="Arial"/>
              </a:rPr>
              <a:t>Date:</a:t>
            </a:r>
            <a:endParaRPr sz="1200">
              <a:solidFill>
                <a:schemeClr val="dk1"/>
              </a:solidFill>
              <a:latin typeface="Arial"/>
              <a:ea typeface="Arial"/>
              <a:cs typeface="Arial"/>
              <a:sym typeface="Arial"/>
            </a:endParaRPr>
          </a:p>
        </p:txBody>
      </p:sp>
      <p:sp>
        <p:nvSpPr>
          <p:cNvPr id="1996" name="Google Shape;1996;p197"/>
          <p:cNvSpPr txBox="1"/>
          <p:nvPr/>
        </p:nvSpPr>
        <p:spPr>
          <a:xfrm>
            <a:off x="1176974" y="1657625"/>
            <a:ext cx="3052800" cy="362700"/>
          </a:xfrm>
          <a:prstGeom prst="rect">
            <a:avLst/>
          </a:prstGeom>
          <a:noFill/>
          <a:ln>
            <a:noFill/>
          </a:ln>
        </p:spPr>
        <p:txBody>
          <a:bodyPr anchorCtr="0" anchor="ctr" bIns="0" lIns="0" spcFirstLastPara="1" rIns="0" wrap="square" tIns="8475">
            <a:spAutoFit/>
          </a:bodyPr>
          <a:lstStyle/>
          <a:p>
            <a:pPr indent="0" lvl="0" marL="0" marR="0" rtl="0" algn="l">
              <a:lnSpc>
                <a:spcPct val="100000"/>
              </a:lnSpc>
              <a:spcBef>
                <a:spcPts val="0"/>
              </a:spcBef>
              <a:spcAft>
                <a:spcPts val="0"/>
              </a:spcAft>
              <a:buClr>
                <a:srgbClr val="FFFFFF"/>
              </a:buClr>
              <a:buSzPts val="2300"/>
              <a:buFont typeface="Arial"/>
              <a:buNone/>
            </a:pPr>
            <a:r>
              <a:rPr b="1" lang="en-US" sz="2300">
                <a:solidFill>
                  <a:srgbClr val="FFFFFF"/>
                </a:solidFill>
              </a:rPr>
              <a:t>February 13th</a:t>
            </a:r>
            <a:r>
              <a:rPr b="1" lang="en-US" sz="2300">
                <a:solidFill>
                  <a:srgbClr val="FFFFFF"/>
                </a:solidFill>
              </a:rPr>
              <a:t>, </a:t>
            </a:r>
            <a:r>
              <a:rPr b="1" i="0" lang="en-US" sz="2300">
                <a:solidFill>
                  <a:srgbClr val="FFFFFF"/>
                </a:solidFill>
                <a:latin typeface="Arial"/>
                <a:ea typeface="Arial"/>
                <a:cs typeface="Arial"/>
                <a:sym typeface="Arial"/>
              </a:rPr>
              <a:t>202</a:t>
            </a:r>
            <a:r>
              <a:rPr b="1" lang="en-US" sz="2300">
                <a:solidFill>
                  <a:srgbClr val="FFFFFF"/>
                </a:solidFill>
              </a:rPr>
              <a:t>5</a:t>
            </a:r>
            <a:endParaRPr b="1" i="0" sz="2300">
              <a:solidFill>
                <a:schemeClr val="lt1"/>
              </a:solidFill>
              <a:latin typeface="Arial"/>
              <a:ea typeface="Arial"/>
              <a:cs typeface="Arial"/>
              <a:sym typeface="Arial"/>
            </a:endParaRPr>
          </a:p>
        </p:txBody>
      </p:sp>
      <p:sp>
        <p:nvSpPr>
          <p:cNvPr id="1997" name="Google Shape;1997;p197"/>
          <p:cNvSpPr txBox="1"/>
          <p:nvPr/>
        </p:nvSpPr>
        <p:spPr>
          <a:xfrm>
            <a:off x="1176964" y="2257341"/>
            <a:ext cx="10404900" cy="1531800"/>
          </a:xfrm>
          <a:prstGeom prst="rect">
            <a:avLst/>
          </a:prstGeom>
          <a:noFill/>
          <a:ln>
            <a:noFill/>
          </a:ln>
        </p:spPr>
        <p:txBody>
          <a:bodyPr anchorCtr="0" anchor="t" bIns="0" lIns="0" spcFirstLastPara="1" rIns="0" wrap="square" tIns="8475">
            <a:spAutoFit/>
          </a:bodyPr>
          <a:lstStyle/>
          <a:p>
            <a:pPr indent="0" lvl="0" marL="38100" marR="0" rtl="0" algn="l">
              <a:lnSpc>
                <a:spcPct val="89512"/>
              </a:lnSpc>
              <a:spcBef>
                <a:spcPts val="0"/>
              </a:spcBef>
              <a:spcAft>
                <a:spcPts val="0"/>
              </a:spcAft>
              <a:buNone/>
            </a:pPr>
            <a:r>
              <a:rPr b="1" lang="en-US" sz="1200">
                <a:solidFill>
                  <a:srgbClr val="078070"/>
                </a:solidFill>
                <a:latin typeface="Arial"/>
                <a:ea typeface="Arial"/>
                <a:cs typeface="Arial"/>
                <a:sym typeface="Arial"/>
              </a:rPr>
              <a:t>Presentation </a:t>
            </a:r>
            <a:r>
              <a:rPr b="1" lang="en-US" sz="1200">
                <a:solidFill>
                  <a:srgbClr val="078070"/>
                </a:solidFill>
              </a:rPr>
              <a:t>on:</a:t>
            </a:r>
            <a:endParaRPr sz="1200">
              <a:solidFill>
                <a:schemeClr val="dk1"/>
              </a:solidFill>
              <a:latin typeface="Arial"/>
              <a:ea typeface="Arial"/>
              <a:cs typeface="Arial"/>
              <a:sym typeface="Arial"/>
            </a:endParaRPr>
          </a:p>
          <a:p>
            <a:pPr indent="0" lvl="0" marL="0" marR="0" rtl="0" algn="l">
              <a:lnSpc>
                <a:spcPct val="113686"/>
              </a:lnSpc>
              <a:spcBef>
                <a:spcPts val="0"/>
              </a:spcBef>
              <a:spcAft>
                <a:spcPts val="0"/>
              </a:spcAft>
              <a:buNone/>
            </a:pPr>
            <a:r>
              <a:rPr b="1" lang="en-US" sz="6000">
                <a:solidFill>
                  <a:srgbClr val="FFFFFF"/>
                </a:solidFill>
              </a:rPr>
              <a:t>Qualitative Message Testing</a:t>
            </a:r>
            <a:endParaRPr b="1" sz="6000">
              <a:solidFill>
                <a:schemeClr val="lt1"/>
              </a:solidFill>
            </a:endParaRPr>
          </a:p>
          <a:p>
            <a:pPr indent="0" lvl="0" marL="0" rtl="0" algn="l">
              <a:lnSpc>
                <a:spcPct val="115000"/>
              </a:lnSpc>
              <a:spcBef>
                <a:spcPts val="0"/>
              </a:spcBef>
              <a:spcAft>
                <a:spcPts val="0"/>
              </a:spcAft>
              <a:buNone/>
            </a:pPr>
            <a:r>
              <a:rPr lang="en-US" sz="2000">
                <a:solidFill>
                  <a:schemeClr val="lt1"/>
                </a:solidFill>
                <a:latin typeface="Muli"/>
                <a:ea typeface="Muli"/>
                <a:cs typeface="Muli"/>
                <a:sym typeface="Muli"/>
              </a:rPr>
              <a:t>S</a:t>
            </a:r>
            <a:r>
              <a:rPr lang="en-US" sz="2000">
                <a:solidFill>
                  <a:schemeClr val="lt1"/>
                </a:solidFill>
                <a:latin typeface="Muli"/>
                <a:ea typeface="Muli"/>
                <a:cs typeface="Muli"/>
                <a:sym typeface="Muli"/>
              </a:rPr>
              <a:t>trengthening behavior change communication.</a:t>
            </a:r>
            <a:endParaRPr b="1" sz="6000">
              <a:solidFill>
                <a:schemeClr val="lt1"/>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sp>
        <p:nvSpPr>
          <p:cNvPr id="2002" name="Google Shape;2002;p198"/>
          <p:cNvSpPr txBox="1"/>
          <p:nvPr>
            <p:ph idx="12" type="sldNum"/>
          </p:nvPr>
        </p:nvSpPr>
        <p:spPr>
          <a:xfrm>
            <a:off x="8610605" y="6356358"/>
            <a:ext cx="2743200" cy="365100"/>
          </a:xfrm>
          <a:prstGeom prst="rect">
            <a:avLst/>
          </a:prstGeom>
        </p:spPr>
        <p:txBody>
          <a:bodyPr anchorCtr="0" anchor="ctr" bIns="27700" lIns="55425" spcFirstLastPara="1" rIns="55425" wrap="square" tIns="27700">
            <a:noAutofit/>
          </a:bodyPr>
          <a:lstStyle/>
          <a:p>
            <a:pPr indent="0" lvl="0" marL="0" rtl="0" algn="r">
              <a:spcBef>
                <a:spcPts val="0"/>
              </a:spcBef>
              <a:spcAft>
                <a:spcPts val="0"/>
              </a:spcAft>
              <a:buClr>
                <a:srgbClr val="000000"/>
              </a:buClr>
              <a:buFont typeface="Arial"/>
              <a:buNone/>
            </a:pPr>
            <a:fld id="{00000000-1234-1234-1234-123412341234}" type="slidenum">
              <a:rPr lang="en-US"/>
              <a:t>‹#›</a:t>
            </a:fld>
            <a:endParaRPr/>
          </a:p>
        </p:txBody>
      </p:sp>
      <p:pic>
        <p:nvPicPr>
          <p:cNvPr id="2003" name="Google Shape;2003;p198"/>
          <p:cNvPicPr preferRelativeResize="0"/>
          <p:nvPr/>
        </p:nvPicPr>
        <p:blipFill rotWithShape="1">
          <a:blip r:embed="rId3">
            <a:alphaModFix/>
          </a:blip>
          <a:srcRect b="25815" l="0" r="902" t="41921"/>
          <a:stretch/>
        </p:blipFill>
        <p:spPr>
          <a:xfrm>
            <a:off x="0" y="5650075"/>
            <a:ext cx="12191999" cy="139950"/>
          </a:xfrm>
          <a:prstGeom prst="rect">
            <a:avLst/>
          </a:prstGeom>
          <a:noFill/>
          <a:ln>
            <a:noFill/>
          </a:ln>
        </p:spPr>
      </p:pic>
      <p:pic>
        <p:nvPicPr>
          <p:cNvPr id="2004" name="Google Shape;2004;p198"/>
          <p:cNvPicPr preferRelativeResize="0"/>
          <p:nvPr/>
        </p:nvPicPr>
        <p:blipFill>
          <a:blip r:embed="rId4">
            <a:alphaModFix/>
          </a:blip>
          <a:stretch>
            <a:fillRect/>
          </a:stretch>
        </p:blipFill>
        <p:spPr>
          <a:xfrm>
            <a:off x="9766700" y="5952150"/>
            <a:ext cx="2121750" cy="757800"/>
          </a:xfrm>
          <a:prstGeom prst="rect">
            <a:avLst/>
          </a:prstGeom>
          <a:noFill/>
          <a:ln>
            <a:noFill/>
          </a:ln>
        </p:spPr>
      </p:pic>
      <p:pic>
        <p:nvPicPr>
          <p:cNvPr id="2005" name="Google Shape;2005;p198"/>
          <p:cNvPicPr preferRelativeResize="0"/>
          <p:nvPr/>
        </p:nvPicPr>
        <p:blipFill rotWithShape="1">
          <a:blip r:embed="rId5">
            <a:alphaModFix/>
          </a:blip>
          <a:srcRect b="1127" l="4750" r="1932" t="0"/>
          <a:stretch/>
        </p:blipFill>
        <p:spPr>
          <a:xfrm>
            <a:off x="5836300" y="-22825"/>
            <a:ext cx="6355700" cy="5686000"/>
          </a:xfrm>
          <a:prstGeom prst="rect">
            <a:avLst/>
          </a:prstGeom>
          <a:noFill/>
          <a:ln>
            <a:noFill/>
          </a:ln>
        </p:spPr>
      </p:pic>
      <p:sp>
        <p:nvSpPr>
          <p:cNvPr id="2006" name="Google Shape;2006;p198"/>
          <p:cNvSpPr txBox="1"/>
          <p:nvPr/>
        </p:nvSpPr>
        <p:spPr>
          <a:xfrm>
            <a:off x="685800" y="1579600"/>
            <a:ext cx="4531500" cy="2886300"/>
          </a:xfrm>
          <a:prstGeom prst="rect">
            <a:avLst/>
          </a:prstGeom>
          <a:noFill/>
          <a:ln>
            <a:noFill/>
          </a:ln>
        </p:spPr>
        <p:txBody>
          <a:bodyPr anchorCtr="0" anchor="t" bIns="0" lIns="0" spcFirstLastPara="1" rIns="0" wrap="square" tIns="7800">
            <a:spAutoFit/>
          </a:bodyPr>
          <a:lstStyle/>
          <a:p>
            <a:pPr indent="0" lvl="0" marL="0" marR="0" rtl="0" algn="l">
              <a:spcBef>
                <a:spcPts val="0"/>
              </a:spcBef>
              <a:spcAft>
                <a:spcPts val="0"/>
              </a:spcAft>
              <a:buNone/>
            </a:pPr>
            <a:r>
              <a:t/>
            </a:r>
            <a:endParaRPr b="1" sz="1600">
              <a:solidFill>
                <a:schemeClr val="dk1"/>
              </a:solidFill>
            </a:endParaRPr>
          </a:p>
          <a:p>
            <a:pPr indent="0" lvl="0" marL="0" marR="0" rtl="0" algn="l">
              <a:spcBef>
                <a:spcPts val="0"/>
              </a:spcBef>
              <a:spcAft>
                <a:spcPts val="0"/>
              </a:spcAft>
              <a:buNone/>
            </a:pPr>
            <a:r>
              <a:t/>
            </a:r>
            <a:endParaRPr b="1" sz="1600">
              <a:solidFill>
                <a:schemeClr val="dk1"/>
              </a:solidFill>
            </a:endParaRPr>
          </a:p>
          <a:p>
            <a:pPr indent="-190500" lvl="0" marL="177800" marR="0" rtl="0" algn="l">
              <a:spcBef>
                <a:spcPts val="0"/>
              </a:spcBef>
              <a:spcAft>
                <a:spcPts val="0"/>
              </a:spcAft>
              <a:buClr>
                <a:schemeClr val="dk1"/>
              </a:buClr>
              <a:buSzPts val="1600"/>
              <a:buFont typeface="Arial"/>
              <a:buAutoNum type="arabicPeriod"/>
            </a:pPr>
            <a:r>
              <a:rPr b="1" lang="en-US" sz="1600">
                <a:solidFill>
                  <a:schemeClr val="dk1"/>
                </a:solidFill>
              </a:rPr>
              <a:t>Qualitative Research</a:t>
            </a:r>
            <a:endParaRPr b="1" sz="1600">
              <a:solidFill>
                <a:schemeClr val="dk1"/>
              </a:solidFill>
            </a:endParaRPr>
          </a:p>
          <a:p>
            <a:pPr indent="0" lvl="0" marL="457200" marR="0" rtl="0" algn="l">
              <a:spcBef>
                <a:spcPts val="0"/>
              </a:spcBef>
              <a:spcAft>
                <a:spcPts val="0"/>
              </a:spcAft>
              <a:buNone/>
            </a:pPr>
            <a:r>
              <a:t/>
            </a:r>
            <a:endParaRPr b="1" sz="1600">
              <a:solidFill>
                <a:schemeClr val="dk1"/>
              </a:solidFill>
            </a:endParaRPr>
          </a:p>
          <a:p>
            <a:pPr indent="-190500" lvl="0" marL="177800" marR="0" rtl="0" algn="l">
              <a:spcBef>
                <a:spcPts val="0"/>
              </a:spcBef>
              <a:spcAft>
                <a:spcPts val="0"/>
              </a:spcAft>
              <a:buClr>
                <a:schemeClr val="dk1"/>
              </a:buClr>
              <a:buSzPts val="1600"/>
              <a:buFont typeface="Arial"/>
              <a:buAutoNum type="arabicPeriod"/>
            </a:pPr>
            <a:r>
              <a:rPr b="1" lang="en-US" sz="1600">
                <a:solidFill>
                  <a:schemeClr val="dk1"/>
                </a:solidFill>
              </a:rPr>
              <a:t>Re-Introduction to LCMT Guidebook</a:t>
            </a:r>
            <a:endParaRPr b="1" sz="1600">
              <a:solidFill>
                <a:schemeClr val="dk1"/>
              </a:solidFill>
            </a:endParaRPr>
          </a:p>
          <a:p>
            <a:pPr indent="0" lvl="0" marL="457200" marR="0" rtl="0" algn="l">
              <a:spcBef>
                <a:spcPts val="0"/>
              </a:spcBef>
              <a:spcAft>
                <a:spcPts val="0"/>
              </a:spcAft>
              <a:buNone/>
            </a:pPr>
            <a:r>
              <a:t/>
            </a:r>
            <a:endParaRPr b="1" sz="1600">
              <a:solidFill>
                <a:schemeClr val="dk1"/>
              </a:solidFill>
            </a:endParaRPr>
          </a:p>
          <a:p>
            <a:pPr indent="-190500" lvl="0" marL="177800" marR="0" rtl="0" algn="l">
              <a:spcBef>
                <a:spcPts val="0"/>
              </a:spcBef>
              <a:spcAft>
                <a:spcPts val="0"/>
              </a:spcAft>
              <a:buClr>
                <a:schemeClr val="dk1"/>
              </a:buClr>
              <a:buSzPts val="1600"/>
              <a:buFont typeface="Arial"/>
              <a:buAutoNum type="arabicPeriod"/>
            </a:pPr>
            <a:r>
              <a:rPr b="1" lang="en-US" sz="1600">
                <a:solidFill>
                  <a:schemeClr val="dk1"/>
                </a:solidFill>
              </a:rPr>
              <a:t>Crafting Qualitative Questions</a:t>
            </a:r>
            <a:endParaRPr b="1" sz="1600">
              <a:solidFill>
                <a:schemeClr val="dk1"/>
              </a:solidFill>
            </a:endParaRPr>
          </a:p>
          <a:p>
            <a:pPr indent="0" lvl="0" marL="0" marR="0" rtl="0" algn="l">
              <a:spcBef>
                <a:spcPts val="0"/>
              </a:spcBef>
              <a:spcAft>
                <a:spcPts val="0"/>
              </a:spcAft>
              <a:buNone/>
            </a:pPr>
            <a:r>
              <a:t/>
            </a:r>
            <a:endParaRPr b="1" sz="1600">
              <a:solidFill>
                <a:schemeClr val="dk1"/>
              </a:solidFill>
            </a:endParaRPr>
          </a:p>
          <a:p>
            <a:pPr indent="0" lvl="0" marL="0" marR="0" rtl="0" algn="l">
              <a:spcBef>
                <a:spcPts val="0"/>
              </a:spcBef>
              <a:spcAft>
                <a:spcPts val="0"/>
              </a:spcAft>
              <a:buNone/>
            </a:pPr>
            <a:r>
              <a:t/>
            </a:r>
            <a:endParaRPr b="1" sz="1600">
              <a:solidFill>
                <a:schemeClr val="dk1"/>
              </a:solidFill>
            </a:endParaRPr>
          </a:p>
          <a:p>
            <a:pPr indent="0" lvl="0" marL="457200" marR="0" rtl="0" algn="l">
              <a:spcBef>
                <a:spcPts val="0"/>
              </a:spcBef>
              <a:spcAft>
                <a:spcPts val="0"/>
              </a:spcAft>
              <a:buNone/>
            </a:pPr>
            <a:r>
              <a:t/>
            </a:r>
            <a:endParaRPr b="1" sz="1600">
              <a:solidFill>
                <a:schemeClr val="dk1"/>
              </a:solidFill>
            </a:endParaRPr>
          </a:p>
          <a:p>
            <a:pPr indent="0" lvl="0" marL="914400" marR="0" rtl="0" algn="l">
              <a:spcBef>
                <a:spcPts val="0"/>
              </a:spcBef>
              <a:spcAft>
                <a:spcPts val="0"/>
              </a:spcAft>
              <a:buNone/>
            </a:pPr>
            <a:r>
              <a:t/>
            </a:r>
            <a:endParaRPr i="1" sz="1600">
              <a:solidFill>
                <a:schemeClr val="dk1"/>
              </a:solidFill>
            </a:endParaRPr>
          </a:p>
          <a:p>
            <a:pPr indent="0" lvl="0" marL="203766" marR="0" rtl="0" algn="l">
              <a:spcBef>
                <a:spcPts val="0"/>
              </a:spcBef>
              <a:spcAft>
                <a:spcPts val="0"/>
              </a:spcAft>
              <a:buNone/>
            </a:pPr>
            <a:r>
              <a:t/>
            </a:r>
            <a:endParaRPr sz="1100">
              <a:solidFill>
                <a:schemeClr val="dk1"/>
              </a:solidFill>
              <a:latin typeface="Arial"/>
              <a:ea typeface="Arial"/>
              <a:cs typeface="Arial"/>
              <a:sym typeface="Arial"/>
            </a:endParaRPr>
          </a:p>
        </p:txBody>
      </p:sp>
      <p:sp>
        <p:nvSpPr>
          <p:cNvPr id="2007" name="Google Shape;2007;p198"/>
          <p:cNvSpPr txBox="1"/>
          <p:nvPr/>
        </p:nvSpPr>
        <p:spPr>
          <a:xfrm>
            <a:off x="685796" y="457190"/>
            <a:ext cx="2313000" cy="530400"/>
          </a:xfrm>
          <a:prstGeom prst="rect">
            <a:avLst/>
          </a:prstGeom>
          <a:noFill/>
          <a:ln>
            <a:noFill/>
          </a:ln>
        </p:spPr>
        <p:txBody>
          <a:bodyPr anchorCtr="0" anchor="ctr" bIns="0" lIns="0" spcFirstLastPara="1" rIns="0" wrap="square" tIns="6925">
            <a:spAutoFit/>
          </a:bodyPr>
          <a:lstStyle/>
          <a:p>
            <a:pPr indent="0" lvl="0" marL="0" rtl="0" algn="l">
              <a:spcBef>
                <a:spcPts val="0"/>
              </a:spcBef>
              <a:spcAft>
                <a:spcPts val="0"/>
              </a:spcAft>
              <a:buNone/>
            </a:pPr>
            <a:r>
              <a:rPr b="1" lang="en-US" sz="3400">
                <a:solidFill>
                  <a:schemeClr val="dk1"/>
                </a:solidFill>
              </a:rPr>
              <a:t>Contents</a:t>
            </a:r>
            <a:endParaRPr b="1" sz="3400">
              <a:solidFill>
                <a:schemeClr val="dk1"/>
              </a:solidFill>
            </a:endParaRPr>
          </a:p>
        </p:txBody>
      </p:sp>
      <p:pic>
        <p:nvPicPr>
          <p:cNvPr id="2008" name="Google Shape;2008;p198"/>
          <p:cNvPicPr preferRelativeResize="0"/>
          <p:nvPr/>
        </p:nvPicPr>
        <p:blipFill>
          <a:blip r:embed="rId6">
            <a:alphaModFix/>
          </a:blip>
          <a:stretch>
            <a:fillRect/>
          </a:stretch>
        </p:blipFill>
        <p:spPr>
          <a:xfrm>
            <a:off x="4968750" y="-22825"/>
            <a:ext cx="7416294" cy="568600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2" name="Shape 2012"/>
        <p:cNvGrpSpPr/>
        <p:nvPr/>
      </p:nvGrpSpPr>
      <p:grpSpPr>
        <a:xfrm>
          <a:off x="0" y="0"/>
          <a:ext cx="0" cy="0"/>
          <a:chOff x="0" y="0"/>
          <a:chExt cx="0" cy="0"/>
        </a:xfrm>
      </p:grpSpPr>
      <p:pic>
        <p:nvPicPr>
          <p:cNvPr descr="A body of water with mountains in the background&#10;&#10;Description automatically generated with medium confidence" id="2013" name="Google Shape;2013;p199"/>
          <p:cNvPicPr preferRelativeResize="0"/>
          <p:nvPr>
            <p:ph idx="2" type="pic"/>
          </p:nvPr>
        </p:nvPicPr>
        <p:blipFill rotWithShape="1">
          <a:blip r:embed="rId3">
            <a:alphaModFix/>
          </a:blip>
          <a:srcRect b="0" l="0" r="0" t="0"/>
          <a:stretch/>
        </p:blipFill>
        <p:spPr>
          <a:xfrm>
            <a:off x="0" y="0"/>
            <a:ext cx="12189450" cy="5980181"/>
          </a:xfrm>
          <a:prstGeom prst="rect">
            <a:avLst/>
          </a:prstGeom>
          <a:noFill/>
          <a:ln>
            <a:noFill/>
          </a:ln>
        </p:spPr>
      </p:pic>
      <p:sp>
        <p:nvSpPr>
          <p:cNvPr id="2014" name="Google Shape;2014;p199"/>
          <p:cNvSpPr txBox="1"/>
          <p:nvPr>
            <p:ph type="ctrTitle"/>
          </p:nvPr>
        </p:nvSpPr>
        <p:spPr>
          <a:xfrm>
            <a:off x="388775" y="2063175"/>
            <a:ext cx="7804800" cy="24936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Clr>
                <a:schemeClr val="dk1"/>
              </a:buClr>
              <a:buSzPts val="1500"/>
              <a:buFont typeface="Arial"/>
              <a:buNone/>
            </a:pPr>
            <a:r>
              <a:rPr lang="en-US"/>
              <a:t>Qualitative Testing</a:t>
            </a:r>
            <a:endParaRPr/>
          </a:p>
          <a:p>
            <a:pPr indent="0" lvl="0" marL="0" rtl="0" algn="l">
              <a:spcBef>
                <a:spcPts val="0"/>
              </a:spcBef>
              <a:spcAft>
                <a:spcPts val="0"/>
              </a:spcAft>
              <a:buClr>
                <a:schemeClr val="dk1"/>
              </a:buClr>
              <a:buSzPts val="1500"/>
              <a:buFont typeface="Arial"/>
              <a:buNone/>
            </a:pPr>
            <a:r>
              <a:t/>
            </a:r>
            <a:endParaRPr/>
          </a:p>
          <a:p>
            <a:pPr indent="0" lvl="0" marL="0" rtl="0" algn="l">
              <a:lnSpc>
                <a:spcPct val="90000"/>
              </a:lnSpc>
              <a:spcBef>
                <a:spcPts val="0"/>
              </a:spcBef>
              <a:spcAft>
                <a:spcPts val="0"/>
              </a:spcAft>
              <a:buClr>
                <a:schemeClr val="lt1"/>
              </a:buClr>
              <a:buSzPts val="6000"/>
              <a:buFont typeface="Arial"/>
              <a:buNone/>
            </a:pPr>
            <a:r>
              <a:t/>
            </a:r>
            <a:endParaRPr/>
          </a:p>
        </p:txBody>
      </p:sp>
      <p:sp>
        <p:nvSpPr>
          <p:cNvPr id="2015" name="Google Shape;2015;p199"/>
          <p:cNvSpPr txBox="1"/>
          <p:nvPr>
            <p:ph idx="1" type="subTitle"/>
          </p:nvPr>
        </p:nvSpPr>
        <p:spPr>
          <a:xfrm>
            <a:off x="110112" y="3093095"/>
            <a:ext cx="8533500" cy="291000"/>
          </a:xfrm>
          <a:prstGeom prst="rect">
            <a:avLst/>
          </a:prstGeom>
          <a:noFill/>
          <a:ln>
            <a:noFill/>
          </a:ln>
        </p:spPr>
        <p:txBody>
          <a:bodyPr anchorCtr="0" anchor="t" bIns="0" lIns="0" spcFirstLastPara="1" rIns="0" wrap="square" tIns="0">
            <a:spAutoFit/>
          </a:bodyPr>
          <a:lstStyle/>
          <a:p>
            <a:pPr indent="-76200" lvl="0" marL="215900" rtl="0" algn="l">
              <a:lnSpc>
                <a:spcPct val="90000"/>
              </a:lnSpc>
              <a:spcBef>
                <a:spcPts val="0"/>
              </a:spcBef>
              <a:spcAft>
                <a:spcPts val="0"/>
              </a:spcAft>
              <a:buClr>
                <a:schemeClr val="lt1"/>
              </a:buClr>
              <a:buSzPts val="2100"/>
              <a:buNone/>
            </a:pPr>
            <a:r>
              <a:rPr lang="en-US"/>
              <a:t>What it is, and what it isn’t</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9" name="Shape 2019"/>
        <p:cNvGrpSpPr/>
        <p:nvPr/>
      </p:nvGrpSpPr>
      <p:grpSpPr>
        <a:xfrm>
          <a:off x="0" y="0"/>
          <a:ext cx="0" cy="0"/>
          <a:chOff x="0" y="0"/>
          <a:chExt cx="0" cy="0"/>
        </a:xfrm>
      </p:grpSpPr>
      <p:sp>
        <p:nvSpPr>
          <p:cNvPr id="2020" name="Google Shape;2020;p200"/>
          <p:cNvSpPr txBox="1"/>
          <p:nvPr/>
        </p:nvSpPr>
        <p:spPr>
          <a:xfrm>
            <a:off x="800100" y="1558800"/>
            <a:ext cx="10629900" cy="1454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4800"/>
              <a:buFont typeface="Arial"/>
              <a:buNone/>
            </a:pPr>
            <a:r>
              <a:rPr b="1" i="0" lang="en-US" sz="4800" u="none" cap="none" strike="noStrike">
                <a:solidFill>
                  <a:schemeClr val="dk1"/>
                </a:solidFill>
                <a:latin typeface="Muli"/>
                <a:ea typeface="Muli"/>
                <a:cs typeface="Muli"/>
                <a:sym typeface="Muli"/>
              </a:rPr>
              <a:t>We use qualitative research to </a:t>
            </a:r>
            <a:r>
              <a:rPr b="1" i="0" lang="en-US" sz="4800" u="none" cap="none" strike="noStrike">
                <a:solidFill>
                  <a:srgbClr val="E07838"/>
                </a:solidFill>
                <a:latin typeface="Muli"/>
                <a:ea typeface="Muli"/>
                <a:cs typeface="Muli"/>
                <a:sym typeface="Muli"/>
              </a:rPr>
              <a:t>contextualize</a:t>
            </a:r>
            <a:r>
              <a:rPr b="1" i="0" lang="en-US" sz="4800" u="none" cap="none" strike="noStrike">
                <a:solidFill>
                  <a:schemeClr val="dk1"/>
                </a:solidFill>
                <a:latin typeface="Muli"/>
                <a:ea typeface="Muli"/>
                <a:cs typeface="Muli"/>
                <a:sym typeface="Muli"/>
              </a:rPr>
              <a:t> and </a:t>
            </a:r>
            <a:r>
              <a:rPr b="1" i="0" lang="en-US" sz="4800" u="none" cap="none" strike="noStrike">
                <a:solidFill>
                  <a:srgbClr val="E07838"/>
                </a:solidFill>
                <a:latin typeface="Muli"/>
                <a:ea typeface="Muli"/>
                <a:cs typeface="Muli"/>
                <a:sym typeface="Muli"/>
              </a:rPr>
              <a:t>understand</a:t>
            </a:r>
            <a:r>
              <a:rPr b="1" i="0" lang="en-US" sz="4800" u="none" cap="none" strike="noStrike">
                <a:solidFill>
                  <a:schemeClr val="dk1"/>
                </a:solidFill>
                <a:latin typeface="Muli"/>
                <a:ea typeface="Muli"/>
                <a:cs typeface="Muli"/>
                <a:sym typeface="Muli"/>
              </a:rPr>
              <a:t> a problem, decision making, behaviours, and perceptions. </a:t>
            </a:r>
            <a:endParaRPr b="1" i="0" sz="4800" u="none" cap="none" strike="noStrike">
              <a:solidFill>
                <a:schemeClr val="dk1"/>
              </a:solidFill>
              <a:latin typeface="Muli"/>
              <a:ea typeface="Muli"/>
              <a:cs typeface="Muli"/>
              <a:sym typeface="Muli"/>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4" name="Shape 2024"/>
        <p:cNvGrpSpPr/>
        <p:nvPr/>
      </p:nvGrpSpPr>
      <p:grpSpPr>
        <a:xfrm>
          <a:off x="0" y="0"/>
          <a:ext cx="0" cy="0"/>
          <a:chOff x="0" y="0"/>
          <a:chExt cx="0" cy="0"/>
        </a:xfrm>
      </p:grpSpPr>
      <p:sp>
        <p:nvSpPr>
          <p:cNvPr id="2025" name="Google Shape;2025;p201"/>
          <p:cNvSpPr txBox="1"/>
          <p:nvPr>
            <p:ph idx="1" type="body"/>
          </p:nvPr>
        </p:nvSpPr>
        <p:spPr>
          <a:xfrm>
            <a:off x="685800" y="1524000"/>
            <a:ext cx="4432200" cy="438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800"/>
              <a:buNone/>
            </a:pPr>
            <a:r>
              <a:rPr lang="en-US" sz="2700"/>
              <a:t>Qualitative research looks for </a:t>
            </a:r>
            <a:r>
              <a:rPr i="1" lang="en-US" sz="2700"/>
              <a:t>depth of responses and rich information</a:t>
            </a:r>
            <a:r>
              <a:rPr lang="en-US" sz="2700"/>
              <a:t>. </a:t>
            </a:r>
            <a:endParaRPr sz="2700"/>
          </a:p>
          <a:p>
            <a:pPr indent="0" lvl="0" marL="0" rtl="0" algn="l">
              <a:lnSpc>
                <a:spcPct val="115000"/>
              </a:lnSpc>
              <a:spcBef>
                <a:spcPts val="0"/>
              </a:spcBef>
              <a:spcAft>
                <a:spcPts val="0"/>
              </a:spcAft>
              <a:buSzPts val="1800"/>
              <a:buNone/>
            </a:pPr>
            <a:r>
              <a:t/>
            </a:r>
            <a:endParaRPr sz="2700"/>
          </a:p>
          <a:p>
            <a:pPr indent="0" lvl="0" marL="0" rtl="0" algn="l">
              <a:lnSpc>
                <a:spcPct val="115000"/>
              </a:lnSpc>
              <a:spcBef>
                <a:spcPts val="0"/>
              </a:spcBef>
              <a:spcAft>
                <a:spcPts val="0"/>
              </a:spcAft>
              <a:buSzPts val="1800"/>
              <a:buNone/>
            </a:pPr>
            <a:r>
              <a:rPr lang="en-US" sz="2700"/>
              <a:t>Understanding </a:t>
            </a:r>
            <a:r>
              <a:rPr b="1" lang="en-US" sz="2700">
                <a:latin typeface="Muli"/>
                <a:ea typeface="Muli"/>
                <a:cs typeface="Muli"/>
                <a:sym typeface="Muli"/>
              </a:rPr>
              <a:t>WHO, WHAT, WHY</a:t>
            </a:r>
            <a:r>
              <a:rPr lang="en-US" sz="2700"/>
              <a:t> and </a:t>
            </a:r>
            <a:r>
              <a:rPr b="1" lang="en-US" sz="2700">
                <a:latin typeface="Muli"/>
                <a:ea typeface="Muli"/>
                <a:cs typeface="Muli"/>
                <a:sym typeface="Muli"/>
              </a:rPr>
              <a:t>HOW</a:t>
            </a:r>
            <a:r>
              <a:rPr lang="en-US" sz="2700"/>
              <a:t> matters. </a:t>
            </a:r>
            <a:endParaRPr sz="1500"/>
          </a:p>
          <a:p>
            <a:pPr indent="0" lvl="0" marL="0" rtl="0" algn="l">
              <a:lnSpc>
                <a:spcPct val="115000"/>
              </a:lnSpc>
              <a:spcBef>
                <a:spcPts val="0"/>
              </a:spcBef>
              <a:spcAft>
                <a:spcPts val="0"/>
              </a:spcAft>
              <a:buSzPts val="1800"/>
              <a:buNone/>
            </a:pPr>
            <a:r>
              <a:rPr lang="en-US" sz="1500"/>
              <a:t> </a:t>
            </a:r>
            <a:endParaRPr sz="1500"/>
          </a:p>
        </p:txBody>
      </p:sp>
      <p:sp>
        <p:nvSpPr>
          <p:cNvPr id="2026" name="Google Shape;2026;p201"/>
          <p:cNvSpPr txBox="1"/>
          <p:nvPr>
            <p:ph idx="2" type="body"/>
          </p:nvPr>
        </p:nvSpPr>
        <p:spPr>
          <a:xfrm>
            <a:off x="6191050" y="1600200"/>
            <a:ext cx="5238900" cy="1365900"/>
          </a:xfrm>
          <a:prstGeom prst="rect">
            <a:avLst/>
          </a:prstGeom>
          <a:noFill/>
          <a:ln>
            <a:noFill/>
          </a:ln>
        </p:spPr>
        <p:txBody>
          <a:bodyPr anchorCtr="0" anchor="t" bIns="91425" lIns="91425" spcFirstLastPara="1" rIns="91425" wrap="square" tIns="91425">
            <a:noAutofit/>
          </a:bodyPr>
          <a:lstStyle/>
          <a:p>
            <a:pPr indent="0" lvl="0" marL="12700" marR="5080" rtl="0" algn="l">
              <a:lnSpc>
                <a:spcPct val="119100"/>
              </a:lnSpc>
              <a:spcBef>
                <a:spcPts val="0"/>
              </a:spcBef>
              <a:spcAft>
                <a:spcPts val="0"/>
              </a:spcAft>
              <a:buNone/>
            </a:pPr>
            <a:r>
              <a:rPr lang="en-US"/>
              <a:t>Qualitative research is concerned with developing explanations of social phenomena by gathering in-depth understanding of human behavior and what governs that behavior.</a:t>
            </a:r>
            <a:endParaRPr/>
          </a:p>
          <a:p>
            <a:pPr indent="0" lvl="0" marL="0" rtl="0" algn="l">
              <a:lnSpc>
                <a:spcPct val="115000"/>
              </a:lnSpc>
              <a:spcBef>
                <a:spcPts val="0"/>
              </a:spcBef>
              <a:spcAft>
                <a:spcPts val="0"/>
              </a:spcAft>
              <a:buSzPts val="1800"/>
              <a:buNone/>
            </a:pPr>
            <a:r>
              <a:t/>
            </a:r>
            <a:endParaRPr/>
          </a:p>
        </p:txBody>
      </p:sp>
      <p:sp>
        <p:nvSpPr>
          <p:cNvPr id="2027" name="Google Shape;2027;p201"/>
          <p:cNvSpPr txBox="1"/>
          <p:nvPr>
            <p:ph type="title"/>
          </p:nvPr>
        </p:nvSpPr>
        <p:spPr>
          <a:xfrm>
            <a:off x="685800" y="533400"/>
            <a:ext cx="10845900" cy="609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US"/>
              <a:t>Qualitative research aims to understand the context</a:t>
            </a:r>
            <a:endParaRPr>
              <a:solidFill>
                <a:schemeClr val="dk1"/>
              </a:solidFill>
            </a:endParaRPr>
          </a:p>
        </p:txBody>
      </p:sp>
      <p:sp>
        <p:nvSpPr>
          <p:cNvPr id="2028" name="Google Shape;2028;p201"/>
          <p:cNvSpPr txBox="1"/>
          <p:nvPr>
            <p:ph idx="3" type="body"/>
          </p:nvPr>
        </p:nvSpPr>
        <p:spPr>
          <a:xfrm>
            <a:off x="6096000" y="3807750"/>
            <a:ext cx="5435700" cy="1811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800"/>
              <a:buNone/>
            </a:pPr>
            <a:r>
              <a:rPr lang="en-US"/>
              <a:t>Qualitative research aims to get a smaller sample that may represent sub-groups, experiences, and behavior</a:t>
            </a:r>
            <a:r>
              <a:rPr lang="en-US"/>
              <a:t>.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2" name="Shape 2032"/>
        <p:cNvGrpSpPr/>
        <p:nvPr/>
      </p:nvGrpSpPr>
      <p:grpSpPr>
        <a:xfrm>
          <a:off x="0" y="0"/>
          <a:ext cx="0" cy="0"/>
          <a:chOff x="0" y="0"/>
          <a:chExt cx="0" cy="0"/>
        </a:xfrm>
      </p:grpSpPr>
      <p:sp>
        <p:nvSpPr>
          <p:cNvPr id="2033" name="Google Shape;2033;p202"/>
          <p:cNvSpPr txBox="1"/>
          <p:nvPr/>
        </p:nvSpPr>
        <p:spPr>
          <a:xfrm>
            <a:off x="800100" y="1558800"/>
            <a:ext cx="10629900" cy="1454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4800"/>
              <a:buFont typeface="Arial"/>
              <a:buNone/>
            </a:pPr>
            <a:r>
              <a:rPr b="1" lang="en-US" sz="4100">
                <a:solidFill>
                  <a:schemeClr val="dk1"/>
                </a:solidFill>
                <a:latin typeface="Muli"/>
                <a:ea typeface="Muli"/>
                <a:cs typeface="Muli"/>
                <a:sym typeface="Muli"/>
              </a:rPr>
              <a:t>In the </a:t>
            </a:r>
            <a:r>
              <a:rPr b="1" lang="en-US" sz="4100">
                <a:solidFill>
                  <a:srgbClr val="E07838"/>
                </a:solidFill>
                <a:latin typeface="Muli"/>
                <a:ea typeface="Muli"/>
                <a:cs typeface="Muli"/>
                <a:sym typeface="Muli"/>
              </a:rPr>
              <a:t>Assess </a:t>
            </a:r>
            <a:r>
              <a:rPr b="1" lang="en-US" sz="4100">
                <a:solidFill>
                  <a:schemeClr val="dk1"/>
                </a:solidFill>
                <a:latin typeface="Muli"/>
                <a:ea typeface="Muli"/>
                <a:cs typeface="Muli"/>
                <a:sym typeface="Muli"/>
              </a:rPr>
              <a:t>phase of the AUDAS model, we are keen to use </a:t>
            </a:r>
            <a:r>
              <a:rPr b="1" lang="en-US" sz="4100">
                <a:solidFill>
                  <a:srgbClr val="E07838"/>
                </a:solidFill>
                <a:latin typeface="Muli"/>
                <a:ea typeface="Muli"/>
                <a:cs typeface="Muli"/>
                <a:sym typeface="Muli"/>
              </a:rPr>
              <a:t>research</a:t>
            </a:r>
            <a:r>
              <a:rPr b="1" lang="en-US" sz="4100">
                <a:solidFill>
                  <a:schemeClr val="dk1"/>
                </a:solidFill>
                <a:latin typeface="Muli"/>
                <a:ea typeface="Muli"/>
                <a:cs typeface="Muli"/>
                <a:sym typeface="Muli"/>
              </a:rPr>
              <a:t> to </a:t>
            </a:r>
            <a:r>
              <a:rPr b="1" lang="en-US" sz="4100">
                <a:solidFill>
                  <a:srgbClr val="E07838"/>
                </a:solidFill>
                <a:latin typeface="Muli"/>
                <a:ea typeface="Muli"/>
                <a:cs typeface="Muli"/>
                <a:sym typeface="Muli"/>
              </a:rPr>
              <a:t>evaluate </a:t>
            </a:r>
            <a:r>
              <a:rPr b="1" lang="en-US" sz="4100">
                <a:solidFill>
                  <a:schemeClr val="dk1"/>
                </a:solidFill>
                <a:latin typeface="Muli"/>
                <a:ea typeface="Muli"/>
                <a:cs typeface="Muli"/>
                <a:sym typeface="Muli"/>
              </a:rPr>
              <a:t>and </a:t>
            </a:r>
            <a:r>
              <a:rPr b="1" lang="en-US" sz="4100">
                <a:solidFill>
                  <a:srgbClr val="E07838"/>
                </a:solidFill>
                <a:latin typeface="Muli"/>
                <a:ea typeface="Muli"/>
                <a:cs typeface="Muli"/>
                <a:sym typeface="Muli"/>
              </a:rPr>
              <a:t>improve</a:t>
            </a:r>
            <a:r>
              <a:rPr b="1" lang="en-US" sz="4100">
                <a:solidFill>
                  <a:schemeClr val="dk1"/>
                </a:solidFill>
                <a:latin typeface="Muli"/>
                <a:ea typeface="Muli"/>
                <a:cs typeface="Muli"/>
                <a:sym typeface="Muli"/>
              </a:rPr>
              <a:t> our behavior change messages</a:t>
            </a:r>
            <a:endParaRPr b="1" i="0" sz="4100" u="none" cap="none" strike="noStrike">
              <a:solidFill>
                <a:schemeClr val="dk1"/>
              </a:solidFill>
              <a:latin typeface="Muli"/>
              <a:ea typeface="Muli"/>
              <a:cs typeface="Muli"/>
              <a:sym typeface="Muli"/>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7" name="Shape 2037"/>
        <p:cNvGrpSpPr/>
        <p:nvPr/>
      </p:nvGrpSpPr>
      <p:grpSpPr>
        <a:xfrm>
          <a:off x="0" y="0"/>
          <a:ext cx="0" cy="0"/>
          <a:chOff x="0" y="0"/>
          <a:chExt cx="0" cy="0"/>
        </a:xfrm>
      </p:grpSpPr>
      <p:sp>
        <p:nvSpPr>
          <p:cNvPr id="2038" name="Google Shape;2038;p203"/>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Recommended Methods of Qualitative Testing</a:t>
            </a:r>
            <a:endParaRPr/>
          </a:p>
        </p:txBody>
      </p:sp>
      <p:sp>
        <p:nvSpPr>
          <p:cNvPr id="2039" name="Google Shape;2039;p203"/>
          <p:cNvSpPr txBox="1"/>
          <p:nvPr>
            <p:ph idx="1" type="body"/>
          </p:nvPr>
        </p:nvSpPr>
        <p:spPr>
          <a:xfrm>
            <a:off x="685800" y="1569624"/>
            <a:ext cx="10820400" cy="4587600"/>
          </a:xfrm>
          <a:prstGeom prst="rect">
            <a:avLst/>
          </a:prstGeom>
        </p:spPr>
        <p:txBody>
          <a:bodyPr anchorCtr="0" anchor="t" bIns="91425" lIns="91425" spcFirstLastPara="1" rIns="91425" wrap="square" tIns="91425">
            <a:noAutofit/>
          </a:bodyPr>
          <a:lstStyle/>
          <a:p>
            <a:pPr indent="-342900" lvl="0" marL="457200" rtl="0" algn="just">
              <a:spcBef>
                <a:spcPts val="0"/>
              </a:spcBef>
              <a:spcAft>
                <a:spcPts val="0"/>
              </a:spcAft>
              <a:buSzPts val="1800"/>
              <a:buAutoNum type="arabicPeriod"/>
            </a:pPr>
            <a:r>
              <a:rPr lang="en-US"/>
              <a:t>Rapid Prototyping: The process of building out early sample or version of your current messages  and asking questions in order to </a:t>
            </a:r>
            <a:r>
              <a:rPr b="1" lang="en-US">
                <a:latin typeface="Muli"/>
                <a:ea typeface="Muli"/>
                <a:cs typeface="Muli"/>
                <a:sym typeface="Muli"/>
              </a:rPr>
              <a:t>refine </a:t>
            </a:r>
            <a:r>
              <a:rPr lang="en-US"/>
              <a:t>and </a:t>
            </a:r>
            <a:r>
              <a:rPr b="1" lang="en-US">
                <a:latin typeface="Muli"/>
                <a:ea typeface="Muli"/>
                <a:cs typeface="Muli"/>
                <a:sym typeface="Muli"/>
              </a:rPr>
              <a:t>validate </a:t>
            </a:r>
            <a:r>
              <a:rPr lang="en-US"/>
              <a:t>the concept or </a:t>
            </a:r>
            <a:r>
              <a:rPr b="1" lang="en-US">
                <a:latin typeface="Muli"/>
                <a:ea typeface="Muli"/>
                <a:cs typeface="Muli"/>
                <a:sym typeface="Muli"/>
              </a:rPr>
              <a:t>generate new concepts. </a:t>
            </a:r>
            <a:r>
              <a:rPr lang="en-US"/>
              <a:t>This can be done using:</a:t>
            </a:r>
            <a:endParaRPr/>
          </a:p>
          <a:p>
            <a:pPr indent="-342900" lvl="1" marL="914400" rtl="0" algn="just">
              <a:spcBef>
                <a:spcPts val="0"/>
              </a:spcBef>
              <a:spcAft>
                <a:spcPts val="0"/>
              </a:spcAft>
              <a:buSzPts val="1800"/>
              <a:buAutoNum type="alphaLcPeriod"/>
            </a:pPr>
            <a:r>
              <a:rPr lang="en-US"/>
              <a:t>In-Depth Interviews: Participants are encouraged and prompted by a researcher in a one-on-one interaction to talk in depth about your area of interest and messages</a:t>
            </a:r>
            <a:endParaRPr/>
          </a:p>
          <a:p>
            <a:pPr indent="-342900" lvl="1" marL="914400" rtl="0" algn="just">
              <a:spcBef>
                <a:spcPts val="0"/>
              </a:spcBef>
              <a:spcAft>
                <a:spcPts val="0"/>
              </a:spcAft>
              <a:buSzPts val="1800"/>
              <a:buAutoNum type="alphaLcPeriod"/>
            </a:pPr>
            <a:r>
              <a:rPr lang="en-US"/>
              <a:t>Focus Group Discussions: </a:t>
            </a:r>
            <a:r>
              <a:rPr lang="en-US"/>
              <a:t>Intentionally</a:t>
            </a:r>
            <a:r>
              <a:rPr lang="en-US"/>
              <a:t> gathering a group of people together to have a semi-structured discussion about your area of interest and messages</a:t>
            </a:r>
            <a:endParaRPr/>
          </a:p>
          <a:p>
            <a:pPr indent="0" lvl="0" marL="0" rtl="0" algn="just">
              <a:spcBef>
                <a:spcPts val="1000"/>
              </a:spcBef>
              <a:spcAft>
                <a:spcPts val="0"/>
              </a:spcAft>
              <a:buNone/>
            </a:pPr>
            <a:r>
              <a:rPr lang="en-US"/>
              <a:t>This is </a:t>
            </a:r>
            <a:r>
              <a:rPr b="1" lang="en-US">
                <a:latin typeface="Muli"/>
                <a:ea typeface="Muli"/>
                <a:cs typeface="Muli"/>
                <a:sym typeface="Muli"/>
              </a:rPr>
              <a:t>NOT </a:t>
            </a:r>
            <a:r>
              <a:rPr lang="en-US"/>
              <a:t>a one-time process. You should refine your message then do another round of rapid prototyping.</a:t>
            </a:r>
            <a:endParaRPr/>
          </a:p>
          <a:p>
            <a:pPr indent="0" lvl="0" marL="0" rtl="0" algn="just">
              <a:spcBef>
                <a:spcPts val="1000"/>
              </a:spcBef>
              <a:spcAft>
                <a:spcPts val="1000"/>
              </a:spcAft>
              <a:buNone/>
            </a:pPr>
            <a:r>
              <a:rPr lang="en-US"/>
              <a:t>For </a:t>
            </a:r>
            <a:r>
              <a:rPr lang="en-US"/>
              <a:t>example</a:t>
            </a:r>
            <a:r>
              <a:rPr lang="en-US"/>
              <a:t>: Develop Message -&gt; Test -&gt; Iterate -&gt; Test -&gt; Iterate -&gt; Test etc.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4" name="Shape 2044"/>
        <p:cNvGrpSpPr/>
        <p:nvPr/>
      </p:nvGrpSpPr>
      <p:grpSpPr>
        <a:xfrm>
          <a:off x="0" y="0"/>
          <a:ext cx="0" cy="0"/>
          <a:chOff x="0" y="0"/>
          <a:chExt cx="0" cy="0"/>
        </a:xfrm>
      </p:grpSpPr>
      <p:sp>
        <p:nvSpPr>
          <p:cNvPr id="2045" name="Google Shape;2045;p204"/>
          <p:cNvSpPr txBox="1"/>
          <p:nvPr>
            <p:ph type="title"/>
          </p:nvPr>
        </p:nvSpPr>
        <p:spPr>
          <a:xfrm>
            <a:off x="838200" y="916800"/>
            <a:ext cx="10515600" cy="642600"/>
          </a:xfrm>
          <a:prstGeom prst="rect">
            <a:avLst/>
          </a:prstGeom>
          <a:noFill/>
          <a:ln>
            <a:noFill/>
          </a:ln>
        </p:spPr>
        <p:txBody>
          <a:bodyPr anchorCtr="0" anchor="ctr" bIns="45700" lIns="91425" spcFirstLastPara="1" rIns="91425" wrap="square" tIns="45700">
            <a:noAutofit/>
          </a:bodyPr>
          <a:lstStyle/>
          <a:p>
            <a:pPr indent="0" lvl="0" marL="0" rtl="0" algn="l">
              <a:lnSpc>
                <a:spcPct val="90000"/>
              </a:lnSpc>
              <a:spcBef>
                <a:spcPts val="0"/>
              </a:spcBef>
              <a:spcAft>
                <a:spcPts val="0"/>
              </a:spcAft>
              <a:buSzPts val="1400"/>
              <a:buNone/>
            </a:pPr>
            <a:r>
              <a:rPr lang="en-US">
                <a:solidFill>
                  <a:schemeClr val="dk1"/>
                </a:solidFill>
                <a:latin typeface="Muli"/>
                <a:ea typeface="Muli"/>
                <a:cs typeface="Muli"/>
                <a:sym typeface="Muli"/>
              </a:rPr>
              <a:t>In-depth Interviews and Focus Group Discussions</a:t>
            </a:r>
            <a:endParaRPr>
              <a:solidFill>
                <a:schemeClr val="dk1"/>
              </a:solidFill>
              <a:latin typeface="Muli"/>
              <a:ea typeface="Muli"/>
              <a:cs typeface="Muli"/>
              <a:sym typeface="Muli"/>
            </a:endParaRPr>
          </a:p>
        </p:txBody>
      </p:sp>
      <p:sp>
        <p:nvSpPr>
          <p:cNvPr id="2046" name="Google Shape;2046;p204"/>
          <p:cNvSpPr txBox="1"/>
          <p:nvPr>
            <p:ph idx="1" type="body"/>
          </p:nvPr>
        </p:nvSpPr>
        <p:spPr>
          <a:xfrm>
            <a:off x="838200" y="2506350"/>
            <a:ext cx="4691400" cy="3072600"/>
          </a:xfrm>
          <a:prstGeom prst="rect">
            <a:avLst/>
          </a:prstGeom>
          <a:noFill/>
          <a:ln cap="flat" cmpd="sng" w="28575">
            <a:solidFill>
              <a:srgbClr val="888888"/>
            </a:solidFill>
            <a:prstDash val="solid"/>
            <a:round/>
            <a:headEnd len="sm" w="sm" type="none"/>
            <a:tailEnd len="sm" w="sm" type="none"/>
          </a:ln>
        </p:spPr>
        <p:txBody>
          <a:bodyPr anchorCtr="0" anchor="t" bIns="121900" lIns="121900" spcFirstLastPara="1" rIns="121900" wrap="square" tIns="121900">
            <a:noAutofit/>
          </a:bodyPr>
          <a:lstStyle/>
          <a:p>
            <a:pPr indent="0" lvl="0" marL="0" rtl="0" algn="l">
              <a:lnSpc>
                <a:spcPct val="115000"/>
              </a:lnSpc>
              <a:spcBef>
                <a:spcPts val="0"/>
              </a:spcBef>
              <a:spcAft>
                <a:spcPts val="0"/>
              </a:spcAft>
              <a:buSzPts val="2400"/>
              <a:buNone/>
            </a:pPr>
            <a:r>
              <a:rPr b="1" lang="en-US" sz="1700">
                <a:latin typeface="Source Sans Pro"/>
                <a:ea typeface="Source Sans Pro"/>
                <a:cs typeface="Source Sans Pro"/>
                <a:sym typeface="Source Sans Pro"/>
              </a:rPr>
              <a:t>Pros: </a:t>
            </a:r>
            <a:endParaRPr b="1" sz="1700">
              <a:latin typeface="Source Sans Pro"/>
              <a:ea typeface="Source Sans Pro"/>
              <a:cs typeface="Source Sans Pro"/>
              <a:sym typeface="Source Sans Pro"/>
            </a:endParaRPr>
          </a:p>
          <a:p>
            <a:pPr indent="-336550" lvl="0" marL="457200" rtl="0" algn="l">
              <a:lnSpc>
                <a:spcPct val="115000"/>
              </a:lnSpc>
              <a:spcBef>
                <a:spcPts val="0"/>
              </a:spcBef>
              <a:spcAft>
                <a:spcPts val="0"/>
              </a:spcAft>
              <a:buSzPts val="1700"/>
              <a:buChar char="●"/>
            </a:pPr>
            <a:r>
              <a:rPr lang="en-US" sz="1500">
                <a:latin typeface="Muli"/>
                <a:ea typeface="Muli"/>
                <a:cs typeface="Muli"/>
                <a:sym typeface="Muli"/>
              </a:rPr>
              <a:t>Obtain details that may not come out in a group setting</a:t>
            </a:r>
            <a:endParaRPr sz="1500">
              <a:latin typeface="Muli"/>
              <a:ea typeface="Muli"/>
              <a:cs typeface="Muli"/>
              <a:sym typeface="Muli"/>
            </a:endParaRPr>
          </a:p>
          <a:p>
            <a:pPr indent="-336550" lvl="0" marL="457200" rtl="0" algn="l">
              <a:lnSpc>
                <a:spcPct val="115000"/>
              </a:lnSpc>
              <a:spcBef>
                <a:spcPts val="0"/>
              </a:spcBef>
              <a:spcAft>
                <a:spcPts val="0"/>
              </a:spcAft>
              <a:buSzPts val="1700"/>
              <a:buChar char="●"/>
            </a:pPr>
            <a:r>
              <a:rPr lang="en-US" sz="1500">
                <a:latin typeface="Muli"/>
                <a:ea typeface="Muli"/>
                <a:cs typeface="Muli"/>
                <a:sym typeface="Muli"/>
              </a:rPr>
              <a:t>It is ideal for sensitive questions</a:t>
            </a:r>
            <a:endParaRPr sz="1500">
              <a:latin typeface="Muli"/>
              <a:ea typeface="Muli"/>
              <a:cs typeface="Muli"/>
              <a:sym typeface="Muli"/>
            </a:endParaRPr>
          </a:p>
          <a:p>
            <a:pPr indent="-336550" lvl="0" marL="457200" rtl="0" algn="l">
              <a:lnSpc>
                <a:spcPct val="115000"/>
              </a:lnSpc>
              <a:spcBef>
                <a:spcPts val="0"/>
              </a:spcBef>
              <a:spcAft>
                <a:spcPts val="0"/>
              </a:spcAft>
              <a:buSzPts val="1700"/>
              <a:buChar char="●"/>
            </a:pPr>
            <a:r>
              <a:rPr lang="en-US" sz="1500">
                <a:latin typeface="Muli"/>
                <a:ea typeface="Muli"/>
                <a:cs typeface="Muli"/>
                <a:sym typeface="Muli"/>
              </a:rPr>
              <a:t>It has reduced social desirability effect</a:t>
            </a:r>
            <a:endParaRPr sz="1700"/>
          </a:p>
          <a:p>
            <a:pPr indent="0" lvl="0" marL="0" rtl="0" algn="l">
              <a:lnSpc>
                <a:spcPct val="115000"/>
              </a:lnSpc>
              <a:spcBef>
                <a:spcPts val="0"/>
              </a:spcBef>
              <a:spcAft>
                <a:spcPts val="0"/>
              </a:spcAft>
              <a:buSzPts val="2400"/>
              <a:buNone/>
            </a:pPr>
            <a:r>
              <a:t/>
            </a:r>
            <a:endParaRPr sz="1700"/>
          </a:p>
          <a:p>
            <a:pPr indent="0" lvl="0" marL="0" rtl="0" algn="l">
              <a:lnSpc>
                <a:spcPct val="115000"/>
              </a:lnSpc>
              <a:spcBef>
                <a:spcPts val="0"/>
              </a:spcBef>
              <a:spcAft>
                <a:spcPts val="0"/>
              </a:spcAft>
              <a:buSzPts val="2400"/>
              <a:buNone/>
            </a:pPr>
            <a:r>
              <a:rPr b="1" lang="en-US" sz="1700">
                <a:latin typeface="Source Sans Pro"/>
                <a:ea typeface="Source Sans Pro"/>
                <a:cs typeface="Source Sans Pro"/>
                <a:sym typeface="Source Sans Pro"/>
              </a:rPr>
              <a:t>Cons: </a:t>
            </a:r>
            <a:endParaRPr b="1" sz="1700">
              <a:latin typeface="Source Sans Pro"/>
              <a:ea typeface="Source Sans Pro"/>
              <a:cs typeface="Source Sans Pro"/>
              <a:sym typeface="Source Sans Pro"/>
            </a:endParaRPr>
          </a:p>
          <a:p>
            <a:pPr indent="-323850" lvl="0" marL="457200" rtl="0" algn="l">
              <a:lnSpc>
                <a:spcPct val="115000"/>
              </a:lnSpc>
              <a:spcBef>
                <a:spcPts val="0"/>
              </a:spcBef>
              <a:spcAft>
                <a:spcPts val="0"/>
              </a:spcAft>
              <a:buSzPts val="1500"/>
              <a:buFont typeface="Muli"/>
              <a:buChar char="■"/>
            </a:pPr>
            <a:r>
              <a:rPr lang="en-US" sz="1500">
                <a:latin typeface="Muli"/>
                <a:ea typeface="Muli"/>
                <a:cs typeface="Muli"/>
                <a:sym typeface="Muli"/>
              </a:rPr>
              <a:t>Time-consuming to interview a single person</a:t>
            </a:r>
            <a:endParaRPr sz="1500">
              <a:latin typeface="Muli"/>
              <a:ea typeface="Muli"/>
              <a:cs typeface="Muli"/>
              <a:sym typeface="Muli"/>
            </a:endParaRPr>
          </a:p>
          <a:p>
            <a:pPr indent="-323850" lvl="0" marL="457200" rtl="0" algn="l">
              <a:lnSpc>
                <a:spcPct val="115000"/>
              </a:lnSpc>
              <a:spcBef>
                <a:spcPts val="0"/>
              </a:spcBef>
              <a:spcAft>
                <a:spcPts val="0"/>
              </a:spcAft>
              <a:buSzPts val="1500"/>
              <a:buFont typeface="Muli"/>
              <a:buChar char="■"/>
            </a:pPr>
            <a:r>
              <a:rPr lang="en-US" sz="1500">
                <a:latin typeface="Muli"/>
                <a:ea typeface="Muli"/>
                <a:cs typeface="Muli"/>
                <a:sym typeface="Muli"/>
              </a:rPr>
              <a:t>Heavily subjective to individual’s experience</a:t>
            </a:r>
            <a:endParaRPr sz="1500">
              <a:latin typeface="Muli"/>
              <a:ea typeface="Muli"/>
              <a:cs typeface="Muli"/>
              <a:sym typeface="Muli"/>
            </a:endParaRPr>
          </a:p>
          <a:p>
            <a:pPr indent="-323850" lvl="0" marL="457200" rtl="0" algn="l">
              <a:lnSpc>
                <a:spcPct val="115000"/>
              </a:lnSpc>
              <a:spcBef>
                <a:spcPts val="0"/>
              </a:spcBef>
              <a:spcAft>
                <a:spcPts val="0"/>
              </a:spcAft>
              <a:buSzPts val="1500"/>
              <a:buFont typeface="Muli"/>
              <a:buChar char="■"/>
            </a:pPr>
            <a:r>
              <a:rPr lang="en-US" sz="1500">
                <a:latin typeface="Muli"/>
                <a:ea typeface="Muli"/>
                <a:cs typeface="Muli"/>
                <a:sym typeface="Muli"/>
              </a:rPr>
              <a:t>In person interviews are fairly expensive</a:t>
            </a:r>
            <a:endParaRPr sz="1500">
              <a:latin typeface="Muli"/>
              <a:ea typeface="Muli"/>
              <a:cs typeface="Muli"/>
              <a:sym typeface="Muli"/>
            </a:endParaRPr>
          </a:p>
          <a:p>
            <a:pPr indent="0" lvl="0" marL="457200" rtl="0" algn="l">
              <a:lnSpc>
                <a:spcPct val="115000"/>
              </a:lnSpc>
              <a:spcBef>
                <a:spcPts val="0"/>
              </a:spcBef>
              <a:spcAft>
                <a:spcPts val="0"/>
              </a:spcAft>
              <a:buSzPts val="2400"/>
              <a:buNone/>
            </a:pPr>
            <a:r>
              <a:t/>
            </a:r>
            <a:endParaRPr sz="1600"/>
          </a:p>
        </p:txBody>
      </p:sp>
      <p:sp>
        <p:nvSpPr>
          <p:cNvPr id="2047" name="Google Shape;2047;p204"/>
          <p:cNvSpPr txBox="1"/>
          <p:nvPr>
            <p:ph idx="1" type="body"/>
          </p:nvPr>
        </p:nvSpPr>
        <p:spPr>
          <a:xfrm>
            <a:off x="6582050" y="2506350"/>
            <a:ext cx="4691400" cy="3448500"/>
          </a:xfrm>
          <a:prstGeom prst="rect">
            <a:avLst/>
          </a:prstGeom>
          <a:noFill/>
          <a:ln cap="flat" cmpd="sng" w="28575">
            <a:solidFill>
              <a:srgbClr val="888888"/>
            </a:solidFill>
            <a:prstDash val="solid"/>
            <a:round/>
            <a:headEnd len="sm" w="sm" type="none"/>
            <a:tailEnd len="sm" w="sm" type="none"/>
          </a:ln>
        </p:spPr>
        <p:txBody>
          <a:bodyPr anchorCtr="0" anchor="t" bIns="121900" lIns="121900" spcFirstLastPara="1" rIns="121900" wrap="square" tIns="121900">
            <a:noAutofit/>
          </a:bodyPr>
          <a:lstStyle/>
          <a:p>
            <a:pPr indent="0" lvl="0" marL="0" rtl="0" algn="l">
              <a:lnSpc>
                <a:spcPct val="115000"/>
              </a:lnSpc>
              <a:spcBef>
                <a:spcPts val="0"/>
              </a:spcBef>
              <a:spcAft>
                <a:spcPts val="0"/>
              </a:spcAft>
              <a:buClr>
                <a:schemeClr val="dk1"/>
              </a:buClr>
              <a:buSzPts val="1100"/>
              <a:buFont typeface="Arial"/>
              <a:buNone/>
            </a:pPr>
            <a:r>
              <a:rPr b="1" lang="en-US" sz="1700">
                <a:latin typeface="Source Sans Pro"/>
                <a:ea typeface="Source Sans Pro"/>
                <a:cs typeface="Source Sans Pro"/>
                <a:sym typeface="Source Sans Pro"/>
              </a:rPr>
              <a:t>Pros: </a:t>
            </a:r>
            <a:endParaRPr b="1" sz="1700">
              <a:latin typeface="Source Sans Pro"/>
              <a:ea typeface="Source Sans Pro"/>
              <a:cs typeface="Source Sans Pro"/>
              <a:sym typeface="Source Sans Pro"/>
            </a:endParaRPr>
          </a:p>
          <a:p>
            <a:pPr indent="-336550" lvl="0" marL="457200" marR="0" rtl="0" algn="l">
              <a:lnSpc>
                <a:spcPct val="115000"/>
              </a:lnSpc>
              <a:spcBef>
                <a:spcPts val="0"/>
              </a:spcBef>
              <a:spcAft>
                <a:spcPts val="0"/>
              </a:spcAft>
              <a:buSzPts val="1700"/>
              <a:buChar char="●"/>
            </a:pPr>
            <a:r>
              <a:rPr lang="en-US" sz="1500">
                <a:latin typeface="Muli"/>
                <a:ea typeface="Muli"/>
                <a:cs typeface="Muli"/>
                <a:sym typeface="Muli"/>
              </a:rPr>
              <a:t>Time-efficient to interview many people</a:t>
            </a:r>
            <a:endParaRPr sz="1500">
              <a:latin typeface="Muli"/>
              <a:ea typeface="Muli"/>
              <a:cs typeface="Muli"/>
              <a:sym typeface="Muli"/>
            </a:endParaRPr>
          </a:p>
          <a:p>
            <a:pPr indent="-336550" lvl="0" marL="457200" marR="0" rtl="0" algn="l">
              <a:lnSpc>
                <a:spcPct val="115000"/>
              </a:lnSpc>
              <a:spcBef>
                <a:spcPts val="0"/>
              </a:spcBef>
              <a:spcAft>
                <a:spcPts val="0"/>
              </a:spcAft>
              <a:buSzPts val="1700"/>
              <a:buChar char="●"/>
            </a:pPr>
            <a:r>
              <a:rPr lang="en-US" sz="1500">
                <a:latin typeface="Muli"/>
                <a:ea typeface="Muli"/>
                <a:cs typeface="Muli"/>
                <a:sym typeface="Muli"/>
              </a:rPr>
              <a:t>Provides a broader range of information</a:t>
            </a:r>
            <a:endParaRPr sz="1500">
              <a:latin typeface="Muli"/>
              <a:ea typeface="Muli"/>
              <a:cs typeface="Muli"/>
              <a:sym typeface="Muli"/>
            </a:endParaRPr>
          </a:p>
          <a:p>
            <a:pPr indent="-336550" lvl="0" marL="457200" marR="0" rtl="0" algn="l">
              <a:lnSpc>
                <a:spcPct val="115000"/>
              </a:lnSpc>
              <a:spcBef>
                <a:spcPts val="0"/>
              </a:spcBef>
              <a:spcAft>
                <a:spcPts val="0"/>
              </a:spcAft>
              <a:buSzPts val="1700"/>
              <a:buChar char="●"/>
            </a:pPr>
            <a:r>
              <a:rPr lang="en-US" sz="1500">
                <a:latin typeface="Muli"/>
                <a:ea typeface="Muli"/>
                <a:cs typeface="Muli"/>
                <a:sym typeface="Muli"/>
              </a:rPr>
              <a:t>Better captures group/society thinking</a:t>
            </a:r>
            <a:endParaRPr sz="1700"/>
          </a:p>
          <a:p>
            <a:pPr indent="0" lvl="0" marL="0" rtl="0" algn="l">
              <a:lnSpc>
                <a:spcPct val="115000"/>
              </a:lnSpc>
              <a:spcBef>
                <a:spcPts val="0"/>
              </a:spcBef>
              <a:spcAft>
                <a:spcPts val="0"/>
              </a:spcAft>
              <a:buClr>
                <a:schemeClr val="dk1"/>
              </a:buClr>
              <a:buSzPts val="1100"/>
              <a:buFont typeface="Arial"/>
              <a:buNone/>
            </a:pPr>
            <a:r>
              <a:t/>
            </a:r>
            <a:endParaRPr sz="1700"/>
          </a:p>
          <a:p>
            <a:pPr indent="0" lvl="0" marL="0" rtl="0" algn="l">
              <a:lnSpc>
                <a:spcPct val="115000"/>
              </a:lnSpc>
              <a:spcBef>
                <a:spcPts val="0"/>
              </a:spcBef>
              <a:spcAft>
                <a:spcPts val="0"/>
              </a:spcAft>
              <a:buClr>
                <a:schemeClr val="dk1"/>
              </a:buClr>
              <a:buSzPts val="1100"/>
              <a:buFont typeface="Arial"/>
              <a:buNone/>
            </a:pPr>
            <a:r>
              <a:rPr b="1" lang="en-US" sz="1700">
                <a:latin typeface="Source Sans Pro"/>
                <a:ea typeface="Source Sans Pro"/>
                <a:cs typeface="Source Sans Pro"/>
                <a:sym typeface="Source Sans Pro"/>
              </a:rPr>
              <a:t>Cons: </a:t>
            </a:r>
            <a:endParaRPr sz="1500">
              <a:latin typeface="Muli"/>
              <a:ea typeface="Muli"/>
              <a:cs typeface="Muli"/>
              <a:sym typeface="Muli"/>
            </a:endParaRPr>
          </a:p>
          <a:p>
            <a:pPr indent="-336550" lvl="0" marL="457200" marR="0" rtl="0" algn="l">
              <a:lnSpc>
                <a:spcPct val="115000"/>
              </a:lnSpc>
              <a:spcBef>
                <a:spcPts val="0"/>
              </a:spcBef>
              <a:spcAft>
                <a:spcPts val="0"/>
              </a:spcAft>
              <a:buSzPts val="1700"/>
              <a:buChar char="●"/>
            </a:pPr>
            <a:r>
              <a:rPr lang="en-US" sz="1500">
                <a:latin typeface="Muli"/>
                <a:ea typeface="Muli"/>
                <a:cs typeface="Muli"/>
                <a:sym typeface="Muli"/>
              </a:rPr>
              <a:t>Risk of single dominant view being captured</a:t>
            </a:r>
            <a:endParaRPr sz="1500">
              <a:latin typeface="Muli"/>
              <a:ea typeface="Muli"/>
              <a:cs typeface="Muli"/>
              <a:sym typeface="Muli"/>
            </a:endParaRPr>
          </a:p>
          <a:p>
            <a:pPr indent="-336550" lvl="0" marL="457200" marR="0" rtl="0" algn="l">
              <a:lnSpc>
                <a:spcPct val="115000"/>
              </a:lnSpc>
              <a:spcBef>
                <a:spcPts val="0"/>
              </a:spcBef>
              <a:spcAft>
                <a:spcPts val="0"/>
              </a:spcAft>
              <a:buSzPts val="1700"/>
              <a:buChar char="●"/>
            </a:pPr>
            <a:r>
              <a:rPr lang="en-US" sz="1500">
                <a:latin typeface="Muli"/>
                <a:ea typeface="Muli"/>
                <a:cs typeface="Muli"/>
                <a:sym typeface="Muli"/>
              </a:rPr>
              <a:t>Irrelevant diversion from the main topic</a:t>
            </a:r>
            <a:endParaRPr sz="1500">
              <a:latin typeface="Muli"/>
              <a:ea typeface="Muli"/>
              <a:cs typeface="Muli"/>
              <a:sym typeface="Muli"/>
            </a:endParaRPr>
          </a:p>
          <a:p>
            <a:pPr indent="-323850" lvl="0" marL="457200" marR="0" rtl="0" algn="l">
              <a:lnSpc>
                <a:spcPct val="115000"/>
              </a:lnSpc>
              <a:spcBef>
                <a:spcPts val="0"/>
              </a:spcBef>
              <a:spcAft>
                <a:spcPts val="0"/>
              </a:spcAft>
              <a:buSzPts val="1500"/>
              <a:buFont typeface="Muli"/>
              <a:buChar char="●"/>
            </a:pPr>
            <a:r>
              <a:rPr lang="en-US" sz="1500">
                <a:latin typeface="Muli"/>
                <a:ea typeface="Muli"/>
                <a:cs typeface="Muli"/>
                <a:sym typeface="Muli"/>
              </a:rPr>
              <a:t>Social norms can influence participation of some groups. </a:t>
            </a:r>
            <a:endParaRPr sz="1500">
              <a:latin typeface="Muli"/>
              <a:ea typeface="Muli"/>
              <a:cs typeface="Muli"/>
              <a:sym typeface="Muli"/>
            </a:endParaRPr>
          </a:p>
        </p:txBody>
      </p:sp>
      <p:sp>
        <p:nvSpPr>
          <p:cNvPr id="2048" name="Google Shape;2048;p204"/>
          <p:cNvSpPr txBox="1"/>
          <p:nvPr>
            <p:ph idx="1" type="body"/>
          </p:nvPr>
        </p:nvSpPr>
        <p:spPr>
          <a:xfrm>
            <a:off x="838200" y="1893775"/>
            <a:ext cx="4691400" cy="642600"/>
          </a:xfrm>
          <a:prstGeom prst="rect">
            <a:avLst/>
          </a:prstGeom>
          <a:solidFill>
            <a:srgbClr val="E07838"/>
          </a:solidFill>
          <a:ln>
            <a:noFill/>
          </a:ln>
        </p:spPr>
        <p:txBody>
          <a:bodyPr anchorCtr="0" anchor="t" bIns="121900" lIns="121900" spcFirstLastPara="1" rIns="121900" wrap="square" tIns="121900">
            <a:noAutofit/>
          </a:bodyPr>
          <a:lstStyle/>
          <a:p>
            <a:pPr indent="0" lvl="0" marL="0" rtl="0" algn="ctr">
              <a:lnSpc>
                <a:spcPct val="115000"/>
              </a:lnSpc>
              <a:spcBef>
                <a:spcPts val="0"/>
              </a:spcBef>
              <a:spcAft>
                <a:spcPts val="2100"/>
              </a:spcAft>
              <a:buSzPts val="2400"/>
              <a:buNone/>
            </a:pPr>
            <a:r>
              <a:rPr b="1" lang="en-US" sz="2000">
                <a:solidFill>
                  <a:srgbClr val="FFFFFF"/>
                </a:solidFill>
                <a:latin typeface="Montserrat"/>
                <a:ea typeface="Montserrat"/>
                <a:cs typeface="Montserrat"/>
                <a:sym typeface="Montserrat"/>
              </a:rPr>
              <a:t>IN-DEPTH INTERVIEWS</a:t>
            </a:r>
            <a:endParaRPr b="1">
              <a:solidFill>
                <a:srgbClr val="FFFFFF"/>
              </a:solidFill>
              <a:latin typeface="Montserrat"/>
              <a:ea typeface="Montserrat"/>
              <a:cs typeface="Montserrat"/>
              <a:sym typeface="Montserrat"/>
            </a:endParaRPr>
          </a:p>
        </p:txBody>
      </p:sp>
      <p:sp>
        <p:nvSpPr>
          <p:cNvPr id="2049" name="Google Shape;2049;p204"/>
          <p:cNvSpPr txBox="1"/>
          <p:nvPr>
            <p:ph idx="1" type="body"/>
          </p:nvPr>
        </p:nvSpPr>
        <p:spPr>
          <a:xfrm>
            <a:off x="6582050" y="1893775"/>
            <a:ext cx="4691400" cy="642600"/>
          </a:xfrm>
          <a:prstGeom prst="rect">
            <a:avLst/>
          </a:prstGeom>
          <a:solidFill>
            <a:srgbClr val="E07838"/>
          </a:solidFill>
          <a:ln>
            <a:noFill/>
          </a:ln>
        </p:spPr>
        <p:txBody>
          <a:bodyPr anchorCtr="0" anchor="t" bIns="121900" lIns="121900" spcFirstLastPara="1" rIns="121900" wrap="square" tIns="121900">
            <a:noAutofit/>
          </a:bodyPr>
          <a:lstStyle/>
          <a:p>
            <a:pPr indent="0" lvl="0" marL="0" rtl="0" algn="ctr">
              <a:lnSpc>
                <a:spcPct val="115000"/>
              </a:lnSpc>
              <a:spcBef>
                <a:spcPts val="0"/>
              </a:spcBef>
              <a:spcAft>
                <a:spcPts val="2100"/>
              </a:spcAft>
              <a:buSzPts val="2400"/>
              <a:buNone/>
            </a:pPr>
            <a:r>
              <a:rPr b="1" lang="en-US" sz="2000">
                <a:solidFill>
                  <a:srgbClr val="FFFFFF"/>
                </a:solidFill>
                <a:latin typeface="Montserrat"/>
                <a:ea typeface="Montserrat"/>
                <a:cs typeface="Montserrat"/>
                <a:sym typeface="Montserrat"/>
              </a:rPr>
              <a:t>FOCUS GROUP DISCUSSIONS</a:t>
            </a:r>
            <a:endParaRPr b="1">
              <a:solidFill>
                <a:srgbClr val="FFFFFF"/>
              </a:solidFill>
              <a:latin typeface="Montserrat"/>
              <a:ea typeface="Montserrat"/>
              <a:cs typeface="Montserrat"/>
              <a:sym typeface="Montserrat"/>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3" name="Shape 2053"/>
        <p:cNvGrpSpPr/>
        <p:nvPr/>
      </p:nvGrpSpPr>
      <p:grpSpPr>
        <a:xfrm>
          <a:off x="0" y="0"/>
          <a:ext cx="0" cy="0"/>
          <a:chOff x="0" y="0"/>
          <a:chExt cx="0" cy="0"/>
        </a:xfrm>
      </p:grpSpPr>
      <p:sp>
        <p:nvSpPr>
          <p:cNvPr id="2054" name="Google Shape;2054;p205"/>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Sampling Correctly is Important</a:t>
            </a:r>
            <a:endParaRPr/>
          </a:p>
        </p:txBody>
      </p:sp>
      <p:sp>
        <p:nvSpPr>
          <p:cNvPr id="2055" name="Google Shape;2055;p205"/>
          <p:cNvSpPr txBox="1"/>
          <p:nvPr>
            <p:ph idx="1" type="body"/>
          </p:nvPr>
        </p:nvSpPr>
        <p:spPr>
          <a:xfrm>
            <a:off x="685800" y="1569624"/>
            <a:ext cx="10820400" cy="4587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sz="2000"/>
              <a:t>You must clearly define your audience of interest, and sample </a:t>
            </a:r>
            <a:r>
              <a:rPr lang="en-US" sz="2000"/>
              <a:t>respondents</a:t>
            </a:r>
            <a:r>
              <a:rPr lang="en-US" sz="2000"/>
              <a:t> accordingly</a:t>
            </a:r>
            <a:endParaRPr sz="2000"/>
          </a:p>
          <a:p>
            <a:pPr indent="0" lvl="0" marL="0" rtl="0" algn="just">
              <a:spcBef>
                <a:spcPts val="1000"/>
              </a:spcBef>
              <a:spcAft>
                <a:spcPts val="0"/>
              </a:spcAft>
              <a:buNone/>
            </a:pPr>
            <a:r>
              <a:t/>
            </a:r>
            <a:endParaRPr sz="2000"/>
          </a:p>
          <a:p>
            <a:pPr indent="0" lvl="0" marL="0" rtl="0" algn="just">
              <a:spcBef>
                <a:spcPts val="1000"/>
              </a:spcBef>
              <a:spcAft>
                <a:spcPts val="0"/>
              </a:spcAft>
              <a:buNone/>
            </a:pPr>
            <a:r>
              <a:rPr lang="en-US" sz="2000"/>
              <a:t>In the first workshop, we identified areas of interest and </a:t>
            </a:r>
            <a:r>
              <a:rPr b="1" lang="en-US" sz="2000">
                <a:latin typeface="Muli"/>
                <a:ea typeface="Muli"/>
                <a:cs typeface="Muli"/>
                <a:sym typeface="Muli"/>
              </a:rPr>
              <a:t>key actors</a:t>
            </a:r>
            <a:r>
              <a:rPr lang="en-US" sz="2000"/>
              <a:t> (eg: chiefs, herders, farmers, youth etc.). In our second workshop, we designed messages aimed at these audiences. Now, when testing these messages, we should aim to include all </a:t>
            </a:r>
            <a:r>
              <a:rPr b="1" lang="en-US" sz="2000">
                <a:latin typeface="Muli"/>
                <a:ea typeface="Muli"/>
                <a:cs typeface="Muli"/>
                <a:sym typeface="Muli"/>
              </a:rPr>
              <a:t>key actors</a:t>
            </a:r>
            <a:r>
              <a:rPr lang="en-US" sz="2000"/>
              <a:t> in the surveys. </a:t>
            </a:r>
            <a:endParaRPr sz="2000"/>
          </a:p>
          <a:p>
            <a:pPr indent="0" lvl="0" marL="0" rtl="0" algn="just">
              <a:spcBef>
                <a:spcPts val="1000"/>
              </a:spcBef>
              <a:spcAft>
                <a:spcPts val="1000"/>
              </a:spcAft>
              <a:buNone/>
            </a:pPr>
            <a:br>
              <a:rPr lang="en-US" sz="2000"/>
            </a:br>
            <a:r>
              <a:rPr lang="en-US" sz="2000"/>
              <a:t>If we do not target them, we may fail to get accurate information. It doesn’t matter if I, sitting in Kenya, like and resonate with your message. It matters if community members in Lesotho do. </a:t>
            </a:r>
            <a:endParaRPr sz="2000"/>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9" name="Shape 2059"/>
        <p:cNvGrpSpPr/>
        <p:nvPr/>
      </p:nvGrpSpPr>
      <p:grpSpPr>
        <a:xfrm>
          <a:off x="0" y="0"/>
          <a:ext cx="0" cy="0"/>
          <a:chOff x="0" y="0"/>
          <a:chExt cx="0" cy="0"/>
        </a:xfrm>
      </p:grpSpPr>
      <p:pic>
        <p:nvPicPr>
          <p:cNvPr descr="A body of water with mountains in the background&#10;&#10;Description automatically generated with medium confidence" id="2060" name="Google Shape;2060;p206"/>
          <p:cNvPicPr preferRelativeResize="0"/>
          <p:nvPr>
            <p:ph idx="2" type="pic"/>
          </p:nvPr>
        </p:nvPicPr>
        <p:blipFill rotWithShape="1">
          <a:blip r:embed="rId3">
            <a:alphaModFix/>
          </a:blip>
          <a:srcRect b="0" l="0" r="0" t="0"/>
          <a:stretch/>
        </p:blipFill>
        <p:spPr>
          <a:xfrm>
            <a:off x="0" y="0"/>
            <a:ext cx="12189450" cy="5980181"/>
          </a:xfrm>
          <a:prstGeom prst="rect">
            <a:avLst/>
          </a:prstGeom>
          <a:noFill/>
          <a:ln>
            <a:noFill/>
          </a:ln>
        </p:spPr>
      </p:pic>
      <p:sp>
        <p:nvSpPr>
          <p:cNvPr id="2061" name="Google Shape;2061;p206"/>
          <p:cNvSpPr txBox="1"/>
          <p:nvPr>
            <p:ph type="ctrTitle"/>
          </p:nvPr>
        </p:nvSpPr>
        <p:spPr>
          <a:xfrm>
            <a:off x="388775" y="2063175"/>
            <a:ext cx="7804800" cy="24936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Clr>
                <a:schemeClr val="dk1"/>
              </a:buClr>
              <a:buSzPts val="1500"/>
              <a:buFont typeface="Arial"/>
              <a:buNone/>
            </a:pPr>
            <a:r>
              <a:rPr lang="en-US"/>
              <a:t>Re-Introducing LCMT</a:t>
            </a:r>
            <a:endParaRPr/>
          </a:p>
          <a:p>
            <a:pPr indent="0" lvl="0" marL="0" rtl="0" algn="l">
              <a:spcBef>
                <a:spcPts val="0"/>
              </a:spcBef>
              <a:spcAft>
                <a:spcPts val="0"/>
              </a:spcAft>
              <a:buClr>
                <a:schemeClr val="dk1"/>
              </a:buClr>
              <a:buSzPts val="1500"/>
              <a:buFont typeface="Arial"/>
              <a:buNone/>
            </a:pPr>
            <a:r>
              <a:t/>
            </a:r>
            <a:endParaRPr/>
          </a:p>
          <a:p>
            <a:pPr indent="0" lvl="0" marL="0" rtl="0" algn="l">
              <a:lnSpc>
                <a:spcPct val="90000"/>
              </a:lnSpc>
              <a:spcBef>
                <a:spcPts val="0"/>
              </a:spcBef>
              <a:spcAft>
                <a:spcPts val="0"/>
              </a:spcAft>
              <a:buClr>
                <a:schemeClr val="lt1"/>
              </a:buClr>
              <a:buSzPts val="6000"/>
              <a:buFont typeface="Arial"/>
              <a:buNone/>
            </a:pPr>
            <a:r>
              <a:t/>
            </a:r>
            <a:endParaRPr/>
          </a:p>
        </p:txBody>
      </p:sp>
      <p:sp>
        <p:nvSpPr>
          <p:cNvPr id="2062" name="Google Shape;2062;p206"/>
          <p:cNvSpPr txBox="1"/>
          <p:nvPr>
            <p:ph idx="1" type="subTitle"/>
          </p:nvPr>
        </p:nvSpPr>
        <p:spPr>
          <a:xfrm>
            <a:off x="110112" y="3093095"/>
            <a:ext cx="8533500" cy="291000"/>
          </a:xfrm>
          <a:prstGeom prst="rect">
            <a:avLst/>
          </a:prstGeom>
          <a:noFill/>
          <a:ln>
            <a:noFill/>
          </a:ln>
        </p:spPr>
        <p:txBody>
          <a:bodyPr anchorCtr="0" anchor="t" bIns="0" lIns="0" spcFirstLastPara="1" rIns="0" wrap="square" tIns="0">
            <a:spAutoFit/>
          </a:bodyPr>
          <a:lstStyle/>
          <a:p>
            <a:pPr indent="-76200" lvl="0" marL="215900" rtl="0" algn="l">
              <a:lnSpc>
                <a:spcPct val="90000"/>
              </a:lnSpc>
              <a:spcBef>
                <a:spcPts val="0"/>
              </a:spcBef>
              <a:spcAft>
                <a:spcPts val="0"/>
              </a:spcAft>
              <a:buClr>
                <a:schemeClr val="lt1"/>
              </a:buClr>
              <a:buSzPts val="2100"/>
              <a:buNone/>
            </a:pPr>
            <a:r>
              <a:rPr lang="en-US"/>
              <a:t>The Low Cost Messaging &amp; Testing Guide</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6" name="Shape 2066"/>
        <p:cNvGrpSpPr/>
        <p:nvPr/>
      </p:nvGrpSpPr>
      <p:grpSpPr>
        <a:xfrm>
          <a:off x="0" y="0"/>
          <a:ext cx="0" cy="0"/>
          <a:chOff x="0" y="0"/>
          <a:chExt cx="0" cy="0"/>
        </a:xfrm>
      </p:grpSpPr>
      <p:sp>
        <p:nvSpPr>
          <p:cNvPr id="2067" name="Google Shape;2067;p207"/>
          <p:cNvSpPr txBox="1"/>
          <p:nvPr>
            <p:ph type="title"/>
          </p:nvPr>
        </p:nvSpPr>
        <p:spPr>
          <a:xfrm>
            <a:off x="1069000" y="1793125"/>
            <a:ext cx="9456900" cy="30618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sz="3600"/>
              <a:t>Busara has developed the </a:t>
            </a:r>
            <a:r>
              <a:rPr lang="en-US" sz="3600">
                <a:solidFill>
                  <a:schemeClr val="lt2"/>
                </a:solidFill>
              </a:rPr>
              <a:t>Low Cost Message Testing Guidebook</a:t>
            </a:r>
            <a:r>
              <a:rPr lang="en-US" sz="3600"/>
              <a:t> to support organizations enhance the effectiveness of communication campaigns and to </a:t>
            </a:r>
            <a:r>
              <a:rPr lang="en-US" sz="3600">
                <a:solidFill>
                  <a:schemeClr val="lt2"/>
                </a:solidFill>
              </a:rPr>
              <a:t>engage effectively</a:t>
            </a:r>
            <a:r>
              <a:rPr lang="en-US" sz="3600"/>
              <a:t> with the audiences and communities they serve.</a:t>
            </a:r>
            <a:endParaRPr sz="3600"/>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1" name="Shape 2071"/>
        <p:cNvGrpSpPr/>
        <p:nvPr/>
      </p:nvGrpSpPr>
      <p:grpSpPr>
        <a:xfrm>
          <a:off x="0" y="0"/>
          <a:ext cx="0" cy="0"/>
          <a:chOff x="0" y="0"/>
          <a:chExt cx="0" cy="0"/>
        </a:xfrm>
      </p:grpSpPr>
      <p:grpSp>
        <p:nvGrpSpPr>
          <p:cNvPr id="2072" name="Google Shape;2072;p208"/>
          <p:cNvGrpSpPr/>
          <p:nvPr/>
        </p:nvGrpSpPr>
        <p:grpSpPr>
          <a:xfrm>
            <a:off x="72864" y="1029275"/>
            <a:ext cx="12047187" cy="4695350"/>
            <a:chOff x="72864" y="1029275"/>
            <a:chExt cx="12047187" cy="4695350"/>
          </a:xfrm>
        </p:grpSpPr>
        <p:pic>
          <p:nvPicPr>
            <p:cNvPr id="2073" name="Google Shape;2073;p208"/>
            <p:cNvPicPr preferRelativeResize="0"/>
            <p:nvPr/>
          </p:nvPicPr>
          <p:blipFill>
            <a:blip r:embed="rId3">
              <a:alphaModFix/>
            </a:blip>
            <a:stretch>
              <a:fillRect/>
            </a:stretch>
          </p:blipFill>
          <p:spPr>
            <a:xfrm>
              <a:off x="72864" y="1029275"/>
              <a:ext cx="6124215" cy="4695350"/>
            </a:xfrm>
            <a:prstGeom prst="rect">
              <a:avLst/>
            </a:prstGeom>
            <a:noFill/>
            <a:ln>
              <a:noFill/>
            </a:ln>
          </p:spPr>
        </p:pic>
        <p:pic>
          <p:nvPicPr>
            <p:cNvPr id="2074" name="Google Shape;2074;p208"/>
            <p:cNvPicPr preferRelativeResize="0"/>
            <p:nvPr/>
          </p:nvPicPr>
          <p:blipFill>
            <a:blip r:embed="rId4">
              <a:alphaModFix/>
            </a:blip>
            <a:stretch>
              <a:fillRect/>
            </a:stretch>
          </p:blipFill>
          <p:spPr>
            <a:xfrm>
              <a:off x="5995837" y="1029275"/>
              <a:ext cx="6124214" cy="4695348"/>
            </a:xfrm>
            <a:prstGeom prst="rect">
              <a:avLst/>
            </a:prstGeom>
            <a:noFill/>
            <a:ln>
              <a:noFill/>
            </a:ln>
          </p:spPr>
        </p:pic>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8" name="Shape 2078"/>
        <p:cNvGrpSpPr/>
        <p:nvPr/>
      </p:nvGrpSpPr>
      <p:grpSpPr>
        <a:xfrm>
          <a:off x="0" y="0"/>
          <a:ext cx="0" cy="0"/>
          <a:chOff x="0" y="0"/>
          <a:chExt cx="0" cy="0"/>
        </a:xfrm>
      </p:grpSpPr>
      <p:sp>
        <p:nvSpPr>
          <p:cNvPr id="2079" name="Google Shape;2079;p209"/>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The LCMT Guidebook is an open-resource developed to strengthen advocacy communication to achieve behavior change.</a:t>
            </a:r>
            <a:endParaRPr/>
          </a:p>
        </p:txBody>
      </p:sp>
      <p:sp>
        <p:nvSpPr>
          <p:cNvPr id="2080" name="Google Shape;2080;p209"/>
          <p:cNvSpPr txBox="1"/>
          <p:nvPr>
            <p:ph idx="1" type="body"/>
          </p:nvPr>
        </p:nvSpPr>
        <p:spPr>
          <a:xfrm>
            <a:off x="685800" y="1569624"/>
            <a:ext cx="10820400" cy="4587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t/>
            </a:r>
            <a:endParaRPr b="1" sz="2400">
              <a:latin typeface="Muli"/>
              <a:ea typeface="Muli"/>
              <a:cs typeface="Muli"/>
              <a:sym typeface="Muli"/>
            </a:endParaRPr>
          </a:p>
          <a:p>
            <a:pPr indent="0" lvl="0" marL="0" rtl="0" algn="just">
              <a:spcBef>
                <a:spcPts val="1000"/>
              </a:spcBef>
              <a:spcAft>
                <a:spcPts val="0"/>
              </a:spcAft>
              <a:buNone/>
            </a:pPr>
            <a:r>
              <a:rPr b="1" lang="en-US" sz="2400">
                <a:latin typeface="Muli"/>
                <a:ea typeface="Muli"/>
                <a:cs typeface="Muli"/>
                <a:sym typeface="Muli"/>
              </a:rPr>
              <a:t>The guidebook works to:</a:t>
            </a:r>
            <a:endParaRPr sz="2400"/>
          </a:p>
          <a:p>
            <a:pPr indent="-342900" lvl="0" marL="457200" rtl="0" algn="just">
              <a:spcBef>
                <a:spcPts val="1000"/>
              </a:spcBef>
              <a:spcAft>
                <a:spcPts val="0"/>
              </a:spcAft>
              <a:buSzPts val="1800"/>
              <a:buChar char="■"/>
            </a:pPr>
            <a:r>
              <a:rPr lang="en-US"/>
              <a:t>Support organizations to streamline advocacy communication efforts by outlining the process of developing messages</a:t>
            </a:r>
            <a:endParaRPr/>
          </a:p>
          <a:p>
            <a:pPr indent="-342900" lvl="0" marL="457200" rtl="0" algn="just">
              <a:spcBef>
                <a:spcPts val="1000"/>
              </a:spcBef>
              <a:spcAft>
                <a:spcPts val="0"/>
              </a:spcAft>
              <a:buSzPts val="1800"/>
              <a:buChar char="■"/>
            </a:pPr>
            <a:r>
              <a:rPr lang="en-US"/>
              <a:t>Introduce testing and simplifies how qualitative and quantitative approaches can be used to test advocacy communications on a limited budget</a:t>
            </a:r>
            <a:endParaRPr/>
          </a:p>
          <a:p>
            <a:pPr indent="-342900" lvl="0" marL="457200" rtl="0" algn="just">
              <a:spcBef>
                <a:spcPts val="1000"/>
              </a:spcBef>
              <a:spcAft>
                <a:spcPts val="0"/>
              </a:spcAft>
              <a:buSzPts val="1800"/>
              <a:buChar char="■"/>
            </a:pPr>
            <a:r>
              <a:rPr lang="en-US"/>
              <a:t>Introduce organizations to behavioral science and how it can be integrated to advocacy communications to influence audience action.</a:t>
            </a:r>
            <a:endParaRPr/>
          </a:p>
          <a:p>
            <a:pPr indent="-342900" lvl="0" marL="457200" rtl="0" algn="just">
              <a:spcBef>
                <a:spcPts val="1000"/>
              </a:spcBef>
              <a:spcAft>
                <a:spcPts val="1000"/>
              </a:spcAft>
              <a:buSzPts val="1800"/>
              <a:buChar char="■"/>
            </a:pPr>
            <a:r>
              <a:rPr lang="en-US"/>
              <a:t>Provide guidance on how to use testing data to enhance the messaging campaign before scaling</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4" name="Shape 2084"/>
        <p:cNvGrpSpPr/>
        <p:nvPr/>
      </p:nvGrpSpPr>
      <p:grpSpPr>
        <a:xfrm>
          <a:off x="0" y="0"/>
          <a:ext cx="0" cy="0"/>
          <a:chOff x="0" y="0"/>
          <a:chExt cx="0" cy="0"/>
        </a:xfrm>
      </p:grpSpPr>
      <p:sp>
        <p:nvSpPr>
          <p:cNvPr id="2085" name="Google Shape;2085;p210"/>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The LCMT Guidebook strengthens behavior change communication by:</a:t>
            </a:r>
            <a:endParaRPr/>
          </a:p>
        </p:txBody>
      </p:sp>
      <p:sp>
        <p:nvSpPr>
          <p:cNvPr id="2086" name="Google Shape;2086;p210"/>
          <p:cNvSpPr txBox="1"/>
          <p:nvPr>
            <p:ph idx="1" type="body"/>
          </p:nvPr>
        </p:nvSpPr>
        <p:spPr>
          <a:xfrm>
            <a:off x="685800" y="1569624"/>
            <a:ext cx="10820400" cy="4587600"/>
          </a:xfrm>
          <a:prstGeom prst="rect">
            <a:avLst/>
          </a:prstGeom>
        </p:spPr>
        <p:txBody>
          <a:bodyPr anchorCtr="0" anchor="t" bIns="91425" lIns="91425" spcFirstLastPara="1" rIns="91425" wrap="square" tIns="91425">
            <a:noAutofit/>
          </a:bodyPr>
          <a:lstStyle/>
          <a:p>
            <a:pPr indent="-381000" lvl="0" marL="457200" rtl="0" algn="just">
              <a:spcBef>
                <a:spcPts val="0"/>
              </a:spcBef>
              <a:spcAft>
                <a:spcPts val="0"/>
              </a:spcAft>
              <a:buSzPts val="2400"/>
              <a:buChar char="■"/>
            </a:pPr>
            <a:r>
              <a:rPr lang="en-US" sz="2400"/>
              <a:t>Outlines the importance of message testing</a:t>
            </a:r>
            <a:endParaRPr sz="2400"/>
          </a:p>
          <a:p>
            <a:pPr indent="-381000" lvl="0" marL="457200" rtl="0" algn="just">
              <a:spcBef>
                <a:spcPts val="0"/>
              </a:spcBef>
              <a:spcAft>
                <a:spcPts val="0"/>
              </a:spcAft>
              <a:buSzPts val="2400"/>
              <a:buChar char="■"/>
            </a:pPr>
            <a:r>
              <a:rPr lang="en-US" sz="2400"/>
              <a:t>Highlights the </a:t>
            </a:r>
            <a:r>
              <a:rPr lang="en-US" sz="2400"/>
              <a:t>elements</a:t>
            </a:r>
            <a:r>
              <a:rPr lang="en-US" sz="2400"/>
              <a:t> of a message that you can test</a:t>
            </a:r>
            <a:endParaRPr sz="2400"/>
          </a:p>
          <a:p>
            <a:pPr indent="-381000" lvl="0" marL="457200" rtl="0" algn="just">
              <a:spcBef>
                <a:spcPts val="1000"/>
              </a:spcBef>
              <a:spcAft>
                <a:spcPts val="0"/>
              </a:spcAft>
              <a:buSzPts val="2400"/>
              <a:buChar char="■"/>
            </a:pPr>
            <a:r>
              <a:rPr lang="en-US" sz="2400"/>
              <a:t>Demonstrates how behavioral science principles can be used to strengthen your message e.g simplification, personalization, framing</a:t>
            </a:r>
            <a:endParaRPr sz="2400"/>
          </a:p>
          <a:p>
            <a:pPr indent="-381000" lvl="0" marL="457200" rtl="0" algn="just">
              <a:spcBef>
                <a:spcPts val="1000"/>
              </a:spcBef>
              <a:spcAft>
                <a:spcPts val="0"/>
              </a:spcAft>
              <a:buSzPts val="2400"/>
              <a:buChar char="■"/>
            </a:pPr>
            <a:r>
              <a:rPr lang="en-US" sz="2400"/>
              <a:t>Describes </a:t>
            </a:r>
            <a:r>
              <a:rPr lang="en-US" sz="2400"/>
              <a:t>qualitative</a:t>
            </a:r>
            <a:r>
              <a:rPr lang="en-US" sz="2400"/>
              <a:t> and quantitative message testing methods i.e FGD and IDI process</a:t>
            </a:r>
            <a:endParaRPr sz="2400"/>
          </a:p>
          <a:p>
            <a:pPr indent="-381000" lvl="0" marL="457200" rtl="0" algn="just">
              <a:spcBef>
                <a:spcPts val="1000"/>
              </a:spcBef>
              <a:spcAft>
                <a:spcPts val="0"/>
              </a:spcAft>
              <a:buSzPts val="2400"/>
              <a:buChar char="■"/>
            </a:pPr>
            <a:r>
              <a:rPr lang="en-US" sz="2400"/>
              <a:t>Guides users on how to use the testing data to strengthen the messages</a:t>
            </a:r>
            <a:endParaRPr sz="2400"/>
          </a:p>
          <a:p>
            <a:pPr indent="-381000" lvl="0" marL="457200" rtl="0" algn="just">
              <a:spcBef>
                <a:spcPts val="1000"/>
              </a:spcBef>
              <a:spcAft>
                <a:spcPts val="1000"/>
              </a:spcAft>
              <a:buSzPts val="2400"/>
              <a:buChar char="■"/>
            </a:pPr>
            <a:r>
              <a:rPr lang="en-US" sz="2400"/>
              <a:t>Outlines budget options for message testing</a:t>
            </a:r>
            <a:endParaRPr sz="2400"/>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90" name="Shape 2090"/>
        <p:cNvGrpSpPr/>
        <p:nvPr/>
      </p:nvGrpSpPr>
      <p:grpSpPr>
        <a:xfrm>
          <a:off x="0" y="0"/>
          <a:ext cx="0" cy="0"/>
          <a:chOff x="0" y="0"/>
          <a:chExt cx="0" cy="0"/>
        </a:xfrm>
      </p:grpSpPr>
      <p:cxnSp>
        <p:nvCxnSpPr>
          <p:cNvPr id="2091" name="Google Shape;2091;p211"/>
          <p:cNvCxnSpPr/>
          <p:nvPr/>
        </p:nvCxnSpPr>
        <p:spPr>
          <a:xfrm>
            <a:off x="5920600" y="321750"/>
            <a:ext cx="0" cy="6198900"/>
          </a:xfrm>
          <a:prstGeom prst="straightConnector1">
            <a:avLst/>
          </a:prstGeom>
          <a:noFill/>
          <a:ln cap="flat" cmpd="sng" w="19050">
            <a:solidFill>
              <a:srgbClr val="666666"/>
            </a:solidFill>
            <a:prstDash val="solid"/>
            <a:round/>
            <a:headEnd len="med" w="med" type="none"/>
            <a:tailEnd len="med" w="med" type="none"/>
          </a:ln>
        </p:spPr>
      </p:cxnSp>
      <p:cxnSp>
        <p:nvCxnSpPr>
          <p:cNvPr id="2092" name="Google Shape;2092;p211"/>
          <p:cNvCxnSpPr/>
          <p:nvPr/>
        </p:nvCxnSpPr>
        <p:spPr>
          <a:xfrm flipH="1" rot="10800000">
            <a:off x="520425" y="3423375"/>
            <a:ext cx="10824900" cy="11400"/>
          </a:xfrm>
          <a:prstGeom prst="straightConnector1">
            <a:avLst/>
          </a:prstGeom>
          <a:noFill/>
          <a:ln cap="flat" cmpd="sng" w="9525">
            <a:solidFill>
              <a:srgbClr val="666666"/>
            </a:solidFill>
            <a:prstDash val="solid"/>
            <a:round/>
            <a:headEnd len="med" w="med" type="none"/>
            <a:tailEnd len="med" w="med" type="none"/>
          </a:ln>
        </p:spPr>
      </p:cxnSp>
      <p:pic>
        <p:nvPicPr>
          <p:cNvPr id="2093" name="Google Shape;2093;p211"/>
          <p:cNvPicPr preferRelativeResize="0"/>
          <p:nvPr/>
        </p:nvPicPr>
        <p:blipFill>
          <a:blip r:embed="rId3">
            <a:alphaModFix/>
          </a:blip>
          <a:stretch>
            <a:fillRect/>
          </a:stretch>
        </p:blipFill>
        <p:spPr>
          <a:xfrm>
            <a:off x="1051187" y="545300"/>
            <a:ext cx="3949825" cy="2598924"/>
          </a:xfrm>
          <a:prstGeom prst="rect">
            <a:avLst/>
          </a:prstGeom>
          <a:noFill/>
          <a:ln>
            <a:noFill/>
          </a:ln>
        </p:spPr>
      </p:pic>
      <p:pic>
        <p:nvPicPr>
          <p:cNvPr id="2094" name="Google Shape;2094;p211"/>
          <p:cNvPicPr preferRelativeResize="0"/>
          <p:nvPr/>
        </p:nvPicPr>
        <p:blipFill>
          <a:blip r:embed="rId4">
            <a:alphaModFix/>
          </a:blip>
          <a:stretch>
            <a:fillRect/>
          </a:stretch>
        </p:blipFill>
        <p:spPr>
          <a:xfrm>
            <a:off x="6609310" y="545300"/>
            <a:ext cx="4348090" cy="2839426"/>
          </a:xfrm>
          <a:prstGeom prst="rect">
            <a:avLst/>
          </a:prstGeom>
          <a:noFill/>
          <a:ln>
            <a:noFill/>
          </a:ln>
        </p:spPr>
      </p:pic>
      <p:sp>
        <p:nvSpPr>
          <p:cNvPr id="2095" name="Google Shape;2095;p211"/>
          <p:cNvSpPr txBox="1"/>
          <p:nvPr/>
        </p:nvSpPr>
        <p:spPr>
          <a:xfrm>
            <a:off x="1341525" y="208175"/>
            <a:ext cx="3284400" cy="446400"/>
          </a:xfrm>
          <a:prstGeom prst="rect">
            <a:avLst/>
          </a:prstGeom>
          <a:solidFill>
            <a:srgbClr val="FB9B6B"/>
          </a:solid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US" sz="1700">
                <a:latin typeface="Quattrocento"/>
                <a:ea typeface="Quattrocento"/>
                <a:cs typeface="Quattrocento"/>
                <a:sym typeface="Quattrocento"/>
              </a:rPr>
              <a:t>In-depth Interview</a:t>
            </a:r>
            <a:endParaRPr b="1" sz="1700">
              <a:latin typeface="Quattrocento"/>
              <a:ea typeface="Quattrocento"/>
              <a:cs typeface="Quattrocento"/>
              <a:sym typeface="Quattrocento"/>
            </a:endParaRPr>
          </a:p>
        </p:txBody>
      </p:sp>
      <p:sp>
        <p:nvSpPr>
          <p:cNvPr id="2096" name="Google Shape;2096;p211"/>
          <p:cNvSpPr txBox="1"/>
          <p:nvPr/>
        </p:nvSpPr>
        <p:spPr>
          <a:xfrm>
            <a:off x="7361325" y="208175"/>
            <a:ext cx="3284400" cy="446400"/>
          </a:xfrm>
          <a:prstGeom prst="rect">
            <a:avLst/>
          </a:prstGeom>
          <a:solidFill>
            <a:srgbClr val="B9C7E5"/>
          </a:solid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US" sz="1700">
                <a:latin typeface="Quattrocento"/>
                <a:ea typeface="Quattrocento"/>
                <a:cs typeface="Quattrocento"/>
                <a:sym typeface="Quattrocento"/>
              </a:rPr>
              <a:t>Focus Groups Discussions</a:t>
            </a:r>
            <a:endParaRPr b="1" sz="1700">
              <a:latin typeface="Quattrocento"/>
              <a:ea typeface="Quattrocento"/>
              <a:cs typeface="Quattrocento"/>
              <a:sym typeface="Quattrocento"/>
            </a:endParaRPr>
          </a:p>
        </p:txBody>
      </p:sp>
      <p:sp>
        <p:nvSpPr>
          <p:cNvPr id="2097" name="Google Shape;2097;p211"/>
          <p:cNvSpPr txBox="1"/>
          <p:nvPr/>
        </p:nvSpPr>
        <p:spPr>
          <a:xfrm>
            <a:off x="1341525" y="3560975"/>
            <a:ext cx="3284400" cy="446400"/>
          </a:xfrm>
          <a:prstGeom prst="rect">
            <a:avLst/>
          </a:prstGeom>
          <a:solidFill>
            <a:schemeClr val="accent2"/>
          </a:solid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US" sz="1700">
                <a:latin typeface="Quattrocento"/>
                <a:ea typeface="Quattrocento"/>
                <a:cs typeface="Quattrocento"/>
                <a:sym typeface="Quattrocento"/>
              </a:rPr>
              <a:t>Surveys</a:t>
            </a:r>
            <a:endParaRPr b="1" sz="1700">
              <a:latin typeface="Quattrocento"/>
              <a:ea typeface="Quattrocento"/>
              <a:cs typeface="Quattrocento"/>
              <a:sym typeface="Quattrocento"/>
            </a:endParaRPr>
          </a:p>
        </p:txBody>
      </p:sp>
      <p:sp>
        <p:nvSpPr>
          <p:cNvPr id="2098" name="Google Shape;2098;p211"/>
          <p:cNvSpPr txBox="1"/>
          <p:nvPr/>
        </p:nvSpPr>
        <p:spPr>
          <a:xfrm>
            <a:off x="7361325" y="3560975"/>
            <a:ext cx="3284400" cy="446400"/>
          </a:xfrm>
          <a:prstGeom prst="rect">
            <a:avLst/>
          </a:prstGeom>
          <a:solidFill>
            <a:srgbClr val="8FBFB3"/>
          </a:solid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US" sz="1700">
                <a:latin typeface="Quattrocento"/>
                <a:ea typeface="Quattrocento"/>
                <a:cs typeface="Quattrocento"/>
                <a:sym typeface="Quattrocento"/>
              </a:rPr>
              <a:t>A/B Testing</a:t>
            </a:r>
            <a:endParaRPr b="1" sz="1700">
              <a:latin typeface="Quattrocento"/>
              <a:ea typeface="Quattrocento"/>
              <a:cs typeface="Quattrocento"/>
              <a:sym typeface="Quattrocento"/>
            </a:endParaRPr>
          </a:p>
        </p:txBody>
      </p:sp>
      <p:pic>
        <p:nvPicPr>
          <p:cNvPr id="2099" name="Google Shape;2099;p211"/>
          <p:cNvPicPr preferRelativeResize="0"/>
          <p:nvPr/>
        </p:nvPicPr>
        <p:blipFill>
          <a:blip r:embed="rId5">
            <a:alphaModFix/>
          </a:blip>
          <a:stretch>
            <a:fillRect/>
          </a:stretch>
        </p:blipFill>
        <p:spPr>
          <a:xfrm>
            <a:off x="876300" y="3990511"/>
            <a:ext cx="4279501" cy="2410288"/>
          </a:xfrm>
          <a:prstGeom prst="rect">
            <a:avLst/>
          </a:prstGeom>
          <a:noFill/>
          <a:ln>
            <a:noFill/>
          </a:ln>
        </p:spPr>
      </p:pic>
      <p:pic>
        <p:nvPicPr>
          <p:cNvPr id="2100" name="Google Shape;2100;p211"/>
          <p:cNvPicPr preferRelativeResize="0"/>
          <p:nvPr/>
        </p:nvPicPr>
        <p:blipFill>
          <a:blip r:embed="rId6">
            <a:alphaModFix/>
          </a:blip>
          <a:stretch>
            <a:fillRect/>
          </a:stretch>
        </p:blipFill>
        <p:spPr>
          <a:xfrm>
            <a:off x="6575675" y="3981325"/>
            <a:ext cx="4483000" cy="2538300"/>
          </a:xfrm>
          <a:prstGeom prst="rect">
            <a:avLst/>
          </a:prstGeom>
          <a:noFill/>
          <a:ln>
            <a:noFill/>
          </a:ln>
        </p:spPr>
      </p:pic>
      <p:graphicFrame>
        <p:nvGraphicFramePr>
          <p:cNvPr id="2101" name="Google Shape;2101;p211"/>
          <p:cNvGraphicFramePr/>
          <p:nvPr/>
        </p:nvGraphicFramePr>
        <p:xfrm>
          <a:off x="0" y="0"/>
          <a:ext cx="3000000" cy="3000000"/>
        </p:xfrm>
        <a:graphic>
          <a:graphicData uri="http://schemas.openxmlformats.org/drawingml/2006/table">
            <a:tbl>
              <a:tblPr>
                <a:noFill/>
                <a:tableStyleId>{F152BFD9-9560-4E9F-8BBC-2C001C275AA6}</a:tableStyleId>
              </a:tblPr>
              <a:tblGrid>
                <a:gridCol w="762000"/>
                <a:gridCol w="762000"/>
                <a:gridCol w="762000"/>
                <a:gridCol w="762000"/>
                <a:gridCol w="762000"/>
                <a:gridCol w="762000"/>
                <a:gridCol w="762000"/>
                <a:gridCol w="762000"/>
                <a:gridCol w="762000"/>
                <a:gridCol w="762000"/>
                <a:gridCol w="762000"/>
                <a:gridCol w="762000"/>
                <a:gridCol w="762000"/>
                <a:gridCol w="762000"/>
                <a:gridCol w="762000"/>
                <a:gridCol w="762000"/>
              </a:tblGrid>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r h="762000">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EFEFEF">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rgbClr val="EFEFEF">
                          <a:alpha val="0"/>
                        </a:srgbClr>
                      </a:solidFill>
                      <a:prstDash val="solid"/>
                      <a:round/>
                      <a:headEnd len="sm" w="sm" type="none"/>
                      <a:tailEnd len="sm" w="sm" type="none"/>
                    </a:lnR>
                    <a:lnT cap="flat" cmpd="sng" w="9525">
                      <a:solidFill>
                        <a:srgbClr val="EFEFEF">
                          <a:alpha val="0"/>
                        </a:srgbClr>
                      </a:solidFill>
                      <a:prstDash val="solid"/>
                      <a:round/>
                      <a:headEnd len="sm" w="sm" type="none"/>
                      <a:tailEnd len="sm" w="sm" type="none"/>
                    </a:lnT>
                    <a:lnB cap="flat" cmpd="sng" w="9525">
                      <a:solidFill>
                        <a:srgbClr val="EFEFEF">
                          <a:alpha val="0"/>
                        </a:srgbClr>
                      </a:solidFill>
                      <a:prstDash val="solid"/>
                      <a:round/>
                      <a:headEnd len="sm" w="sm" type="none"/>
                      <a:tailEnd len="sm" w="sm" type="none"/>
                    </a:lnB>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05" name="Shape 2105"/>
        <p:cNvGrpSpPr/>
        <p:nvPr/>
      </p:nvGrpSpPr>
      <p:grpSpPr>
        <a:xfrm>
          <a:off x="0" y="0"/>
          <a:ext cx="0" cy="0"/>
          <a:chOff x="0" y="0"/>
          <a:chExt cx="0" cy="0"/>
        </a:xfrm>
      </p:grpSpPr>
      <p:sp>
        <p:nvSpPr>
          <p:cNvPr id="2106" name="Google Shape;2106;p212"/>
          <p:cNvSpPr/>
          <p:nvPr/>
        </p:nvSpPr>
        <p:spPr>
          <a:xfrm>
            <a:off x="4587216" y="800100"/>
            <a:ext cx="4171800" cy="3354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200">
              <a:solidFill>
                <a:srgbClr val="FFFFFF"/>
              </a:solidFill>
              <a:latin typeface="Open Sans"/>
              <a:ea typeface="Open Sans"/>
              <a:cs typeface="Open Sans"/>
              <a:sym typeface="Open Sans"/>
            </a:endParaRPr>
          </a:p>
        </p:txBody>
      </p:sp>
      <p:sp>
        <p:nvSpPr>
          <p:cNvPr id="2107" name="Google Shape;2107;p212"/>
          <p:cNvSpPr txBox="1"/>
          <p:nvPr>
            <p:ph idx="4294967295"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t>Qualitative Research Process</a:t>
            </a:r>
            <a:endParaRPr/>
          </a:p>
        </p:txBody>
      </p:sp>
      <p:sp>
        <p:nvSpPr>
          <p:cNvPr id="2108" name="Google Shape;2108;p212"/>
          <p:cNvSpPr/>
          <p:nvPr/>
        </p:nvSpPr>
        <p:spPr>
          <a:xfrm>
            <a:off x="5823339" y="4050991"/>
            <a:ext cx="1913295" cy="1740506"/>
          </a:xfrm>
          <a:custGeom>
            <a:rect b="b" l="l" r="r" t="t"/>
            <a:pathLst>
              <a:path extrusionOk="0" h="1400810" w="1577975">
                <a:moveTo>
                  <a:pt x="0" y="298653"/>
                </a:moveTo>
                <a:lnTo>
                  <a:pt x="89357" y="1126459"/>
                </a:lnTo>
                <a:lnTo>
                  <a:pt x="949159" y="1400462"/>
                </a:lnTo>
                <a:lnTo>
                  <a:pt x="812025" y="1240989"/>
                </a:lnTo>
                <a:lnTo>
                  <a:pt x="898309" y="1172851"/>
                </a:lnTo>
                <a:lnTo>
                  <a:pt x="978446" y="1100364"/>
                </a:lnTo>
                <a:lnTo>
                  <a:pt x="1055484" y="1023527"/>
                </a:lnTo>
                <a:lnTo>
                  <a:pt x="1127899" y="943791"/>
                </a:lnTo>
                <a:lnTo>
                  <a:pt x="1195704" y="861156"/>
                </a:lnTo>
                <a:lnTo>
                  <a:pt x="1257338" y="777071"/>
                </a:lnTo>
                <a:lnTo>
                  <a:pt x="1315885" y="687186"/>
                </a:lnTo>
                <a:lnTo>
                  <a:pt x="1368272" y="597306"/>
                </a:lnTo>
                <a:lnTo>
                  <a:pt x="1417586" y="504520"/>
                </a:lnTo>
                <a:lnTo>
                  <a:pt x="1438389" y="456679"/>
                </a:lnTo>
                <a:lnTo>
                  <a:pt x="137134" y="456679"/>
                </a:lnTo>
                <a:lnTo>
                  <a:pt x="0" y="298653"/>
                </a:lnTo>
                <a:close/>
              </a:path>
              <a:path extrusionOk="0" h="1400810" w="1577975">
                <a:moveTo>
                  <a:pt x="477659" y="0"/>
                </a:moveTo>
                <a:lnTo>
                  <a:pt x="460705" y="40601"/>
                </a:lnTo>
                <a:lnTo>
                  <a:pt x="439140" y="88442"/>
                </a:lnTo>
                <a:lnTo>
                  <a:pt x="416026" y="134835"/>
                </a:lnTo>
                <a:lnTo>
                  <a:pt x="389826" y="181228"/>
                </a:lnTo>
                <a:lnTo>
                  <a:pt x="360552" y="224713"/>
                </a:lnTo>
                <a:lnTo>
                  <a:pt x="329742" y="268211"/>
                </a:lnTo>
                <a:lnTo>
                  <a:pt x="295833" y="308800"/>
                </a:lnTo>
                <a:lnTo>
                  <a:pt x="258864" y="349389"/>
                </a:lnTo>
                <a:lnTo>
                  <a:pt x="220332" y="385635"/>
                </a:lnTo>
                <a:lnTo>
                  <a:pt x="178727" y="423329"/>
                </a:lnTo>
                <a:lnTo>
                  <a:pt x="137134" y="456679"/>
                </a:lnTo>
                <a:lnTo>
                  <a:pt x="1438389" y="456679"/>
                </a:lnTo>
                <a:lnTo>
                  <a:pt x="1459191" y="408838"/>
                </a:lnTo>
                <a:lnTo>
                  <a:pt x="1486948" y="337794"/>
                </a:lnTo>
                <a:lnTo>
                  <a:pt x="1027747" y="337794"/>
                </a:lnTo>
                <a:lnTo>
                  <a:pt x="477659" y="0"/>
                </a:lnTo>
                <a:close/>
              </a:path>
              <a:path extrusionOk="0" h="1400810" w="1577975">
                <a:moveTo>
                  <a:pt x="1577835" y="7251"/>
                </a:moveTo>
                <a:lnTo>
                  <a:pt x="1027747" y="337794"/>
                </a:lnTo>
                <a:lnTo>
                  <a:pt x="1486948" y="337794"/>
                </a:lnTo>
                <a:lnTo>
                  <a:pt x="1497711" y="310248"/>
                </a:lnTo>
                <a:lnTo>
                  <a:pt x="1530070" y="211670"/>
                </a:lnTo>
                <a:lnTo>
                  <a:pt x="1556257" y="108737"/>
                </a:lnTo>
                <a:lnTo>
                  <a:pt x="1577835" y="7251"/>
                </a:lnTo>
                <a:close/>
              </a:path>
            </a:pathLst>
          </a:custGeom>
          <a:solidFill>
            <a:srgbClr val="F1C232"/>
          </a:solidFill>
          <a:ln>
            <a:noFill/>
          </a:ln>
        </p:spPr>
        <p:txBody>
          <a:bodyPr anchorCtr="0" anchor="t" bIns="0" lIns="0" spcFirstLastPara="1" rIns="0" wrap="square" tIns="0">
            <a:noAutofit/>
          </a:bodyPr>
          <a:lstStyle/>
          <a:p>
            <a:pPr indent="0" lvl="0" marL="0" rtl="0" algn="l">
              <a:spcBef>
                <a:spcPts val="0"/>
              </a:spcBef>
              <a:spcAft>
                <a:spcPts val="0"/>
              </a:spcAft>
              <a:buNone/>
            </a:pPr>
            <a:r>
              <a:t/>
            </a:r>
            <a:endParaRPr sz="1200">
              <a:solidFill>
                <a:srgbClr val="FFFFFF"/>
              </a:solidFill>
              <a:latin typeface="Open Sans"/>
              <a:ea typeface="Open Sans"/>
              <a:cs typeface="Open Sans"/>
              <a:sym typeface="Open Sans"/>
            </a:endParaRPr>
          </a:p>
        </p:txBody>
      </p:sp>
      <p:sp>
        <p:nvSpPr>
          <p:cNvPr id="2109" name="Google Shape;2109;p212"/>
          <p:cNvSpPr/>
          <p:nvPr/>
        </p:nvSpPr>
        <p:spPr>
          <a:xfrm>
            <a:off x="4361894" y="4516233"/>
            <a:ext cx="2260537" cy="1726303"/>
          </a:xfrm>
          <a:custGeom>
            <a:rect b="b" l="l" r="r" t="t"/>
            <a:pathLst>
              <a:path extrusionOk="0" h="1389379" w="1864360">
                <a:moveTo>
                  <a:pt x="628040" y="0"/>
                </a:moveTo>
                <a:lnTo>
                  <a:pt x="0" y="586333"/>
                </a:lnTo>
                <a:lnTo>
                  <a:pt x="314794" y="1388910"/>
                </a:lnTo>
                <a:lnTo>
                  <a:pt x="361086" y="1187176"/>
                </a:lnTo>
                <a:lnTo>
                  <a:pt x="1257240" y="1187176"/>
                </a:lnTo>
                <a:lnTo>
                  <a:pt x="1351749" y="1166858"/>
                </a:lnTo>
                <a:lnTo>
                  <a:pt x="1456677" y="1137832"/>
                </a:lnTo>
                <a:lnTo>
                  <a:pt x="1563154" y="1103001"/>
                </a:lnTo>
                <a:lnTo>
                  <a:pt x="1664995" y="1065267"/>
                </a:lnTo>
                <a:lnTo>
                  <a:pt x="1765300" y="1018824"/>
                </a:lnTo>
                <a:lnTo>
                  <a:pt x="1864055" y="970931"/>
                </a:lnTo>
                <a:lnTo>
                  <a:pt x="1243736" y="776455"/>
                </a:lnTo>
                <a:lnTo>
                  <a:pt x="1182568" y="222059"/>
                </a:lnTo>
                <a:lnTo>
                  <a:pt x="805497" y="222059"/>
                </a:lnTo>
                <a:lnTo>
                  <a:pt x="749947" y="220599"/>
                </a:lnTo>
                <a:lnTo>
                  <a:pt x="694397" y="216242"/>
                </a:lnTo>
                <a:lnTo>
                  <a:pt x="637298" y="208991"/>
                </a:lnTo>
                <a:lnTo>
                  <a:pt x="583285" y="200279"/>
                </a:lnTo>
                <a:lnTo>
                  <a:pt x="628040" y="0"/>
                </a:lnTo>
                <a:close/>
              </a:path>
              <a:path extrusionOk="0" h="1389379" w="1864360">
                <a:moveTo>
                  <a:pt x="1257240" y="1187176"/>
                </a:moveTo>
                <a:lnTo>
                  <a:pt x="361086" y="1187176"/>
                </a:lnTo>
                <a:lnTo>
                  <a:pt x="470649" y="1207495"/>
                </a:lnTo>
                <a:lnTo>
                  <a:pt x="581748" y="1220557"/>
                </a:lnTo>
                <a:lnTo>
                  <a:pt x="694397" y="1229264"/>
                </a:lnTo>
                <a:lnTo>
                  <a:pt x="805497" y="1232167"/>
                </a:lnTo>
                <a:lnTo>
                  <a:pt x="916597" y="1229264"/>
                </a:lnTo>
                <a:lnTo>
                  <a:pt x="1024610" y="1222007"/>
                </a:lnTo>
                <a:lnTo>
                  <a:pt x="1135710" y="1207495"/>
                </a:lnTo>
                <a:lnTo>
                  <a:pt x="1243736" y="1190080"/>
                </a:lnTo>
                <a:lnTo>
                  <a:pt x="1257240" y="1187176"/>
                </a:lnTo>
                <a:close/>
              </a:path>
              <a:path extrusionOk="0" h="1389379" w="1864360">
                <a:moveTo>
                  <a:pt x="1175842" y="161099"/>
                </a:moveTo>
                <a:lnTo>
                  <a:pt x="1132624" y="174155"/>
                </a:lnTo>
                <a:lnTo>
                  <a:pt x="1078623" y="188671"/>
                </a:lnTo>
                <a:lnTo>
                  <a:pt x="1026160" y="200279"/>
                </a:lnTo>
                <a:lnTo>
                  <a:pt x="970610" y="210439"/>
                </a:lnTo>
                <a:lnTo>
                  <a:pt x="916597" y="217703"/>
                </a:lnTo>
                <a:lnTo>
                  <a:pt x="861047" y="222059"/>
                </a:lnTo>
                <a:lnTo>
                  <a:pt x="1182568" y="222059"/>
                </a:lnTo>
                <a:lnTo>
                  <a:pt x="1175842" y="161099"/>
                </a:lnTo>
                <a:close/>
              </a:path>
            </a:pathLst>
          </a:custGeom>
          <a:solidFill>
            <a:srgbClr val="6AA84F"/>
          </a:solidFill>
          <a:ln>
            <a:noFill/>
          </a:ln>
        </p:spPr>
        <p:txBody>
          <a:bodyPr anchorCtr="0" anchor="t" bIns="0" lIns="0" spcFirstLastPara="1" rIns="0" wrap="square" tIns="0">
            <a:noAutofit/>
          </a:bodyPr>
          <a:lstStyle/>
          <a:p>
            <a:pPr indent="0" lvl="0" marL="0" rtl="0" algn="l">
              <a:spcBef>
                <a:spcPts val="0"/>
              </a:spcBef>
              <a:spcAft>
                <a:spcPts val="0"/>
              </a:spcAft>
              <a:buNone/>
            </a:pPr>
            <a:r>
              <a:t/>
            </a:r>
            <a:endParaRPr sz="1200">
              <a:solidFill>
                <a:srgbClr val="FFFFFF"/>
              </a:solidFill>
              <a:latin typeface="Open Sans"/>
              <a:ea typeface="Open Sans"/>
              <a:cs typeface="Open Sans"/>
              <a:sym typeface="Open Sans"/>
            </a:endParaRPr>
          </a:p>
        </p:txBody>
      </p:sp>
      <p:sp>
        <p:nvSpPr>
          <p:cNvPr id="2110" name="Google Shape;2110;p212"/>
          <p:cNvSpPr/>
          <p:nvPr/>
        </p:nvSpPr>
        <p:spPr>
          <a:xfrm>
            <a:off x="2969900" y="3941870"/>
            <a:ext cx="1884806" cy="1992982"/>
          </a:xfrm>
          <a:custGeom>
            <a:rect b="b" l="l" r="r" t="t"/>
            <a:pathLst>
              <a:path extrusionOk="0" h="1604010" w="1554479">
                <a:moveTo>
                  <a:pt x="1501816" y="641476"/>
                </a:moveTo>
                <a:lnTo>
                  <a:pt x="194297" y="641476"/>
                </a:lnTo>
                <a:lnTo>
                  <a:pt x="246735" y="735812"/>
                </a:lnTo>
                <a:lnTo>
                  <a:pt x="305333" y="824344"/>
                </a:lnTo>
                <a:lnTo>
                  <a:pt x="370103" y="911421"/>
                </a:lnTo>
                <a:lnTo>
                  <a:pt x="437946" y="994147"/>
                </a:lnTo>
                <a:lnTo>
                  <a:pt x="510425" y="1073969"/>
                </a:lnTo>
                <a:lnTo>
                  <a:pt x="584454" y="1147986"/>
                </a:lnTo>
                <a:lnTo>
                  <a:pt x="666178" y="1220551"/>
                </a:lnTo>
                <a:lnTo>
                  <a:pt x="747915" y="1288762"/>
                </a:lnTo>
                <a:lnTo>
                  <a:pt x="834263" y="1352619"/>
                </a:lnTo>
                <a:lnTo>
                  <a:pt x="925245" y="1410672"/>
                </a:lnTo>
                <a:lnTo>
                  <a:pt x="1019314" y="1467272"/>
                </a:lnTo>
                <a:lnTo>
                  <a:pt x="1116469" y="1518069"/>
                </a:lnTo>
                <a:lnTo>
                  <a:pt x="1218247" y="1563060"/>
                </a:lnTo>
                <a:lnTo>
                  <a:pt x="1318488" y="1603696"/>
                </a:lnTo>
                <a:lnTo>
                  <a:pt x="1088707" y="1028978"/>
                </a:lnTo>
                <a:lnTo>
                  <a:pt x="1501816" y="641476"/>
                </a:lnTo>
                <a:close/>
              </a:path>
              <a:path extrusionOk="0" h="1604010" w="1554479">
                <a:moveTo>
                  <a:pt x="464172" y="0"/>
                </a:moveTo>
                <a:lnTo>
                  <a:pt x="0" y="734364"/>
                </a:lnTo>
                <a:lnTo>
                  <a:pt x="194297" y="641476"/>
                </a:lnTo>
                <a:lnTo>
                  <a:pt x="1501816" y="641476"/>
                </a:lnTo>
                <a:lnTo>
                  <a:pt x="1554416" y="592137"/>
                </a:lnTo>
                <a:lnTo>
                  <a:pt x="1471155" y="538429"/>
                </a:lnTo>
                <a:lnTo>
                  <a:pt x="1427975" y="506514"/>
                </a:lnTo>
                <a:lnTo>
                  <a:pt x="1384795" y="473125"/>
                </a:lnTo>
                <a:lnTo>
                  <a:pt x="1306144" y="399110"/>
                </a:lnTo>
                <a:lnTo>
                  <a:pt x="1272222" y="359930"/>
                </a:lnTo>
                <a:lnTo>
                  <a:pt x="1236751" y="317842"/>
                </a:lnTo>
                <a:lnTo>
                  <a:pt x="1207452" y="274294"/>
                </a:lnTo>
                <a:lnTo>
                  <a:pt x="1176616" y="227850"/>
                </a:lnTo>
                <a:lnTo>
                  <a:pt x="1150391" y="182867"/>
                </a:lnTo>
                <a:lnTo>
                  <a:pt x="1343152" y="89979"/>
                </a:lnTo>
                <a:lnTo>
                  <a:pt x="464172" y="0"/>
                </a:lnTo>
                <a:close/>
              </a:path>
            </a:pathLst>
          </a:custGeom>
          <a:solidFill>
            <a:srgbClr val="1155CC"/>
          </a:solidFill>
          <a:ln>
            <a:noFill/>
          </a:ln>
        </p:spPr>
        <p:txBody>
          <a:bodyPr anchorCtr="0" anchor="t" bIns="0" lIns="0" spcFirstLastPara="1" rIns="0" wrap="square" tIns="0">
            <a:noAutofit/>
          </a:bodyPr>
          <a:lstStyle/>
          <a:p>
            <a:pPr indent="0" lvl="0" marL="0" rtl="0" algn="l">
              <a:spcBef>
                <a:spcPts val="0"/>
              </a:spcBef>
              <a:spcAft>
                <a:spcPts val="0"/>
              </a:spcAft>
              <a:buNone/>
            </a:pPr>
            <a:r>
              <a:t/>
            </a:r>
            <a:endParaRPr sz="1200">
              <a:solidFill>
                <a:srgbClr val="FFFFFF"/>
              </a:solidFill>
              <a:latin typeface="Open Sans"/>
              <a:ea typeface="Open Sans"/>
              <a:cs typeface="Open Sans"/>
              <a:sym typeface="Open Sans"/>
            </a:endParaRPr>
          </a:p>
        </p:txBody>
      </p:sp>
      <p:sp>
        <p:nvSpPr>
          <p:cNvPr id="2111" name="Google Shape;2111;p212"/>
          <p:cNvSpPr/>
          <p:nvPr/>
        </p:nvSpPr>
        <p:spPr>
          <a:xfrm>
            <a:off x="2976216" y="2523202"/>
            <a:ext cx="1667685" cy="2012707"/>
          </a:xfrm>
          <a:custGeom>
            <a:rect b="b" l="l" r="r" t="t"/>
            <a:pathLst>
              <a:path extrusionOk="0" h="1619885" w="1375410">
                <a:moveTo>
                  <a:pt x="906805" y="0"/>
                </a:moveTo>
                <a:lnTo>
                  <a:pt x="4635" y="107314"/>
                </a:lnTo>
                <a:lnTo>
                  <a:pt x="202361" y="194322"/>
                </a:lnTo>
                <a:lnTo>
                  <a:pt x="156019" y="291477"/>
                </a:lnTo>
                <a:lnTo>
                  <a:pt x="117398" y="390093"/>
                </a:lnTo>
                <a:lnTo>
                  <a:pt x="84962" y="490156"/>
                </a:lnTo>
                <a:lnTo>
                  <a:pt x="57150" y="591667"/>
                </a:lnTo>
                <a:lnTo>
                  <a:pt x="33985" y="694639"/>
                </a:lnTo>
                <a:lnTo>
                  <a:pt x="18529" y="796150"/>
                </a:lnTo>
                <a:lnTo>
                  <a:pt x="7721" y="900569"/>
                </a:lnTo>
                <a:lnTo>
                  <a:pt x="1536" y="1003528"/>
                </a:lnTo>
                <a:lnTo>
                  <a:pt x="0" y="1106487"/>
                </a:lnTo>
                <a:lnTo>
                  <a:pt x="7721" y="1209459"/>
                </a:lnTo>
                <a:lnTo>
                  <a:pt x="18529" y="1313865"/>
                </a:lnTo>
                <a:lnTo>
                  <a:pt x="35521" y="1416837"/>
                </a:lnTo>
                <a:lnTo>
                  <a:pt x="60248" y="1519796"/>
                </a:lnTo>
                <a:lnTo>
                  <a:pt x="88049" y="1619859"/>
                </a:lnTo>
                <a:lnTo>
                  <a:pt x="429450" y="1096340"/>
                </a:lnTo>
                <a:lnTo>
                  <a:pt x="1077846" y="1096340"/>
                </a:lnTo>
                <a:lnTo>
                  <a:pt x="1076731" y="1077480"/>
                </a:lnTo>
                <a:lnTo>
                  <a:pt x="1075182" y="1025283"/>
                </a:lnTo>
                <a:lnTo>
                  <a:pt x="1078280" y="973074"/>
                </a:lnTo>
                <a:lnTo>
                  <a:pt x="1084452" y="922312"/>
                </a:lnTo>
                <a:lnTo>
                  <a:pt x="1090637" y="870115"/>
                </a:lnTo>
                <a:lnTo>
                  <a:pt x="1102995" y="819353"/>
                </a:lnTo>
                <a:lnTo>
                  <a:pt x="1116901" y="768591"/>
                </a:lnTo>
                <a:lnTo>
                  <a:pt x="1135430" y="719289"/>
                </a:lnTo>
                <a:lnTo>
                  <a:pt x="1155522" y="668528"/>
                </a:lnTo>
                <a:lnTo>
                  <a:pt x="1177150" y="622122"/>
                </a:lnTo>
                <a:lnTo>
                  <a:pt x="1318286" y="622122"/>
                </a:lnTo>
                <a:lnTo>
                  <a:pt x="906805" y="0"/>
                </a:lnTo>
                <a:close/>
              </a:path>
              <a:path extrusionOk="0" h="1619885" w="1375410">
                <a:moveTo>
                  <a:pt x="1077846" y="1096340"/>
                </a:moveTo>
                <a:lnTo>
                  <a:pt x="429450" y="1096340"/>
                </a:lnTo>
                <a:lnTo>
                  <a:pt x="1082916" y="1173200"/>
                </a:lnTo>
                <a:lnTo>
                  <a:pt x="1079817" y="1129690"/>
                </a:lnTo>
                <a:lnTo>
                  <a:pt x="1077846" y="1096340"/>
                </a:lnTo>
                <a:close/>
              </a:path>
              <a:path extrusionOk="0" h="1619885" w="1375410">
                <a:moveTo>
                  <a:pt x="1318286" y="622122"/>
                </a:moveTo>
                <a:lnTo>
                  <a:pt x="1177150" y="622122"/>
                </a:lnTo>
                <a:lnTo>
                  <a:pt x="1374876" y="707682"/>
                </a:lnTo>
                <a:lnTo>
                  <a:pt x="1318286" y="622122"/>
                </a:lnTo>
                <a:close/>
              </a:path>
            </a:pathLst>
          </a:custGeom>
          <a:solidFill>
            <a:srgbClr val="351C75"/>
          </a:solidFill>
          <a:ln>
            <a:noFill/>
          </a:ln>
        </p:spPr>
        <p:txBody>
          <a:bodyPr anchorCtr="0" anchor="t" bIns="0" lIns="0" spcFirstLastPara="1" rIns="0" wrap="square" tIns="0">
            <a:noAutofit/>
          </a:bodyPr>
          <a:lstStyle/>
          <a:p>
            <a:pPr indent="0" lvl="0" marL="0" rtl="0" algn="l">
              <a:spcBef>
                <a:spcPts val="0"/>
              </a:spcBef>
              <a:spcAft>
                <a:spcPts val="0"/>
              </a:spcAft>
              <a:buNone/>
            </a:pPr>
            <a:r>
              <a:t/>
            </a:r>
            <a:endParaRPr sz="1200">
              <a:solidFill>
                <a:srgbClr val="FFFFFF"/>
              </a:solidFill>
              <a:latin typeface="Open Sans"/>
              <a:ea typeface="Open Sans"/>
              <a:cs typeface="Open Sans"/>
              <a:sym typeface="Open Sans"/>
            </a:endParaRPr>
          </a:p>
        </p:txBody>
      </p:sp>
      <p:sp>
        <p:nvSpPr>
          <p:cNvPr id="2112" name="Google Shape;2112;p212"/>
          <p:cNvSpPr/>
          <p:nvPr/>
        </p:nvSpPr>
        <p:spPr>
          <a:xfrm>
            <a:off x="3320259" y="1294050"/>
            <a:ext cx="2248217" cy="1812304"/>
          </a:xfrm>
          <a:custGeom>
            <a:rect b="b" l="l" r="r" t="t"/>
            <a:pathLst>
              <a:path extrusionOk="0" h="1458595" w="1854200">
                <a:moveTo>
                  <a:pt x="1726744" y="932954"/>
                </a:moveTo>
                <a:lnTo>
                  <a:pt x="647700" y="932954"/>
                </a:lnTo>
                <a:lnTo>
                  <a:pt x="994689" y="1458201"/>
                </a:lnTo>
                <a:lnTo>
                  <a:pt x="1028611" y="1427733"/>
                </a:lnTo>
                <a:lnTo>
                  <a:pt x="1068705" y="1392910"/>
                </a:lnTo>
                <a:lnTo>
                  <a:pt x="1155065" y="1329067"/>
                </a:lnTo>
                <a:lnTo>
                  <a:pt x="1201331" y="1301495"/>
                </a:lnTo>
                <a:lnTo>
                  <a:pt x="1249133" y="1273924"/>
                </a:lnTo>
                <a:lnTo>
                  <a:pt x="1298486" y="1250708"/>
                </a:lnTo>
                <a:lnTo>
                  <a:pt x="1349375" y="1228953"/>
                </a:lnTo>
                <a:lnTo>
                  <a:pt x="1401800" y="1211541"/>
                </a:lnTo>
                <a:lnTo>
                  <a:pt x="1455775" y="1192682"/>
                </a:lnTo>
                <a:lnTo>
                  <a:pt x="1508213" y="1179614"/>
                </a:lnTo>
                <a:lnTo>
                  <a:pt x="1635325" y="1179614"/>
                </a:lnTo>
                <a:lnTo>
                  <a:pt x="1726744" y="932954"/>
                </a:lnTo>
                <a:close/>
              </a:path>
              <a:path extrusionOk="0" h="1458595" w="1854200">
                <a:moveTo>
                  <a:pt x="1635325" y="1179614"/>
                </a:moveTo>
                <a:lnTo>
                  <a:pt x="1508213" y="1179614"/>
                </a:lnTo>
                <a:lnTo>
                  <a:pt x="1562188" y="1376946"/>
                </a:lnTo>
                <a:lnTo>
                  <a:pt x="1635325" y="1179614"/>
                </a:lnTo>
                <a:close/>
              </a:path>
              <a:path extrusionOk="0" h="1458595" w="1854200">
                <a:moveTo>
                  <a:pt x="1196708" y="0"/>
                </a:moveTo>
                <a:lnTo>
                  <a:pt x="1249133" y="200228"/>
                </a:lnTo>
                <a:lnTo>
                  <a:pt x="1139647" y="227799"/>
                </a:lnTo>
                <a:lnTo>
                  <a:pt x="1034783" y="261175"/>
                </a:lnTo>
                <a:lnTo>
                  <a:pt x="929919" y="300342"/>
                </a:lnTo>
                <a:lnTo>
                  <a:pt x="829678" y="343877"/>
                </a:lnTo>
                <a:lnTo>
                  <a:pt x="730973" y="391756"/>
                </a:lnTo>
                <a:lnTo>
                  <a:pt x="636905" y="442544"/>
                </a:lnTo>
                <a:lnTo>
                  <a:pt x="542836" y="502030"/>
                </a:lnTo>
                <a:lnTo>
                  <a:pt x="454939" y="561517"/>
                </a:lnTo>
                <a:lnTo>
                  <a:pt x="368579" y="626808"/>
                </a:lnTo>
                <a:lnTo>
                  <a:pt x="288391" y="696455"/>
                </a:lnTo>
                <a:lnTo>
                  <a:pt x="208191" y="770458"/>
                </a:lnTo>
                <a:lnTo>
                  <a:pt x="135712" y="847356"/>
                </a:lnTo>
                <a:lnTo>
                  <a:pt x="64770" y="930059"/>
                </a:lnTo>
                <a:lnTo>
                  <a:pt x="0" y="1014209"/>
                </a:lnTo>
                <a:lnTo>
                  <a:pt x="647700" y="932954"/>
                </a:lnTo>
                <a:lnTo>
                  <a:pt x="1726744" y="932954"/>
                </a:lnTo>
                <a:lnTo>
                  <a:pt x="1853653" y="590537"/>
                </a:lnTo>
                <a:lnTo>
                  <a:pt x="1196708" y="0"/>
                </a:lnTo>
                <a:close/>
              </a:path>
            </a:pathLst>
          </a:custGeom>
          <a:solidFill>
            <a:srgbClr val="741B47"/>
          </a:solidFill>
          <a:ln>
            <a:noFill/>
          </a:ln>
        </p:spPr>
        <p:txBody>
          <a:bodyPr anchorCtr="0" anchor="t" bIns="0" lIns="0" spcFirstLastPara="1" rIns="0" wrap="square" tIns="0">
            <a:noAutofit/>
          </a:bodyPr>
          <a:lstStyle/>
          <a:p>
            <a:pPr indent="0" lvl="0" marL="0" rtl="0" algn="l">
              <a:spcBef>
                <a:spcPts val="0"/>
              </a:spcBef>
              <a:spcAft>
                <a:spcPts val="0"/>
              </a:spcAft>
              <a:buNone/>
            </a:pPr>
            <a:r>
              <a:t/>
            </a:r>
            <a:endParaRPr sz="1200">
              <a:solidFill>
                <a:srgbClr val="FFFFFF"/>
              </a:solidFill>
              <a:latin typeface="Open Sans"/>
              <a:ea typeface="Open Sans"/>
              <a:cs typeface="Open Sans"/>
              <a:sym typeface="Open Sans"/>
            </a:endParaRPr>
          </a:p>
        </p:txBody>
      </p:sp>
      <p:sp>
        <p:nvSpPr>
          <p:cNvPr id="2113" name="Google Shape;2113;p212"/>
          <p:cNvSpPr/>
          <p:nvPr/>
        </p:nvSpPr>
        <p:spPr>
          <a:xfrm>
            <a:off x="5094196" y="1472102"/>
            <a:ext cx="1923303" cy="1719993"/>
          </a:xfrm>
          <a:custGeom>
            <a:rect b="b" l="l" r="r" t="t"/>
            <a:pathLst>
              <a:path extrusionOk="0" h="1384300" w="1586229">
                <a:moveTo>
                  <a:pt x="222110" y="0"/>
                </a:moveTo>
                <a:lnTo>
                  <a:pt x="109512" y="0"/>
                </a:lnTo>
                <a:lnTo>
                  <a:pt x="0" y="2908"/>
                </a:lnTo>
                <a:lnTo>
                  <a:pt x="467360" y="432409"/>
                </a:lnTo>
                <a:lnTo>
                  <a:pt x="240626" y="1012825"/>
                </a:lnTo>
                <a:lnTo>
                  <a:pt x="340880" y="1028788"/>
                </a:lnTo>
                <a:lnTo>
                  <a:pt x="393318" y="1040396"/>
                </a:lnTo>
                <a:lnTo>
                  <a:pt x="447306" y="1053452"/>
                </a:lnTo>
                <a:lnTo>
                  <a:pt x="552195" y="1088275"/>
                </a:lnTo>
                <a:lnTo>
                  <a:pt x="601560" y="1111504"/>
                </a:lnTo>
                <a:lnTo>
                  <a:pt x="652462" y="1136167"/>
                </a:lnTo>
                <a:lnTo>
                  <a:pt x="698728" y="1162278"/>
                </a:lnTo>
                <a:lnTo>
                  <a:pt x="746544" y="1192758"/>
                </a:lnTo>
                <a:lnTo>
                  <a:pt x="789736" y="1223225"/>
                </a:lnTo>
                <a:lnTo>
                  <a:pt x="657085" y="1384287"/>
                </a:lnTo>
                <a:lnTo>
                  <a:pt x="1496187" y="1115847"/>
                </a:lnTo>
                <a:lnTo>
                  <a:pt x="1568700" y="426605"/>
                </a:lnTo>
                <a:lnTo>
                  <a:pt x="1451444" y="426605"/>
                </a:lnTo>
                <a:lnTo>
                  <a:pt x="1361986" y="362762"/>
                </a:lnTo>
                <a:lnTo>
                  <a:pt x="1267891" y="306171"/>
                </a:lnTo>
                <a:lnTo>
                  <a:pt x="1170724" y="252488"/>
                </a:lnTo>
                <a:lnTo>
                  <a:pt x="1072006" y="204597"/>
                </a:lnTo>
                <a:lnTo>
                  <a:pt x="971740" y="161074"/>
                </a:lnTo>
                <a:lnTo>
                  <a:pt x="869937" y="123342"/>
                </a:lnTo>
                <a:lnTo>
                  <a:pt x="763511" y="89966"/>
                </a:lnTo>
                <a:lnTo>
                  <a:pt x="658622" y="62395"/>
                </a:lnTo>
                <a:lnTo>
                  <a:pt x="552195" y="37731"/>
                </a:lnTo>
                <a:lnTo>
                  <a:pt x="442683" y="20320"/>
                </a:lnTo>
                <a:lnTo>
                  <a:pt x="331622" y="7264"/>
                </a:lnTo>
                <a:lnTo>
                  <a:pt x="222110" y="0"/>
                </a:lnTo>
                <a:close/>
              </a:path>
              <a:path extrusionOk="0" h="1384300" w="1586229">
                <a:moveTo>
                  <a:pt x="1585645" y="265544"/>
                </a:moveTo>
                <a:lnTo>
                  <a:pt x="1451444" y="426605"/>
                </a:lnTo>
                <a:lnTo>
                  <a:pt x="1568700" y="426605"/>
                </a:lnTo>
                <a:lnTo>
                  <a:pt x="1585645" y="265544"/>
                </a:lnTo>
                <a:close/>
              </a:path>
            </a:pathLst>
          </a:custGeom>
          <a:solidFill>
            <a:srgbClr val="CC0000"/>
          </a:solidFill>
          <a:ln>
            <a:noFill/>
          </a:ln>
        </p:spPr>
        <p:txBody>
          <a:bodyPr anchorCtr="0" anchor="t" bIns="0" lIns="0" spcFirstLastPara="1" rIns="0" wrap="square" tIns="0">
            <a:noAutofit/>
          </a:bodyPr>
          <a:lstStyle/>
          <a:p>
            <a:pPr indent="0" lvl="0" marL="0" rtl="0" algn="l">
              <a:spcBef>
                <a:spcPts val="0"/>
              </a:spcBef>
              <a:spcAft>
                <a:spcPts val="0"/>
              </a:spcAft>
              <a:buNone/>
            </a:pPr>
            <a:r>
              <a:t/>
            </a:r>
            <a:endParaRPr sz="1200">
              <a:solidFill>
                <a:srgbClr val="FFFFFF"/>
              </a:solidFill>
              <a:latin typeface="Open Sans"/>
              <a:ea typeface="Open Sans"/>
              <a:cs typeface="Open Sans"/>
              <a:sym typeface="Open Sans"/>
            </a:endParaRPr>
          </a:p>
        </p:txBody>
      </p:sp>
      <p:sp>
        <p:nvSpPr>
          <p:cNvPr id="2114" name="Google Shape;2114;p212"/>
          <p:cNvSpPr/>
          <p:nvPr/>
        </p:nvSpPr>
        <p:spPr>
          <a:xfrm>
            <a:off x="6173699" y="2161349"/>
            <a:ext cx="1834760" cy="2231255"/>
          </a:xfrm>
          <a:custGeom>
            <a:rect b="b" l="l" r="r" t="t"/>
            <a:pathLst>
              <a:path extrusionOk="0" h="1795779" w="1513204">
                <a:moveTo>
                  <a:pt x="730097" y="0"/>
                </a:moveTo>
                <a:lnTo>
                  <a:pt x="666673" y="612495"/>
                </a:lnTo>
                <a:lnTo>
                  <a:pt x="43307" y="812787"/>
                </a:lnTo>
                <a:lnTo>
                  <a:pt x="66509" y="850519"/>
                </a:lnTo>
                <a:lnTo>
                  <a:pt x="94361" y="895515"/>
                </a:lnTo>
                <a:lnTo>
                  <a:pt x="119100" y="941958"/>
                </a:lnTo>
                <a:lnTo>
                  <a:pt x="140766" y="989850"/>
                </a:lnTo>
                <a:lnTo>
                  <a:pt x="159321" y="1037755"/>
                </a:lnTo>
                <a:lnTo>
                  <a:pt x="177888" y="1087094"/>
                </a:lnTo>
                <a:lnTo>
                  <a:pt x="190258" y="1137894"/>
                </a:lnTo>
                <a:lnTo>
                  <a:pt x="202628" y="1190155"/>
                </a:lnTo>
                <a:lnTo>
                  <a:pt x="208826" y="1240942"/>
                </a:lnTo>
                <a:lnTo>
                  <a:pt x="215011" y="1294650"/>
                </a:lnTo>
                <a:lnTo>
                  <a:pt x="216560" y="1346898"/>
                </a:lnTo>
                <a:lnTo>
                  <a:pt x="0" y="1351254"/>
                </a:lnTo>
                <a:lnTo>
                  <a:pt x="750201" y="1795386"/>
                </a:lnTo>
                <a:lnTo>
                  <a:pt x="1505721" y="1329486"/>
                </a:lnTo>
                <a:lnTo>
                  <a:pt x="1293139" y="1329486"/>
                </a:lnTo>
                <a:lnTo>
                  <a:pt x="1290040" y="1223530"/>
                </a:lnTo>
                <a:lnTo>
                  <a:pt x="1277670" y="1119035"/>
                </a:lnTo>
                <a:lnTo>
                  <a:pt x="1260652" y="1014526"/>
                </a:lnTo>
                <a:lnTo>
                  <a:pt x="1238999" y="911478"/>
                </a:lnTo>
                <a:lnTo>
                  <a:pt x="1211160" y="809878"/>
                </a:lnTo>
                <a:lnTo>
                  <a:pt x="1178674" y="712635"/>
                </a:lnTo>
                <a:lnTo>
                  <a:pt x="1138453" y="613943"/>
                </a:lnTo>
                <a:lnTo>
                  <a:pt x="1096695" y="519595"/>
                </a:lnTo>
                <a:lnTo>
                  <a:pt x="1048740" y="425259"/>
                </a:lnTo>
                <a:lnTo>
                  <a:pt x="993051" y="335267"/>
                </a:lnTo>
                <a:lnTo>
                  <a:pt x="934275" y="246735"/>
                </a:lnTo>
                <a:lnTo>
                  <a:pt x="872401" y="161099"/>
                </a:lnTo>
                <a:lnTo>
                  <a:pt x="801255" y="78371"/>
                </a:lnTo>
                <a:lnTo>
                  <a:pt x="730097" y="0"/>
                </a:lnTo>
                <a:close/>
              </a:path>
              <a:path extrusionOk="0" h="1795779" w="1513204">
                <a:moveTo>
                  <a:pt x="1512785" y="1325130"/>
                </a:moveTo>
                <a:lnTo>
                  <a:pt x="1293139" y="1329486"/>
                </a:lnTo>
                <a:lnTo>
                  <a:pt x="1505721" y="1329486"/>
                </a:lnTo>
                <a:lnTo>
                  <a:pt x="1512785" y="1325130"/>
                </a:lnTo>
                <a:close/>
              </a:path>
            </a:pathLst>
          </a:custGeom>
          <a:solidFill>
            <a:srgbClr val="E69138"/>
          </a:solidFill>
          <a:ln>
            <a:noFill/>
          </a:ln>
        </p:spPr>
        <p:txBody>
          <a:bodyPr anchorCtr="0" anchor="t" bIns="0" lIns="0" spcFirstLastPara="1" rIns="0" wrap="square" tIns="0">
            <a:noAutofit/>
          </a:bodyPr>
          <a:lstStyle/>
          <a:p>
            <a:pPr indent="0" lvl="0" marL="0" rtl="0" algn="l">
              <a:spcBef>
                <a:spcPts val="0"/>
              </a:spcBef>
              <a:spcAft>
                <a:spcPts val="0"/>
              </a:spcAft>
              <a:buNone/>
            </a:pPr>
            <a:r>
              <a:t/>
            </a:r>
            <a:endParaRPr sz="1200">
              <a:solidFill>
                <a:srgbClr val="FFFFFF"/>
              </a:solidFill>
              <a:latin typeface="Open Sans"/>
              <a:ea typeface="Open Sans"/>
              <a:cs typeface="Open Sans"/>
              <a:sym typeface="Open Sans"/>
            </a:endParaRPr>
          </a:p>
        </p:txBody>
      </p:sp>
      <p:sp>
        <p:nvSpPr>
          <p:cNvPr id="2115" name="Google Shape;2115;p212"/>
          <p:cNvSpPr/>
          <p:nvPr/>
        </p:nvSpPr>
        <p:spPr>
          <a:xfrm>
            <a:off x="3171542" y="3209542"/>
            <a:ext cx="1047885" cy="401593"/>
          </a:xfrm>
          <a:custGeom>
            <a:rect b="b" l="l" r="r" t="t"/>
            <a:pathLst>
              <a:path extrusionOk="0" h="323214" w="864235">
                <a:moveTo>
                  <a:pt x="0" y="323165"/>
                </a:moveTo>
                <a:lnTo>
                  <a:pt x="863780" y="323165"/>
                </a:lnTo>
                <a:lnTo>
                  <a:pt x="863780" y="0"/>
                </a:lnTo>
                <a:lnTo>
                  <a:pt x="0" y="0"/>
                </a:lnTo>
                <a:lnTo>
                  <a:pt x="0" y="323165"/>
                </a:lnTo>
                <a:close/>
              </a:path>
            </a:pathLst>
          </a:custGeom>
          <a:noFill/>
          <a:ln>
            <a:noFill/>
          </a:ln>
        </p:spPr>
        <p:txBody>
          <a:bodyPr anchorCtr="0" anchor="t" bIns="0" lIns="0" spcFirstLastPara="1" rIns="0" wrap="square" tIns="0">
            <a:noAutofit/>
          </a:bodyPr>
          <a:lstStyle/>
          <a:p>
            <a:pPr indent="0" lvl="0" marL="0" rtl="0" algn="l">
              <a:spcBef>
                <a:spcPts val="0"/>
              </a:spcBef>
              <a:spcAft>
                <a:spcPts val="0"/>
              </a:spcAft>
              <a:buNone/>
            </a:pPr>
            <a:r>
              <a:t/>
            </a:r>
            <a:endParaRPr sz="1200">
              <a:solidFill>
                <a:srgbClr val="FFFFFF"/>
              </a:solidFill>
              <a:latin typeface="Open Sans"/>
              <a:ea typeface="Open Sans"/>
              <a:cs typeface="Open Sans"/>
              <a:sym typeface="Open Sans"/>
            </a:endParaRPr>
          </a:p>
        </p:txBody>
      </p:sp>
      <p:sp>
        <p:nvSpPr>
          <p:cNvPr id="2116" name="Google Shape;2116;p212"/>
          <p:cNvSpPr txBox="1"/>
          <p:nvPr/>
        </p:nvSpPr>
        <p:spPr>
          <a:xfrm>
            <a:off x="3549567" y="3129295"/>
            <a:ext cx="660300" cy="420300"/>
          </a:xfrm>
          <a:prstGeom prst="rect">
            <a:avLst/>
          </a:prstGeom>
          <a:noFill/>
          <a:ln>
            <a:noFill/>
          </a:ln>
        </p:spPr>
        <p:txBody>
          <a:bodyPr anchorCtr="0" anchor="t" bIns="0" lIns="0" spcFirstLastPara="1" rIns="0" wrap="square" tIns="14600">
            <a:noAutofit/>
          </a:bodyPr>
          <a:lstStyle/>
          <a:p>
            <a:pPr indent="0" lvl="0" marL="0" rtl="0" algn="l">
              <a:spcBef>
                <a:spcPts val="0"/>
              </a:spcBef>
              <a:spcAft>
                <a:spcPts val="0"/>
              </a:spcAft>
              <a:buNone/>
            </a:pPr>
            <a:r>
              <a:rPr lang="en-US" sz="2200">
                <a:solidFill>
                  <a:srgbClr val="FFFFFF"/>
                </a:solidFill>
                <a:latin typeface="Open Sans"/>
                <a:ea typeface="Open Sans"/>
                <a:cs typeface="Open Sans"/>
                <a:sym typeface="Open Sans"/>
              </a:rPr>
              <a:t>6</a:t>
            </a:r>
            <a:endParaRPr sz="2200">
              <a:solidFill>
                <a:srgbClr val="FFFFFF"/>
              </a:solidFill>
              <a:latin typeface="Open Sans"/>
              <a:ea typeface="Open Sans"/>
              <a:cs typeface="Open Sans"/>
              <a:sym typeface="Open Sans"/>
            </a:endParaRPr>
          </a:p>
        </p:txBody>
      </p:sp>
      <p:sp>
        <p:nvSpPr>
          <p:cNvPr id="2117" name="Google Shape;2117;p212"/>
          <p:cNvSpPr/>
          <p:nvPr/>
        </p:nvSpPr>
        <p:spPr>
          <a:xfrm>
            <a:off x="3447056" y="4544855"/>
            <a:ext cx="1047885" cy="401593"/>
          </a:xfrm>
          <a:custGeom>
            <a:rect b="b" l="l" r="r" t="t"/>
            <a:pathLst>
              <a:path extrusionOk="0" h="323214" w="864235">
                <a:moveTo>
                  <a:pt x="0" y="323165"/>
                </a:moveTo>
                <a:lnTo>
                  <a:pt x="863781" y="323165"/>
                </a:lnTo>
                <a:lnTo>
                  <a:pt x="863781" y="0"/>
                </a:lnTo>
                <a:lnTo>
                  <a:pt x="0" y="0"/>
                </a:lnTo>
                <a:lnTo>
                  <a:pt x="0" y="323165"/>
                </a:lnTo>
                <a:close/>
              </a:path>
            </a:pathLst>
          </a:custGeom>
          <a:noFill/>
          <a:ln>
            <a:noFill/>
          </a:ln>
        </p:spPr>
        <p:txBody>
          <a:bodyPr anchorCtr="0" anchor="t" bIns="0" lIns="0" spcFirstLastPara="1" rIns="0" wrap="square" tIns="0">
            <a:noAutofit/>
          </a:bodyPr>
          <a:lstStyle/>
          <a:p>
            <a:pPr indent="0" lvl="0" marL="0" rtl="0" algn="l">
              <a:spcBef>
                <a:spcPts val="0"/>
              </a:spcBef>
              <a:spcAft>
                <a:spcPts val="0"/>
              </a:spcAft>
              <a:buNone/>
            </a:pPr>
            <a:r>
              <a:t/>
            </a:r>
            <a:endParaRPr sz="1200">
              <a:solidFill>
                <a:srgbClr val="FFFFFF"/>
              </a:solidFill>
              <a:latin typeface="Open Sans"/>
              <a:ea typeface="Open Sans"/>
              <a:cs typeface="Open Sans"/>
              <a:sym typeface="Open Sans"/>
            </a:endParaRPr>
          </a:p>
        </p:txBody>
      </p:sp>
      <p:sp>
        <p:nvSpPr>
          <p:cNvPr id="2118" name="Google Shape;2118;p212"/>
          <p:cNvSpPr txBox="1"/>
          <p:nvPr/>
        </p:nvSpPr>
        <p:spPr>
          <a:xfrm>
            <a:off x="3864010" y="4520497"/>
            <a:ext cx="997200" cy="420300"/>
          </a:xfrm>
          <a:prstGeom prst="rect">
            <a:avLst/>
          </a:prstGeom>
          <a:noFill/>
          <a:ln>
            <a:noFill/>
          </a:ln>
        </p:spPr>
        <p:txBody>
          <a:bodyPr anchorCtr="0" anchor="t" bIns="0" lIns="0" spcFirstLastPara="1" rIns="0" wrap="square" tIns="14600">
            <a:noAutofit/>
          </a:bodyPr>
          <a:lstStyle/>
          <a:p>
            <a:pPr indent="0" lvl="0" marL="0" rtl="0" algn="l">
              <a:spcBef>
                <a:spcPts val="0"/>
              </a:spcBef>
              <a:spcAft>
                <a:spcPts val="0"/>
              </a:spcAft>
              <a:buNone/>
            </a:pPr>
            <a:r>
              <a:rPr lang="en-US" sz="2200">
                <a:solidFill>
                  <a:srgbClr val="FFFFFF"/>
                </a:solidFill>
                <a:latin typeface="Open Sans"/>
                <a:ea typeface="Open Sans"/>
                <a:cs typeface="Open Sans"/>
                <a:sym typeface="Open Sans"/>
              </a:rPr>
              <a:t>5</a:t>
            </a:r>
            <a:endParaRPr sz="2200">
              <a:solidFill>
                <a:srgbClr val="FFFFFF"/>
              </a:solidFill>
              <a:latin typeface="Open Sans"/>
              <a:ea typeface="Open Sans"/>
              <a:cs typeface="Open Sans"/>
              <a:sym typeface="Open Sans"/>
            </a:endParaRPr>
          </a:p>
        </p:txBody>
      </p:sp>
      <p:sp>
        <p:nvSpPr>
          <p:cNvPr id="2119" name="Google Shape;2119;p212"/>
          <p:cNvSpPr/>
          <p:nvPr/>
        </p:nvSpPr>
        <p:spPr>
          <a:xfrm>
            <a:off x="4874347" y="5219986"/>
            <a:ext cx="814541" cy="401593"/>
          </a:xfrm>
          <a:custGeom>
            <a:rect b="b" l="l" r="r" t="t"/>
            <a:pathLst>
              <a:path extrusionOk="0" h="323214" w="864235">
                <a:moveTo>
                  <a:pt x="0" y="323165"/>
                </a:moveTo>
                <a:lnTo>
                  <a:pt x="863780" y="323165"/>
                </a:lnTo>
                <a:lnTo>
                  <a:pt x="863780" y="0"/>
                </a:lnTo>
                <a:lnTo>
                  <a:pt x="0" y="0"/>
                </a:lnTo>
                <a:lnTo>
                  <a:pt x="0" y="323165"/>
                </a:lnTo>
                <a:close/>
              </a:path>
            </a:pathLst>
          </a:custGeom>
          <a:noFill/>
          <a:ln>
            <a:noFill/>
          </a:ln>
        </p:spPr>
        <p:txBody>
          <a:bodyPr anchorCtr="0" anchor="t" bIns="0" lIns="0" spcFirstLastPara="1" rIns="0" wrap="square" tIns="0">
            <a:noAutofit/>
          </a:bodyPr>
          <a:lstStyle/>
          <a:p>
            <a:pPr indent="0" lvl="0" marL="0" rtl="0" algn="l">
              <a:spcBef>
                <a:spcPts val="0"/>
              </a:spcBef>
              <a:spcAft>
                <a:spcPts val="0"/>
              </a:spcAft>
              <a:buNone/>
            </a:pPr>
            <a:r>
              <a:t/>
            </a:r>
            <a:endParaRPr sz="1200">
              <a:solidFill>
                <a:srgbClr val="FFFFFF"/>
              </a:solidFill>
              <a:latin typeface="Open Sans"/>
              <a:ea typeface="Open Sans"/>
              <a:cs typeface="Open Sans"/>
              <a:sym typeface="Open Sans"/>
            </a:endParaRPr>
          </a:p>
        </p:txBody>
      </p:sp>
      <p:sp>
        <p:nvSpPr>
          <p:cNvPr id="2120" name="Google Shape;2120;p212"/>
          <p:cNvSpPr txBox="1"/>
          <p:nvPr/>
        </p:nvSpPr>
        <p:spPr>
          <a:xfrm>
            <a:off x="5072160" y="5263423"/>
            <a:ext cx="734100" cy="420300"/>
          </a:xfrm>
          <a:prstGeom prst="rect">
            <a:avLst/>
          </a:prstGeom>
          <a:solidFill>
            <a:srgbClr val="6AA84F"/>
          </a:solidFill>
          <a:ln>
            <a:noFill/>
          </a:ln>
        </p:spPr>
        <p:txBody>
          <a:bodyPr anchorCtr="0" anchor="t" bIns="0" lIns="0" spcFirstLastPara="1" rIns="0" wrap="square" tIns="14600">
            <a:noAutofit/>
          </a:bodyPr>
          <a:lstStyle/>
          <a:p>
            <a:pPr indent="0" lvl="0" marL="0" rtl="0" algn="l">
              <a:spcBef>
                <a:spcPts val="0"/>
              </a:spcBef>
              <a:spcAft>
                <a:spcPts val="0"/>
              </a:spcAft>
              <a:buNone/>
            </a:pPr>
            <a:r>
              <a:rPr lang="en-US" sz="2200">
                <a:solidFill>
                  <a:srgbClr val="FFFFFF"/>
                </a:solidFill>
                <a:latin typeface="Open Sans"/>
                <a:ea typeface="Open Sans"/>
                <a:cs typeface="Open Sans"/>
                <a:sym typeface="Open Sans"/>
              </a:rPr>
              <a:t>4</a:t>
            </a:r>
            <a:endParaRPr sz="2200">
              <a:solidFill>
                <a:srgbClr val="FFFFFF"/>
              </a:solidFill>
              <a:latin typeface="Open Sans"/>
              <a:ea typeface="Open Sans"/>
              <a:cs typeface="Open Sans"/>
              <a:sym typeface="Open Sans"/>
            </a:endParaRPr>
          </a:p>
        </p:txBody>
      </p:sp>
      <p:sp>
        <p:nvSpPr>
          <p:cNvPr id="2121" name="Google Shape;2121;p212"/>
          <p:cNvSpPr/>
          <p:nvPr/>
        </p:nvSpPr>
        <p:spPr>
          <a:xfrm>
            <a:off x="6122841" y="4685837"/>
            <a:ext cx="1047885" cy="401593"/>
          </a:xfrm>
          <a:custGeom>
            <a:rect b="b" l="l" r="r" t="t"/>
            <a:pathLst>
              <a:path extrusionOk="0" h="323214" w="864235">
                <a:moveTo>
                  <a:pt x="0" y="323165"/>
                </a:moveTo>
                <a:lnTo>
                  <a:pt x="863780" y="323165"/>
                </a:lnTo>
                <a:lnTo>
                  <a:pt x="863780" y="0"/>
                </a:lnTo>
                <a:lnTo>
                  <a:pt x="0" y="0"/>
                </a:lnTo>
                <a:lnTo>
                  <a:pt x="0" y="323165"/>
                </a:lnTo>
                <a:close/>
              </a:path>
            </a:pathLst>
          </a:custGeom>
          <a:noFill/>
          <a:ln>
            <a:noFill/>
          </a:ln>
        </p:spPr>
        <p:txBody>
          <a:bodyPr anchorCtr="0" anchor="t" bIns="0" lIns="0" spcFirstLastPara="1" rIns="0" wrap="square" tIns="0">
            <a:noAutofit/>
          </a:bodyPr>
          <a:lstStyle/>
          <a:p>
            <a:pPr indent="0" lvl="0" marL="0" rtl="0" algn="l">
              <a:spcBef>
                <a:spcPts val="0"/>
              </a:spcBef>
              <a:spcAft>
                <a:spcPts val="0"/>
              </a:spcAft>
              <a:buNone/>
            </a:pPr>
            <a:r>
              <a:t/>
            </a:r>
            <a:endParaRPr sz="1200">
              <a:solidFill>
                <a:srgbClr val="FFFFFF"/>
              </a:solidFill>
              <a:latin typeface="Open Sans"/>
              <a:ea typeface="Open Sans"/>
              <a:cs typeface="Open Sans"/>
              <a:sym typeface="Open Sans"/>
            </a:endParaRPr>
          </a:p>
        </p:txBody>
      </p:sp>
      <p:sp>
        <p:nvSpPr>
          <p:cNvPr id="2122" name="Google Shape;2122;p212"/>
          <p:cNvSpPr txBox="1"/>
          <p:nvPr/>
        </p:nvSpPr>
        <p:spPr>
          <a:xfrm>
            <a:off x="6449937" y="4711098"/>
            <a:ext cx="660300" cy="420300"/>
          </a:xfrm>
          <a:prstGeom prst="rect">
            <a:avLst/>
          </a:prstGeom>
          <a:solidFill>
            <a:srgbClr val="F1C232"/>
          </a:solidFill>
          <a:ln>
            <a:noFill/>
          </a:ln>
        </p:spPr>
        <p:txBody>
          <a:bodyPr anchorCtr="0" anchor="t" bIns="0" lIns="0" spcFirstLastPara="1" rIns="0" wrap="square" tIns="14600">
            <a:noAutofit/>
          </a:bodyPr>
          <a:lstStyle/>
          <a:p>
            <a:pPr indent="0" lvl="0" marL="0" rtl="0" algn="l">
              <a:spcBef>
                <a:spcPts val="0"/>
              </a:spcBef>
              <a:spcAft>
                <a:spcPts val="0"/>
              </a:spcAft>
              <a:buNone/>
            </a:pPr>
            <a:r>
              <a:rPr lang="en-US" sz="2200">
                <a:solidFill>
                  <a:srgbClr val="FFFFFF"/>
                </a:solidFill>
                <a:latin typeface="Open Sans"/>
                <a:ea typeface="Open Sans"/>
                <a:cs typeface="Open Sans"/>
                <a:sym typeface="Open Sans"/>
              </a:rPr>
              <a:t>3</a:t>
            </a:r>
            <a:endParaRPr sz="2200">
              <a:solidFill>
                <a:srgbClr val="FFFFFF"/>
              </a:solidFill>
              <a:latin typeface="Open Sans"/>
              <a:ea typeface="Open Sans"/>
              <a:cs typeface="Open Sans"/>
              <a:sym typeface="Open Sans"/>
            </a:endParaRPr>
          </a:p>
        </p:txBody>
      </p:sp>
      <p:sp>
        <p:nvSpPr>
          <p:cNvPr id="2123" name="Google Shape;2123;p212"/>
          <p:cNvSpPr/>
          <p:nvPr/>
        </p:nvSpPr>
        <p:spPr>
          <a:xfrm>
            <a:off x="6548908" y="3238787"/>
            <a:ext cx="1047885" cy="602785"/>
          </a:xfrm>
          <a:custGeom>
            <a:rect b="b" l="l" r="r" t="t"/>
            <a:pathLst>
              <a:path extrusionOk="0" h="485139" w="864235">
                <a:moveTo>
                  <a:pt x="0" y="484747"/>
                </a:moveTo>
                <a:lnTo>
                  <a:pt x="863780" y="484747"/>
                </a:lnTo>
                <a:lnTo>
                  <a:pt x="863780" y="0"/>
                </a:lnTo>
                <a:lnTo>
                  <a:pt x="0" y="0"/>
                </a:lnTo>
                <a:lnTo>
                  <a:pt x="0" y="484747"/>
                </a:lnTo>
                <a:close/>
              </a:path>
            </a:pathLst>
          </a:custGeom>
          <a:noFill/>
          <a:ln>
            <a:noFill/>
          </a:ln>
        </p:spPr>
        <p:txBody>
          <a:bodyPr anchorCtr="0" anchor="t" bIns="0" lIns="0" spcFirstLastPara="1" rIns="0" wrap="square" tIns="0">
            <a:noAutofit/>
          </a:bodyPr>
          <a:lstStyle/>
          <a:p>
            <a:pPr indent="0" lvl="0" marL="0" rtl="0" algn="l">
              <a:spcBef>
                <a:spcPts val="0"/>
              </a:spcBef>
              <a:spcAft>
                <a:spcPts val="0"/>
              </a:spcAft>
              <a:buNone/>
            </a:pPr>
            <a:r>
              <a:t/>
            </a:r>
            <a:endParaRPr sz="1200">
              <a:solidFill>
                <a:srgbClr val="FFFFFF"/>
              </a:solidFill>
              <a:latin typeface="Open Sans"/>
              <a:ea typeface="Open Sans"/>
              <a:cs typeface="Open Sans"/>
              <a:sym typeface="Open Sans"/>
            </a:endParaRPr>
          </a:p>
        </p:txBody>
      </p:sp>
      <p:sp>
        <p:nvSpPr>
          <p:cNvPr id="2124" name="Google Shape;2124;p212"/>
          <p:cNvSpPr txBox="1"/>
          <p:nvPr/>
        </p:nvSpPr>
        <p:spPr>
          <a:xfrm>
            <a:off x="6835425" y="3256550"/>
            <a:ext cx="716100" cy="420300"/>
          </a:xfrm>
          <a:prstGeom prst="rect">
            <a:avLst/>
          </a:prstGeom>
          <a:solidFill>
            <a:srgbClr val="E69138"/>
          </a:solidFill>
          <a:ln>
            <a:noFill/>
          </a:ln>
        </p:spPr>
        <p:txBody>
          <a:bodyPr anchorCtr="0" anchor="t" bIns="0" lIns="0" spcFirstLastPara="1" rIns="0" wrap="square" tIns="14600">
            <a:noAutofit/>
          </a:bodyPr>
          <a:lstStyle/>
          <a:p>
            <a:pPr indent="0" lvl="0" marL="0" rtl="0" algn="l">
              <a:spcBef>
                <a:spcPts val="0"/>
              </a:spcBef>
              <a:spcAft>
                <a:spcPts val="0"/>
              </a:spcAft>
              <a:buNone/>
            </a:pPr>
            <a:r>
              <a:rPr lang="en-US" sz="2200">
                <a:solidFill>
                  <a:srgbClr val="FFFFFF"/>
                </a:solidFill>
                <a:latin typeface="Open Sans"/>
                <a:ea typeface="Open Sans"/>
                <a:cs typeface="Open Sans"/>
                <a:sym typeface="Open Sans"/>
              </a:rPr>
              <a:t>2</a:t>
            </a:r>
            <a:endParaRPr sz="2200">
              <a:solidFill>
                <a:srgbClr val="FFFFFF"/>
              </a:solidFill>
              <a:latin typeface="Open Sans"/>
              <a:ea typeface="Open Sans"/>
              <a:cs typeface="Open Sans"/>
              <a:sym typeface="Open Sans"/>
            </a:endParaRPr>
          </a:p>
        </p:txBody>
      </p:sp>
      <p:sp>
        <p:nvSpPr>
          <p:cNvPr id="2125" name="Google Shape;2125;p212"/>
          <p:cNvSpPr/>
          <p:nvPr/>
        </p:nvSpPr>
        <p:spPr>
          <a:xfrm>
            <a:off x="5708761" y="2176618"/>
            <a:ext cx="1047885" cy="401593"/>
          </a:xfrm>
          <a:custGeom>
            <a:rect b="b" l="l" r="r" t="t"/>
            <a:pathLst>
              <a:path extrusionOk="0" h="323214" w="864235">
                <a:moveTo>
                  <a:pt x="0" y="323165"/>
                </a:moveTo>
                <a:lnTo>
                  <a:pt x="863780" y="323165"/>
                </a:lnTo>
                <a:lnTo>
                  <a:pt x="863780" y="0"/>
                </a:lnTo>
                <a:lnTo>
                  <a:pt x="0" y="0"/>
                </a:lnTo>
                <a:lnTo>
                  <a:pt x="0" y="323165"/>
                </a:lnTo>
                <a:close/>
              </a:path>
            </a:pathLst>
          </a:custGeom>
          <a:solidFill>
            <a:srgbClr val="CC0000"/>
          </a:solidFill>
          <a:ln>
            <a:noFill/>
          </a:ln>
        </p:spPr>
        <p:txBody>
          <a:bodyPr anchorCtr="0" anchor="t" bIns="0" lIns="0" spcFirstLastPara="1" rIns="0" wrap="square" tIns="0">
            <a:noAutofit/>
          </a:bodyPr>
          <a:lstStyle/>
          <a:p>
            <a:pPr indent="0" lvl="0" marL="0" rtl="0" algn="l">
              <a:spcBef>
                <a:spcPts val="0"/>
              </a:spcBef>
              <a:spcAft>
                <a:spcPts val="0"/>
              </a:spcAft>
              <a:buNone/>
            </a:pPr>
            <a:r>
              <a:t/>
            </a:r>
            <a:endParaRPr sz="1200">
              <a:solidFill>
                <a:srgbClr val="FFFFFF"/>
              </a:solidFill>
              <a:latin typeface="Open Sans"/>
              <a:ea typeface="Open Sans"/>
              <a:cs typeface="Open Sans"/>
              <a:sym typeface="Open Sans"/>
            </a:endParaRPr>
          </a:p>
        </p:txBody>
      </p:sp>
      <p:sp>
        <p:nvSpPr>
          <p:cNvPr id="2126" name="Google Shape;2126;p212"/>
          <p:cNvSpPr txBox="1"/>
          <p:nvPr/>
        </p:nvSpPr>
        <p:spPr>
          <a:xfrm>
            <a:off x="6006881" y="2121944"/>
            <a:ext cx="660300" cy="420300"/>
          </a:xfrm>
          <a:prstGeom prst="rect">
            <a:avLst/>
          </a:prstGeom>
          <a:noFill/>
          <a:ln>
            <a:noFill/>
          </a:ln>
        </p:spPr>
        <p:txBody>
          <a:bodyPr anchorCtr="0" anchor="t" bIns="0" lIns="0" spcFirstLastPara="1" rIns="0" wrap="square" tIns="14600">
            <a:noAutofit/>
          </a:bodyPr>
          <a:lstStyle/>
          <a:p>
            <a:pPr indent="0" lvl="0" marL="0" rtl="0" algn="l">
              <a:spcBef>
                <a:spcPts val="0"/>
              </a:spcBef>
              <a:spcAft>
                <a:spcPts val="0"/>
              </a:spcAft>
              <a:buNone/>
            </a:pPr>
            <a:r>
              <a:rPr lang="en-US" sz="2200">
                <a:solidFill>
                  <a:srgbClr val="FFFFFF"/>
                </a:solidFill>
                <a:latin typeface="Open Sans"/>
                <a:ea typeface="Open Sans"/>
                <a:cs typeface="Open Sans"/>
                <a:sym typeface="Open Sans"/>
              </a:rPr>
              <a:t>1</a:t>
            </a:r>
            <a:endParaRPr sz="2200">
              <a:solidFill>
                <a:srgbClr val="FFFFFF"/>
              </a:solidFill>
              <a:latin typeface="Open Sans"/>
              <a:ea typeface="Open Sans"/>
              <a:cs typeface="Open Sans"/>
              <a:sym typeface="Open Sans"/>
            </a:endParaRPr>
          </a:p>
        </p:txBody>
      </p:sp>
      <p:sp>
        <p:nvSpPr>
          <p:cNvPr id="2127" name="Google Shape;2127;p212"/>
          <p:cNvSpPr/>
          <p:nvPr/>
        </p:nvSpPr>
        <p:spPr>
          <a:xfrm>
            <a:off x="4178079" y="2072898"/>
            <a:ext cx="1047885" cy="401593"/>
          </a:xfrm>
          <a:custGeom>
            <a:rect b="b" l="l" r="r" t="t"/>
            <a:pathLst>
              <a:path extrusionOk="0" h="323214" w="864235">
                <a:moveTo>
                  <a:pt x="0" y="323165"/>
                </a:moveTo>
                <a:lnTo>
                  <a:pt x="863780" y="323165"/>
                </a:lnTo>
                <a:lnTo>
                  <a:pt x="863780" y="0"/>
                </a:lnTo>
                <a:lnTo>
                  <a:pt x="0" y="0"/>
                </a:lnTo>
                <a:lnTo>
                  <a:pt x="0" y="323165"/>
                </a:lnTo>
                <a:close/>
              </a:path>
            </a:pathLst>
          </a:custGeom>
          <a:noFill/>
          <a:ln>
            <a:noFill/>
          </a:ln>
        </p:spPr>
        <p:txBody>
          <a:bodyPr anchorCtr="0" anchor="t" bIns="0" lIns="0" spcFirstLastPara="1" rIns="0" wrap="square" tIns="0">
            <a:noAutofit/>
          </a:bodyPr>
          <a:lstStyle/>
          <a:p>
            <a:pPr indent="0" lvl="0" marL="0" rtl="0" algn="l">
              <a:spcBef>
                <a:spcPts val="0"/>
              </a:spcBef>
              <a:spcAft>
                <a:spcPts val="0"/>
              </a:spcAft>
              <a:buNone/>
            </a:pPr>
            <a:r>
              <a:t/>
            </a:r>
            <a:endParaRPr sz="1200">
              <a:solidFill>
                <a:srgbClr val="FFFFFF"/>
              </a:solidFill>
              <a:latin typeface="Open Sans"/>
              <a:ea typeface="Open Sans"/>
              <a:cs typeface="Open Sans"/>
              <a:sym typeface="Open Sans"/>
            </a:endParaRPr>
          </a:p>
        </p:txBody>
      </p:sp>
      <p:sp>
        <p:nvSpPr>
          <p:cNvPr id="2128" name="Google Shape;2128;p212"/>
          <p:cNvSpPr txBox="1"/>
          <p:nvPr/>
        </p:nvSpPr>
        <p:spPr>
          <a:xfrm>
            <a:off x="4334983" y="1978944"/>
            <a:ext cx="734100" cy="589500"/>
          </a:xfrm>
          <a:prstGeom prst="rect">
            <a:avLst/>
          </a:prstGeom>
          <a:noFill/>
          <a:ln>
            <a:noFill/>
          </a:ln>
        </p:spPr>
        <p:txBody>
          <a:bodyPr anchorCtr="0" anchor="t" bIns="0" lIns="0" spcFirstLastPara="1" rIns="0" wrap="square" tIns="14600">
            <a:noAutofit/>
          </a:bodyPr>
          <a:lstStyle/>
          <a:p>
            <a:pPr indent="0" lvl="0" marL="0" rtl="0" algn="l">
              <a:spcBef>
                <a:spcPts val="0"/>
              </a:spcBef>
              <a:spcAft>
                <a:spcPts val="0"/>
              </a:spcAft>
              <a:buNone/>
            </a:pPr>
            <a:r>
              <a:rPr lang="en-US" sz="2200">
                <a:solidFill>
                  <a:srgbClr val="FFFFFF"/>
                </a:solidFill>
                <a:latin typeface="Open Sans"/>
                <a:ea typeface="Open Sans"/>
                <a:cs typeface="Open Sans"/>
                <a:sym typeface="Open Sans"/>
              </a:rPr>
              <a:t> 7</a:t>
            </a:r>
            <a:endParaRPr sz="2200">
              <a:solidFill>
                <a:srgbClr val="FFFFFF"/>
              </a:solidFill>
              <a:latin typeface="Open Sans"/>
              <a:ea typeface="Open Sans"/>
              <a:cs typeface="Open Sans"/>
              <a:sym typeface="Open Sans"/>
            </a:endParaRPr>
          </a:p>
        </p:txBody>
      </p:sp>
      <p:cxnSp>
        <p:nvCxnSpPr>
          <p:cNvPr id="2129" name="Google Shape;2129;p212"/>
          <p:cNvCxnSpPr/>
          <p:nvPr/>
        </p:nvCxnSpPr>
        <p:spPr>
          <a:xfrm flipH="1" rot="10800000">
            <a:off x="6258327" y="1490918"/>
            <a:ext cx="1237500" cy="186300"/>
          </a:xfrm>
          <a:prstGeom prst="curvedConnector3">
            <a:avLst>
              <a:gd fmla="val 50000" name="adj1"/>
            </a:avLst>
          </a:prstGeom>
          <a:noFill/>
          <a:ln cap="flat" cmpd="sng" w="28575">
            <a:solidFill>
              <a:srgbClr val="CC0000"/>
            </a:solidFill>
            <a:prstDash val="solid"/>
            <a:round/>
            <a:headEnd len="med" w="med" type="none"/>
            <a:tailEnd len="med" w="med" type="none"/>
          </a:ln>
        </p:spPr>
      </p:cxnSp>
      <p:sp>
        <p:nvSpPr>
          <p:cNvPr id="2130" name="Google Shape;2130;p212"/>
          <p:cNvSpPr txBox="1"/>
          <p:nvPr/>
        </p:nvSpPr>
        <p:spPr>
          <a:xfrm>
            <a:off x="7493275" y="1267250"/>
            <a:ext cx="1808700" cy="615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US">
                <a:latin typeface="Muli"/>
                <a:ea typeface="Muli"/>
                <a:cs typeface="Muli"/>
                <a:sym typeface="Muli"/>
              </a:rPr>
              <a:t>Define research questions</a:t>
            </a:r>
            <a:endParaRPr>
              <a:latin typeface="Muli"/>
              <a:ea typeface="Muli"/>
              <a:cs typeface="Muli"/>
              <a:sym typeface="Muli"/>
            </a:endParaRPr>
          </a:p>
        </p:txBody>
      </p:sp>
      <p:cxnSp>
        <p:nvCxnSpPr>
          <p:cNvPr id="2131" name="Google Shape;2131;p212"/>
          <p:cNvCxnSpPr/>
          <p:nvPr/>
        </p:nvCxnSpPr>
        <p:spPr>
          <a:xfrm flipH="1" rot="10800000">
            <a:off x="7475325" y="2697200"/>
            <a:ext cx="1361400" cy="540900"/>
          </a:xfrm>
          <a:prstGeom prst="curvedConnector3">
            <a:avLst>
              <a:gd fmla="val 50000" name="adj1"/>
            </a:avLst>
          </a:prstGeom>
          <a:noFill/>
          <a:ln cap="flat" cmpd="sng" w="28575">
            <a:solidFill>
              <a:srgbClr val="E69138"/>
            </a:solidFill>
            <a:prstDash val="solid"/>
            <a:round/>
            <a:headEnd len="med" w="med" type="none"/>
            <a:tailEnd len="med" w="med" type="none"/>
          </a:ln>
        </p:spPr>
      </p:cxnSp>
      <p:sp>
        <p:nvSpPr>
          <p:cNvPr id="2132" name="Google Shape;2132;p212"/>
          <p:cNvSpPr txBox="1"/>
          <p:nvPr/>
        </p:nvSpPr>
        <p:spPr>
          <a:xfrm>
            <a:off x="8861225" y="2419575"/>
            <a:ext cx="1808700" cy="615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US">
                <a:latin typeface="Muli"/>
                <a:ea typeface="Muli"/>
                <a:cs typeface="Muli"/>
                <a:sym typeface="Muli"/>
              </a:rPr>
              <a:t>Identify target respondents</a:t>
            </a:r>
            <a:endParaRPr>
              <a:latin typeface="Muli"/>
              <a:ea typeface="Muli"/>
              <a:cs typeface="Muli"/>
              <a:sym typeface="Muli"/>
            </a:endParaRPr>
          </a:p>
        </p:txBody>
      </p:sp>
      <p:cxnSp>
        <p:nvCxnSpPr>
          <p:cNvPr id="2133" name="Google Shape;2133;p212"/>
          <p:cNvCxnSpPr/>
          <p:nvPr/>
        </p:nvCxnSpPr>
        <p:spPr>
          <a:xfrm>
            <a:off x="7234025" y="4957150"/>
            <a:ext cx="1267200" cy="279600"/>
          </a:xfrm>
          <a:prstGeom prst="curvedConnector3">
            <a:avLst>
              <a:gd fmla="val 50000" name="adj1"/>
            </a:avLst>
          </a:prstGeom>
          <a:noFill/>
          <a:ln cap="flat" cmpd="sng" w="28575">
            <a:solidFill>
              <a:srgbClr val="F1C232"/>
            </a:solidFill>
            <a:prstDash val="solid"/>
            <a:round/>
            <a:headEnd len="med" w="med" type="none"/>
            <a:tailEnd len="med" w="med" type="none"/>
          </a:ln>
        </p:spPr>
      </p:cxnSp>
      <p:sp>
        <p:nvSpPr>
          <p:cNvPr id="2134" name="Google Shape;2134;p212"/>
          <p:cNvSpPr txBox="1"/>
          <p:nvPr/>
        </p:nvSpPr>
        <p:spPr>
          <a:xfrm>
            <a:off x="8507125" y="4937175"/>
            <a:ext cx="2438400" cy="831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US">
                <a:latin typeface="Muli"/>
                <a:ea typeface="Muli"/>
                <a:cs typeface="Muli"/>
                <a:sym typeface="Muli"/>
              </a:rPr>
              <a:t>Develop the interview guide with closed and open-ended questions</a:t>
            </a:r>
            <a:endParaRPr>
              <a:latin typeface="Muli"/>
              <a:ea typeface="Muli"/>
              <a:cs typeface="Muli"/>
              <a:sym typeface="Muli"/>
            </a:endParaRPr>
          </a:p>
        </p:txBody>
      </p:sp>
      <p:cxnSp>
        <p:nvCxnSpPr>
          <p:cNvPr id="2135" name="Google Shape;2135;p212"/>
          <p:cNvCxnSpPr/>
          <p:nvPr/>
        </p:nvCxnSpPr>
        <p:spPr>
          <a:xfrm>
            <a:off x="5761476" y="5943174"/>
            <a:ext cx="1203000" cy="448800"/>
          </a:xfrm>
          <a:prstGeom prst="curvedConnector3">
            <a:avLst>
              <a:gd fmla="val 50000" name="adj1"/>
            </a:avLst>
          </a:prstGeom>
          <a:noFill/>
          <a:ln cap="flat" cmpd="sng" w="28575">
            <a:solidFill>
              <a:srgbClr val="6AA84F"/>
            </a:solidFill>
            <a:prstDash val="solid"/>
            <a:round/>
            <a:headEnd len="med" w="med" type="none"/>
            <a:tailEnd len="med" w="med" type="none"/>
          </a:ln>
        </p:spPr>
      </p:cxnSp>
      <p:sp>
        <p:nvSpPr>
          <p:cNvPr id="2136" name="Google Shape;2136;p212"/>
          <p:cNvSpPr txBox="1"/>
          <p:nvPr/>
        </p:nvSpPr>
        <p:spPr>
          <a:xfrm>
            <a:off x="7072825" y="6000925"/>
            <a:ext cx="2250300" cy="831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Clr>
                <a:srgbClr val="000000"/>
              </a:buClr>
              <a:buFont typeface="Arial"/>
              <a:buNone/>
            </a:pPr>
            <a:r>
              <a:rPr lang="en-US">
                <a:latin typeface="Muli"/>
                <a:ea typeface="Muli"/>
                <a:cs typeface="Muli"/>
                <a:sym typeface="Muli"/>
              </a:rPr>
              <a:t>Train the facilitator/s and test the interview guide</a:t>
            </a:r>
            <a:endParaRPr>
              <a:latin typeface="Muli"/>
              <a:ea typeface="Muli"/>
              <a:cs typeface="Muli"/>
              <a:sym typeface="Muli"/>
            </a:endParaRPr>
          </a:p>
          <a:p>
            <a:pPr indent="0" lvl="0" marL="0" rtl="0" algn="l">
              <a:spcBef>
                <a:spcPts val="0"/>
              </a:spcBef>
              <a:spcAft>
                <a:spcPts val="0"/>
              </a:spcAft>
              <a:buNone/>
            </a:pPr>
            <a:r>
              <a:rPr lang="en-US">
                <a:latin typeface="Muli"/>
                <a:ea typeface="Muli"/>
                <a:cs typeface="Muli"/>
                <a:sym typeface="Muli"/>
              </a:rPr>
              <a:t> </a:t>
            </a:r>
            <a:endParaRPr>
              <a:latin typeface="Muli"/>
              <a:ea typeface="Muli"/>
              <a:cs typeface="Muli"/>
              <a:sym typeface="Muli"/>
            </a:endParaRPr>
          </a:p>
        </p:txBody>
      </p:sp>
      <p:cxnSp>
        <p:nvCxnSpPr>
          <p:cNvPr id="2137" name="Google Shape;2137;p212"/>
          <p:cNvCxnSpPr/>
          <p:nvPr/>
        </p:nvCxnSpPr>
        <p:spPr>
          <a:xfrm flipH="1">
            <a:off x="3035625" y="5385775"/>
            <a:ext cx="801300" cy="447300"/>
          </a:xfrm>
          <a:prstGeom prst="curvedConnector3">
            <a:avLst>
              <a:gd fmla="val 50000" name="adj1"/>
            </a:avLst>
          </a:prstGeom>
          <a:noFill/>
          <a:ln cap="flat" cmpd="sng" w="28575">
            <a:solidFill>
              <a:srgbClr val="0051BC"/>
            </a:solidFill>
            <a:prstDash val="solid"/>
            <a:round/>
            <a:headEnd len="med" w="med" type="none"/>
            <a:tailEnd len="med" w="med" type="none"/>
          </a:ln>
        </p:spPr>
      </p:cxnSp>
      <p:sp>
        <p:nvSpPr>
          <p:cNvPr id="2138" name="Google Shape;2138;p212"/>
          <p:cNvSpPr txBox="1"/>
          <p:nvPr/>
        </p:nvSpPr>
        <p:spPr>
          <a:xfrm>
            <a:off x="1853850" y="5614375"/>
            <a:ext cx="1808700" cy="831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US">
                <a:latin typeface="Muli"/>
                <a:ea typeface="Muli"/>
                <a:cs typeface="Muli"/>
                <a:sym typeface="Muli"/>
              </a:rPr>
              <a:t>Recruit respondents</a:t>
            </a:r>
            <a:endParaRPr>
              <a:latin typeface="Muli"/>
              <a:ea typeface="Muli"/>
              <a:cs typeface="Muli"/>
              <a:sym typeface="Muli"/>
            </a:endParaRPr>
          </a:p>
          <a:p>
            <a:pPr indent="0" lvl="0" marL="0" rtl="0" algn="l">
              <a:spcBef>
                <a:spcPts val="0"/>
              </a:spcBef>
              <a:spcAft>
                <a:spcPts val="0"/>
              </a:spcAft>
              <a:buNone/>
            </a:pPr>
            <a:r>
              <a:rPr lang="en-US">
                <a:latin typeface="Muli"/>
                <a:ea typeface="Muli"/>
                <a:cs typeface="Muli"/>
                <a:sym typeface="Muli"/>
              </a:rPr>
              <a:t> </a:t>
            </a:r>
            <a:endParaRPr>
              <a:latin typeface="Muli"/>
              <a:ea typeface="Muli"/>
              <a:cs typeface="Muli"/>
              <a:sym typeface="Muli"/>
            </a:endParaRPr>
          </a:p>
        </p:txBody>
      </p:sp>
      <p:cxnSp>
        <p:nvCxnSpPr>
          <p:cNvPr id="2139" name="Google Shape;2139;p212"/>
          <p:cNvCxnSpPr/>
          <p:nvPr/>
        </p:nvCxnSpPr>
        <p:spPr>
          <a:xfrm rot="10800000">
            <a:off x="1900525" y="3335875"/>
            <a:ext cx="1285800" cy="186300"/>
          </a:xfrm>
          <a:prstGeom prst="curvedConnector3">
            <a:avLst>
              <a:gd fmla="val 50000" name="adj1"/>
            </a:avLst>
          </a:prstGeom>
          <a:noFill/>
          <a:ln cap="flat" cmpd="sng" w="28575">
            <a:solidFill>
              <a:schemeClr val="accent1"/>
            </a:solidFill>
            <a:prstDash val="solid"/>
            <a:round/>
            <a:headEnd len="med" w="med" type="none"/>
            <a:tailEnd len="med" w="med" type="none"/>
          </a:ln>
        </p:spPr>
      </p:cxnSp>
      <p:sp>
        <p:nvSpPr>
          <p:cNvPr id="2140" name="Google Shape;2140;p212"/>
          <p:cNvSpPr txBox="1"/>
          <p:nvPr/>
        </p:nvSpPr>
        <p:spPr>
          <a:xfrm>
            <a:off x="300450" y="3045375"/>
            <a:ext cx="1808700" cy="831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US">
                <a:latin typeface="Muli"/>
                <a:ea typeface="Muli"/>
                <a:cs typeface="Muli"/>
                <a:sym typeface="Muli"/>
              </a:rPr>
              <a:t>Implement and record the IDI/FGD  in a safe place</a:t>
            </a:r>
            <a:endParaRPr>
              <a:latin typeface="Muli"/>
              <a:ea typeface="Muli"/>
              <a:cs typeface="Muli"/>
              <a:sym typeface="Muli"/>
            </a:endParaRPr>
          </a:p>
        </p:txBody>
      </p:sp>
      <p:cxnSp>
        <p:nvCxnSpPr>
          <p:cNvPr id="2141" name="Google Shape;2141;p212"/>
          <p:cNvCxnSpPr/>
          <p:nvPr/>
        </p:nvCxnSpPr>
        <p:spPr>
          <a:xfrm rot="10800000">
            <a:off x="3068872" y="1627319"/>
            <a:ext cx="958200" cy="282300"/>
          </a:xfrm>
          <a:prstGeom prst="curvedConnector3">
            <a:avLst>
              <a:gd fmla="val 50000" name="adj1"/>
            </a:avLst>
          </a:prstGeom>
          <a:noFill/>
          <a:ln cap="flat" cmpd="sng" w="28575">
            <a:solidFill>
              <a:srgbClr val="741B47"/>
            </a:solidFill>
            <a:prstDash val="solid"/>
            <a:round/>
            <a:headEnd len="med" w="med" type="none"/>
            <a:tailEnd len="med" w="med" type="none"/>
          </a:ln>
        </p:spPr>
      </p:cxnSp>
      <p:sp>
        <p:nvSpPr>
          <p:cNvPr id="2142" name="Google Shape;2142;p212"/>
          <p:cNvSpPr txBox="1"/>
          <p:nvPr/>
        </p:nvSpPr>
        <p:spPr>
          <a:xfrm>
            <a:off x="1443800" y="1627325"/>
            <a:ext cx="18087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US">
                <a:latin typeface="Muli"/>
                <a:ea typeface="Muli"/>
                <a:cs typeface="Muli"/>
                <a:sym typeface="Muli"/>
              </a:rPr>
              <a:t>Qualitative analysis</a:t>
            </a:r>
            <a:endParaRPr>
              <a:latin typeface="Muli"/>
              <a:ea typeface="Muli"/>
              <a:cs typeface="Muli"/>
              <a:sym typeface="Muli"/>
            </a:endParaRPr>
          </a:p>
        </p:txBody>
      </p:sp>
      <p:sp>
        <p:nvSpPr>
          <p:cNvPr id="2143" name="Google Shape;2143;p212"/>
          <p:cNvSpPr txBox="1"/>
          <p:nvPr>
            <p:ph idx="12" type="sldNum"/>
          </p:nvPr>
        </p:nvSpPr>
        <p:spPr>
          <a:xfrm>
            <a:off x="11409045" y="6333134"/>
            <a:ext cx="731700" cy="525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US">
                <a:solidFill>
                  <a:schemeClr val="lt1"/>
                </a:solidFill>
              </a:rPr>
              <a:t>16</a:t>
            </a:r>
            <a:endParaRPr>
              <a:solidFill>
                <a:schemeClr val="lt1"/>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7" name="Shape 2147"/>
        <p:cNvGrpSpPr/>
        <p:nvPr/>
      </p:nvGrpSpPr>
      <p:grpSpPr>
        <a:xfrm>
          <a:off x="0" y="0"/>
          <a:ext cx="0" cy="0"/>
          <a:chOff x="0" y="0"/>
          <a:chExt cx="0" cy="0"/>
        </a:xfrm>
      </p:grpSpPr>
      <p:sp>
        <p:nvSpPr>
          <p:cNvPr id="2148" name="Google Shape;2148;p213"/>
          <p:cNvSpPr txBox="1"/>
          <p:nvPr>
            <p:ph type="title"/>
          </p:nvPr>
        </p:nvSpPr>
        <p:spPr>
          <a:xfrm>
            <a:off x="685800" y="304800"/>
            <a:ext cx="108459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sz="4100"/>
              <a:t>Ways to use the LCMT Guidebook in your organization</a:t>
            </a:r>
            <a:endParaRPr sz="4100"/>
          </a:p>
          <a:p>
            <a:pPr indent="0" lvl="0" marL="0" rtl="0" algn="l">
              <a:spcBef>
                <a:spcPts val="0"/>
              </a:spcBef>
              <a:spcAft>
                <a:spcPts val="0"/>
              </a:spcAft>
              <a:buNone/>
            </a:pPr>
            <a:r>
              <a:t/>
            </a:r>
            <a:endParaRPr/>
          </a:p>
        </p:txBody>
      </p:sp>
      <p:graphicFrame>
        <p:nvGraphicFramePr>
          <p:cNvPr id="2149" name="Google Shape;2149;p213"/>
          <p:cNvGraphicFramePr/>
          <p:nvPr/>
        </p:nvGraphicFramePr>
        <p:xfrm>
          <a:off x="800100" y="1756150"/>
          <a:ext cx="3000000" cy="3000000"/>
        </p:xfrm>
        <a:graphic>
          <a:graphicData uri="http://schemas.openxmlformats.org/drawingml/2006/table">
            <a:tbl>
              <a:tblPr>
                <a:noFill/>
                <a:tableStyleId>{F152BFD9-9560-4E9F-8BBC-2C001C275AA6}</a:tableStyleId>
              </a:tblPr>
              <a:tblGrid>
                <a:gridCol w="2974675"/>
                <a:gridCol w="7934700"/>
              </a:tblGrid>
              <a:tr h="722700">
                <a:tc>
                  <a:txBody>
                    <a:bodyPr/>
                    <a:lstStyle/>
                    <a:p>
                      <a:pPr indent="0" lvl="0" marL="0" rtl="0" algn="l">
                        <a:spcBef>
                          <a:spcPts val="0"/>
                        </a:spcBef>
                        <a:spcAft>
                          <a:spcPts val="0"/>
                        </a:spcAft>
                        <a:buNone/>
                      </a:pPr>
                      <a:r>
                        <a:rPr b="1" lang="en-US">
                          <a:solidFill>
                            <a:srgbClr val="111111"/>
                          </a:solidFill>
                          <a:latin typeface="Muli"/>
                          <a:ea typeface="Muli"/>
                          <a:cs typeface="Muli"/>
                          <a:sym typeface="Muli"/>
                        </a:rPr>
                        <a:t>Training of new hires</a:t>
                      </a:r>
                      <a:endParaRPr b="1">
                        <a:solidFill>
                          <a:srgbClr val="111111"/>
                        </a:solidFill>
                        <a:latin typeface="Muli"/>
                        <a:ea typeface="Muli"/>
                        <a:cs typeface="Muli"/>
                        <a:sym typeface="Muli"/>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11111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US">
                          <a:latin typeface="Muli"/>
                          <a:ea typeface="Muli"/>
                          <a:cs typeface="Muli"/>
                          <a:sym typeface="Muli"/>
                        </a:rPr>
                        <a:t>The guidebook can be instituted as part of the onboarding process for new hires in specific communications-related departments.</a:t>
                      </a:r>
                      <a:endParaRPr>
                        <a:latin typeface="Muli"/>
                        <a:ea typeface="Muli"/>
                        <a:cs typeface="Muli"/>
                        <a:sym typeface="Muli"/>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11111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722700">
                <a:tc>
                  <a:txBody>
                    <a:bodyPr/>
                    <a:lstStyle/>
                    <a:p>
                      <a:pPr indent="0" lvl="0" marL="0" rtl="0" algn="l">
                        <a:spcBef>
                          <a:spcPts val="0"/>
                        </a:spcBef>
                        <a:spcAft>
                          <a:spcPts val="0"/>
                        </a:spcAft>
                        <a:buNone/>
                      </a:pPr>
                      <a:r>
                        <a:rPr b="1" lang="en-US">
                          <a:solidFill>
                            <a:srgbClr val="111111"/>
                          </a:solidFill>
                          <a:latin typeface="Muli"/>
                          <a:ea typeface="Muli"/>
                          <a:cs typeface="Muli"/>
                          <a:sym typeface="Muli"/>
                        </a:rPr>
                        <a:t>Refresher training</a:t>
                      </a:r>
                      <a:endParaRPr b="1">
                        <a:solidFill>
                          <a:srgbClr val="111111"/>
                        </a:solidFill>
                        <a:latin typeface="Muli"/>
                        <a:ea typeface="Muli"/>
                        <a:cs typeface="Muli"/>
                        <a:sym typeface="Muli"/>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F3F3F3"/>
                    </a:solidFill>
                  </a:tcPr>
                </a:tc>
                <a:tc>
                  <a:txBody>
                    <a:bodyPr/>
                    <a:lstStyle/>
                    <a:p>
                      <a:pPr indent="0" lvl="0" marL="0" rtl="0" algn="l">
                        <a:spcBef>
                          <a:spcPts val="0"/>
                        </a:spcBef>
                        <a:spcAft>
                          <a:spcPts val="0"/>
                        </a:spcAft>
                        <a:buNone/>
                      </a:pPr>
                      <a:r>
                        <a:rPr lang="en-US">
                          <a:latin typeface="Muli"/>
                          <a:ea typeface="Muli"/>
                          <a:cs typeface="Muli"/>
                          <a:sym typeface="Muli"/>
                        </a:rPr>
                        <a:t>The content and techniques in the guidebook can be adopted for refresher trainings where necessary to help people to build on knowledge on effective advocacy communication.</a:t>
                      </a:r>
                      <a:endParaRPr>
                        <a:latin typeface="Muli"/>
                        <a:ea typeface="Muli"/>
                        <a:cs typeface="Muli"/>
                        <a:sym typeface="Muli"/>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F3F3F3"/>
                    </a:solidFill>
                  </a:tcPr>
                </a:tc>
              </a:tr>
              <a:tr h="722700">
                <a:tc>
                  <a:txBody>
                    <a:bodyPr/>
                    <a:lstStyle/>
                    <a:p>
                      <a:pPr indent="0" lvl="0" marL="0" rtl="0" algn="l">
                        <a:spcBef>
                          <a:spcPts val="0"/>
                        </a:spcBef>
                        <a:spcAft>
                          <a:spcPts val="0"/>
                        </a:spcAft>
                        <a:buNone/>
                      </a:pPr>
                      <a:r>
                        <a:rPr b="1" lang="en-US">
                          <a:solidFill>
                            <a:srgbClr val="111111"/>
                          </a:solidFill>
                          <a:latin typeface="Muli"/>
                          <a:ea typeface="Muli"/>
                          <a:cs typeface="Muli"/>
                          <a:sym typeface="Muli"/>
                        </a:rPr>
                        <a:t>Develop targeted training </a:t>
                      </a:r>
                      <a:endParaRPr b="1">
                        <a:solidFill>
                          <a:srgbClr val="111111"/>
                        </a:solidFill>
                        <a:latin typeface="Muli"/>
                        <a:ea typeface="Muli"/>
                        <a:cs typeface="Muli"/>
                        <a:sym typeface="Muli"/>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US">
                          <a:latin typeface="Muli"/>
                          <a:ea typeface="Muli"/>
                          <a:cs typeface="Muli"/>
                          <a:sym typeface="Muli"/>
                        </a:rPr>
                        <a:t>Organizations can develop topic-specific training sessions on based on the different sections in the guidebook that are relevant in building the skills of different team members.</a:t>
                      </a:r>
                      <a:endParaRPr>
                        <a:latin typeface="Muli"/>
                        <a:ea typeface="Muli"/>
                        <a:cs typeface="Muli"/>
                        <a:sym typeface="Muli"/>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722700">
                <a:tc>
                  <a:txBody>
                    <a:bodyPr/>
                    <a:lstStyle/>
                    <a:p>
                      <a:pPr indent="0" lvl="0" marL="0" rtl="0" algn="l">
                        <a:spcBef>
                          <a:spcPts val="0"/>
                        </a:spcBef>
                        <a:spcAft>
                          <a:spcPts val="0"/>
                        </a:spcAft>
                        <a:buNone/>
                      </a:pPr>
                      <a:r>
                        <a:rPr b="1" lang="en-US">
                          <a:solidFill>
                            <a:srgbClr val="111111"/>
                          </a:solidFill>
                          <a:latin typeface="Muli"/>
                          <a:ea typeface="Muli"/>
                          <a:cs typeface="Muli"/>
                          <a:sym typeface="Muli"/>
                        </a:rPr>
                        <a:t>Promote peer learning</a:t>
                      </a:r>
                      <a:endParaRPr b="1">
                        <a:solidFill>
                          <a:srgbClr val="111111"/>
                        </a:solidFill>
                        <a:latin typeface="Muli"/>
                        <a:ea typeface="Muli"/>
                        <a:cs typeface="Muli"/>
                        <a:sym typeface="Muli"/>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F3F3F3"/>
                    </a:solidFill>
                  </a:tcPr>
                </a:tc>
                <a:tc>
                  <a:txBody>
                    <a:bodyPr/>
                    <a:lstStyle/>
                    <a:p>
                      <a:pPr indent="0" lvl="0" marL="0" rtl="0" algn="l">
                        <a:spcBef>
                          <a:spcPts val="0"/>
                        </a:spcBef>
                        <a:spcAft>
                          <a:spcPts val="0"/>
                        </a:spcAft>
                        <a:buNone/>
                      </a:pPr>
                      <a:r>
                        <a:rPr lang="en-US">
                          <a:latin typeface="Muli"/>
                          <a:ea typeface="Muli"/>
                          <a:cs typeface="Muli"/>
                          <a:sym typeface="Muli"/>
                        </a:rPr>
                        <a:t>You can share this guidebook with other organizations in your network whom you think will benefit from such knowledge and tools.</a:t>
                      </a:r>
                      <a:endParaRPr>
                        <a:latin typeface="Muli"/>
                        <a:ea typeface="Muli"/>
                        <a:cs typeface="Muli"/>
                        <a:sym typeface="Muli"/>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F3F3F3"/>
                    </a:solidFill>
                  </a:tcPr>
                </a:tc>
              </a:tr>
              <a:tr h="722700">
                <a:tc>
                  <a:txBody>
                    <a:bodyPr/>
                    <a:lstStyle/>
                    <a:p>
                      <a:pPr indent="0" lvl="0" marL="0" rtl="0" algn="l">
                        <a:spcBef>
                          <a:spcPts val="0"/>
                        </a:spcBef>
                        <a:spcAft>
                          <a:spcPts val="0"/>
                        </a:spcAft>
                        <a:buNone/>
                      </a:pPr>
                      <a:r>
                        <a:rPr b="1" lang="en-US">
                          <a:solidFill>
                            <a:srgbClr val="111111"/>
                          </a:solidFill>
                          <a:latin typeface="Muli"/>
                          <a:ea typeface="Muli"/>
                          <a:cs typeface="Muli"/>
                          <a:sym typeface="Muli"/>
                        </a:rPr>
                        <a:t>Reference tool</a:t>
                      </a:r>
                      <a:endParaRPr b="1">
                        <a:solidFill>
                          <a:srgbClr val="111111"/>
                        </a:solidFill>
                        <a:latin typeface="Muli"/>
                        <a:ea typeface="Muli"/>
                        <a:cs typeface="Muli"/>
                        <a:sym typeface="Muli"/>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US">
                          <a:latin typeface="Muli"/>
                          <a:ea typeface="Muli"/>
                          <a:cs typeface="Muli"/>
                          <a:sym typeface="Muli"/>
                        </a:rPr>
                        <a:t>Continue using on the </a:t>
                      </a:r>
                      <a:r>
                        <a:rPr b="1" lang="en-US" u="sng">
                          <a:solidFill>
                            <a:srgbClr val="0033A1"/>
                          </a:solidFill>
                          <a:latin typeface="Muli"/>
                          <a:ea typeface="Muli"/>
                          <a:cs typeface="Muli"/>
                          <a:sym typeface="Muli"/>
                          <a:hlinkClick r:id="rId3">
                            <a:extLst>
                              <a:ext uri="{A12FA001-AC4F-418D-AE19-62706E023703}">
                                <ahyp:hlinkClr val="tx"/>
                              </a:ext>
                            </a:extLst>
                          </a:hlinkClick>
                        </a:rPr>
                        <a:t>Low-Cost Message Testing Guidebook</a:t>
                      </a:r>
                      <a:r>
                        <a:rPr b="1" lang="en-US">
                          <a:latin typeface="Muli"/>
                          <a:ea typeface="Muli"/>
                          <a:cs typeface="Muli"/>
                          <a:sym typeface="Muli"/>
                        </a:rPr>
                        <a:t> </a:t>
                      </a:r>
                      <a:r>
                        <a:rPr lang="en-US">
                          <a:latin typeface="Muli"/>
                          <a:ea typeface="Muli"/>
                          <a:cs typeface="Muli"/>
                          <a:sym typeface="Muli"/>
                        </a:rPr>
                        <a:t>as a reference and learning tool on developing effective messages. You can also visit the guidebook website: &lt;messagetestingguide.busara.global&gt;</a:t>
                      </a:r>
                      <a:endParaRPr>
                        <a:latin typeface="Muli"/>
                        <a:ea typeface="Muli"/>
                        <a:cs typeface="Muli"/>
                        <a:sym typeface="Muli"/>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722700">
                <a:tc>
                  <a:txBody>
                    <a:bodyPr/>
                    <a:lstStyle/>
                    <a:p>
                      <a:pPr indent="0" lvl="0" marL="0" rtl="0" algn="l">
                        <a:spcBef>
                          <a:spcPts val="0"/>
                        </a:spcBef>
                        <a:spcAft>
                          <a:spcPts val="0"/>
                        </a:spcAft>
                        <a:buNone/>
                      </a:pPr>
                      <a:r>
                        <a:rPr b="1" lang="en-US">
                          <a:solidFill>
                            <a:srgbClr val="111111"/>
                          </a:solidFill>
                          <a:latin typeface="Muli"/>
                          <a:ea typeface="Muli"/>
                          <a:cs typeface="Muli"/>
                          <a:sym typeface="Muli"/>
                        </a:rPr>
                        <a:t>Join our mailing list</a:t>
                      </a:r>
                      <a:endParaRPr b="1">
                        <a:solidFill>
                          <a:srgbClr val="111111"/>
                        </a:solidFill>
                        <a:latin typeface="Muli"/>
                        <a:ea typeface="Muli"/>
                        <a:cs typeface="Muli"/>
                        <a:sym typeface="Muli"/>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EFEFEF"/>
                    </a:solidFill>
                  </a:tcPr>
                </a:tc>
                <a:tc>
                  <a:txBody>
                    <a:bodyPr/>
                    <a:lstStyle/>
                    <a:p>
                      <a:pPr indent="0" lvl="0" marL="0" rtl="0" algn="l">
                        <a:spcBef>
                          <a:spcPts val="0"/>
                        </a:spcBef>
                        <a:spcAft>
                          <a:spcPts val="0"/>
                        </a:spcAft>
                        <a:buNone/>
                      </a:pPr>
                      <a:r>
                        <a:rPr lang="en-US">
                          <a:latin typeface="Muli"/>
                          <a:ea typeface="Muli"/>
                          <a:cs typeface="Muli"/>
                          <a:sym typeface="Muli"/>
                        </a:rPr>
                        <a:t>We engage with our partners regularly to learn more about their work, disseminate knowledge on SBCC and behavioral science through our blogs and newsletters. Be part of our mailing list to access such information..</a:t>
                      </a:r>
                      <a:endParaRPr>
                        <a:latin typeface="Muli"/>
                        <a:ea typeface="Muli"/>
                        <a:cs typeface="Muli"/>
                        <a:sym typeface="Muli"/>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EFEFEF"/>
                    </a:solidFill>
                  </a:tcPr>
                </a:tc>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3" name="Shape 2153"/>
        <p:cNvGrpSpPr/>
        <p:nvPr/>
      </p:nvGrpSpPr>
      <p:grpSpPr>
        <a:xfrm>
          <a:off x="0" y="0"/>
          <a:ext cx="0" cy="0"/>
          <a:chOff x="0" y="0"/>
          <a:chExt cx="0" cy="0"/>
        </a:xfrm>
      </p:grpSpPr>
      <p:pic>
        <p:nvPicPr>
          <p:cNvPr descr="A body of water with mountains in the background&#10;&#10;Description automatically generated with medium confidence" id="2154" name="Google Shape;2154;p214"/>
          <p:cNvPicPr preferRelativeResize="0"/>
          <p:nvPr>
            <p:ph idx="2" type="pic"/>
          </p:nvPr>
        </p:nvPicPr>
        <p:blipFill rotWithShape="1">
          <a:blip r:embed="rId3">
            <a:alphaModFix/>
          </a:blip>
          <a:srcRect b="0" l="0" r="0" t="0"/>
          <a:stretch/>
        </p:blipFill>
        <p:spPr>
          <a:xfrm>
            <a:off x="0" y="0"/>
            <a:ext cx="12189450" cy="5980181"/>
          </a:xfrm>
          <a:prstGeom prst="rect">
            <a:avLst/>
          </a:prstGeom>
          <a:noFill/>
          <a:ln>
            <a:noFill/>
          </a:ln>
        </p:spPr>
      </p:pic>
      <p:sp>
        <p:nvSpPr>
          <p:cNvPr id="2155" name="Google Shape;2155;p214"/>
          <p:cNvSpPr txBox="1"/>
          <p:nvPr>
            <p:ph type="ctrTitle"/>
          </p:nvPr>
        </p:nvSpPr>
        <p:spPr>
          <a:xfrm>
            <a:off x="388775" y="2063175"/>
            <a:ext cx="10505400" cy="2493600"/>
          </a:xfrm>
          <a:prstGeom prst="rect">
            <a:avLst/>
          </a:prstGeom>
          <a:noFill/>
          <a:ln>
            <a:noFill/>
          </a:ln>
        </p:spPr>
        <p:txBody>
          <a:bodyPr anchorCtr="0" anchor="ctr" bIns="0" lIns="0" spcFirstLastPara="1" rIns="0" wrap="square" tIns="0">
            <a:spAutoFit/>
          </a:bodyPr>
          <a:lstStyle/>
          <a:p>
            <a:pPr indent="0" lvl="0" marL="0" rtl="0" algn="l">
              <a:spcBef>
                <a:spcPts val="0"/>
              </a:spcBef>
              <a:spcAft>
                <a:spcPts val="0"/>
              </a:spcAft>
              <a:buClr>
                <a:schemeClr val="dk1"/>
              </a:buClr>
              <a:buSzPts val="1500"/>
              <a:buFont typeface="Arial"/>
              <a:buNone/>
            </a:pPr>
            <a:r>
              <a:rPr lang="en-US"/>
              <a:t>Creating Qualitative Surveys</a:t>
            </a:r>
            <a:endParaRPr/>
          </a:p>
          <a:p>
            <a:pPr indent="0" lvl="0" marL="0" rtl="0" algn="l">
              <a:spcBef>
                <a:spcPts val="0"/>
              </a:spcBef>
              <a:spcAft>
                <a:spcPts val="0"/>
              </a:spcAft>
              <a:buClr>
                <a:schemeClr val="dk1"/>
              </a:buClr>
              <a:buSzPts val="1500"/>
              <a:buFont typeface="Arial"/>
              <a:buNone/>
            </a:pPr>
            <a:r>
              <a:t/>
            </a:r>
            <a:endParaRPr/>
          </a:p>
          <a:p>
            <a:pPr indent="0" lvl="0" marL="0" rtl="0" algn="l">
              <a:lnSpc>
                <a:spcPct val="90000"/>
              </a:lnSpc>
              <a:spcBef>
                <a:spcPts val="0"/>
              </a:spcBef>
              <a:spcAft>
                <a:spcPts val="0"/>
              </a:spcAft>
              <a:buClr>
                <a:schemeClr val="lt1"/>
              </a:buClr>
              <a:buSzPts val="6000"/>
              <a:buFont typeface="Arial"/>
              <a:buNone/>
            </a:pPr>
            <a:r>
              <a:t/>
            </a:r>
            <a:endParaRPr/>
          </a:p>
        </p:txBody>
      </p:sp>
      <p:sp>
        <p:nvSpPr>
          <p:cNvPr id="2156" name="Google Shape;2156;p214"/>
          <p:cNvSpPr txBox="1"/>
          <p:nvPr>
            <p:ph idx="1" type="subTitle"/>
          </p:nvPr>
        </p:nvSpPr>
        <p:spPr>
          <a:xfrm>
            <a:off x="110112" y="3093095"/>
            <a:ext cx="8533500" cy="291000"/>
          </a:xfrm>
          <a:prstGeom prst="rect">
            <a:avLst/>
          </a:prstGeom>
          <a:noFill/>
          <a:ln>
            <a:noFill/>
          </a:ln>
        </p:spPr>
        <p:txBody>
          <a:bodyPr anchorCtr="0" anchor="t" bIns="0" lIns="0" spcFirstLastPara="1" rIns="0" wrap="square" tIns="0">
            <a:spAutoFit/>
          </a:bodyPr>
          <a:lstStyle/>
          <a:p>
            <a:pPr indent="-76200" lvl="0" marL="215900" rtl="0" algn="l">
              <a:lnSpc>
                <a:spcPct val="90000"/>
              </a:lnSpc>
              <a:spcBef>
                <a:spcPts val="0"/>
              </a:spcBef>
              <a:spcAft>
                <a:spcPts val="0"/>
              </a:spcAft>
              <a:buClr>
                <a:schemeClr val="lt1"/>
              </a:buClr>
              <a:buSzPts val="2100"/>
              <a:buNone/>
            </a:pPr>
            <a:r>
              <a:rPr lang="en-US"/>
              <a:t>What kind of questions should we ask?</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0" name="Shape 2160"/>
        <p:cNvGrpSpPr/>
        <p:nvPr/>
      </p:nvGrpSpPr>
      <p:grpSpPr>
        <a:xfrm>
          <a:off x="0" y="0"/>
          <a:ext cx="0" cy="0"/>
          <a:chOff x="0" y="0"/>
          <a:chExt cx="0" cy="0"/>
        </a:xfrm>
      </p:grpSpPr>
      <p:sp>
        <p:nvSpPr>
          <p:cNvPr id="2161" name="Google Shape;2161;p215"/>
          <p:cNvSpPr txBox="1"/>
          <p:nvPr>
            <p:ph idx="1" type="body"/>
          </p:nvPr>
        </p:nvSpPr>
        <p:spPr>
          <a:xfrm>
            <a:off x="685800" y="1135200"/>
            <a:ext cx="10417500" cy="4587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t/>
            </a:r>
            <a:endParaRPr sz="2000">
              <a:solidFill>
                <a:schemeClr val="dk1"/>
              </a:solidFill>
            </a:endParaRPr>
          </a:p>
          <a:p>
            <a:pPr indent="-342900" lvl="0" marL="457200" rtl="0" algn="l">
              <a:lnSpc>
                <a:spcPct val="100000"/>
              </a:lnSpc>
              <a:spcBef>
                <a:spcPts val="0"/>
              </a:spcBef>
              <a:spcAft>
                <a:spcPts val="0"/>
              </a:spcAft>
              <a:buSzPts val="2000"/>
              <a:buFont typeface="Muli"/>
              <a:buChar char="■"/>
            </a:pPr>
            <a:r>
              <a:rPr b="1" lang="en-US" sz="2000">
                <a:solidFill>
                  <a:schemeClr val="dk1"/>
                </a:solidFill>
                <a:latin typeface="Muli"/>
                <a:ea typeface="Muli"/>
                <a:cs typeface="Muli"/>
                <a:sym typeface="Muli"/>
              </a:rPr>
              <a:t>Open ended</a:t>
            </a:r>
            <a:endParaRPr b="1" sz="2000">
              <a:solidFill>
                <a:schemeClr val="dk1"/>
              </a:solidFill>
              <a:latin typeface="Muli"/>
              <a:ea typeface="Muli"/>
              <a:cs typeface="Muli"/>
              <a:sym typeface="Muli"/>
            </a:endParaRPr>
          </a:p>
          <a:p>
            <a:pPr indent="-342900" lvl="1" marL="914400" rtl="0" algn="l">
              <a:lnSpc>
                <a:spcPct val="100000"/>
              </a:lnSpc>
              <a:spcBef>
                <a:spcPts val="0"/>
              </a:spcBef>
              <a:spcAft>
                <a:spcPts val="0"/>
              </a:spcAft>
              <a:buSzPts val="2000"/>
              <a:buChar char="□"/>
            </a:pPr>
            <a:r>
              <a:rPr lang="en-US" sz="2000">
                <a:solidFill>
                  <a:schemeClr val="dk1"/>
                </a:solidFill>
              </a:rPr>
              <a:t>Whenever possible, avoid close-ended questions (yes/no)</a:t>
            </a:r>
            <a:endParaRPr sz="2000">
              <a:solidFill>
                <a:schemeClr val="dk1"/>
              </a:solidFill>
            </a:endParaRPr>
          </a:p>
          <a:p>
            <a:pPr indent="0" lvl="0" marL="0" rtl="0" algn="l">
              <a:lnSpc>
                <a:spcPct val="100000"/>
              </a:lnSpc>
              <a:spcBef>
                <a:spcPts val="0"/>
              </a:spcBef>
              <a:spcAft>
                <a:spcPts val="0"/>
              </a:spcAft>
              <a:buNone/>
            </a:pPr>
            <a:r>
              <a:t/>
            </a:r>
            <a:endParaRPr sz="2000">
              <a:solidFill>
                <a:schemeClr val="dk1"/>
              </a:solidFill>
            </a:endParaRPr>
          </a:p>
          <a:p>
            <a:pPr indent="0" lvl="0" marL="914400" rtl="0" algn="l">
              <a:lnSpc>
                <a:spcPct val="100000"/>
              </a:lnSpc>
              <a:spcBef>
                <a:spcPts val="0"/>
              </a:spcBef>
              <a:spcAft>
                <a:spcPts val="0"/>
              </a:spcAft>
              <a:buNone/>
            </a:pPr>
            <a:r>
              <a:t/>
            </a:r>
            <a:endParaRPr sz="2000">
              <a:solidFill>
                <a:schemeClr val="dk1"/>
              </a:solidFill>
            </a:endParaRPr>
          </a:p>
          <a:p>
            <a:pPr indent="-342900" lvl="0" marL="457200" rtl="0" algn="l">
              <a:lnSpc>
                <a:spcPct val="100000"/>
              </a:lnSpc>
              <a:spcBef>
                <a:spcPts val="0"/>
              </a:spcBef>
              <a:spcAft>
                <a:spcPts val="0"/>
              </a:spcAft>
              <a:buSzPts val="2000"/>
              <a:buFont typeface="Muli"/>
              <a:buChar char="■"/>
            </a:pPr>
            <a:r>
              <a:rPr b="1" lang="en-US" sz="2000">
                <a:solidFill>
                  <a:schemeClr val="dk1"/>
                </a:solidFill>
                <a:latin typeface="Muli"/>
                <a:ea typeface="Muli"/>
                <a:cs typeface="Muli"/>
                <a:sym typeface="Muli"/>
              </a:rPr>
              <a:t>Funnel approach</a:t>
            </a:r>
            <a:endParaRPr b="1" sz="2000">
              <a:solidFill>
                <a:schemeClr val="dk1"/>
              </a:solidFill>
              <a:latin typeface="Muli"/>
              <a:ea typeface="Muli"/>
              <a:cs typeface="Muli"/>
              <a:sym typeface="Muli"/>
            </a:endParaRPr>
          </a:p>
          <a:p>
            <a:pPr indent="-342900" lvl="1" marL="914400" rtl="0" algn="l">
              <a:lnSpc>
                <a:spcPct val="100000"/>
              </a:lnSpc>
              <a:spcBef>
                <a:spcPts val="0"/>
              </a:spcBef>
              <a:spcAft>
                <a:spcPts val="0"/>
              </a:spcAft>
              <a:buSzPts val="2000"/>
              <a:buChar char="□"/>
            </a:pPr>
            <a:r>
              <a:rPr lang="en-US" sz="2000">
                <a:solidFill>
                  <a:schemeClr val="dk1"/>
                </a:solidFill>
              </a:rPr>
              <a:t>Start with broad questions, then narrow down answers using probes</a:t>
            </a:r>
            <a:endParaRPr sz="2000">
              <a:solidFill>
                <a:schemeClr val="dk1"/>
              </a:solidFill>
            </a:endParaRPr>
          </a:p>
          <a:p>
            <a:pPr indent="-342900" lvl="1" marL="914400" rtl="0" algn="l">
              <a:lnSpc>
                <a:spcPct val="100000"/>
              </a:lnSpc>
              <a:spcBef>
                <a:spcPts val="0"/>
              </a:spcBef>
              <a:spcAft>
                <a:spcPts val="0"/>
              </a:spcAft>
              <a:buSzPts val="2000"/>
              <a:buChar char="□"/>
            </a:pPr>
            <a:r>
              <a:rPr lang="en-US" sz="2000">
                <a:solidFill>
                  <a:schemeClr val="dk1"/>
                </a:solidFill>
              </a:rPr>
              <a:t>You can use a yes or no question, but make sure you probe after that</a:t>
            </a:r>
            <a:endParaRPr sz="2000">
              <a:solidFill>
                <a:schemeClr val="dk1"/>
              </a:solidFill>
            </a:endParaRPr>
          </a:p>
          <a:p>
            <a:pPr indent="-342900" lvl="1" marL="914400" rtl="0" algn="l">
              <a:lnSpc>
                <a:spcPct val="100000"/>
              </a:lnSpc>
              <a:spcBef>
                <a:spcPts val="0"/>
              </a:spcBef>
              <a:spcAft>
                <a:spcPts val="0"/>
              </a:spcAft>
              <a:buSzPts val="2000"/>
              <a:buChar char="□"/>
            </a:pPr>
            <a:r>
              <a:rPr lang="en-US" sz="2000">
                <a:solidFill>
                  <a:schemeClr val="dk1"/>
                </a:solidFill>
              </a:rPr>
              <a:t>Be prepared for your first open ended question to not yield much - this is what probes are for!</a:t>
            </a:r>
            <a:endParaRPr sz="2000">
              <a:solidFill>
                <a:schemeClr val="dk1"/>
              </a:solidFill>
            </a:endParaRPr>
          </a:p>
          <a:p>
            <a:pPr indent="0" lvl="0" marL="914400" rtl="0" algn="l">
              <a:lnSpc>
                <a:spcPct val="100000"/>
              </a:lnSpc>
              <a:spcBef>
                <a:spcPts val="0"/>
              </a:spcBef>
              <a:spcAft>
                <a:spcPts val="0"/>
              </a:spcAft>
              <a:buNone/>
            </a:pPr>
            <a:r>
              <a:t/>
            </a:r>
            <a:endParaRPr sz="2000">
              <a:solidFill>
                <a:schemeClr val="dk1"/>
              </a:solidFill>
            </a:endParaRPr>
          </a:p>
          <a:p>
            <a:pPr indent="-342900" lvl="0" marL="457200" rtl="0" algn="l">
              <a:lnSpc>
                <a:spcPct val="100000"/>
              </a:lnSpc>
              <a:spcBef>
                <a:spcPts val="0"/>
              </a:spcBef>
              <a:spcAft>
                <a:spcPts val="0"/>
              </a:spcAft>
              <a:buSzPts val="2000"/>
              <a:buFont typeface="Muli"/>
              <a:buChar char="■"/>
            </a:pPr>
            <a:r>
              <a:rPr b="1" lang="en-US" sz="2000">
                <a:solidFill>
                  <a:schemeClr val="dk1"/>
                </a:solidFill>
                <a:latin typeface="Muli"/>
                <a:ea typeface="Muli"/>
                <a:cs typeface="Muli"/>
                <a:sym typeface="Muli"/>
              </a:rPr>
              <a:t>Use simple language</a:t>
            </a:r>
            <a:endParaRPr b="1" sz="2000">
              <a:solidFill>
                <a:schemeClr val="dk1"/>
              </a:solidFill>
              <a:latin typeface="Muli"/>
              <a:ea typeface="Muli"/>
              <a:cs typeface="Muli"/>
              <a:sym typeface="Muli"/>
            </a:endParaRPr>
          </a:p>
          <a:p>
            <a:pPr indent="-342900" lvl="1" marL="914400" rtl="0" algn="l">
              <a:lnSpc>
                <a:spcPct val="100000"/>
              </a:lnSpc>
              <a:spcBef>
                <a:spcPts val="0"/>
              </a:spcBef>
              <a:spcAft>
                <a:spcPts val="0"/>
              </a:spcAft>
              <a:buSzPts val="2000"/>
              <a:buChar char="□"/>
            </a:pPr>
            <a:r>
              <a:rPr lang="en-US" sz="2000">
                <a:solidFill>
                  <a:schemeClr val="dk1"/>
                </a:solidFill>
              </a:rPr>
              <a:t>We want to make this as easy for the participants as possible</a:t>
            </a:r>
            <a:endParaRPr sz="2000">
              <a:solidFill>
                <a:schemeClr val="dk1"/>
              </a:solidFill>
            </a:endParaRPr>
          </a:p>
        </p:txBody>
      </p:sp>
      <p:sp>
        <p:nvSpPr>
          <p:cNvPr id="2162" name="Google Shape;2162;p215"/>
          <p:cNvSpPr txBox="1"/>
          <p:nvPr>
            <p:ph type="title"/>
          </p:nvPr>
        </p:nvSpPr>
        <p:spPr>
          <a:xfrm>
            <a:off x="673050" y="495300"/>
            <a:ext cx="108459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solidFill>
                  <a:schemeClr val="dk2"/>
                </a:solidFill>
              </a:rPr>
              <a:t>Developing the instrument: Question content</a:t>
            </a:r>
            <a:endParaRPr/>
          </a:p>
        </p:txBody>
      </p:sp>
      <p:grpSp>
        <p:nvGrpSpPr>
          <p:cNvPr id="2163" name="Google Shape;2163;p215"/>
          <p:cNvGrpSpPr/>
          <p:nvPr/>
        </p:nvGrpSpPr>
        <p:grpSpPr>
          <a:xfrm>
            <a:off x="10472612" y="6300976"/>
            <a:ext cx="1450594" cy="352728"/>
            <a:chOff x="17270138" y="10392506"/>
            <a:chExt cx="2392141" cy="581772"/>
          </a:xfrm>
        </p:grpSpPr>
        <p:grpSp>
          <p:nvGrpSpPr>
            <p:cNvPr id="2164" name="Google Shape;2164;p215"/>
            <p:cNvGrpSpPr/>
            <p:nvPr/>
          </p:nvGrpSpPr>
          <p:grpSpPr>
            <a:xfrm>
              <a:off x="17879688" y="10615449"/>
              <a:ext cx="479402" cy="221678"/>
              <a:chOff x="17879688" y="10615449"/>
              <a:chExt cx="479402" cy="221678"/>
            </a:xfrm>
          </p:grpSpPr>
          <p:pic>
            <p:nvPicPr>
              <p:cNvPr id="2165" name="Google Shape;2165;p215"/>
              <p:cNvPicPr preferRelativeResize="0"/>
              <p:nvPr/>
            </p:nvPicPr>
            <p:blipFill rotWithShape="1">
              <a:blip r:embed="rId3">
                <a:alphaModFix/>
              </a:blip>
              <a:srcRect b="0" l="0" r="0" t="0"/>
              <a:stretch/>
            </p:blipFill>
            <p:spPr>
              <a:xfrm>
                <a:off x="17879688" y="10624359"/>
                <a:ext cx="165691" cy="212768"/>
              </a:xfrm>
              <a:prstGeom prst="rect">
                <a:avLst/>
              </a:prstGeom>
              <a:noFill/>
              <a:ln>
                <a:noFill/>
              </a:ln>
            </p:spPr>
          </p:pic>
          <p:sp>
            <p:nvSpPr>
              <p:cNvPr id="2166" name="Google Shape;2166;p215"/>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2167" name="Google Shape;2167;p215"/>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68" name="Google Shape;2168;p215"/>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69" name="Google Shape;2169;p215"/>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2170" name="Google Shape;2170;p215"/>
            <p:cNvGrpSpPr/>
            <p:nvPr/>
          </p:nvGrpSpPr>
          <p:grpSpPr>
            <a:xfrm>
              <a:off x="17270138" y="10697205"/>
              <a:ext cx="448309" cy="277073"/>
              <a:chOff x="17270138" y="10697205"/>
              <a:chExt cx="448309" cy="277073"/>
            </a:xfrm>
          </p:grpSpPr>
          <p:sp>
            <p:nvSpPr>
              <p:cNvPr id="2171" name="Google Shape;2171;p215"/>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72" name="Google Shape;2172;p215"/>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73" name="Google Shape;2173;p215"/>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2174" name="Google Shape;2174;p215"/>
            <p:cNvPicPr preferRelativeResize="0"/>
            <p:nvPr/>
          </p:nvPicPr>
          <p:blipFill rotWithShape="1">
            <a:blip r:embed="rId4">
              <a:alphaModFix/>
            </a:blip>
            <a:srcRect b="0" l="0" r="0" t="0"/>
            <a:stretch/>
          </p:blipFill>
          <p:spPr>
            <a:xfrm>
              <a:off x="17298399" y="10392506"/>
              <a:ext cx="391240" cy="257497"/>
            </a:xfrm>
            <a:prstGeom prst="rect">
              <a:avLst/>
            </a:prstGeom>
            <a:noFill/>
            <a:ln>
              <a:noFill/>
            </a:ln>
          </p:spPr>
        </p:pic>
      </p:grpSp>
      <p:grpSp>
        <p:nvGrpSpPr>
          <p:cNvPr id="2175" name="Google Shape;2175;p215"/>
          <p:cNvGrpSpPr/>
          <p:nvPr/>
        </p:nvGrpSpPr>
        <p:grpSpPr>
          <a:xfrm>
            <a:off x="0" y="5980278"/>
            <a:ext cx="12191479" cy="127050"/>
            <a:chOff x="0" y="9863563"/>
            <a:chExt cx="20104682" cy="209550"/>
          </a:xfrm>
        </p:grpSpPr>
        <p:sp>
          <p:nvSpPr>
            <p:cNvPr id="2176" name="Google Shape;2176;p215"/>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77" name="Google Shape;2177;p215"/>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78" name="Google Shape;2178;p215"/>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79" name="Google Shape;2179;p215"/>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83" name="Shape 2183"/>
        <p:cNvGrpSpPr/>
        <p:nvPr/>
      </p:nvGrpSpPr>
      <p:grpSpPr>
        <a:xfrm>
          <a:off x="0" y="0"/>
          <a:ext cx="0" cy="0"/>
          <a:chOff x="0" y="0"/>
          <a:chExt cx="0" cy="0"/>
        </a:xfrm>
      </p:grpSpPr>
      <p:sp>
        <p:nvSpPr>
          <p:cNvPr id="2184" name="Google Shape;2184;p216"/>
          <p:cNvSpPr txBox="1"/>
          <p:nvPr>
            <p:ph idx="1" type="subTitle"/>
          </p:nvPr>
        </p:nvSpPr>
        <p:spPr>
          <a:xfrm>
            <a:off x="1399360" y="1558421"/>
            <a:ext cx="4170900" cy="402900"/>
          </a:xfrm>
          <a:prstGeom prst="rect">
            <a:avLst/>
          </a:prstGeom>
        </p:spPr>
        <p:txBody>
          <a:bodyPr anchorCtr="0" anchor="t" bIns="91425" lIns="91425" spcFirstLastPara="1" rIns="91425" wrap="square" tIns="91425">
            <a:noAutofit/>
          </a:bodyPr>
          <a:lstStyle/>
          <a:p>
            <a:pPr indent="0" lvl="0" marL="0" rtl="0" algn="l">
              <a:lnSpc>
                <a:spcPct val="90000"/>
              </a:lnSpc>
              <a:spcBef>
                <a:spcPts val="1100"/>
              </a:spcBef>
              <a:spcAft>
                <a:spcPts val="0"/>
              </a:spcAft>
              <a:buNone/>
            </a:pPr>
            <a:r>
              <a:rPr b="1" lang="en-US" sz="1700">
                <a:solidFill>
                  <a:srgbClr val="E07838"/>
                </a:solidFill>
                <a:latin typeface="Muli"/>
                <a:ea typeface="Muli"/>
                <a:cs typeface="Muli"/>
                <a:sym typeface="Muli"/>
              </a:rPr>
              <a:t>Use language interviewees understand</a:t>
            </a:r>
            <a:endParaRPr sz="1600"/>
          </a:p>
        </p:txBody>
      </p:sp>
      <p:sp>
        <p:nvSpPr>
          <p:cNvPr id="2185" name="Google Shape;2185;p216"/>
          <p:cNvSpPr txBox="1"/>
          <p:nvPr>
            <p:ph idx="2" type="body"/>
          </p:nvPr>
        </p:nvSpPr>
        <p:spPr>
          <a:xfrm>
            <a:off x="1399360" y="2169821"/>
            <a:ext cx="4240800" cy="1192200"/>
          </a:xfrm>
          <a:prstGeom prst="rect">
            <a:avLst/>
          </a:prstGeom>
        </p:spPr>
        <p:txBody>
          <a:bodyPr anchorCtr="0" anchor="t" bIns="91425" lIns="91425" spcFirstLastPara="1" rIns="91425" wrap="square" tIns="91425">
            <a:noAutofit/>
          </a:bodyPr>
          <a:lstStyle/>
          <a:p>
            <a:pPr indent="0" lvl="0" marL="0" rtl="0" algn="l">
              <a:lnSpc>
                <a:spcPct val="90000"/>
              </a:lnSpc>
              <a:spcBef>
                <a:spcPts val="1100"/>
              </a:spcBef>
              <a:spcAft>
                <a:spcPts val="0"/>
              </a:spcAft>
              <a:buNone/>
            </a:pPr>
            <a:r>
              <a:rPr lang="en-US" sz="1700">
                <a:solidFill>
                  <a:schemeClr val="dk1"/>
                </a:solidFill>
              </a:rPr>
              <a:t>Use ordinary conversational language in your interviews. </a:t>
            </a:r>
            <a:r>
              <a:rPr lang="en-US" sz="1700">
                <a:solidFill>
                  <a:schemeClr val="dk1"/>
                </a:solidFill>
              </a:rPr>
              <a:t>Avoid jargon whenever possible</a:t>
            </a:r>
            <a:r>
              <a:rPr lang="en-US" sz="1700">
                <a:solidFill>
                  <a:schemeClr val="dk1"/>
                </a:solidFill>
              </a:rPr>
              <a:t>.</a:t>
            </a:r>
            <a:endParaRPr sz="1700"/>
          </a:p>
        </p:txBody>
      </p:sp>
      <p:sp>
        <p:nvSpPr>
          <p:cNvPr id="2186" name="Google Shape;2186;p216"/>
          <p:cNvSpPr txBox="1"/>
          <p:nvPr>
            <p:ph idx="3" type="subTitle"/>
          </p:nvPr>
        </p:nvSpPr>
        <p:spPr>
          <a:xfrm>
            <a:off x="1399360" y="3716621"/>
            <a:ext cx="4170900" cy="402900"/>
          </a:xfrm>
          <a:prstGeom prst="rect">
            <a:avLst/>
          </a:prstGeom>
        </p:spPr>
        <p:txBody>
          <a:bodyPr anchorCtr="0" anchor="t" bIns="91425" lIns="91425" spcFirstLastPara="1" rIns="91425" wrap="square" tIns="91425">
            <a:noAutofit/>
          </a:bodyPr>
          <a:lstStyle/>
          <a:p>
            <a:pPr indent="0" lvl="0" marL="0" rtl="0" algn="l">
              <a:lnSpc>
                <a:spcPct val="90000"/>
              </a:lnSpc>
              <a:spcBef>
                <a:spcPts val="1100"/>
              </a:spcBef>
              <a:spcAft>
                <a:spcPts val="0"/>
              </a:spcAft>
              <a:buNone/>
            </a:pPr>
            <a:r>
              <a:rPr b="1" lang="en-US" sz="1700">
                <a:solidFill>
                  <a:srgbClr val="E07838"/>
                </a:solidFill>
                <a:latin typeface="Muli"/>
                <a:ea typeface="Muli"/>
                <a:cs typeface="Muli"/>
                <a:sym typeface="Muli"/>
              </a:rPr>
              <a:t>Avoid double barrel questions</a:t>
            </a:r>
            <a:endParaRPr sz="1700"/>
          </a:p>
        </p:txBody>
      </p:sp>
      <p:sp>
        <p:nvSpPr>
          <p:cNvPr id="2187" name="Google Shape;2187;p216"/>
          <p:cNvSpPr txBox="1"/>
          <p:nvPr>
            <p:ph idx="4" type="body"/>
          </p:nvPr>
        </p:nvSpPr>
        <p:spPr>
          <a:xfrm>
            <a:off x="1399360" y="4175621"/>
            <a:ext cx="4240800" cy="1192200"/>
          </a:xfrm>
          <a:prstGeom prst="rect">
            <a:avLst/>
          </a:prstGeom>
        </p:spPr>
        <p:txBody>
          <a:bodyPr anchorCtr="0" anchor="t" bIns="91425" lIns="91425" spcFirstLastPara="1" rIns="91425" wrap="square" tIns="91425">
            <a:noAutofit/>
          </a:bodyPr>
          <a:lstStyle/>
          <a:p>
            <a:pPr indent="0" lvl="0" marL="0" rtl="0" algn="l">
              <a:lnSpc>
                <a:spcPct val="90000"/>
              </a:lnSpc>
              <a:spcBef>
                <a:spcPts val="1100"/>
              </a:spcBef>
              <a:spcAft>
                <a:spcPts val="0"/>
              </a:spcAft>
              <a:buNone/>
            </a:pPr>
            <a:r>
              <a:rPr lang="en-US" sz="1700">
                <a:solidFill>
                  <a:schemeClr val="dk1"/>
                </a:solidFill>
              </a:rPr>
              <a:t>Avoid asking more questions in the same question. For example; Where do you get health information and how do you use it? </a:t>
            </a:r>
            <a:endParaRPr sz="1700">
              <a:solidFill>
                <a:schemeClr val="dk1"/>
              </a:solidFill>
            </a:endParaRPr>
          </a:p>
        </p:txBody>
      </p:sp>
      <p:sp>
        <p:nvSpPr>
          <p:cNvPr id="2188" name="Google Shape;2188;p216"/>
          <p:cNvSpPr txBox="1"/>
          <p:nvPr>
            <p:ph idx="5" type="subTitle"/>
          </p:nvPr>
        </p:nvSpPr>
        <p:spPr>
          <a:xfrm>
            <a:off x="6409960" y="1558421"/>
            <a:ext cx="4170900" cy="402900"/>
          </a:xfrm>
          <a:prstGeom prst="rect">
            <a:avLst/>
          </a:prstGeom>
        </p:spPr>
        <p:txBody>
          <a:bodyPr anchorCtr="0" anchor="t" bIns="91425" lIns="91425" spcFirstLastPara="1" rIns="91425" wrap="square" tIns="91425">
            <a:noAutofit/>
          </a:bodyPr>
          <a:lstStyle/>
          <a:p>
            <a:pPr indent="0" lvl="0" marL="0" rtl="0" algn="l">
              <a:lnSpc>
                <a:spcPct val="90000"/>
              </a:lnSpc>
              <a:spcBef>
                <a:spcPts val="1100"/>
              </a:spcBef>
              <a:spcAft>
                <a:spcPts val="0"/>
              </a:spcAft>
              <a:buNone/>
            </a:pPr>
            <a:r>
              <a:rPr b="1" lang="en-US" sz="1700">
                <a:solidFill>
                  <a:srgbClr val="E07838"/>
                </a:solidFill>
                <a:latin typeface="Muli"/>
                <a:ea typeface="Muli"/>
                <a:cs typeface="Muli"/>
                <a:sym typeface="Muli"/>
              </a:rPr>
              <a:t>Avoid leading questions</a:t>
            </a:r>
            <a:endParaRPr sz="1700"/>
          </a:p>
        </p:txBody>
      </p:sp>
      <p:sp>
        <p:nvSpPr>
          <p:cNvPr id="2189" name="Google Shape;2189;p216"/>
          <p:cNvSpPr txBox="1"/>
          <p:nvPr>
            <p:ph idx="6" type="body"/>
          </p:nvPr>
        </p:nvSpPr>
        <p:spPr>
          <a:xfrm>
            <a:off x="6409960" y="2017421"/>
            <a:ext cx="4240800" cy="1192200"/>
          </a:xfrm>
          <a:prstGeom prst="rect">
            <a:avLst/>
          </a:prstGeom>
        </p:spPr>
        <p:txBody>
          <a:bodyPr anchorCtr="0" anchor="t" bIns="91425" lIns="91425" spcFirstLastPara="1" rIns="91425" wrap="square" tIns="91425">
            <a:noAutofit/>
          </a:bodyPr>
          <a:lstStyle/>
          <a:p>
            <a:pPr indent="0" lvl="0" marL="0" rtl="0" algn="l">
              <a:lnSpc>
                <a:spcPct val="90000"/>
              </a:lnSpc>
              <a:spcBef>
                <a:spcPts val="1100"/>
              </a:spcBef>
              <a:spcAft>
                <a:spcPts val="0"/>
              </a:spcAft>
              <a:buNone/>
            </a:pPr>
            <a:r>
              <a:rPr lang="en-US" sz="1700">
                <a:solidFill>
                  <a:schemeClr val="dk1"/>
                </a:solidFill>
              </a:rPr>
              <a:t>M</a:t>
            </a:r>
            <a:r>
              <a:rPr lang="en-US" sz="1700">
                <a:solidFill>
                  <a:schemeClr val="dk1"/>
                </a:solidFill>
              </a:rPr>
              <a:t>ake sure you ask open-ended questions that do not indicate possible responses.</a:t>
            </a:r>
            <a:endParaRPr sz="1700"/>
          </a:p>
        </p:txBody>
      </p:sp>
      <p:sp>
        <p:nvSpPr>
          <p:cNvPr id="2190" name="Google Shape;2190;p216"/>
          <p:cNvSpPr txBox="1"/>
          <p:nvPr>
            <p:ph idx="7" type="subTitle"/>
          </p:nvPr>
        </p:nvSpPr>
        <p:spPr>
          <a:xfrm>
            <a:off x="6409960" y="3640421"/>
            <a:ext cx="4170900" cy="402900"/>
          </a:xfrm>
          <a:prstGeom prst="rect">
            <a:avLst/>
          </a:prstGeom>
        </p:spPr>
        <p:txBody>
          <a:bodyPr anchorCtr="0" anchor="t" bIns="91425" lIns="91425" spcFirstLastPara="1" rIns="91425" wrap="square" tIns="91425">
            <a:noAutofit/>
          </a:bodyPr>
          <a:lstStyle/>
          <a:p>
            <a:pPr indent="0" lvl="0" marL="0" rtl="0" algn="l">
              <a:lnSpc>
                <a:spcPct val="90000"/>
              </a:lnSpc>
              <a:spcBef>
                <a:spcPts val="1100"/>
              </a:spcBef>
              <a:spcAft>
                <a:spcPts val="0"/>
              </a:spcAft>
              <a:buNone/>
            </a:pPr>
            <a:r>
              <a:rPr b="1" lang="en-US" sz="1700">
                <a:solidFill>
                  <a:srgbClr val="E07838"/>
                </a:solidFill>
                <a:latin typeface="Muli"/>
                <a:ea typeface="Muli"/>
                <a:cs typeface="Muli"/>
                <a:sym typeface="Muli"/>
              </a:rPr>
              <a:t>Focus on the experiences and knowledge of the interviewee</a:t>
            </a:r>
            <a:endParaRPr sz="1700"/>
          </a:p>
        </p:txBody>
      </p:sp>
      <p:sp>
        <p:nvSpPr>
          <p:cNvPr id="2191" name="Google Shape;2191;p216"/>
          <p:cNvSpPr txBox="1"/>
          <p:nvPr>
            <p:ph idx="8" type="body"/>
          </p:nvPr>
        </p:nvSpPr>
        <p:spPr>
          <a:xfrm>
            <a:off x="6409950" y="4175627"/>
            <a:ext cx="4240800" cy="1658400"/>
          </a:xfrm>
          <a:prstGeom prst="rect">
            <a:avLst/>
          </a:prstGeom>
        </p:spPr>
        <p:txBody>
          <a:bodyPr anchorCtr="0" anchor="t" bIns="91425" lIns="91425" spcFirstLastPara="1" rIns="91425" wrap="square" tIns="91425">
            <a:noAutofit/>
          </a:bodyPr>
          <a:lstStyle/>
          <a:p>
            <a:pPr indent="0" lvl="0" marL="0" rtl="0" algn="l">
              <a:lnSpc>
                <a:spcPct val="90000"/>
              </a:lnSpc>
              <a:spcBef>
                <a:spcPts val="1100"/>
              </a:spcBef>
              <a:spcAft>
                <a:spcPts val="0"/>
              </a:spcAft>
              <a:buNone/>
            </a:pPr>
            <a:r>
              <a:rPr lang="en-US" sz="1700">
                <a:solidFill>
                  <a:schemeClr val="dk1"/>
                </a:solidFill>
              </a:rPr>
              <a:t>Word your questions to tap into the experience and knowledge of interviewees</a:t>
            </a:r>
            <a:r>
              <a:rPr lang="en-US" sz="1700">
                <a:solidFill>
                  <a:schemeClr val="dk1"/>
                </a:solidFill>
              </a:rPr>
              <a:t>. </a:t>
            </a:r>
            <a:endParaRPr sz="1700"/>
          </a:p>
        </p:txBody>
      </p:sp>
      <p:sp>
        <p:nvSpPr>
          <p:cNvPr id="2192" name="Google Shape;2192;p216"/>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US"/>
              <a:t>Developing the instrument: Question content</a:t>
            </a:r>
            <a:endParaRPr/>
          </a:p>
        </p:txBody>
      </p:sp>
      <p:sp>
        <p:nvSpPr>
          <p:cNvPr id="2193" name="Google Shape;2193;p216"/>
          <p:cNvSpPr txBox="1"/>
          <p:nvPr>
            <p:ph idx="12" type="sldNum"/>
          </p:nvPr>
        </p:nvSpPr>
        <p:spPr>
          <a:xfrm>
            <a:off x="10668000" y="6295225"/>
            <a:ext cx="762000" cy="28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US"/>
              <a:t>‹#›</a:t>
            </a:fld>
            <a:endParaRPr/>
          </a:p>
        </p:txBody>
      </p:sp>
      <p:grpSp>
        <p:nvGrpSpPr>
          <p:cNvPr id="2194" name="Google Shape;2194;p216"/>
          <p:cNvGrpSpPr/>
          <p:nvPr/>
        </p:nvGrpSpPr>
        <p:grpSpPr>
          <a:xfrm>
            <a:off x="10472612" y="6300976"/>
            <a:ext cx="1450594" cy="352728"/>
            <a:chOff x="17270138" y="10392506"/>
            <a:chExt cx="2392141" cy="581772"/>
          </a:xfrm>
        </p:grpSpPr>
        <p:grpSp>
          <p:nvGrpSpPr>
            <p:cNvPr id="2195" name="Google Shape;2195;p216"/>
            <p:cNvGrpSpPr/>
            <p:nvPr/>
          </p:nvGrpSpPr>
          <p:grpSpPr>
            <a:xfrm>
              <a:off x="17879688" y="10615449"/>
              <a:ext cx="479402" cy="221678"/>
              <a:chOff x="17879688" y="10615449"/>
              <a:chExt cx="479402" cy="221678"/>
            </a:xfrm>
          </p:grpSpPr>
          <p:pic>
            <p:nvPicPr>
              <p:cNvPr id="2196" name="Google Shape;2196;p216"/>
              <p:cNvPicPr preferRelativeResize="0"/>
              <p:nvPr/>
            </p:nvPicPr>
            <p:blipFill rotWithShape="1">
              <a:blip r:embed="rId3">
                <a:alphaModFix/>
              </a:blip>
              <a:srcRect b="0" l="0" r="0" t="0"/>
              <a:stretch/>
            </p:blipFill>
            <p:spPr>
              <a:xfrm>
                <a:off x="17879688" y="10624359"/>
                <a:ext cx="165691" cy="212768"/>
              </a:xfrm>
              <a:prstGeom prst="rect">
                <a:avLst/>
              </a:prstGeom>
              <a:noFill/>
              <a:ln>
                <a:noFill/>
              </a:ln>
            </p:spPr>
          </p:pic>
          <p:sp>
            <p:nvSpPr>
              <p:cNvPr id="2197" name="Google Shape;2197;p216"/>
              <p:cNvSpPr/>
              <p:nvPr/>
            </p:nvSpPr>
            <p:spPr>
              <a:xfrm>
                <a:off x="18087310" y="10615449"/>
                <a:ext cx="271780" cy="221615"/>
              </a:xfrm>
              <a:custGeom>
                <a:rect b="b" l="l" r="r" t="t"/>
                <a:pathLst>
                  <a:path extrusionOk="0" h="221615" w="271780">
                    <a:moveTo>
                      <a:pt x="137189" y="0"/>
                    </a:moveTo>
                    <a:lnTo>
                      <a:pt x="98004" y="3605"/>
                    </a:lnTo>
                    <a:lnTo>
                      <a:pt x="36808" y="31434"/>
                    </a:lnTo>
                    <a:lnTo>
                      <a:pt x="9099" y="68863"/>
                    </a:lnTo>
                    <a:lnTo>
                      <a:pt x="0" y="113954"/>
                    </a:lnTo>
                    <a:lnTo>
                      <a:pt x="3551" y="145640"/>
                    </a:lnTo>
                    <a:lnTo>
                      <a:pt x="32269" y="192733"/>
                    </a:lnTo>
                    <a:lnTo>
                      <a:pt x="73580" y="214194"/>
                    </a:lnTo>
                    <a:lnTo>
                      <a:pt x="111437" y="220668"/>
                    </a:lnTo>
                    <a:lnTo>
                      <a:pt x="133618" y="221469"/>
                    </a:lnTo>
                    <a:lnTo>
                      <a:pt x="181804" y="217606"/>
                    </a:lnTo>
                    <a:lnTo>
                      <a:pt x="219554" y="205709"/>
                    </a:lnTo>
                    <a:lnTo>
                      <a:pt x="247804" y="185322"/>
                    </a:lnTo>
                    <a:lnTo>
                      <a:pt x="248779" y="183868"/>
                    </a:lnTo>
                    <a:lnTo>
                      <a:pt x="137189" y="183868"/>
                    </a:lnTo>
                    <a:lnTo>
                      <a:pt x="100110" y="180475"/>
                    </a:lnTo>
                    <a:lnTo>
                      <a:pt x="72483" y="170233"/>
                    </a:lnTo>
                    <a:lnTo>
                      <a:pt x="54152" y="153044"/>
                    </a:lnTo>
                    <a:lnTo>
                      <a:pt x="44961" y="128812"/>
                    </a:lnTo>
                    <a:lnTo>
                      <a:pt x="271174" y="128812"/>
                    </a:lnTo>
                    <a:lnTo>
                      <a:pt x="271174" y="109661"/>
                    </a:lnTo>
                    <a:lnTo>
                      <a:pt x="269153" y="93724"/>
                    </a:lnTo>
                    <a:lnTo>
                      <a:pt x="45736" y="93724"/>
                    </a:lnTo>
                    <a:lnTo>
                      <a:pt x="56104" y="69304"/>
                    </a:lnTo>
                    <a:lnTo>
                      <a:pt x="75188" y="51618"/>
                    </a:lnTo>
                    <a:lnTo>
                      <a:pt x="102680" y="40863"/>
                    </a:lnTo>
                    <a:lnTo>
                      <a:pt x="138268" y="37234"/>
                    </a:lnTo>
                    <a:lnTo>
                      <a:pt x="242644" y="37234"/>
                    </a:lnTo>
                    <a:lnTo>
                      <a:pt x="236021" y="29799"/>
                    </a:lnTo>
                    <a:lnTo>
                      <a:pt x="209260" y="13350"/>
                    </a:lnTo>
                    <a:lnTo>
                      <a:pt x="193505" y="7474"/>
                    </a:lnTo>
                    <a:lnTo>
                      <a:pt x="176327" y="3306"/>
                    </a:lnTo>
                    <a:lnTo>
                      <a:pt x="157597" y="822"/>
                    </a:lnTo>
                    <a:lnTo>
                      <a:pt x="137189" y="0"/>
                    </a:lnTo>
                    <a:close/>
                  </a:path>
                  <a:path extrusionOk="0" h="221615" w="271780">
                    <a:moveTo>
                      <a:pt x="268326" y="154183"/>
                    </a:moveTo>
                    <a:lnTo>
                      <a:pt x="216265" y="154183"/>
                    </a:lnTo>
                    <a:lnTo>
                      <a:pt x="215899" y="154780"/>
                    </a:lnTo>
                    <a:lnTo>
                      <a:pt x="204180" y="167811"/>
                    </a:lnTo>
                    <a:lnTo>
                      <a:pt x="187523" y="176867"/>
                    </a:lnTo>
                    <a:lnTo>
                      <a:pt x="165375" y="182152"/>
                    </a:lnTo>
                    <a:lnTo>
                      <a:pt x="137189" y="183868"/>
                    </a:lnTo>
                    <a:lnTo>
                      <a:pt x="248779" y="183868"/>
                    </a:lnTo>
                    <a:lnTo>
                      <a:pt x="267489" y="155984"/>
                    </a:lnTo>
                    <a:lnTo>
                      <a:pt x="268326" y="154183"/>
                    </a:lnTo>
                    <a:close/>
                  </a:path>
                  <a:path extrusionOk="0" h="221615" w="271780">
                    <a:moveTo>
                      <a:pt x="242644" y="37234"/>
                    </a:moveTo>
                    <a:lnTo>
                      <a:pt x="138268" y="37234"/>
                    </a:lnTo>
                    <a:lnTo>
                      <a:pt x="172911" y="40716"/>
                    </a:lnTo>
                    <a:lnTo>
                      <a:pt x="198783" y="51226"/>
                    </a:lnTo>
                    <a:lnTo>
                      <a:pt x="216030" y="68863"/>
                    </a:lnTo>
                    <a:lnTo>
                      <a:pt x="224799" y="93724"/>
                    </a:lnTo>
                    <a:lnTo>
                      <a:pt x="269153" y="93724"/>
                    </a:lnTo>
                    <a:lnTo>
                      <a:pt x="267196" y="78293"/>
                    </a:lnTo>
                    <a:lnTo>
                      <a:pt x="255405" y="51559"/>
                    </a:lnTo>
                    <a:lnTo>
                      <a:pt x="242644" y="3723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
          <p:nvSpPr>
            <p:cNvPr id="2198" name="Google Shape;2198;p216"/>
            <p:cNvSpPr/>
            <p:nvPr/>
          </p:nvSpPr>
          <p:spPr>
            <a:xfrm>
              <a:off x="18426135" y="10620492"/>
              <a:ext cx="269875" cy="211454"/>
            </a:xfrm>
            <a:custGeom>
              <a:rect b="b" l="l" r="r" t="t"/>
              <a:pathLst>
                <a:path extrusionOk="0" h="211454" w="269875">
                  <a:moveTo>
                    <a:pt x="269468" y="0"/>
                  </a:moveTo>
                  <a:lnTo>
                    <a:pt x="221836" y="0"/>
                  </a:lnTo>
                  <a:lnTo>
                    <a:pt x="221836" y="154298"/>
                  </a:lnTo>
                  <a:lnTo>
                    <a:pt x="49705" y="0"/>
                  </a:lnTo>
                  <a:lnTo>
                    <a:pt x="0" y="0"/>
                  </a:lnTo>
                  <a:lnTo>
                    <a:pt x="0" y="210925"/>
                  </a:lnTo>
                  <a:lnTo>
                    <a:pt x="47935" y="210925"/>
                  </a:lnTo>
                  <a:lnTo>
                    <a:pt x="47935" y="54856"/>
                  </a:lnTo>
                  <a:lnTo>
                    <a:pt x="221836" y="210925"/>
                  </a:lnTo>
                  <a:lnTo>
                    <a:pt x="269468" y="210925"/>
                  </a:lnTo>
                  <a:lnTo>
                    <a:pt x="269468" y="0"/>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199" name="Google Shape;2199;p216"/>
            <p:cNvSpPr/>
            <p:nvPr/>
          </p:nvSpPr>
          <p:spPr>
            <a:xfrm>
              <a:off x="18756563" y="10610134"/>
              <a:ext cx="281305" cy="227329"/>
            </a:xfrm>
            <a:custGeom>
              <a:rect b="b" l="l" r="r" t="t"/>
              <a:pathLst>
                <a:path extrusionOk="0" h="227329" w="281305">
                  <a:moveTo>
                    <a:pt x="140131" y="0"/>
                  </a:moveTo>
                  <a:lnTo>
                    <a:pt x="100945" y="3402"/>
                  </a:lnTo>
                  <a:lnTo>
                    <a:pt x="39362" y="30060"/>
                  </a:lnTo>
                  <a:lnTo>
                    <a:pt x="9978" y="66450"/>
                  </a:lnTo>
                  <a:lnTo>
                    <a:pt x="0" y="114855"/>
                  </a:lnTo>
                  <a:lnTo>
                    <a:pt x="8728" y="163675"/>
                  </a:lnTo>
                  <a:lnTo>
                    <a:pt x="34831" y="198668"/>
                  </a:lnTo>
                  <a:lnTo>
                    <a:pt x="78188" y="219734"/>
                  </a:lnTo>
                  <a:lnTo>
                    <a:pt x="138676" y="226778"/>
                  </a:lnTo>
                  <a:lnTo>
                    <a:pt x="199632" y="219440"/>
                  </a:lnTo>
                  <a:lnTo>
                    <a:pt x="244253" y="197882"/>
                  </a:lnTo>
                  <a:lnTo>
                    <a:pt x="253425" y="186140"/>
                  </a:lnTo>
                  <a:lnTo>
                    <a:pt x="139765" y="186140"/>
                  </a:lnTo>
                  <a:lnTo>
                    <a:pt x="99849" y="181747"/>
                  </a:lnTo>
                  <a:lnTo>
                    <a:pt x="71531" y="168485"/>
                  </a:lnTo>
                  <a:lnTo>
                    <a:pt x="54656" y="146229"/>
                  </a:lnTo>
                  <a:lnTo>
                    <a:pt x="49066" y="114855"/>
                  </a:lnTo>
                  <a:lnTo>
                    <a:pt x="55084" y="82600"/>
                  </a:lnTo>
                  <a:lnTo>
                    <a:pt x="72764" y="58990"/>
                  </a:lnTo>
                  <a:lnTo>
                    <a:pt x="101545" y="44485"/>
                  </a:lnTo>
                  <a:lnTo>
                    <a:pt x="140864" y="39548"/>
                  </a:lnTo>
                  <a:lnTo>
                    <a:pt x="251382" y="39548"/>
                  </a:lnTo>
                  <a:lnTo>
                    <a:pt x="242697" y="30174"/>
                  </a:lnTo>
                  <a:lnTo>
                    <a:pt x="213532" y="13287"/>
                  </a:lnTo>
                  <a:lnTo>
                    <a:pt x="196852" y="7438"/>
                  </a:lnTo>
                  <a:lnTo>
                    <a:pt x="179145" y="3290"/>
                  </a:lnTo>
                  <a:lnTo>
                    <a:pt x="160280" y="818"/>
                  </a:lnTo>
                  <a:lnTo>
                    <a:pt x="140131" y="0"/>
                  </a:lnTo>
                  <a:close/>
                </a:path>
                <a:path extrusionOk="0" h="227329" w="281305">
                  <a:moveTo>
                    <a:pt x="251382" y="39548"/>
                  </a:moveTo>
                  <a:lnTo>
                    <a:pt x="140864" y="39548"/>
                  </a:lnTo>
                  <a:lnTo>
                    <a:pt x="179872" y="44485"/>
                  </a:lnTo>
                  <a:lnTo>
                    <a:pt x="208426" y="58990"/>
                  </a:lnTo>
                  <a:lnTo>
                    <a:pt x="225969" y="82600"/>
                  </a:lnTo>
                  <a:lnTo>
                    <a:pt x="231940" y="114855"/>
                  </a:lnTo>
                  <a:lnTo>
                    <a:pt x="226259" y="146229"/>
                  </a:lnTo>
                  <a:lnTo>
                    <a:pt x="209110" y="168485"/>
                  </a:lnTo>
                  <a:lnTo>
                    <a:pt x="180332" y="181747"/>
                  </a:lnTo>
                  <a:lnTo>
                    <a:pt x="139765" y="186140"/>
                  </a:lnTo>
                  <a:lnTo>
                    <a:pt x="253425" y="186140"/>
                  </a:lnTo>
                  <a:lnTo>
                    <a:pt x="271665" y="162792"/>
                  </a:lnTo>
                  <a:lnTo>
                    <a:pt x="280996" y="114855"/>
                  </a:lnTo>
                  <a:lnTo>
                    <a:pt x="276663" y="81317"/>
                  </a:lnTo>
                  <a:lnTo>
                    <a:pt x="263819" y="52970"/>
                  </a:lnTo>
                  <a:lnTo>
                    <a:pt x="251382" y="39548"/>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200" name="Google Shape;2200;p216"/>
            <p:cNvSpPr/>
            <p:nvPr/>
          </p:nvSpPr>
          <p:spPr>
            <a:xfrm>
              <a:off x="19099035" y="10610132"/>
              <a:ext cx="563244" cy="227329"/>
            </a:xfrm>
            <a:custGeom>
              <a:rect b="b" l="l" r="r" t="t"/>
              <a:pathLst>
                <a:path extrusionOk="0" h="227329" w="563244">
                  <a:moveTo>
                    <a:pt x="266001" y="226796"/>
                  </a:moveTo>
                  <a:lnTo>
                    <a:pt x="157340" y="99275"/>
                  </a:lnTo>
                  <a:lnTo>
                    <a:pt x="260578" y="15341"/>
                  </a:lnTo>
                  <a:lnTo>
                    <a:pt x="194271" y="15341"/>
                  </a:lnTo>
                  <a:lnTo>
                    <a:pt x="46875" y="136359"/>
                  </a:lnTo>
                  <a:lnTo>
                    <a:pt x="46875" y="15341"/>
                  </a:lnTo>
                  <a:lnTo>
                    <a:pt x="0" y="15341"/>
                  </a:lnTo>
                  <a:lnTo>
                    <a:pt x="0" y="226796"/>
                  </a:lnTo>
                  <a:lnTo>
                    <a:pt x="46875" y="226796"/>
                  </a:lnTo>
                  <a:lnTo>
                    <a:pt x="46875" y="182537"/>
                  </a:lnTo>
                  <a:lnTo>
                    <a:pt x="120548" y="124307"/>
                  </a:lnTo>
                  <a:lnTo>
                    <a:pt x="207327" y="226796"/>
                  </a:lnTo>
                  <a:lnTo>
                    <a:pt x="266001" y="226796"/>
                  </a:lnTo>
                  <a:close/>
                </a:path>
                <a:path extrusionOk="0" h="227329" w="563244">
                  <a:moveTo>
                    <a:pt x="563219" y="80784"/>
                  </a:moveTo>
                  <a:lnTo>
                    <a:pt x="556120" y="44602"/>
                  </a:lnTo>
                  <a:lnTo>
                    <a:pt x="548868" y="36258"/>
                  </a:lnTo>
                  <a:lnTo>
                    <a:pt x="534250" y="19443"/>
                  </a:lnTo>
                  <a:lnTo>
                    <a:pt x="517817" y="13017"/>
                  </a:lnTo>
                  <a:lnTo>
                    <a:pt x="517817" y="109728"/>
                  </a:lnTo>
                  <a:lnTo>
                    <a:pt x="517715" y="115951"/>
                  </a:lnTo>
                  <a:lnTo>
                    <a:pt x="500291" y="154762"/>
                  </a:lnTo>
                  <a:lnTo>
                    <a:pt x="450342" y="185000"/>
                  </a:lnTo>
                  <a:lnTo>
                    <a:pt x="404761" y="191274"/>
                  </a:lnTo>
                  <a:lnTo>
                    <a:pt x="382905" y="189572"/>
                  </a:lnTo>
                  <a:lnTo>
                    <a:pt x="367411" y="184416"/>
                  </a:lnTo>
                  <a:lnTo>
                    <a:pt x="358165" y="175780"/>
                  </a:lnTo>
                  <a:lnTo>
                    <a:pt x="355104" y="163601"/>
                  </a:lnTo>
                  <a:lnTo>
                    <a:pt x="355104" y="163233"/>
                  </a:lnTo>
                  <a:lnTo>
                    <a:pt x="380695" y="134302"/>
                  </a:lnTo>
                  <a:lnTo>
                    <a:pt x="420522" y="127152"/>
                  </a:lnTo>
                  <a:lnTo>
                    <a:pt x="451739" y="124929"/>
                  </a:lnTo>
                  <a:lnTo>
                    <a:pt x="476529" y="122809"/>
                  </a:lnTo>
                  <a:lnTo>
                    <a:pt x="495388" y="119672"/>
                  </a:lnTo>
                  <a:lnTo>
                    <a:pt x="508939" y="115366"/>
                  </a:lnTo>
                  <a:lnTo>
                    <a:pt x="517817" y="109728"/>
                  </a:lnTo>
                  <a:lnTo>
                    <a:pt x="517817" y="13017"/>
                  </a:lnTo>
                  <a:lnTo>
                    <a:pt x="496785" y="4775"/>
                  </a:lnTo>
                  <a:lnTo>
                    <a:pt x="442874" y="0"/>
                  </a:lnTo>
                  <a:lnTo>
                    <a:pt x="387819" y="5156"/>
                  </a:lnTo>
                  <a:lnTo>
                    <a:pt x="347306" y="20701"/>
                  </a:lnTo>
                  <a:lnTo>
                    <a:pt x="321094" y="46786"/>
                  </a:lnTo>
                  <a:lnTo>
                    <a:pt x="308978" y="83566"/>
                  </a:lnTo>
                  <a:lnTo>
                    <a:pt x="308800" y="84988"/>
                  </a:lnTo>
                  <a:lnTo>
                    <a:pt x="358254" y="84988"/>
                  </a:lnTo>
                  <a:lnTo>
                    <a:pt x="358381" y="83883"/>
                  </a:lnTo>
                  <a:lnTo>
                    <a:pt x="365785" y="61988"/>
                  </a:lnTo>
                  <a:lnTo>
                    <a:pt x="382066" y="47218"/>
                  </a:lnTo>
                  <a:lnTo>
                    <a:pt x="408546" y="38874"/>
                  </a:lnTo>
                  <a:lnTo>
                    <a:pt x="446532" y="36258"/>
                  </a:lnTo>
                  <a:lnTo>
                    <a:pt x="472998" y="37934"/>
                  </a:lnTo>
                  <a:lnTo>
                    <a:pt x="510755" y="54457"/>
                  </a:lnTo>
                  <a:lnTo>
                    <a:pt x="517093" y="65036"/>
                  </a:lnTo>
                  <a:lnTo>
                    <a:pt x="517093" y="70904"/>
                  </a:lnTo>
                  <a:lnTo>
                    <a:pt x="480644" y="91363"/>
                  </a:lnTo>
                  <a:lnTo>
                    <a:pt x="417677" y="96291"/>
                  </a:lnTo>
                  <a:lnTo>
                    <a:pt x="393242" y="98894"/>
                  </a:lnTo>
                  <a:lnTo>
                    <a:pt x="351866" y="108013"/>
                  </a:lnTo>
                  <a:lnTo>
                    <a:pt x="311823" y="136855"/>
                  </a:lnTo>
                  <a:lnTo>
                    <a:pt x="304203" y="167259"/>
                  </a:lnTo>
                  <a:lnTo>
                    <a:pt x="309740" y="193230"/>
                  </a:lnTo>
                  <a:lnTo>
                    <a:pt x="326326" y="211836"/>
                  </a:lnTo>
                  <a:lnTo>
                    <a:pt x="353872" y="223050"/>
                  </a:lnTo>
                  <a:lnTo>
                    <a:pt x="392315" y="226796"/>
                  </a:lnTo>
                  <a:lnTo>
                    <a:pt x="423240" y="224764"/>
                  </a:lnTo>
                  <a:lnTo>
                    <a:pt x="474853" y="208648"/>
                  </a:lnTo>
                  <a:lnTo>
                    <a:pt x="509028" y="180670"/>
                  </a:lnTo>
                  <a:lnTo>
                    <a:pt x="519264" y="165595"/>
                  </a:lnTo>
                  <a:lnTo>
                    <a:pt x="523392" y="219824"/>
                  </a:lnTo>
                  <a:lnTo>
                    <a:pt x="563219" y="219824"/>
                  </a:lnTo>
                  <a:lnTo>
                    <a:pt x="563219" y="165595"/>
                  </a:lnTo>
                  <a:lnTo>
                    <a:pt x="563219" y="109728"/>
                  </a:lnTo>
                  <a:lnTo>
                    <a:pt x="563219" y="80784"/>
                  </a:lnTo>
                  <a:close/>
                </a:path>
              </a:pathLst>
            </a:custGeom>
            <a:solidFill>
              <a:srgbClr val="04040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nvGrpSpPr>
            <p:cNvPr id="2201" name="Google Shape;2201;p216"/>
            <p:cNvGrpSpPr/>
            <p:nvPr/>
          </p:nvGrpSpPr>
          <p:grpSpPr>
            <a:xfrm>
              <a:off x="17270138" y="10697205"/>
              <a:ext cx="448309" cy="277073"/>
              <a:chOff x="17270138" y="10697205"/>
              <a:chExt cx="448309" cy="277073"/>
            </a:xfrm>
          </p:grpSpPr>
          <p:sp>
            <p:nvSpPr>
              <p:cNvPr id="2202" name="Google Shape;2202;p216"/>
              <p:cNvSpPr/>
              <p:nvPr/>
            </p:nvSpPr>
            <p:spPr>
              <a:xfrm>
                <a:off x="17270138" y="10697205"/>
                <a:ext cx="448309" cy="55245"/>
              </a:xfrm>
              <a:custGeom>
                <a:rect b="b" l="l" r="r" t="t"/>
                <a:pathLst>
                  <a:path extrusionOk="0" h="55245" w="448309">
                    <a:moveTo>
                      <a:pt x="440300" y="0"/>
                    </a:moveTo>
                    <a:lnTo>
                      <a:pt x="7455" y="0"/>
                    </a:lnTo>
                    <a:lnTo>
                      <a:pt x="4412" y="12040"/>
                    </a:lnTo>
                    <a:lnTo>
                      <a:pt x="2145" y="24279"/>
                    </a:lnTo>
                    <a:lnTo>
                      <a:pt x="668" y="36679"/>
                    </a:lnTo>
                    <a:lnTo>
                      <a:pt x="0" y="51087"/>
                    </a:lnTo>
                    <a:lnTo>
                      <a:pt x="73" y="54846"/>
                    </a:lnTo>
                    <a:lnTo>
                      <a:pt x="447693" y="54846"/>
                    </a:lnTo>
                    <a:lnTo>
                      <a:pt x="447766" y="49202"/>
                    </a:lnTo>
                    <a:lnTo>
                      <a:pt x="447097" y="36679"/>
                    </a:lnTo>
                    <a:lnTo>
                      <a:pt x="445619" y="24279"/>
                    </a:lnTo>
                    <a:lnTo>
                      <a:pt x="443349" y="12040"/>
                    </a:lnTo>
                    <a:lnTo>
                      <a:pt x="44030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203" name="Google Shape;2203;p216"/>
              <p:cNvSpPr/>
              <p:nvPr/>
            </p:nvSpPr>
            <p:spPr>
              <a:xfrm>
                <a:off x="17272040" y="10775656"/>
                <a:ext cx="444500" cy="55245"/>
              </a:xfrm>
              <a:custGeom>
                <a:rect b="b" l="l" r="r" t="t"/>
                <a:pathLst>
                  <a:path extrusionOk="0" h="55245" w="444500">
                    <a:moveTo>
                      <a:pt x="443965" y="0"/>
                    </a:moveTo>
                    <a:lnTo>
                      <a:pt x="0" y="0"/>
                    </a:lnTo>
                    <a:lnTo>
                      <a:pt x="2328" y="14230"/>
                    </a:lnTo>
                    <a:lnTo>
                      <a:pt x="5540" y="28145"/>
                    </a:lnTo>
                    <a:lnTo>
                      <a:pt x="9601" y="41715"/>
                    </a:lnTo>
                    <a:lnTo>
                      <a:pt x="14481" y="54909"/>
                    </a:lnTo>
                    <a:lnTo>
                      <a:pt x="429484" y="54909"/>
                    </a:lnTo>
                    <a:lnTo>
                      <a:pt x="434362" y="41715"/>
                    </a:lnTo>
                    <a:lnTo>
                      <a:pt x="438421" y="28145"/>
                    </a:lnTo>
                    <a:lnTo>
                      <a:pt x="441632" y="14230"/>
                    </a:lnTo>
                    <a:lnTo>
                      <a:pt x="443965"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204" name="Google Shape;2204;p216"/>
              <p:cNvSpPr/>
              <p:nvPr/>
            </p:nvSpPr>
            <p:spPr>
              <a:xfrm>
                <a:off x="17294201" y="10851088"/>
                <a:ext cx="400050" cy="123190"/>
              </a:xfrm>
              <a:custGeom>
                <a:rect b="b" l="l" r="r" t="t"/>
                <a:pathLst>
                  <a:path extrusionOk="0" h="123190" w="400050">
                    <a:moveTo>
                      <a:pt x="399631" y="0"/>
                    </a:moveTo>
                    <a:lnTo>
                      <a:pt x="0" y="0"/>
                    </a:lnTo>
                    <a:lnTo>
                      <a:pt x="26578" y="40754"/>
                    </a:lnTo>
                    <a:lnTo>
                      <a:pt x="61146" y="74712"/>
                    </a:lnTo>
                    <a:lnTo>
                      <a:pt x="102406" y="100575"/>
                    </a:lnTo>
                    <a:lnTo>
                      <a:pt x="149061" y="117045"/>
                    </a:lnTo>
                    <a:lnTo>
                      <a:pt x="199815" y="122823"/>
                    </a:lnTo>
                    <a:lnTo>
                      <a:pt x="250569" y="117045"/>
                    </a:lnTo>
                    <a:lnTo>
                      <a:pt x="297225" y="100575"/>
                    </a:lnTo>
                    <a:lnTo>
                      <a:pt x="338485" y="74712"/>
                    </a:lnTo>
                    <a:lnTo>
                      <a:pt x="373052" y="40754"/>
                    </a:lnTo>
                    <a:lnTo>
                      <a:pt x="399631"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pic>
          <p:nvPicPr>
            <p:cNvPr id="2205" name="Google Shape;2205;p216"/>
            <p:cNvPicPr preferRelativeResize="0"/>
            <p:nvPr/>
          </p:nvPicPr>
          <p:blipFill rotWithShape="1">
            <a:blip r:embed="rId4">
              <a:alphaModFix/>
            </a:blip>
            <a:srcRect b="0" l="0" r="0" t="0"/>
            <a:stretch/>
          </p:blipFill>
          <p:spPr>
            <a:xfrm>
              <a:off x="17298399" y="10392506"/>
              <a:ext cx="391240" cy="257497"/>
            </a:xfrm>
            <a:prstGeom prst="rect">
              <a:avLst/>
            </a:prstGeom>
            <a:noFill/>
            <a:ln>
              <a:noFill/>
            </a:ln>
          </p:spPr>
        </p:pic>
      </p:grpSp>
      <p:grpSp>
        <p:nvGrpSpPr>
          <p:cNvPr id="2206" name="Google Shape;2206;p216"/>
          <p:cNvGrpSpPr/>
          <p:nvPr/>
        </p:nvGrpSpPr>
        <p:grpSpPr>
          <a:xfrm>
            <a:off x="0" y="5980278"/>
            <a:ext cx="12191479" cy="127050"/>
            <a:chOff x="0" y="9863563"/>
            <a:chExt cx="20104682" cy="209550"/>
          </a:xfrm>
        </p:grpSpPr>
        <p:sp>
          <p:nvSpPr>
            <p:cNvPr id="2207" name="Google Shape;2207;p216"/>
            <p:cNvSpPr/>
            <p:nvPr/>
          </p:nvSpPr>
          <p:spPr>
            <a:xfrm>
              <a:off x="9568127" y="9863563"/>
              <a:ext cx="10536555" cy="209550"/>
            </a:xfrm>
            <a:custGeom>
              <a:rect b="b" l="l" r="r" t="t"/>
              <a:pathLst>
                <a:path extrusionOk="0" h="209550" w="10536555">
                  <a:moveTo>
                    <a:pt x="10535972" y="0"/>
                  </a:moveTo>
                  <a:lnTo>
                    <a:pt x="0" y="0"/>
                  </a:lnTo>
                  <a:lnTo>
                    <a:pt x="0" y="209417"/>
                  </a:lnTo>
                  <a:lnTo>
                    <a:pt x="10535972" y="209417"/>
                  </a:lnTo>
                  <a:lnTo>
                    <a:pt x="10535972"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208" name="Google Shape;2208;p216"/>
            <p:cNvSpPr/>
            <p:nvPr/>
          </p:nvSpPr>
          <p:spPr>
            <a:xfrm>
              <a:off x="6861916" y="9863563"/>
              <a:ext cx="2706370" cy="209550"/>
            </a:xfrm>
            <a:custGeom>
              <a:rect b="b" l="l" r="r" t="t"/>
              <a:pathLst>
                <a:path extrusionOk="0" h="209550" w="2706370">
                  <a:moveTo>
                    <a:pt x="2706210" y="0"/>
                  </a:moveTo>
                  <a:lnTo>
                    <a:pt x="0" y="0"/>
                  </a:lnTo>
                  <a:lnTo>
                    <a:pt x="0" y="209417"/>
                  </a:lnTo>
                  <a:lnTo>
                    <a:pt x="2706210" y="209417"/>
                  </a:lnTo>
                  <a:lnTo>
                    <a:pt x="2706210"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209" name="Google Shape;2209;p216"/>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sp>
          <p:nvSpPr>
            <p:cNvPr id="2210" name="Google Shape;2210;p216"/>
            <p:cNvSpPr/>
            <p:nvPr/>
          </p:nvSpPr>
          <p:spPr>
            <a:xfrm>
              <a:off x="4956623" y="9863563"/>
              <a:ext cx="1905634" cy="209550"/>
            </a:xfrm>
            <a:custGeom>
              <a:rect b="b" l="l" r="r" t="t"/>
              <a:pathLst>
                <a:path extrusionOk="0" h="209550" w="1905634">
                  <a:moveTo>
                    <a:pt x="1905292" y="0"/>
                  </a:moveTo>
                  <a:lnTo>
                    <a:pt x="0" y="0"/>
                  </a:lnTo>
                  <a:lnTo>
                    <a:pt x="0" y="209417"/>
                  </a:lnTo>
                  <a:lnTo>
                    <a:pt x="1905292" y="209417"/>
                  </a:lnTo>
                  <a:lnTo>
                    <a:pt x="190529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rgbClr val="111111"/>
                </a:solidFill>
                <a:latin typeface="Calibri"/>
                <a:ea typeface="Calibri"/>
                <a:cs typeface="Calibri"/>
                <a:sym typeface="Calibri"/>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4" name="Shape 2214"/>
        <p:cNvGrpSpPr/>
        <p:nvPr/>
      </p:nvGrpSpPr>
      <p:grpSpPr>
        <a:xfrm>
          <a:off x="0" y="0"/>
          <a:ext cx="0" cy="0"/>
          <a:chOff x="0" y="0"/>
          <a:chExt cx="0" cy="0"/>
        </a:xfrm>
      </p:grpSpPr>
      <p:sp>
        <p:nvSpPr>
          <p:cNvPr id="2215" name="Google Shape;2215;p217"/>
          <p:cNvSpPr txBox="1"/>
          <p:nvPr/>
        </p:nvSpPr>
        <p:spPr>
          <a:xfrm>
            <a:off x="-3187467" y="7002800"/>
            <a:ext cx="3105300" cy="783300"/>
          </a:xfrm>
          <a:prstGeom prst="rect">
            <a:avLst/>
          </a:prstGeom>
          <a:noFill/>
          <a:ln>
            <a:noFill/>
          </a:ln>
        </p:spPr>
        <p:txBody>
          <a:bodyPr anchorCtr="0" anchor="t" bIns="121900" lIns="121900" spcFirstLastPara="1" rIns="121900" wrap="square" tIns="121900">
            <a:noAutofit/>
          </a:bodyPr>
          <a:lstStyle/>
          <a:p>
            <a:pPr indent="0" lvl="0" marL="0" rtl="0" algn="l">
              <a:spcBef>
                <a:spcPts val="0"/>
              </a:spcBef>
              <a:spcAft>
                <a:spcPts val="0"/>
              </a:spcAft>
              <a:buNone/>
            </a:pPr>
            <a:r>
              <a:rPr lang="en-US" sz="3300">
                <a:solidFill>
                  <a:schemeClr val="lt1"/>
                </a:solidFill>
                <a:latin typeface="Muli"/>
                <a:ea typeface="Muli"/>
                <a:cs typeface="Muli"/>
                <a:sym typeface="Muli"/>
              </a:rPr>
              <a:t>Subtitle here</a:t>
            </a:r>
            <a:endParaRPr sz="3300">
              <a:solidFill>
                <a:schemeClr val="lt1"/>
              </a:solidFill>
              <a:latin typeface="Muli"/>
              <a:ea typeface="Muli"/>
              <a:cs typeface="Muli"/>
              <a:sym typeface="Muli"/>
            </a:endParaRPr>
          </a:p>
        </p:txBody>
      </p:sp>
      <p:sp>
        <p:nvSpPr>
          <p:cNvPr id="2216" name="Google Shape;2216;p217"/>
          <p:cNvSpPr txBox="1"/>
          <p:nvPr/>
        </p:nvSpPr>
        <p:spPr>
          <a:xfrm>
            <a:off x="541733" y="3056867"/>
            <a:ext cx="4191300" cy="2684400"/>
          </a:xfrm>
          <a:prstGeom prst="rect">
            <a:avLst/>
          </a:prstGeom>
          <a:noFill/>
          <a:ln>
            <a:noFill/>
          </a:ln>
        </p:spPr>
        <p:txBody>
          <a:bodyPr anchorCtr="0" anchor="t" bIns="121900" lIns="121900" spcFirstLastPara="1" rIns="121900" wrap="square" tIns="121900">
            <a:noAutofit/>
          </a:bodyPr>
          <a:lstStyle/>
          <a:p>
            <a:pPr indent="0" lvl="0" marL="0" rtl="0" algn="l">
              <a:lnSpc>
                <a:spcPct val="130000"/>
              </a:lnSpc>
              <a:spcBef>
                <a:spcPts val="0"/>
              </a:spcBef>
              <a:spcAft>
                <a:spcPts val="0"/>
              </a:spcAft>
              <a:buNone/>
            </a:pPr>
            <a:r>
              <a:t/>
            </a:r>
            <a:endParaRPr sz="2000">
              <a:latin typeface="Muli"/>
              <a:ea typeface="Muli"/>
              <a:cs typeface="Muli"/>
              <a:sym typeface="Muli"/>
            </a:endParaRPr>
          </a:p>
          <a:p>
            <a:pPr indent="0" lvl="0" marL="0" rtl="0" algn="l">
              <a:lnSpc>
                <a:spcPct val="130000"/>
              </a:lnSpc>
              <a:spcBef>
                <a:spcPts val="0"/>
              </a:spcBef>
              <a:spcAft>
                <a:spcPts val="0"/>
              </a:spcAft>
              <a:buNone/>
            </a:pPr>
            <a:r>
              <a:rPr b="1" lang="en-US" sz="2000">
                <a:latin typeface="Muli"/>
                <a:ea typeface="Muli"/>
                <a:cs typeface="Muli"/>
                <a:sym typeface="Muli"/>
              </a:rPr>
              <a:t>Be sure to avoid the following</a:t>
            </a:r>
            <a:endParaRPr b="1" sz="2400">
              <a:latin typeface="Muli"/>
              <a:ea typeface="Muli"/>
              <a:cs typeface="Muli"/>
              <a:sym typeface="Muli"/>
            </a:endParaRPr>
          </a:p>
        </p:txBody>
      </p:sp>
      <p:sp>
        <p:nvSpPr>
          <p:cNvPr id="2217" name="Google Shape;2217;p217"/>
          <p:cNvSpPr txBox="1"/>
          <p:nvPr/>
        </p:nvSpPr>
        <p:spPr>
          <a:xfrm>
            <a:off x="5557400" y="1214701"/>
            <a:ext cx="4762500" cy="564000"/>
          </a:xfrm>
          <a:prstGeom prst="rect">
            <a:avLst/>
          </a:prstGeom>
          <a:solidFill>
            <a:srgbClr val="D9D9D9"/>
          </a:solidFill>
          <a:ln>
            <a:noFill/>
          </a:ln>
        </p:spPr>
        <p:txBody>
          <a:bodyPr anchorCtr="0" anchor="t" bIns="121900" lIns="121900" spcFirstLastPara="1" rIns="121900" wrap="square" tIns="121900">
            <a:noAutofit/>
          </a:bodyPr>
          <a:lstStyle/>
          <a:p>
            <a:pPr indent="0" lvl="0" marL="0" rtl="0" algn="l">
              <a:spcBef>
                <a:spcPts val="0"/>
              </a:spcBef>
              <a:spcAft>
                <a:spcPts val="0"/>
              </a:spcAft>
              <a:buClr>
                <a:schemeClr val="dk1"/>
              </a:buClr>
              <a:buSzPts val="1100"/>
              <a:buFont typeface="Arial"/>
              <a:buNone/>
            </a:pPr>
            <a:r>
              <a:rPr b="1" lang="en-US" sz="1900">
                <a:solidFill>
                  <a:schemeClr val="dk1"/>
                </a:solidFill>
                <a:latin typeface="Muli"/>
                <a:ea typeface="Muli"/>
                <a:cs typeface="Muli"/>
                <a:sym typeface="Muli"/>
              </a:rPr>
              <a:t>Leading questions</a:t>
            </a:r>
            <a:endParaRPr sz="1500">
              <a:latin typeface="Muli"/>
              <a:ea typeface="Muli"/>
              <a:cs typeface="Muli"/>
              <a:sym typeface="Muli"/>
            </a:endParaRPr>
          </a:p>
        </p:txBody>
      </p:sp>
      <p:sp>
        <p:nvSpPr>
          <p:cNvPr id="2218" name="Google Shape;2218;p217"/>
          <p:cNvSpPr txBox="1"/>
          <p:nvPr/>
        </p:nvSpPr>
        <p:spPr>
          <a:xfrm>
            <a:off x="541725" y="1867224"/>
            <a:ext cx="4762500" cy="960300"/>
          </a:xfrm>
          <a:prstGeom prst="rect">
            <a:avLst/>
          </a:prstGeom>
          <a:noFill/>
          <a:ln>
            <a:noFill/>
          </a:ln>
        </p:spPr>
        <p:txBody>
          <a:bodyPr anchorCtr="0" anchor="t" bIns="121900" lIns="121900" spcFirstLastPara="1" rIns="121900" wrap="square" tIns="121900">
            <a:noAutofit/>
          </a:bodyPr>
          <a:lstStyle/>
          <a:p>
            <a:pPr indent="0" lvl="0" marL="0" rtl="0" algn="l">
              <a:spcBef>
                <a:spcPts val="0"/>
              </a:spcBef>
              <a:spcAft>
                <a:spcPts val="0"/>
              </a:spcAft>
              <a:buClr>
                <a:schemeClr val="dk1"/>
              </a:buClr>
              <a:buSzPts val="1100"/>
              <a:buFont typeface="Arial"/>
              <a:buNone/>
            </a:pPr>
            <a:r>
              <a:rPr b="1" lang="en-US" sz="3100">
                <a:solidFill>
                  <a:schemeClr val="dk1"/>
                </a:solidFill>
                <a:latin typeface="Muli"/>
                <a:ea typeface="Muli"/>
                <a:cs typeface="Muli"/>
                <a:sym typeface="Muli"/>
              </a:rPr>
              <a:t>Cheat Sheet: </a:t>
            </a:r>
            <a:endParaRPr b="1" sz="3100">
              <a:solidFill>
                <a:schemeClr val="dk1"/>
              </a:solidFill>
              <a:latin typeface="Muli"/>
              <a:ea typeface="Muli"/>
              <a:cs typeface="Muli"/>
              <a:sym typeface="Muli"/>
            </a:endParaRPr>
          </a:p>
          <a:p>
            <a:pPr indent="0" lvl="0" marL="0" rtl="0" algn="l">
              <a:spcBef>
                <a:spcPts val="0"/>
              </a:spcBef>
              <a:spcAft>
                <a:spcPts val="0"/>
              </a:spcAft>
              <a:buClr>
                <a:schemeClr val="dk1"/>
              </a:buClr>
              <a:buSzPts val="1100"/>
              <a:buFont typeface="Arial"/>
              <a:buNone/>
            </a:pPr>
            <a:r>
              <a:rPr b="1" lang="en-US" sz="3100">
                <a:solidFill>
                  <a:schemeClr val="dk1"/>
                </a:solidFill>
                <a:latin typeface="Muli"/>
                <a:ea typeface="Muli"/>
                <a:cs typeface="Muli"/>
                <a:sym typeface="Muli"/>
              </a:rPr>
              <a:t>Patterns to avoid</a:t>
            </a:r>
            <a:endParaRPr b="1" sz="3100">
              <a:solidFill>
                <a:schemeClr val="dk1"/>
              </a:solidFill>
              <a:latin typeface="Muli"/>
              <a:ea typeface="Muli"/>
              <a:cs typeface="Muli"/>
              <a:sym typeface="Muli"/>
            </a:endParaRPr>
          </a:p>
        </p:txBody>
      </p:sp>
      <p:cxnSp>
        <p:nvCxnSpPr>
          <p:cNvPr id="2219" name="Google Shape;2219;p217"/>
          <p:cNvCxnSpPr/>
          <p:nvPr/>
        </p:nvCxnSpPr>
        <p:spPr>
          <a:xfrm>
            <a:off x="5557400" y="1170233"/>
            <a:ext cx="819900" cy="0"/>
          </a:xfrm>
          <a:prstGeom prst="straightConnector1">
            <a:avLst/>
          </a:prstGeom>
          <a:noFill/>
          <a:ln cap="flat" cmpd="sng" w="76200">
            <a:solidFill>
              <a:srgbClr val="E07838"/>
            </a:solidFill>
            <a:prstDash val="solid"/>
            <a:round/>
            <a:headEnd len="med" w="med" type="none"/>
            <a:tailEnd len="med" w="med" type="none"/>
          </a:ln>
        </p:spPr>
      </p:cxnSp>
      <p:sp>
        <p:nvSpPr>
          <p:cNvPr id="2220" name="Google Shape;2220;p217"/>
          <p:cNvSpPr txBox="1"/>
          <p:nvPr/>
        </p:nvSpPr>
        <p:spPr>
          <a:xfrm>
            <a:off x="5557400" y="2122768"/>
            <a:ext cx="4762500" cy="564000"/>
          </a:xfrm>
          <a:prstGeom prst="rect">
            <a:avLst/>
          </a:prstGeom>
          <a:solidFill>
            <a:srgbClr val="D9D9D9"/>
          </a:solidFill>
          <a:ln>
            <a:noFill/>
          </a:ln>
        </p:spPr>
        <p:txBody>
          <a:bodyPr anchorCtr="0" anchor="t" bIns="121900" lIns="121900" spcFirstLastPara="1" rIns="121900" wrap="square" tIns="121900">
            <a:noAutofit/>
          </a:bodyPr>
          <a:lstStyle/>
          <a:p>
            <a:pPr indent="0" lvl="0" marL="0" rtl="0" algn="l">
              <a:lnSpc>
                <a:spcPct val="115000"/>
              </a:lnSpc>
              <a:spcBef>
                <a:spcPts val="0"/>
              </a:spcBef>
              <a:spcAft>
                <a:spcPts val="0"/>
              </a:spcAft>
              <a:buClr>
                <a:schemeClr val="dk1"/>
              </a:buClr>
              <a:buSzPts val="1500"/>
              <a:buFont typeface="Arial"/>
              <a:buNone/>
            </a:pPr>
            <a:r>
              <a:rPr b="1" lang="en-US" sz="1900">
                <a:solidFill>
                  <a:schemeClr val="dk1"/>
                </a:solidFill>
                <a:latin typeface="Muli"/>
                <a:ea typeface="Muli"/>
                <a:cs typeface="Muli"/>
                <a:sym typeface="Muli"/>
              </a:rPr>
              <a:t>Stacking questions</a:t>
            </a:r>
            <a:endParaRPr b="1" sz="1900">
              <a:latin typeface="Muli"/>
              <a:ea typeface="Muli"/>
              <a:cs typeface="Muli"/>
              <a:sym typeface="Muli"/>
            </a:endParaRPr>
          </a:p>
        </p:txBody>
      </p:sp>
      <p:cxnSp>
        <p:nvCxnSpPr>
          <p:cNvPr id="2221" name="Google Shape;2221;p217"/>
          <p:cNvCxnSpPr/>
          <p:nvPr/>
        </p:nvCxnSpPr>
        <p:spPr>
          <a:xfrm>
            <a:off x="5557400" y="2078300"/>
            <a:ext cx="819900" cy="0"/>
          </a:xfrm>
          <a:prstGeom prst="straightConnector1">
            <a:avLst/>
          </a:prstGeom>
          <a:noFill/>
          <a:ln cap="flat" cmpd="sng" w="76200">
            <a:solidFill>
              <a:srgbClr val="E07838"/>
            </a:solidFill>
            <a:prstDash val="solid"/>
            <a:round/>
            <a:headEnd len="med" w="med" type="none"/>
            <a:tailEnd len="med" w="med" type="none"/>
          </a:ln>
        </p:spPr>
      </p:cxnSp>
      <p:sp>
        <p:nvSpPr>
          <p:cNvPr id="2222" name="Google Shape;2222;p217"/>
          <p:cNvSpPr txBox="1"/>
          <p:nvPr/>
        </p:nvSpPr>
        <p:spPr>
          <a:xfrm>
            <a:off x="5557400" y="3011768"/>
            <a:ext cx="4762500" cy="564000"/>
          </a:xfrm>
          <a:prstGeom prst="rect">
            <a:avLst/>
          </a:prstGeom>
          <a:solidFill>
            <a:srgbClr val="D9D9D9"/>
          </a:solidFill>
          <a:ln>
            <a:noFill/>
          </a:ln>
        </p:spPr>
        <p:txBody>
          <a:bodyPr anchorCtr="0" anchor="t" bIns="121900" lIns="121900" spcFirstLastPara="1" rIns="121900" wrap="square" tIns="121900">
            <a:noAutofit/>
          </a:bodyPr>
          <a:lstStyle/>
          <a:p>
            <a:pPr indent="0" lvl="0" marL="0" rtl="0" algn="l">
              <a:spcBef>
                <a:spcPts val="0"/>
              </a:spcBef>
              <a:spcAft>
                <a:spcPts val="0"/>
              </a:spcAft>
              <a:buClr>
                <a:schemeClr val="dk1"/>
              </a:buClr>
              <a:buSzPts val="1100"/>
              <a:buFont typeface="Arial"/>
              <a:buNone/>
            </a:pPr>
            <a:r>
              <a:rPr b="1" lang="en-US" sz="1900">
                <a:solidFill>
                  <a:schemeClr val="dk1"/>
                </a:solidFill>
                <a:latin typeface="Muli"/>
                <a:ea typeface="Muli"/>
                <a:cs typeface="Muli"/>
                <a:sym typeface="Muli"/>
              </a:rPr>
              <a:t>Too many questions in a guide</a:t>
            </a:r>
            <a:endParaRPr sz="1500">
              <a:solidFill>
                <a:schemeClr val="dk1"/>
              </a:solidFill>
              <a:latin typeface="Muli"/>
              <a:ea typeface="Muli"/>
              <a:cs typeface="Muli"/>
              <a:sym typeface="Muli"/>
            </a:endParaRPr>
          </a:p>
        </p:txBody>
      </p:sp>
      <p:cxnSp>
        <p:nvCxnSpPr>
          <p:cNvPr id="2223" name="Google Shape;2223;p217"/>
          <p:cNvCxnSpPr/>
          <p:nvPr/>
        </p:nvCxnSpPr>
        <p:spPr>
          <a:xfrm>
            <a:off x="5557400" y="2967300"/>
            <a:ext cx="819900" cy="0"/>
          </a:xfrm>
          <a:prstGeom prst="straightConnector1">
            <a:avLst/>
          </a:prstGeom>
          <a:noFill/>
          <a:ln cap="flat" cmpd="sng" w="76200">
            <a:solidFill>
              <a:srgbClr val="E07838"/>
            </a:solidFill>
            <a:prstDash val="solid"/>
            <a:round/>
            <a:headEnd len="med" w="med" type="none"/>
            <a:tailEnd len="med" w="med" type="none"/>
          </a:ln>
        </p:spPr>
      </p:cxnSp>
      <p:sp>
        <p:nvSpPr>
          <p:cNvPr id="2224" name="Google Shape;2224;p217"/>
          <p:cNvSpPr txBox="1"/>
          <p:nvPr/>
        </p:nvSpPr>
        <p:spPr>
          <a:xfrm>
            <a:off x="5557400" y="3935700"/>
            <a:ext cx="4833600" cy="623700"/>
          </a:xfrm>
          <a:prstGeom prst="rect">
            <a:avLst/>
          </a:prstGeom>
          <a:solidFill>
            <a:srgbClr val="D9D9D9"/>
          </a:solidFill>
          <a:ln>
            <a:noFill/>
          </a:ln>
        </p:spPr>
        <p:txBody>
          <a:bodyPr anchorCtr="0" anchor="t" bIns="121900" lIns="121900" spcFirstLastPara="1" rIns="121900" wrap="square" tIns="121900">
            <a:noAutofit/>
          </a:bodyPr>
          <a:lstStyle/>
          <a:p>
            <a:pPr indent="0" lvl="0" marL="0" rtl="0" algn="l">
              <a:lnSpc>
                <a:spcPct val="115000"/>
              </a:lnSpc>
              <a:spcBef>
                <a:spcPts val="0"/>
              </a:spcBef>
              <a:spcAft>
                <a:spcPts val="0"/>
              </a:spcAft>
              <a:buNone/>
            </a:pPr>
            <a:r>
              <a:rPr b="1" lang="en-US" sz="1900">
                <a:solidFill>
                  <a:schemeClr val="dk1"/>
                </a:solidFill>
                <a:latin typeface="Muli"/>
                <a:ea typeface="Muli"/>
                <a:cs typeface="Muli"/>
                <a:sym typeface="Muli"/>
              </a:rPr>
              <a:t>Using technical terms/words</a:t>
            </a:r>
            <a:endParaRPr b="1" sz="1900">
              <a:solidFill>
                <a:schemeClr val="dk1"/>
              </a:solidFill>
              <a:latin typeface="Muli"/>
              <a:ea typeface="Muli"/>
              <a:cs typeface="Muli"/>
              <a:sym typeface="Muli"/>
            </a:endParaRPr>
          </a:p>
        </p:txBody>
      </p:sp>
      <p:cxnSp>
        <p:nvCxnSpPr>
          <p:cNvPr id="2225" name="Google Shape;2225;p217"/>
          <p:cNvCxnSpPr/>
          <p:nvPr/>
        </p:nvCxnSpPr>
        <p:spPr>
          <a:xfrm>
            <a:off x="5557400" y="3891233"/>
            <a:ext cx="819900" cy="0"/>
          </a:xfrm>
          <a:prstGeom prst="straightConnector1">
            <a:avLst/>
          </a:prstGeom>
          <a:noFill/>
          <a:ln cap="flat" cmpd="sng" w="76200">
            <a:solidFill>
              <a:srgbClr val="E07838"/>
            </a:solidFill>
            <a:prstDash val="solid"/>
            <a:round/>
            <a:headEnd len="med" w="med" type="none"/>
            <a:tailEnd len="med" w="med" type="none"/>
          </a:ln>
        </p:spPr>
      </p:cxnSp>
      <p:sp>
        <p:nvSpPr>
          <p:cNvPr id="2226" name="Google Shape;2226;p217"/>
          <p:cNvSpPr txBox="1"/>
          <p:nvPr/>
        </p:nvSpPr>
        <p:spPr>
          <a:xfrm>
            <a:off x="5557400" y="4859625"/>
            <a:ext cx="4920600" cy="564000"/>
          </a:xfrm>
          <a:prstGeom prst="rect">
            <a:avLst/>
          </a:prstGeom>
          <a:solidFill>
            <a:srgbClr val="D9D9D9"/>
          </a:solidFill>
          <a:ln>
            <a:noFill/>
          </a:ln>
        </p:spPr>
        <p:txBody>
          <a:bodyPr anchorCtr="0" anchor="t" bIns="121900" lIns="121900" spcFirstLastPara="1" rIns="121900" wrap="square" tIns="121900">
            <a:noAutofit/>
          </a:bodyPr>
          <a:lstStyle/>
          <a:p>
            <a:pPr indent="0" lvl="0" marL="0" rtl="0" algn="l">
              <a:lnSpc>
                <a:spcPct val="115000"/>
              </a:lnSpc>
              <a:spcBef>
                <a:spcPts val="0"/>
              </a:spcBef>
              <a:spcAft>
                <a:spcPts val="0"/>
              </a:spcAft>
              <a:buNone/>
            </a:pPr>
            <a:r>
              <a:rPr b="1" lang="en-US" sz="1900">
                <a:solidFill>
                  <a:schemeClr val="dk1"/>
                </a:solidFill>
                <a:latin typeface="Muli"/>
                <a:ea typeface="Muli"/>
                <a:cs typeface="Muli"/>
                <a:sym typeface="Muli"/>
              </a:rPr>
              <a:t>Unclear instructions to the enumerators</a:t>
            </a:r>
            <a:endParaRPr b="1" sz="1900">
              <a:solidFill>
                <a:schemeClr val="dk1"/>
              </a:solidFill>
              <a:latin typeface="Muli"/>
              <a:ea typeface="Muli"/>
              <a:cs typeface="Muli"/>
              <a:sym typeface="Muli"/>
            </a:endParaRPr>
          </a:p>
        </p:txBody>
      </p:sp>
      <p:cxnSp>
        <p:nvCxnSpPr>
          <p:cNvPr id="2227" name="Google Shape;2227;p217"/>
          <p:cNvCxnSpPr/>
          <p:nvPr/>
        </p:nvCxnSpPr>
        <p:spPr>
          <a:xfrm>
            <a:off x="5557400" y="4815167"/>
            <a:ext cx="819900" cy="0"/>
          </a:xfrm>
          <a:prstGeom prst="straightConnector1">
            <a:avLst/>
          </a:prstGeom>
          <a:noFill/>
          <a:ln cap="flat" cmpd="sng" w="76200">
            <a:solidFill>
              <a:srgbClr val="E07838"/>
            </a:solidFill>
            <a:prstDash val="solid"/>
            <a:round/>
            <a:headEnd len="med" w="med" type="none"/>
            <a:tailEnd len="med" w="med" type="none"/>
          </a:ln>
        </p:spPr>
      </p:cxn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1" name="Shape 2231"/>
        <p:cNvGrpSpPr/>
        <p:nvPr/>
      </p:nvGrpSpPr>
      <p:grpSpPr>
        <a:xfrm>
          <a:off x="0" y="0"/>
          <a:ext cx="0" cy="0"/>
          <a:chOff x="0" y="0"/>
          <a:chExt cx="0" cy="0"/>
        </a:xfrm>
      </p:grpSpPr>
      <p:sp>
        <p:nvSpPr>
          <p:cNvPr id="2232" name="Google Shape;2232;p218"/>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Objectives of Qualitative Message Testing - Knowledge</a:t>
            </a:r>
            <a:endParaRPr/>
          </a:p>
        </p:txBody>
      </p:sp>
      <p:sp>
        <p:nvSpPr>
          <p:cNvPr id="2233" name="Google Shape;2233;p218"/>
          <p:cNvSpPr txBox="1"/>
          <p:nvPr>
            <p:ph idx="1" type="body"/>
          </p:nvPr>
        </p:nvSpPr>
        <p:spPr>
          <a:xfrm>
            <a:off x="685800" y="1569624"/>
            <a:ext cx="10820400" cy="4587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sz="2000"/>
              <a:t>You might want to understand what your intended audience already knows about your area of interest:</a:t>
            </a:r>
            <a:endParaRPr sz="2000"/>
          </a:p>
          <a:p>
            <a:pPr indent="-355600" lvl="0" marL="457200" rtl="0" algn="just">
              <a:spcBef>
                <a:spcPts val="1000"/>
              </a:spcBef>
              <a:spcAft>
                <a:spcPts val="0"/>
              </a:spcAft>
              <a:buSzPts val="2000"/>
              <a:buChar char="-"/>
            </a:pPr>
            <a:r>
              <a:rPr lang="en-US" sz="2000"/>
              <a:t>What information or misinformation might they already possess?</a:t>
            </a:r>
            <a:endParaRPr sz="2000"/>
          </a:p>
          <a:p>
            <a:pPr indent="-355600" lvl="0" marL="457200" rtl="0" algn="just">
              <a:spcBef>
                <a:spcPts val="0"/>
              </a:spcBef>
              <a:spcAft>
                <a:spcPts val="0"/>
              </a:spcAft>
              <a:buSzPts val="2000"/>
              <a:buChar char="-"/>
            </a:pPr>
            <a:r>
              <a:rPr lang="en-US" sz="2000"/>
              <a:t>Where do they </a:t>
            </a:r>
            <a:r>
              <a:rPr lang="en-US" sz="2000"/>
              <a:t>receive</a:t>
            </a:r>
            <a:r>
              <a:rPr lang="en-US" sz="2000"/>
              <a:t> information from? </a:t>
            </a:r>
            <a:endParaRPr sz="2000"/>
          </a:p>
          <a:p>
            <a:pPr indent="-355600" lvl="0" marL="457200" rtl="0" algn="just">
              <a:spcBef>
                <a:spcPts val="0"/>
              </a:spcBef>
              <a:spcAft>
                <a:spcPts val="0"/>
              </a:spcAft>
              <a:buSzPts val="2000"/>
              <a:buChar char="-"/>
            </a:pPr>
            <a:r>
              <a:rPr lang="en-US" sz="2000"/>
              <a:t>What sources of information do they trust? Which do they distrust?</a:t>
            </a:r>
            <a:endParaRPr sz="2000"/>
          </a:p>
          <a:p>
            <a:pPr indent="-355600" lvl="0" marL="457200" rtl="0" algn="just">
              <a:spcBef>
                <a:spcPts val="0"/>
              </a:spcBef>
              <a:spcAft>
                <a:spcPts val="0"/>
              </a:spcAft>
              <a:buSzPts val="2000"/>
              <a:buChar char="-"/>
            </a:pPr>
            <a:r>
              <a:t/>
            </a:r>
            <a:endParaRPr sz="2000"/>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7" name="Shape 2237"/>
        <p:cNvGrpSpPr/>
        <p:nvPr/>
      </p:nvGrpSpPr>
      <p:grpSpPr>
        <a:xfrm>
          <a:off x="0" y="0"/>
          <a:ext cx="0" cy="0"/>
          <a:chOff x="0" y="0"/>
          <a:chExt cx="0" cy="0"/>
        </a:xfrm>
      </p:grpSpPr>
      <p:sp>
        <p:nvSpPr>
          <p:cNvPr id="2238" name="Google Shape;2238;p219"/>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Objectives of Qualitative Message Testing - Attitudes</a:t>
            </a:r>
            <a:endParaRPr/>
          </a:p>
        </p:txBody>
      </p:sp>
      <p:sp>
        <p:nvSpPr>
          <p:cNvPr id="2239" name="Google Shape;2239;p219"/>
          <p:cNvSpPr txBox="1"/>
          <p:nvPr>
            <p:ph idx="1" type="body"/>
          </p:nvPr>
        </p:nvSpPr>
        <p:spPr>
          <a:xfrm>
            <a:off x="685800" y="1569624"/>
            <a:ext cx="10820400" cy="4587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sz="2000"/>
              <a:t>You might want to understand what your intended audience </a:t>
            </a:r>
            <a:r>
              <a:rPr b="1" lang="en-US" sz="2000">
                <a:latin typeface="Muli"/>
                <a:ea typeface="Muli"/>
                <a:cs typeface="Muli"/>
                <a:sym typeface="Muli"/>
              </a:rPr>
              <a:t>feels </a:t>
            </a:r>
            <a:r>
              <a:rPr lang="en-US" sz="2000"/>
              <a:t>about your area of interest:</a:t>
            </a:r>
            <a:endParaRPr sz="2000"/>
          </a:p>
          <a:p>
            <a:pPr indent="-355600" lvl="0" marL="457200" rtl="0" algn="just">
              <a:spcBef>
                <a:spcPts val="1000"/>
              </a:spcBef>
              <a:spcAft>
                <a:spcPts val="0"/>
              </a:spcAft>
              <a:buSzPts val="2000"/>
              <a:buChar char="-"/>
            </a:pPr>
            <a:r>
              <a:rPr lang="en-US" sz="2000"/>
              <a:t>What do they care about? Why?</a:t>
            </a:r>
            <a:endParaRPr sz="2000"/>
          </a:p>
          <a:p>
            <a:pPr indent="-355600" lvl="0" marL="457200" rtl="0" algn="just">
              <a:spcBef>
                <a:spcPts val="0"/>
              </a:spcBef>
              <a:spcAft>
                <a:spcPts val="0"/>
              </a:spcAft>
              <a:buSzPts val="2000"/>
              <a:buChar char="-"/>
            </a:pPr>
            <a:r>
              <a:rPr lang="en-US" sz="2000"/>
              <a:t>Do they prioritize your intended behavior? To what extent?</a:t>
            </a:r>
            <a:endParaRPr sz="2000"/>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3" name="Shape 2243"/>
        <p:cNvGrpSpPr/>
        <p:nvPr/>
      </p:nvGrpSpPr>
      <p:grpSpPr>
        <a:xfrm>
          <a:off x="0" y="0"/>
          <a:ext cx="0" cy="0"/>
          <a:chOff x="0" y="0"/>
          <a:chExt cx="0" cy="0"/>
        </a:xfrm>
      </p:grpSpPr>
      <p:sp>
        <p:nvSpPr>
          <p:cNvPr id="2244" name="Google Shape;2244;p220"/>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Objectives of Qualitative Message Testing - Preferences</a:t>
            </a:r>
            <a:endParaRPr/>
          </a:p>
        </p:txBody>
      </p:sp>
      <p:sp>
        <p:nvSpPr>
          <p:cNvPr id="2245" name="Google Shape;2245;p220"/>
          <p:cNvSpPr txBox="1"/>
          <p:nvPr>
            <p:ph idx="1" type="body"/>
          </p:nvPr>
        </p:nvSpPr>
        <p:spPr>
          <a:xfrm>
            <a:off x="685800" y="1569624"/>
            <a:ext cx="10820400" cy="4587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sz="2000"/>
              <a:t>One of your aims could be to find out the preferences held by the person you are interviewing. These preferences can serve as a proxy for actual behaviour.</a:t>
            </a:r>
            <a:endParaRPr sz="2000"/>
          </a:p>
          <a:p>
            <a:pPr indent="0" lvl="0" marL="0" rtl="0" algn="just">
              <a:spcBef>
                <a:spcPts val="1000"/>
              </a:spcBef>
              <a:spcAft>
                <a:spcPts val="0"/>
              </a:spcAft>
              <a:buNone/>
            </a:pPr>
            <a:r>
              <a:t/>
            </a:r>
            <a:endParaRPr sz="2000"/>
          </a:p>
          <a:p>
            <a:pPr indent="0" lvl="0" marL="0" rtl="0" algn="just">
              <a:spcBef>
                <a:spcPts val="1000"/>
              </a:spcBef>
              <a:spcAft>
                <a:spcPts val="0"/>
              </a:spcAft>
              <a:buNone/>
            </a:pPr>
            <a:r>
              <a:rPr lang="en-US" sz="2000"/>
              <a:t>This could be done by directly asking participants which option they prefer:</a:t>
            </a:r>
            <a:endParaRPr sz="2000"/>
          </a:p>
          <a:p>
            <a:pPr indent="-355600" lvl="0" marL="457200" rtl="0" algn="just">
              <a:spcBef>
                <a:spcPts val="1000"/>
              </a:spcBef>
              <a:spcAft>
                <a:spcPts val="0"/>
              </a:spcAft>
              <a:buSzPts val="2000"/>
              <a:buChar char="-"/>
            </a:pPr>
            <a:r>
              <a:rPr lang="en-US" sz="2000"/>
              <a:t>You need to clear an area to plant crops and graze. How would you clear the field?</a:t>
            </a:r>
            <a:endParaRPr sz="2000"/>
          </a:p>
          <a:p>
            <a:pPr indent="0" lvl="0" marL="0" rtl="0" algn="just">
              <a:spcBef>
                <a:spcPts val="1000"/>
              </a:spcBef>
              <a:spcAft>
                <a:spcPts val="0"/>
              </a:spcAft>
              <a:buNone/>
            </a:pPr>
            <a:r>
              <a:rPr lang="en-US" sz="2000"/>
              <a:t>or by providing them with options they can rank:</a:t>
            </a:r>
            <a:endParaRPr sz="2000"/>
          </a:p>
          <a:p>
            <a:pPr indent="-355600" lvl="0" marL="457200" rtl="0" algn="just">
              <a:spcBef>
                <a:spcPts val="1000"/>
              </a:spcBef>
              <a:spcAft>
                <a:spcPts val="0"/>
              </a:spcAft>
              <a:buSzPts val="2000"/>
              <a:buChar char="-"/>
            </a:pPr>
            <a:r>
              <a:rPr lang="en-US" sz="2000"/>
              <a:t>Rank the following methods of clearing a field: Burning, Sustainable Clearing etc. </a:t>
            </a:r>
            <a:endParaRPr sz="2000"/>
          </a:p>
          <a:p>
            <a:pPr indent="0" lvl="0" marL="0" rtl="0" algn="just">
              <a:spcBef>
                <a:spcPts val="1000"/>
              </a:spcBef>
              <a:spcAft>
                <a:spcPts val="0"/>
              </a:spcAft>
              <a:buNone/>
            </a:pPr>
            <a:r>
              <a:rPr lang="en-US" sz="2000"/>
              <a:t>or, if you suspect they have a reason to lie, you could use </a:t>
            </a:r>
            <a:r>
              <a:rPr b="1" lang="en-US" sz="2000">
                <a:latin typeface="Muli"/>
                <a:ea typeface="Muli"/>
                <a:cs typeface="Muli"/>
                <a:sym typeface="Muli"/>
              </a:rPr>
              <a:t>revealed preference measures</a:t>
            </a:r>
            <a:endParaRPr b="1" sz="2000">
              <a:latin typeface="Muli"/>
              <a:ea typeface="Muli"/>
              <a:cs typeface="Muli"/>
              <a:sym typeface="Muli"/>
            </a:endParaRPr>
          </a:p>
          <a:p>
            <a:pPr indent="-355600" lvl="0" marL="457200" rtl="0" algn="just">
              <a:spcBef>
                <a:spcPts val="1000"/>
              </a:spcBef>
              <a:spcAft>
                <a:spcPts val="0"/>
              </a:spcAft>
              <a:buSzPts val="2000"/>
              <a:buChar char="-"/>
            </a:pPr>
            <a:r>
              <a:rPr lang="en-US" sz="2000"/>
              <a:t>Would you sign this public petition to stop farmers/herders from burning the rangeland?</a:t>
            </a:r>
            <a:endParaRPr sz="2000"/>
          </a:p>
          <a:p>
            <a:pPr indent="0" lvl="0" marL="0" rtl="0" algn="just">
              <a:spcBef>
                <a:spcPts val="1000"/>
              </a:spcBef>
              <a:spcAft>
                <a:spcPts val="1000"/>
              </a:spcAft>
              <a:buNone/>
            </a:pPr>
            <a:r>
              <a:t/>
            </a:r>
            <a:endParaRPr b="1" sz="2000">
              <a:latin typeface="Muli"/>
              <a:ea typeface="Muli"/>
              <a:cs typeface="Muli"/>
              <a:sym typeface="Muli"/>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9" name="Shape 2249"/>
        <p:cNvGrpSpPr/>
        <p:nvPr/>
      </p:nvGrpSpPr>
      <p:grpSpPr>
        <a:xfrm>
          <a:off x="0" y="0"/>
          <a:ext cx="0" cy="0"/>
          <a:chOff x="0" y="0"/>
          <a:chExt cx="0" cy="0"/>
        </a:xfrm>
      </p:grpSpPr>
      <p:sp>
        <p:nvSpPr>
          <p:cNvPr id="2250" name="Google Shape;2250;p221"/>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Elements of Qualitative Message Testing </a:t>
            </a:r>
            <a:endParaRPr/>
          </a:p>
        </p:txBody>
      </p:sp>
      <p:pic>
        <p:nvPicPr>
          <p:cNvPr id="2251" name="Google Shape;2251;p221"/>
          <p:cNvPicPr preferRelativeResize="0"/>
          <p:nvPr/>
        </p:nvPicPr>
        <p:blipFill>
          <a:blip r:embed="rId3">
            <a:alphaModFix/>
          </a:blip>
          <a:stretch>
            <a:fillRect/>
          </a:stretch>
        </p:blipFill>
        <p:spPr>
          <a:xfrm>
            <a:off x="685805" y="1143000"/>
            <a:ext cx="10719199" cy="5485475"/>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5" name="Shape 2255"/>
        <p:cNvGrpSpPr/>
        <p:nvPr/>
      </p:nvGrpSpPr>
      <p:grpSpPr>
        <a:xfrm>
          <a:off x="0" y="0"/>
          <a:ext cx="0" cy="0"/>
          <a:chOff x="0" y="0"/>
          <a:chExt cx="0" cy="0"/>
        </a:xfrm>
      </p:grpSpPr>
      <p:sp>
        <p:nvSpPr>
          <p:cNvPr id="2256" name="Google Shape;2256;p222"/>
          <p:cNvSpPr txBox="1"/>
          <p:nvPr>
            <p:ph type="title"/>
          </p:nvPr>
        </p:nvSpPr>
        <p:spPr>
          <a:xfrm>
            <a:off x="685800" y="533400"/>
            <a:ext cx="10845900" cy="609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a:t>Objectives of Qualitative Message Testing - Probes</a:t>
            </a:r>
            <a:endParaRPr/>
          </a:p>
        </p:txBody>
      </p:sp>
      <p:sp>
        <p:nvSpPr>
          <p:cNvPr id="2257" name="Google Shape;2257;p222"/>
          <p:cNvSpPr txBox="1"/>
          <p:nvPr>
            <p:ph idx="1" type="body"/>
          </p:nvPr>
        </p:nvSpPr>
        <p:spPr>
          <a:xfrm>
            <a:off x="685800" y="1569624"/>
            <a:ext cx="10820400" cy="4587600"/>
          </a:xfrm>
          <a:prstGeom prst="rect">
            <a:avLst/>
          </a:prstGeom>
        </p:spPr>
        <p:txBody>
          <a:bodyPr anchorCtr="0" anchor="t" bIns="91425" lIns="91425" spcFirstLastPara="1" rIns="91425" wrap="square" tIns="91425">
            <a:noAutofit/>
          </a:bodyPr>
          <a:lstStyle/>
          <a:p>
            <a:pPr indent="0" lvl="0" marL="0" rtl="0" algn="just">
              <a:spcBef>
                <a:spcPts val="0"/>
              </a:spcBef>
              <a:spcAft>
                <a:spcPts val="0"/>
              </a:spcAft>
              <a:buNone/>
            </a:pPr>
            <a:r>
              <a:rPr lang="en-US" sz="2000"/>
              <a:t>Probes are follow up questions you would ask based on a respondent’s answer. Your aim is to encourage the respondent to expand on their answers and give as many details as possible.</a:t>
            </a:r>
            <a:endParaRPr sz="2000"/>
          </a:p>
          <a:p>
            <a:pPr indent="0" lvl="0" marL="0" rtl="0" algn="just">
              <a:spcBef>
                <a:spcPts val="1000"/>
              </a:spcBef>
              <a:spcAft>
                <a:spcPts val="0"/>
              </a:spcAft>
              <a:buNone/>
            </a:pPr>
            <a:r>
              <a:t/>
            </a:r>
            <a:endParaRPr sz="2000"/>
          </a:p>
          <a:p>
            <a:pPr indent="0" lvl="0" marL="0" rtl="0" algn="just">
              <a:spcBef>
                <a:spcPts val="1000"/>
              </a:spcBef>
              <a:spcAft>
                <a:spcPts val="0"/>
              </a:spcAft>
              <a:buNone/>
            </a:pPr>
            <a:r>
              <a:rPr lang="en-US" sz="2000"/>
              <a:t>Examples:</a:t>
            </a:r>
            <a:endParaRPr sz="2000"/>
          </a:p>
          <a:p>
            <a:pPr indent="-355600" lvl="0" marL="457200" rtl="0" algn="just">
              <a:spcBef>
                <a:spcPts val="1000"/>
              </a:spcBef>
              <a:spcAft>
                <a:spcPts val="0"/>
              </a:spcAft>
              <a:buSzPts val="2000"/>
              <a:buChar char="-"/>
            </a:pPr>
            <a:r>
              <a:rPr lang="en-US" sz="2000"/>
              <a:t>Tell me more </a:t>
            </a:r>
            <a:r>
              <a:rPr lang="en-US" sz="2000"/>
              <a:t>about…</a:t>
            </a:r>
            <a:endParaRPr sz="2000"/>
          </a:p>
          <a:p>
            <a:pPr indent="-355600" lvl="0" marL="457200" rtl="0" algn="just">
              <a:spcBef>
                <a:spcPts val="0"/>
              </a:spcBef>
              <a:spcAft>
                <a:spcPts val="0"/>
              </a:spcAft>
              <a:buSzPts val="2000"/>
              <a:buChar char="-"/>
            </a:pPr>
            <a:r>
              <a:rPr lang="en-US" sz="2000"/>
              <a:t>When you said ______ what did you mean by that?</a:t>
            </a:r>
            <a:endParaRPr sz="2000"/>
          </a:p>
          <a:p>
            <a:pPr indent="-355600" lvl="0" marL="457200" rtl="0" algn="just">
              <a:spcBef>
                <a:spcPts val="0"/>
              </a:spcBef>
              <a:spcAft>
                <a:spcPts val="0"/>
              </a:spcAft>
              <a:buSzPts val="2000"/>
              <a:buChar char="-"/>
            </a:pPr>
            <a:r>
              <a:rPr lang="en-US" sz="2000"/>
              <a:t>How so?</a:t>
            </a:r>
            <a:endParaRPr sz="2000"/>
          </a:p>
          <a:p>
            <a:pPr indent="-355600" lvl="0" marL="457200" rtl="0" algn="just">
              <a:spcBef>
                <a:spcPts val="0"/>
              </a:spcBef>
              <a:spcAft>
                <a:spcPts val="0"/>
              </a:spcAft>
              <a:buSzPts val="2000"/>
              <a:buChar char="-"/>
            </a:pPr>
            <a:r>
              <a:rPr lang="en-US" sz="2000"/>
              <a:t>Can you describe _____ more?</a:t>
            </a:r>
            <a:endParaRPr sz="2000"/>
          </a:p>
          <a:p>
            <a:pPr indent="-355600" lvl="0" marL="457200" rtl="0" algn="just">
              <a:spcBef>
                <a:spcPts val="0"/>
              </a:spcBef>
              <a:spcAft>
                <a:spcPts val="0"/>
              </a:spcAft>
              <a:buSzPts val="2000"/>
              <a:buChar char="-"/>
            </a:pPr>
            <a:r>
              <a:rPr lang="en-US" sz="2000"/>
              <a:t>Why? </a:t>
            </a:r>
            <a:endParaRPr sz="2000"/>
          </a:p>
          <a:p>
            <a:pPr indent="0" lvl="0" marL="457200" rtl="0" algn="just">
              <a:spcBef>
                <a:spcPts val="1000"/>
              </a:spcBef>
              <a:spcAft>
                <a:spcPts val="1000"/>
              </a:spcAft>
              <a:buNone/>
            </a:pPr>
            <a:r>
              <a:t/>
            </a:r>
            <a:endParaRPr sz="2000"/>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1" name="Shape 2261"/>
        <p:cNvGrpSpPr/>
        <p:nvPr/>
      </p:nvGrpSpPr>
      <p:grpSpPr>
        <a:xfrm>
          <a:off x="0" y="0"/>
          <a:ext cx="0" cy="0"/>
          <a:chOff x="0" y="0"/>
          <a:chExt cx="0" cy="0"/>
        </a:xfrm>
      </p:grpSpPr>
      <p:sp>
        <p:nvSpPr>
          <p:cNvPr id="2262" name="Google Shape;2262;p223"/>
          <p:cNvSpPr txBox="1"/>
          <p:nvPr>
            <p:ph type="title"/>
          </p:nvPr>
        </p:nvSpPr>
        <p:spPr>
          <a:xfrm>
            <a:off x="1069000" y="2097925"/>
            <a:ext cx="9456900" cy="30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US" sz="6200"/>
              <a:t>“</a:t>
            </a:r>
            <a:r>
              <a:rPr i="1" lang="en-US" sz="6200">
                <a:solidFill>
                  <a:schemeClr val="lt2"/>
                </a:solidFill>
              </a:rPr>
              <a:t>A little testing</a:t>
            </a:r>
            <a:r>
              <a:rPr i="1" lang="en-US" sz="6200"/>
              <a:t> is better than </a:t>
            </a:r>
            <a:r>
              <a:rPr i="1" lang="en-US" sz="6200">
                <a:solidFill>
                  <a:schemeClr val="lt2"/>
                </a:solidFill>
              </a:rPr>
              <a:t>no testing</a:t>
            </a:r>
            <a:r>
              <a:rPr i="1" lang="en-US" sz="6200"/>
              <a:t>.”</a:t>
            </a:r>
            <a:endParaRPr i="1" sz="6200"/>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6" name="Shape 2266"/>
        <p:cNvGrpSpPr/>
        <p:nvPr/>
      </p:nvGrpSpPr>
      <p:grpSpPr>
        <a:xfrm>
          <a:off x="0" y="0"/>
          <a:ext cx="0" cy="0"/>
          <a:chOff x="0" y="0"/>
          <a:chExt cx="0" cy="0"/>
        </a:xfrm>
      </p:grpSpPr>
      <p:sp>
        <p:nvSpPr>
          <p:cNvPr id="2267" name="Google Shape;2267;p224"/>
          <p:cNvSpPr txBox="1"/>
          <p:nvPr>
            <p:ph type="ctrTitle"/>
          </p:nvPr>
        </p:nvSpPr>
        <p:spPr>
          <a:xfrm>
            <a:off x="1176964" y="2495954"/>
            <a:ext cx="8533500" cy="1179900"/>
          </a:xfrm>
          <a:prstGeom prst="rect">
            <a:avLst/>
          </a:prstGeom>
          <a:noFill/>
          <a:ln>
            <a:noFill/>
          </a:ln>
        </p:spPr>
        <p:txBody>
          <a:bodyPr anchorCtr="0" anchor="ctr" bIns="0" lIns="0" spcFirstLastPara="1" rIns="0" wrap="square" tIns="10000">
            <a:spAutoFit/>
          </a:bodyPr>
          <a:lstStyle/>
          <a:p>
            <a:pPr indent="0" lvl="0" marL="0" rtl="0" algn="l">
              <a:lnSpc>
                <a:spcPct val="100000"/>
              </a:lnSpc>
              <a:spcBef>
                <a:spcPts val="0"/>
              </a:spcBef>
              <a:spcAft>
                <a:spcPts val="0"/>
              </a:spcAft>
              <a:buClr>
                <a:srgbClr val="FFFFFF"/>
              </a:buClr>
              <a:buSzPts val="7600"/>
              <a:buFont typeface="Arial Black"/>
              <a:buNone/>
            </a:pPr>
            <a:r>
              <a:rPr lang="en-US" sz="7600">
                <a:solidFill>
                  <a:srgbClr val="FFFFFF"/>
                </a:solidFill>
                <a:latin typeface="Arial Black"/>
                <a:ea typeface="Arial Black"/>
                <a:cs typeface="Arial Black"/>
                <a:sym typeface="Arial Black"/>
              </a:rPr>
              <a:t>Thank you</a:t>
            </a:r>
            <a:endParaRPr sz="7600">
              <a:latin typeface="Arial Black"/>
              <a:ea typeface="Arial Black"/>
              <a:cs typeface="Arial Black"/>
              <a:sym typeface="Arial Black"/>
            </a:endParaRPr>
          </a:p>
        </p:txBody>
      </p:sp>
      <p:grpSp>
        <p:nvGrpSpPr>
          <p:cNvPr id="2268" name="Google Shape;2268;p224"/>
          <p:cNvGrpSpPr/>
          <p:nvPr/>
        </p:nvGrpSpPr>
        <p:grpSpPr>
          <a:xfrm>
            <a:off x="0" y="5981462"/>
            <a:ext cx="12191485" cy="127071"/>
            <a:chOff x="0" y="9863563"/>
            <a:chExt cx="20104692" cy="209550"/>
          </a:xfrm>
        </p:grpSpPr>
        <p:sp>
          <p:nvSpPr>
            <p:cNvPr id="2269" name="Google Shape;2269;p224"/>
            <p:cNvSpPr/>
            <p:nvPr/>
          </p:nvSpPr>
          <p:spPr>
            <a:xfrm>
              <a:off x="9568137" y="9863563"/>
              <a:ext cx="10536555" cy="209550"/>
            </a:xfrm>
            <a:custGeom>
              <a:rect b="b" l="l" r="r" t="t"/>
              <a:pathLst>
                <a:path extrusionOk="0" h="209550" w="10536555">
                  <a:moveTo>
                    <a:pt x="10535961" y="0"/>
                  </a:moveTo>
                  <a:lnTo>
                    <a:pt x="0" y="0"/>
                  </a:lnTo>
                  <a:lnTo>
                    <a:pt x="0" y="209417"/>
                  </a:lnTo>
                  <a:lnTo>
                    <a:pt x="10535961" y="209417"/>
                  </a:lnTo>
                  <a:lnTo>
                    <a:pt x="10535961" y="0"/>
                  </a:lnTo>
                  <a:close/>
                </a:path>
              </a:pathLst>
            </a:custGeom>
            <a:solidFill>
              <a:srgbClr val="479AC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2270" name="Google Shape;2270;p224"/>
            <p:cNvSpPr/>
            <p:nvPr/>
          </p:nvSpPr>
          <p:spPr>
            <a:xfrm>
              <a:off x="6861916" y="9863563"/>
              <a:ext cx="2706370" cy="209550"/>
            </a:xfrm>
            <a:custGeom>
              <a:rect b="b" l="l" r="r" t="t"/>
              <a:pathLst>
                <a:path extrusionOk="0" h="209550" w="2706370">
                  <a:moveTo>
                    <a:pt x="2706221" y="0"/>
                  </a:moveTo>
                  <a:lnTo>
                    <a:pt x="0" y="0"/>
                  </a:lnTo>
                  <a:lnTo>
                    <a:pt x="0" y="209417"/>
                  </a:lnTo>
                  <a:lnTo>
                    <a:pt x="2706221" y="209417"/>
                  </a:lnTo>
                  <a:lnTo>
                    <a:pt x="2706221" y="0"/>
                  </a:lnTo>
                  <a:close/>
                </a:path>
              </a:pathLst>
            </a:custGeom>
            <a:solidFill>
              <a:srgbClr val="F0AF47"/>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2271" name="Google Shape;2271;p224"/>
            <p:cNvSpPr/>
            <p:nvPr/>
          </p:nvSpPr>
          <p:spPr>
            <a:xfrm>
              <a:off x="0" y="9863563"/>
              <a:ext cx="4956810" cy="209550"/>
            </a:xfrm>
            <a:custGeom>
              <a:rect b="b" l="l" r="r" t="t"/>
              <a:pathLst>
                <a:path extrusionOk="0" h="209550" w="4956810">
                  <a:moveTo>
                    <a:pt x="4956623" y="0"/>
                  </a:moveTo>
                  <a:lnTo>
                    <a:pt x="0" y="0"/>
                  </a:lnTo>
                  <a:lnTo>
                    <a:pt x="0" y="209417"/>
                  </a:lnTo>
                  <a:lnTo>
                    <a:pt x="4956623" y="209417"/>
                  </a:lnTo>
                  <a:lnTo>
                    <a:pt x="4956623" y="0"/>
                  </a:lnTo>
                  <a:close/>
                </a:path>
              </a:pathLst>
            </a:custGeom>
            <a:solidFill>
              <a:srgbClr val="E07838"/>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sp>
          <p:nvSpPr>
            <p:cNvPr id="2272" name="Google Shape;2272;p224"/>
            <p:cNvSpPr/>
            <p:nvPr/>
          </p:nvSpPr>
          <p:spPr>
            <a:xfrm>
              <a:off x="4956634" y="9863563"/>
              <a:ext cx="1905634" cy="209550"/>
            </a:xfrm>
            <a:custGeom>
              <a:rect b="b" l="l" r="r" t="t"/>
              <a:pathLst>
                <a:path extrusionOk="0" h="209550" w="1905634">
                  <a:moveTo>
                    <a:pt x="1905282" y="0"/>
                  </a:moveTo>
                  <a:lnTo>
                    <a:pt x="0" y="0"/>
                  </a:lnTo>
                  <a:lnTo>
                    <a:pt x="0" y="209417"/>
                  </a:lnTo>
                  <a:lnTo>
                    <a:pt x="1905282" y="209417"/>
                  </a:lnTo>
                  <a:lnTo>
                    <a:pt x="1905282" y="0"/>
                  </a:lnTo>
                  <a:close/>
                </a:path>
              </a:pathLst>
            </a:custGeom>
            <a:solidFill>
              <a:srgbClr val="078070"/>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1100">
                <a:solidFill>
                  <a:schemeClr val="dk1"/>
                </a:solidFill>
                <a:latin typeface="Calibri"/>
                <a:ea typeface="Calibri"/>
                <a:cs typeface="Calibri"/>
                <a:sym typeface="Calibri"/>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Busara Presentation Template 2019 ">
  <a:themeElements>
    <a:clrScheme name="Office">
      <a:dk1>
        <a:srgbClr val="111111"/>
      </a:dk1>
      <a:lt1>
        <a:srgbClr val="FFFFFF"/>
      </a:lt1>
      <a:dk2>
        <a:srgbClr val="0033A1"/>
      </a:dk2>
      <a:lt2>
        <a:srgbClr val="00A5E0"/>
      </a:lt2>
      <a:accent1>
        <a:srgbClr val="0A266D"/>
      </a:accent1>
      <a:accent2>
        <a:srgbClr val="F4E81C"/>
      </a:accent2>
      <a:accent3>
        <a:srgbClr val="F45B02"/>
      </a:accent3>
      <a:accent4>
        <a:srgbClr val="60AA55"/>
      </a:accent4>
      <a:accent5>
        <a:srgbClr val="E80A60"/>
      </a:accent5>
      <a:accent6>
        <a:srgbClr val="363636"/>
      </a:accent6>
      <a:hlink>
        <a:srgbClr val="0033A1"/>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Busara Presentation Template 2019 ">
  <a:themeElements>
    <a:clrScheme name="Office">
      <a:dk1>
        <a:srgbClr val="111111"/>
      </a:dk1>
      <a:lt1>
        <a:srgbClr val="FFFFFF"/>
      </a:lt1>
      <a:dk2>
        <a:srgbClr val="0033A1"/>
      </a:dk2>
      <a:lt2>
        <a:srgbClr val="00A5E0"/>
      </a:lt2>
      <a:accent1>
        <a:srgbClr val="0A266D"/>
      </a:accent1>
      <a:accent2>
        <a:srgbClr val="F4E81C"/>
      </a:accent2>
      <a:accent3>
        <a:srgbClr val="F45B02"/>
      </a:accent3>
      <a:accent4>
        <a:srgbClr val="60AA55"/>
      </a:accent4>
      <a:accent5>
        <a:srgbClr val="E80A60"/>
      </a:accent5>
      <a:accent6>
        <a:srgbClr val="363636"/>
      </a:accent6>
      <a:hlink>
        <a:srgbClr val="0033A1"/>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Busara Presentation Template 2019 ">
  <a:themeElements>
    <a:clrScheme name="Office">
      <a:dk1>
        <a:srgbClr val="111111"/>
      </a:dk1>
      <a:lt1>
        <a:srgbClr val="FFFFFF"/>
      </a:lt1>
      <a:dk2>
        <a:srgbClr val="0033A1"/>
      </a:dk2>
      <a:lt2>
        <a:srgbClr val="00A5E0"/>
      </a:lt2>
      <a:accent1>
        <a:srgbClr val="0A266D"/>
      </a:accent1>
      <a:accent2>
        <a:srgbClr val="F4E81C"/>
      </a:accent2>
      <a:accent3>
        <a:srgbClr val="F45B02"/>
      </a:accent3>
      <a:accent4>
        <a:srgbClr val="60AA55"/>
      </a:accent4>
      <a:accent5>
        <a:srgbClr val="E80A60"/>
      </a:accent5>
      <a:accent6>
        <a:srgbClr val="363636"/>
      </a:accent6>
      <a:hlink>
        <a:srgbClr val="0033A1"/>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