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71.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137.xml"/>
  <Override ContentType="application/vnd.openxmlformats-officedocument.presentationml.slideLayout+xml" PartName="/ppt/slideLayouts/slideLayout120.xml"/>
  <Override ContentType="application/vnd.openxmlformats-officedocument.presentationml.slideLayout+xml" PartName="/ppt/slideLayouts/slideLayout96.xml"/>
  <Override ContentType="application/vnd.openxmlformats-officedocument.presentationml.slideLayout+xml" PartName="/ppt/slideLayouts/slideLayout163.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10.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145.xml"/>
  <Override ContentType="application/vnd.openxmlformats-officedocument.presentationml.slideLayout+xml" PartName="/ppt/slideLayouts/slideLayout12.xml"/>
  <Override ContentType="application/vnd.openxmlformats-officedocument.presentationml.slideLayout+xml" PartName="/ppt/slideLayouts/slideLayout102.xml"/>
  <Override ContentType="application/vnd.openxmlformats-officedocument.presentationml.slideLayout+xml" PartName="/ppt/slideLayouts/slideLayout119.xml"/>
  <Override ContentType="application/vnd.openxmlformats-officedocument.presentationml.slideLayout+xml" PartName="/ppt/slideLayouts/slideLayout188.xml"/>
  <Override ContentType="application/vnd.openxmlformats-officedocument.presentationml.slideLayout+xml" PartName="/ppt/slideLayouts/slideLayout47.xml"/>
  <Override ContentType="application/vnd.openxmlformats-officedocument.presentationml.slideLayout+xml" PartName="/ppt/slideLayouts/slideLayout165.xml"/>
  <Override ContentType="application/vnd.openxmlformats-officedocument.presentationml.slideLayout+xml" PartName="/ppt/slideLayouts/slideLayout5.xml"/>
  <Override ContentType="application/vnd.openxmlformats-officedocument.presentationml.slideLayout+xml" PartName="/ppt/slideLayouts/slideLayout7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178.xml"/>
  <Override ContentType="application/vnd.openxmlformats-officedocument.presentationml.slideLayout+xml" PartName="/ppt/slideLayouts/slideLayout135.xml"/>
  <Override ContentType="application/vnd.openxmlformats-officedocument.presentationml.slideLayout+xml" PartName="/ppt/slideLayouts/slideLayout122.xml"/>
  <Override ContentType="application/vnd.openxmlformats-officedocument.presentationml.slideLayout+xml" PartName="/ppt/slideLayouts/slideLayout49.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117.xml"/>
  <Override ContentType="application/vnd.openxmlformats-officedocument.presentationml.slideLayout+xml" PartName="/ppt/slideLayouts/slideLayout53.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151.xml"/>
  <Override ContentType="application/vnd.openxmlformats-officedocument.presentationml.slideLayout+xml" PartName="/ppt/slideLayouts/slideLayout84.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67.xml"/>
  <Override ContentType="application/vnd.openxmlformats-officedocument.presentationml.slideLayout+xml" PartName="/ppt/slideLayouts/slideLayout92.xml"/>
  <Override ContentType="application/vnd.openxmlformats-officedocument.presentationml.slideLayout+xml" PartName="/ppt/slideLayouts/slideLayout116.xml"/>
  <Override ContentType="application/vnd.openxmlformats-officedocument.presentationml.slideLayout+xml" PartName="/ppt/slideLayouts/slideLayout83.xml"/>
  <Override ContentType="application/vnd.openxmlformats-officedocument.presentationml.slideLayout+xml" PartName="/ppt/slideLayouts/slideLayout150.xml"/>
  <Override ContentType="application/vnd.openxmlformats-officedocument.presentationml.slideLayout+xml" PartName="/ppt/slideLayouts/slideLayout40.xml"/>
  <Override ContentType="application/vnd.openxmlformats-officedocument.presentationml.slideLayout+xml" PartName="/ppt/slideLayouts/slideLayout185.xml"/>
  <Override ContentType="application/vnd.openxmlformats-officedocument.presentationml.slideLayout+xml" PartName="/ppt/slideLayouts/slideLayout133.xml"/>
  <Override ContentType="application/vnd.openxmlformats-officedocument.presentationml.slideLayout+xml" PartName="/ppt/slideLayouts/slideLayout176.xml"/>
  <Override ContentType="application/vnd.openxmlformats-officedocument.presentationml.slideLayout+xml" PartName="/ppt/slideLayouts/slideLayout183.xml"/>
  <Override ContentType="application/vnd.openxmlformats-officedocument.presentationml.slideLayout+xml" PartName="/ppt/slideLayouts/slideLayout17.xml"/>
  <Override ContentType="application/vnd.openxmlformats-officedocument.presentationml.slideLayout+xml" PartName="/ppt/slideLayouts/slideLayout166.xml"/>
  <Override ContentType="application/vnd.openxmlformats-officedocument.presentationml.slideLayout+xml" PartName="/ppt/slideLayouts/slideLayout140.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90.xml"/>
  <Override ContentType="application/vnd.openxmlformats-officedocument.presentationml.slideLayout+xml" PartName="/ppt/slideLayouts/slideLayout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127.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57.xml"/>
  <Override ContentType="application/vnd.openxmlformats-officedocument.presentationml.slideLayout+xml" PartName="/ppt/slideLayouts/slideLayout69.xml"/>
  <Override ContentType="application/vnd.openxmlformats-officedocument.presentationml.slideLayout+xml" PartName="/ppt/slideLayouts/slideLayout94.xml"/>
  <Override ContentType="application/vnd.openxmlformats-officedocument.presentationml.slideLayout+xml" PartName="/ppt/slideLayouts/slideLayout114.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174.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131.xml"/>
  <Override ContentType="application/vnd.openxmlformats-officedocument.presentationml.slideLayout+xml" PartName="/ppt/slideLayouts/slideLayout187.xml"/>
  <Override ContentType="application/vnd.openxmlformats-officedocument.presentationml.slideLayout+xml" PartName="/ppt/slideLayouts/slideLayout161.xml"/>
  <Override ContentType="application/vnd.openxmlformats-officedocument.presentationml.slideLayout+xml" PartName="/ppt/slideLayouts/slideLayout172.xml"/>
  <Override ContentType="application/vnd.openxmlformats-officedocument.presentationml.slideLayout+xml" PartName="/ppt/slideLayouts/slideLayout19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142.xml"/>
  <Override ContentType="application/vnd.openxmlformats-officedocument.presentationml.slideLayout+xml" PartName="/ppt/slideLayouts/slideLayout58.xml"/>
  <Override ContentType="application/vnd.openxmlformats-officedocument.presentationml.slideLayout+xml" PartName="/ppt/slideLayouts/slideLayout125.xml"/>
  <Override ContentType="application/vnd.openxmlformats-officedocument.presentationml.slideLayout+xml" PartName="/ppt/slideLayouts/slideLayout15.xml"/>
  <Override ContentType="application/vnd.openxmlformats-officedocument.presentationml.slideLayout+xml" PartName="/ppt/slideLayouts/slideLayout88.xml"/>
  <Override ContentType="application/vnd.openxmlformats-officedocument.presentationml.slideLayout+xml" PartName="/ppt/slideLayouts/slideLayout168.xml"/>
  <Override ContentType="application/vnd.openxmlformats-officedocument.presentationml.slideLayout+xml" PartName="/ppt/slideLayouts/slideLayout112.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108.xml"/>
  <Override ContentType="application/vnd.openxmlformats-officedocument.presentationml.slideLayout+xml" PartName="/ppt/slideLayouts/slideLayout45.xml"/>
  <Override ContentType="application/vnd.openxmlformats-officedocument.presentationml.slideLayout+xml" PartName="/ppt/slideLayouts/slideLayout138.xml"/>
  <Override ContentType="application/vnd.openxmlformats-officedocument.presentationml.slideLayout+xml" PartName="/ppt/slideLayouts/slideLayout32.xml"/>
  <Override ContentType="application/vnd.openxmlformats-officedocument.presentationml.slideLayout+xml" PartName="/ppt/slideLayouts/slideLayout189.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03.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70.xml"/>
  <Override ContentType="application/vnd.openxmlformats-officedocument.presentationml.slideLayout+xml" PartName="/ppt/slideLayouts/slideLayout128.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2.xml"/>
  <Override ContentType="application/vnd.openxmlformats-officedocument.presentationml.slideLayout+xml" PartName="/ppt/slideLayouts/slideLayout180.xml"/>
  <Override ContentType="application/vnd.openxmlformats-officedocument.presentationml.slideLayout+xml" PartName="/ppt/slideLayouts/slideLayout52.xml"/>
  <Override ContentType="application/vnd.openxmlformats-officedocument.presentationml.slideLayout+xml" PartName="/ppt/slideLayouts/slideLayout95.xml"/>
  <Override ContentType="application/vnd.openxmlformats-officedocument.presentationml.slideLayout+xml" PartName="/ppt/slideLayouts/slideLayout101.xml"/>
  <Override ContentType="application/vnd.openxmlformats-officedocument.presentationml.slideLayout+xml" PartName="/ppt/slideLayouts/slideLayout162.xml"/>
  <Override ContentType="application/vnd.openxmlformats-officedocument.presentationml.slideLayout+xml" PartName="/ppt/slideLayouts/slideLayout64.xml"/>
  <Override ContentType="application/vnd.openxmlformats-officedocument.presentationml.slideLayout+xml" PartName="/ppt/slideLayouts/slideLayout179.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136.xml"/>
  <Override ContentType="application/vnd.openxmlformats-officedocument.presentationml.slideLayout+xml" PartName="/ppt/slideLayouts/slideLayout152.xml"/>
  <Override ContentType="application/vnd.openxmlformats-officedocument.presentationml.slideLayout+xml" PartName="/ppt/slideLayouts/slideLayout18.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118.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85.xml"/>
  <Override ContentType="application/vnd.openxmlformats-officedocument.presentationml.slideLayout+xml" PartName="/ppt/slideLayouts/slideLayout72.xml"/>
  <Override ContentType="application/vnd.openxmlformats-officedocument.presentationml.slideLayout+xml" PartName="/ppt/slideLayouts/slideLayout177.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36.xml"/>
  <Override ContentType="application/vnd.openxmlformats-officedocument.presentationml.slideLayout+xml" PartName="/ppt/slideLayouts/slideLayout164.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184.xml"/>
  <Override ContentType="application/vnd.openxmlformats-officedocument.presentationml.slideLayout+xml" PartName="/ppt/slideLayouts/slideLayout14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167.xml"/>
  <Override ContentType="application/vnd.openxmlformats-officedocument.presentationml.slideLayout+xml" PartName="/ppt/slideLayouts/slideLayout76.xml"/>
  <Override ContentType="application/vnd.openxmlformats-officedocument.presentationml.slideLayout+xml" PartName="/ppt/slideLayouts/slideLayout107.xml"/>
  <Override ContentType="application/vnd.openxmlformats-officedocument.presentationml.slideLayout+xml" PartName="/ppt/slideLayouts/slideLayout59.xml"/>
  <Override ContentType="application/vnd.openxmlformats-officedocument.presentationml.slideLayout+xml" PartName="/ppt/slideLayouts/slideLayout124.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42.xml"/>
  <Override ContentType="application/vnd.openxmlformats-officedocument.presentationml.slideLayout+xml" PartName="/ppt/slideLayouts/slideLayout91.xml"/>
  <Override ContentType="application/vnd.openxmlformats-officedocument.presentationml.slideLayout+xml" PartName="/ppt/slideLayouts/slideLayout68.xml"/>
  <Override ContentType="application/vnd.openxmlformats-officedocument.presentationml.slideLayout+xml" PartName="/ppt/slideLayouts/slideLayout115.xml"/>
  <Override ContentType="application/vnd.openxmlformats-officedocument.presentationml.slideLayout+xml" PartName="/ppt/slideLayouts/slideLayout192.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175.xml"/>
  <Override ContentType="application/vnd.openxmlformats-officedocument.presentationml.slideLayout+xml" PartName="/ppt/slideLayouts/slideLayout190.xml"/>
  <Override ContentType="application/vnd.openxmlformats-officedocument.presentationml.slideLayout+xml" PartName="/ppt/slideLayouts/slideLayout100.xml"/>
  <Override ContentType="application/vnd.openxmlformats-officedocument.presentationml.slideLayout+xml" PartName="/ppt/slideLayouts/slideLayout130.xml"/>
  <Override ContentType="application/vnd.openxmlformats-officedocument.presentationml.slideLayout+xml" PartName="/ppt/slideLayouts/slideLayout143.xml"/>
  <Override ContentType="application/vnd.openxmlformats-officedocument.presentationml.slideLayout+xml" PartName="/ppt/slideLayouts/slideLayout113.xml"/>
  <Override ContentType="application/vnd.openxmlformats-officedocument.presentationml.slideLayout+xml" PartName="/ppt/slideLayouts/slideLayout57.xml"/>
  <Override ContentType="application/vnd.openxmlformats-officedocument.presentationml.slideLayout+xml" PartName="/ppt/slideLayouts/slideLayout126.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80.xml"/>
  <Override ContentType="application/vnd.openxmlformats-officedocument.presentationml.slideLayout+xml" PartName="/ppt/slideLayouts/slideLayout44.xml"/>
  <Override ContentType="application/vnd.openxmlformats-officedocument.presentationml.slideLayout+xml" PartName="/ppt/slideLayouts/slideLayout139.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169.xml"/>
  <Override ContentType="application/vnd.openxmlformats-officedocument.presentationml.slideLayout+xml" PartName="/ppt/slideLayouts/slideLayout93.xml"/>
  <Override ContentType="application/vnd.openxmlformats-officedocument.presentationml.slideLayout+xml" PartName="/ppt/slideLayouts/slideLayout27.xml"/>
  <Override ContentType="application/vnd.openxmlformats-officedocument.presentationml.slideLayout+xml" PartName="/ppt/slideLayouts/slideLayout156.xml"/>
  <Override ContentType="application/vnd.openxmlformats-officedocument.presentationml.slideLayout+xml" PartName="/ppt/slideLayouts/slideLayout186.xml"/>
  <Override ContentType="application/vnd.openxmlformats-officedocument.presentationml.slideLayout+xml" PartName="/ppt/slideLayouts/slideLayout173.xml"/>
  <Override ContentType="application/vnd.openxmlformats-officedocument.presentationml.slideLayout+xml" PartName="/ppt/slideLayouts/slideLayout160.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showSpecialPlsOnTitleSld="0">
  <p:sldMasterIdLst>
    <p:sldMasterId id="2147483840" r:id="rId5"/>
    <p:sldMasterId id="2147483841" r:id="rId6"/>
    <p:sldMasterId id="2147483842"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Lst>
  <p:sldSz cy="6858000" cx="12192000"/>
  <p:notesSz cx="12192000" cy="6858000"/>
  <p:embeddedFontLst>
    <p:embeddedFont>
      <p:font typeface="Montserrat"/>
      <p:regular r:id="rId39"/>
      <p:bold r:id="rId40"/>
      <p:italic r:id="rId41"/>
      <p:boldItalic r:id="rId42"/>
    </p:embeddedFont>
    <p:embeddedFont>
      <p:font typeface="Arial Black"/>
      <p:regular r:id="rId43"/>
    </p:embeddedFont>
    <p:embeddedFont>
      <p:font typeface="DM Sans"/>
      <p:regular r:id="rId44"/>
      <p:bold r:id="rId45"/>
      <p:italic r:id="rId46"/>
      <p:boldItalic r:id="rId4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968">
          <p15:clr>
            <a:srgbClr val="000000"/>
          </p15:clr>
        </p15:guide>
        <p15:guide id="2" pos="7680">
          <p15:clr>
            <a:srgbClr val="000000"/>
          </p15:clr>
        </p15:guide>
        <p15:guide id="3" pos="971">
          <p15:clr>
            <a:srgbClr val="9AA0A6"/>
          </p15:clr>
        </p15:guide>
        <p15:guide id="4" orient="horz" pos="504">
          <p15:clr>
            <a:srgbClr val="9AA0A6"/>
          </p15:clr>
        </p15:guide>
        <p15:guide id="5" pos="504">
          <p15:clr>
            <a:srgbClr val="9AA0A6"/>
          </p15:clr>
        </p15:guide>
        <p15:guide id="6" pos="1439">
          <p15:clr>
            <a:srgbClr val="9AA0A6"/>
          </p15:clr>
        </p15:guide>
        <p15:guide id="7" pos="1906">
          <p15:clr>
            <a:srgbClr val="9AA0A6"/>
          </p15:clr>
        </p15:guide>
        <p15:guide id="8" orient="horz" pos="1440">
          <p15:clr>
            <a:srgbClr val="9AA0A6"/>
          </p15:clr>
        </p15:guide>
        <p15:guide id="9" orient="horz" pos="1912">
          <p15:clr>
            <a:srgbClr val="9AA0A6"/>
          </p15:clr>
        </p15:guide>
        <p15:guide id="10" orient="horz" pos="2410">
          <p15:clr>
            <a:srgbClr val="9AA0A6"/>
          </p15:clr>
        </p15:guide>
        <p15:guide id="11" orient="horz" pos="2880">
          <p15:clr>
            <a:srgbClr val="9AA0A6"/>
          </p15:clr>
        </p15:guide>
        <p15:guide id="12" orient="horz" pos="3352">
          <p15:clr>
            <a:srgbClr val="9AA0A6"/>
          </p15:clr>
        </p15:guide>
        <p15:guide id="13" orient="horz" pos="3848">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2026E40-5566-412D-8AC9-6DD155A62EC4}">
  <a:tblStyle styleId="{92026E40-5566-412D-8AC9-6DD155A62EC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01D44C3F-4671-4D83-82C4-47B41E780202}" styleName="Table_1">
    <a:wholeTbl>
      <a:tcTxStyle b="off" i="off">
        <a:font>
          <a:latin typeface="Arial"/>
          <a:ea typeface="Arial"/>
          <a:cs typeface="Arial"/>
        </a:font>
        <a:srgbClr val="000000"/>
      </a:tcTx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 styleId="{C570C598-1E34-4FF4-8023-93558F6BBD3F}" styleName="Table_2">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968" orient="horz"/>
        <p:guide pos="7680"/>
        <p:guide pos="971"/>
        <p:guide pos="504" orient="horz"/>
        <p:guide pos="504"/>
        <p:guide pos="1439"/>
        <p:guide pos="1906"/>
        <p:guide pos="1440" orient="horz"/>
        <p:guide pos="1912" orient="horz"/>
        <p:guide pos="2410" orient="horz"/>
        <p:guide pos="2880" orient="horz"/>
        <p:guide pos="3352" orient="horz"/>
        <p:guide pos="3848"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Montserrat-bold.fntdata"/><Relationship Id="rId42" Type="http://schemas.openxmlformats.org/officeDocument/2006/relationships/font" Target="fonts/Montserrat-boldItalic.fntdata"/><Relationship Id="rId41" Type="http://schemas.openxmlformats.org/officeDocument/2006/relationships/font" Target="fonts/Montserrat-italic.fntdata"/><Relationship Id="rId44" Type="http://schemas.openxmlformats.org/officeDocument/2006/relationships/font" Target="fonts/DMSans-regular.fntdata"/><Relationship Id="rId43" Type="http://schemas.openxmlformats.org/officeDocument/2006/relationships/font" Target="fonts/ArialBlack-regular.fntdata"/><Relationship Id="rId46" Type="http://schemas.openxmlformats.org/officeDocument/2006/relationships/font" Target="fonts/DMSans-italic.fntdata"/><Relationship Id="rId45" Type="http://schemas.openxmlformats.org/officeDocument/2006/relationships/font" Target="fonts/DMSans-bold.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1.xml"/><Relationship Id="rId47" Type="http://schemas.openxmlformats.org/officeDocument/2006/relationships/font" Target="fonts/DMSans-boldItalic.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notesMaster" Target="notesMasters/notesMaster1.xml"/><Relationship Id="rId31" Type="http://schemas.openxmlformats.org/officeDocument/2006/relationships/slide" Target="slides/slide23.xml"/><Relationship Id="rId30" Type="http://schemas.openxmlformats.org/officeDocument/2006/relationships/slide" Target="slides/slide22.xml"/><Relationship Id="rId33" Type="http://schemas.openxmlformats.org/officeDocument/2006/relationships/slide" Target="slides/slide25.xml"/><Relationship Id="rId32" Type="http://schemas.openxmlformats.org/officeDocument/2006/relationships/slide" Target="slides/slide24.xml"/><Relationship Id="rId35" Type="http://schemas.openxmlformats.org/officeDocument/2006/relationships/slide" Target="slides/slide27.xml"/><Relationship Id="rId34" Type="http://schemas.openxmlformats.org/officeDocument/2006/relationships/slide" Target="slides/slide26.xml"/><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font" Target="fonts/Montserrat-regular.fntdata"/><Relationship Id="rId38" Type="http://schemas.openxmlformats.org/officeDocument/2006/relationships/slide" Target="slides/slide30.xml"/><Relationship Id="rId20" Type="http://schemas.openxmlformats.org/officeDocument/2006/relationships/slide" Target="slides/slide12.xml"/><Relationship Id="rId22" Type="http://schemas.openxmlformats.org/officeDocument/2006/relationships/slide" Target="slides/slide14.xml"/><Relationship Id="rId21" Type="http://schemas.openxmlformats.org/officeDocument/2006/relationships/slide" Target="slides/slide13.xml"/><Relationship Id="rId24" Type="http://schemas.openxmlformats.org/officeDocument/2006/relationships/slide" Target="slides/slide16.xml"/><Relationship Id="rId23" Type="http://schemas.openxmlformats.org/officeDocument/2006/relationships/slide" Target="slides/slide15.xml"/><Relationship Id="rId26" Type="http://schemas.openxmlformats.org/officeDocument/2006/relationships/slide" Target="slides/slide18.xml"/><Relationship Id="rId25" Type="http://schemas.openxmlformats.org/officeDocument/2006/relationships/slide" Target="slides/slide17.xml"/><Relationship Id="rId28" Type="http://schemas.openxmlformats.org/officeDocument/2006/relationships/slide" Target="slides/slide20.xml"/><Relationship Id="rId27" Type="http://schemas.openxmlformats.org/officeDocument/2006/relationships/slide" Target="slides/slide19.xml"/><Relationship Id="rId29" Type="http://schemas.openxmlformats.org/officeDocument/2006/relationships/slide" Target="slides/slide21.xml"/><Relationship Id="rId11" Type="http://schemas.openxmlformats.org/officeDocument/2006/relationships/slide" Target="slides/slide3.xml"/><Relationship Id="rId10" Type="http://schemas.openxmlformats.org/officeDocument/2006/relationships/slide" Target="slides/slide2.xml"/><Relationship Id="rId13" Type="http://schemas.openxmlformats.org/officeDocument/2006/relationships/slide" Target="slides/slide5.xml"/><Relationship Id="rId12" Type="http://schemas.openxmlformats.org/officeDocument/2006/relationships/slide" Target="slides/slide4.xml"/><Relationship Id="rId15" Type="http://schemas.openxmlformats.org/officeDocument/2006/relationships/slide" Target="slides/slide7.xml"/><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8"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2032400" y="514350"/>
            <a:ext cx="8128400" cy="257175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1219200" y="3257550"/>
            <a:ext cx="9753600" cy="30861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4" name="Shape 1974"/>
        <p:cNvGrpSpPr/>
        <p:nvPr/>
      </p:nvGrpSpPr>
      <p:grpSpPr>
        <a:xfrm>
          <a:off x="0" y="0"/>
          <a:ext cx="0" cy="0"/>
          <a:chOff x="0" y="0"/>
          <a:chExt cx="0" cy="0"/>
        </a:xfrm>
      </p:grpSpPr>
      <p:sp>
        <p:nvSpPr>
          <p:cNvPr id="1975" name="Google Shape;1975;g2d5530aa568_0_631: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g2d5530aa568_0_631: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1" name="Shape 1991"/>
        <p:cNvGrpSpPr/>
        <p:nvPr/>
      </p:nvGrpSpPr>
      <p:grpSpPr>
        <a:xfrm>
          <a:off x="0" y="0"/>
          <a:ext cx="0" cy="0"/>
          <a:chOff x="0" y="0"/>
          <a:chExt cx="0" cy="0"/>
        </a:xfrm>
      </p:grpSpPr>
      <p:sp>
        <p:nvSpPr>
          <p:cNvPr id="1992" name="Google Shape;1992;g2d5530aa568_0_647: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g2d5530aa568_0_647: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8" name="Shape 1998"/>
        <p:cNvGrpSpPr/>
        <p:nvPr/>
      </p:nvGrpSpPr>
      <p:grpSpPr>
        <a:xfrm>
          <a:off x="0" y="0"/>
          <a:ext cx="0" cy="0"/>
          <a:chOff x="0" y="0"/>
          <a:chExt cx="0" cy="0"/>
        </a:xfrm>
      </p:grpSpPr>
      <p:sp>
        <p:nvSpPr>
          <p:cNvPr id="1999" name="Google Shape;1999;g3139d671623_0_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00" name="Google Shape;2000;g3139d671623_0_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8" name="Shape 2008"/>
        <p:cNvGrpSpPr/>
        <p:nvPr/>
      </p:nvGrpSpPr>
      <p:grpSpPr>
        <a:xfrm>
          <a:off x="0" y="0"/>
          <a:ext cx="0" cy="0"/>
          <a:chOff x="0" y="0"/>
          <a:chExt cx="0" cy="0"/>
        </a:xfrm>
      </p:grpSpPr>
      <p:sp>
        <p:nvSpPr>
          <p:cNvPr id="2009" name="Google Shape;2009;g33489e83029_0_96: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g33489e83029_0_96: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5" name="Shape 2015"/>
        <p:cNvGrpSpPr/>
        <p:nvPr/>
      </p:nvGrpSpPr>
      <p:grpSpPr>
        <a:xfrm>
          <a:off x="0" y="0"/>
          <a:ext cx="0" cy="0"/>
          <a:chOff x="0" y="0"/>
          <a:chExt cx="0" cy="0"/>
        </a:xfrm>
      </p:grpSpPr>
      <p:sp>
        <p:nvSpPr>
          <p:cNvPr id="2016" name="Google Shape;2016;g2af92240d36_0_4395: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17" name="Google Shape;2017;g2af92240d36_0_4395:notes"/>
          <p:cNvSpPr txBox="1"/>
          <p:nvPr>
            <p:ph idx="1" type="body"/>
          </p:nvPr>
        </p:nvSpPr>
        <p:spPr>
          <a:xfrm>
            <a:off x="1219200" y="3257550"/>
            <a:ext cx="9753600" cy="3086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0" name="Shape 2020"/>
        <p:cNvGrpSpPr/>
        <p:nvPr/>
      </p:nvGrpSpPr>
      <p:grpSpPr>
        <a:xfrm>
          <a:off x="0" y="0"/>
          <a:ext cx="0" cy="0"/>
          <a:chOff x="0" y="0"/>
          <a:chExt cx="0" cy="0"/>
        </a:xfrm>
      </p:grpSpPr>
      <p:sp>
        <p:nvSpPr>
          <p:cNvPr id="2021" name="Google Shape;2021;g33489e83029_0_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22" name="Google Shape;2022;g33489e83029_0_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8" name="Shape 2028"/>
        <p:cNvGrpSpPr/>
        <p:nvPr/>
      </p:nvGrpSpPr>
      <p:grpSpPr>
        <a:xfrm>
          <a:off x="0" y="0"/>
          <a:ext cx="0" cy="0"/>
          <a:chOff x="0" y="0"/>
          <a:chExt cx="0" cy="0"/>
        </a:xfrm>
      </p:grpSpPr>
      <p:sp>
        <p:nvSpPr>
          <p:cNvPr id="2029" name="Google Shape;2029;g3349de78300_0_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30" name="Google Shape;2030;g3349de78300_0_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7" name="Shape 2037"/>
        <p:cNvGrpSpPr/>
        <p:nvPr/>
      </p:nvGrpSpPr>
      <p:grpSpPr>
        <a:xfrm>
          <a:off x="0" y="0"/>
          <a:ext cx="0" cy="0"/>
          <a:chOff x="0" y="0"/>
          <a:chExt cx="0" cy="0"/>
        </a:xfrm>
      </p:grpSpPr>
      <p:sp>
        <p:nvSpPr>
          <p:cNvPr id="2038" name="Google Shape;2038;g3349de78300_0_17: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39" name="Google Shape;2039;g3349de78300_0_17: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7" name="Shape 2047"/>
        <p:cNvGrpSpPr/>
        <p:nvPr/>
      </p:nvGrpSpPr>
      <p:grpSpPr>
        <a:xfrm>
          <a:off x="0" y="0"/>
          <a:ext cx="0" cy="0"/>
          <a:chOff x="0" y="0"/>
          <a:chExt cx="0" cy="0"/>
        </a:xfrm>
      </p:grpSpPr>
      <p:sp>
        <p:nvSpPr>
          <p:cNvPr id="2048" name="Google Shape;2048;g3349de78300_0_29: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49" name="Google Shape;2049;g3349de78300_0_29: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0" name="Shape 2060"/>
        <p:cNvGrpSpPr/>
        <p:nvPr/>
      </p:nvGrpSpPr>
      <p:grpSpPr>
        <a:xfrm>
          <a:off x="0" y="0"/>
          <a:ext cx="0" cy="0"/>
          <a:chOff x="0" y="0"/>
          <a:chExt cx="0" cy="0"/>
        </a:xfrm>
      </p:grpSpPr>
      <p:sp>
        <p:nvSpPr>
          <p:cNvPr id="2061" name="Google Shape;2061;g33489e83029_0_15: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62" name="Google Shape;2062;g33489e83029_0_15: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6" name="Shape 2066"/>
        <p:cNvGrpSpPr/>
        <p:nvPr/>
      </p:nvGrpSpPr>
      <p:grpSpPr>
        <a:xfrm>
          <a:off x="0" y="0"/>
          <a:ext cx="0" cy="0"/>
          <a:chOff x="0" y="0"/>
          <a:chExt cx="0" cy="0"/>
        </a:xfrm>
      </p:grpSpPr>
      <p:sp>
        <p:nvSpPr>
          <p:cNvPr id="2067" name="Google Shape;2067;g3349de78300_0_46: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68" name="Google Shape;2068;g3349de78300_0_46: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4" name="Shape 2074"/>
        <p:cNvGrpSpPr/>
        <p:nvPr/>
      </p:nvGrpSpPr>
      <p:grpSpPr>
        <a:xfrm>
          <a:off x="0" y="0"/>
          <a:ext cx="0" cy="0"/>
          <a:chOff x="0" y="0"/>
          <a:chExt cx="0" cy="0"/>
        </a:xfrm>
      </p:grpSpPr>
      <p:sp>
        <p:nvSpPr>
          <p:cNvPr id="2075" name="Google Shape;2075;g3349de78300_0_53: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76" name="Google Shape;2076;g3349de78300_0_53: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2" name="Shape 2082"/>
        <p:cNvGrpSpPr/>
        <p:nvPr/>
      </p:nvGrpSpPr>
      <p:grpSpPr>
        <a:xfrm>
          <a:off x="0" y="0"/>
          <a:ext cx="0" cy="0"/>
          <a:chOff x="0" y="0"/>
          <a:chExt cx="0" cy="0"/>
        </a:xfrm>
      </p:grpSpPr>
      <p:sp>
        <p:nvSpPr>
          <p:cNvPr id="2083" name="Google Shape;2083;g3349de78300_0_61: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84" name="Google Shape;2084;g3349de78300_0_61: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0" name="Shape 2090"/>
        <p:cNvGrpSpPr/>
        <p:nvPr/>
      </p:nvGrpSpPr>
      <p:grpSpPr>
        <a:xfrm>
          <a:off x="0" y="0"/>
          <a:ext cx="0" cy="0"/>
          <a:chOff x="0" y="0"/>
          <a:chExt cx="0" cy="0"/>
        </a:xfrm>
      </p:grpSpPr>
      <p:sp>
        <p:nvSpPr>
          <p:cNvPr id="2091" name="Google Shape;2091;g3349de78300_0_41: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92" name="Google Shape;2092;g3349de78300_0_41: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6" name="Shape 2096"/>
        <p:cNvGrpSpPr/>
        <p:nvPr/>
      </p:nvGrpSpPr>
      <p:grpSpPr>
        <a:xfrm>
          <a:off x="0" y="0"/>
          <a:ext cx="0" cy="0"/>
          <a:chOff x="0" y="0"/>
          <a:chExt cx="0" cy="0"/>
        </a:xfrm>
      </p:grpSpPr>
      <p:sp>
        <p:nvSpPr>
          <p:cNvPr id="2097" name="Google Shape;2097;g33489e83029_0_25: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98" name="Google Shape;2098;g33489e83029_0_25: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2" name="Shape 2102"/>
        <p:cNvGrpSpPr/>
        <p:nvPr/>
      </p:nvGrpSpPr>
      <p:grpSpPr>
        <a:xfrm>
          <a:off x="0" y="0"/>
          <a:ext cx="0" cy="0"/>
          <a:chOff x="0" y="0"/>
          <a:chExt cx="0" cy="0"/>
        </a:xfrm>
      </p:grpSpPr>
      <p:sp>
        <p:nvSpPr>
          <p:cNvPr id="2103" name="Google Shape;2103;g33489e83029_0_3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04" name="Google Shape;2104;g33489e83029_0_3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8" name="Shape 2108"/>
        <p:cNvGrpSpPr/>
        <p:nvPr/>
      </p:nvGrpSpPr>
      <p:grpSpPr>
        <a:xfrm>
          <a:off x="0" y="0"/>
          <a:ext cx="0" cy="0"/>
          <a:chOff x="0" y="0"/>
          <a:chExt cx="0" cy="0"/>
        </a:xfrm>
      </p:grpSpPr>
      <p:sp>
        <p:nvSpPr>
          <p:cNvPr id="2109" name="Google Shape;2109;g33489e83029_0_2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10" name="Google Shape;2110;g33489e83029_0_2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4" name="Shape 2114"/>
        <p:cNvGrpSpPr/>
        <p:nvPr/>
      </p:nvGrpSpPr>
      <p:grpSpPr>
        <a:xfrm>
          <a:off x="0" y="0"/>
          <a:ext cx="0" cy="0"/>
          <a:chOff x="0" y="0"/>
          <a:chExt cx="0" cy="0"/>
        </a:xfrm>
      </p:grpSpPr>
      <p:sp>
        <p:nvSpPr>
          <p:cNvPr id="2115" name="Google Shape;2115;g33489e83029_0_85: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16" name="Google Shape;2116;g33489e83029_0_85: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1" name="Shape 2121"/>
        <p:cNvGrpSpPr/>
        <p:nvPr/>
      </p:nvGrpSpPr>
      <p:grpSpPr>
        <a:xfrm>
          <a:off x="0" y="0"/>
          <a:ext cx="0" cy="0"/>
          <a:chOff x="0" y="0"/>
          <a:chExt cx="0" cy="0"/>
        </a:xfrm>
      </p:grpSpPr>
      <p:sp>
        <p:nvSpPr>
          <p:cNvPr id="2122" name="Google Shape;2122;g33489e83029_0_113: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23" name="Google Shape;2123;g33489e83029_0_113: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9" name="Shape 2129"/>
        <p:cNvGrpSpPr/>
        <p:nvPr/>
      </p:nvGrpSpPr>
      <p:grpSpPr>
        <a:xfrm>
          <a:off x="0" y="0"/>
          <a:ext cx="0" cy="0"/>
          <a:chOff x="0" y="0"/>
          <a:chExt cx="0" cy="0"/>
        </a:xfrm>
      </p:grpSpPr>
      <p:sp>
        <p:nvSpPr>
          <p:cNvPr id="2130" name="Google Shape;2130;g33489e83029_0_122: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31" name="Google Shape;2131;g33489e83029_0_122: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7" name="Shape 2137"/>
        <p:cNvGrpSpPr/>
        <p:nvPr/>
      </p:nvGrpSpPr>
      <p:grpSpPr>
        <a:xfrm>
          <a:off x="0" y="0"/>
          <a:ext cx="0" cy="0"/>
          <a:chOff x="0" y="0"/>
          <a:chExt cx="0" cy="0"/>
        </a:xfrm>
      </p:grpSpPr>
      <p:sp>
        <p:nvSpPr>
          <p:cNvPr id="2138" name="Google Shape;2138;g33489e83029_0_132: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39" name="Google Shape;2139;g33489e83029_0_132: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5" name="Shape 2145"/>
        <p:cNvGrpSpPr/>
        <p:nvPr/>
      </p:nvGrpSpPr>
      <p:grpSpPr>
        <a:xfrm>
          <a:off x="0" y="0"/>
          <a:ext cx="0" cy="0"/>
          <a:chOff x="0" y="0"/>
          <a:chExt cx="0" cy="0"/>
        </a:xfrm>
      </p:grpSpPr>
      <p:sp>
        <p:nvSpPr>
          <p:cNvPr id="2146" name="Google Shape;2146;g2d92a98c0b0_0_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47" name="Google Shape;2147;g2d92a98c0b0_0_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2" name="Shape 2152"/>
        <p:cNvGrpSpPr/>
        <p:nvPr/>
      </p:nvGrpSpPr>
      <p:grpSpPr>
        <a:xfrm>
          <a:off x="0" y="0"/>
          <a:ext cx="0" cy="0"/>
          <a:chOff x="0" y="0"/>
          <a:chExt cx="0" cy="0"/>
        </a:xfrm>
      </p:grpSpPr>
      <p:sp>
        <p:nvSpPr>
          <p:cNvPr id="2153" name="Google Shape;2153;g33489e83029_0_65: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54" name="Google Shape;2154;g33489e83029_0_65: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1" name="Shape 2171"/>
        <p:cNvGrpSpPr/>
        <p:nvPr/>
      </p:nvGrpSpPr>
      <p:grpSpPr>
        <a:xfrm>
          <a:off x="0" y="0"/>
          <a:ext cx="0" cy="0"/>
          <a:chOff x="0" y="0"/>
          <a:chExt cx="0" cy="0"/>
        </a:xfrm>
      </p:grpSpPr>
      <p:sp>
        <p:nvSpPr>
          <p:cNvPr id="2172" name="Google Shape;2172;g2d92a98c0b0_1_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73" name="Google Shape;2173;g2d92a98c0b0_1_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9" name="Shape 2179"/>
        <p:cNvGrpSpPr/>
        <p:nvPr/>
      </p:nvGrpSpPr>
      <p:grpSpPr>
        <a:xfrm>
          <a:off x="0" y="0"/>
          <a:ext cx="0" cy="0"/>
          <a:chOff x="0" y="0"/>
          <a:chExt cx="0" cy="0"/>
        </a:xfrm>
      </p:grpSpPr>
      <p:sp>
        <p:nvSpPr>
          <p:cNvPr id="2180" name="Google Shape;2180;g2d92a98c0b0_0_16: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81" name="Google Shape;2181;g2d92a98c0b0_0_16: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6" name="Shape 2186"/>
        <p:cNvGrpSpPr/>
        <p:nvPr/>
      </p:nvGrpSpPr>
      <p:grpSpPr>
        <a:xfrm>
          <a:off x="0" y="0"/>
          <a:ext cx="0" cy="0"/>
          <a:chOff x="0" y="0"/>
          <a:chExt cx="0" cy="0"/>
        </a:xfrm>
      </p:grpSpPr>
      <p:sp>
        <p:nvSpPr>
          <p:cNvPr id="2187" name="Google Shape;2187;g33489e83029_0_90: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g33489e83029_0_90: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3" name="Shape 2193"/>
        <p:cNvGrpSpPr/>
        <p:nvPr/>
      </p:nvGrpSpPr>
      <p:grpSpPr>
        <a:xfrm>
          <a:off x="0" y="0"/>
          <a:ext cx="0" cy="0"/>
          <a:chOff x="0" y="0"/>
          <a:chExt cx="0" cy="0"/>
        </a:xfrm>
      </p:grpSpPr>
      <p:sp>
        <p:nvSpPr>
          <p:cNvPr id="2194" name="Google Shape;2194;g33489e83029_0_7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95" name="Google Shape;2195;g33489e83029_0_7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0" name="Shape 2200"/>
        <p:cNvGrpSpPr/>
        <p:nvPr/>
      </p:nvGrpSpPr>
      <p:grpSpPr>
        <a:xfrm>
          <a:off x="0" y="0"/>
          <a:ext cx="0" cy="0"/>
          <a:chOff x="0" y="0"/>
          <a:chExt cx="0" cy="0"/>
        </a:xfrm>
      </p:grpSpPr>
      <p:sp>
        <p:nvSpPr>
          <p:cNvPr id="2201" name="Google Shape;2201;g33489e83029_0_102: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202" name="Google Shape;2202;g33489e83029_0_102: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7" name="Shape 2207"/>
        <p:cNvGrpSpPr/>
        <p:nvPr/>
      </p:nvGrpSpPr>
      <p:grpSpPr>
        <a:xfrm>
          <a:off x="0" y="0"/>
          <a:ext cx="0" cy="0"/>
          <a:chOff x="0" y="0"/>
          <a:chExt cx="0" cy="0"/>
        </a:xfrm>
      </p:grpSpPr>
      <p:sp>
        <p:nvSpPr>
          <p:cNvPr id="2208" name="Google Shape;2208;g33489e83029_0_107: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209" name="Google Shape;2209;g33489e83029_0_107: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4" name="Shape 2214"/>
        <p:cNvGrpSpPr/>
        <p:nvPr/>
      </p:nvGrpSpPr>
      <p:grpSpPr>
        <a:xfrm>
          <a:off x="0" y="0"/>
          <a:ext cx="0" cy="0"/>
          <a:chOff x="0" y="0"/>
          <a:chExt cx="0" cy="0"/>
        </a:xfrm>
      </p:grpSpPr>
      <p:sp>
        <p:nvSpPr>
          <p:cNvPr id="2215" name="Google Shape;2215;g3139d671623_0_592: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g3139d671623_0_592: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7.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8.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8.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8.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jpg"/><Relationship Id="rId3" Type="http://schemas.openxmlformats.org/officeDocument/2006/relationships/image" Target="../media/image4.png"/><Relationship Id="rId4" Type="http://schemas.openxmlformats.org/officeDocument/2006/relationships/image" Target="../media/image5.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jp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jp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1.jp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jp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jp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jp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7.jp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2.jp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1.jp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4.jp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jp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6.jp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8.jp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2.jp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9.jp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8.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8.pn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8.pn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jpg"/></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7.jpg"/></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7.jpg"/></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g"/></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7.jpg"/></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7.jpg"/></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5.jpg"/></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jpg"/></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jpg"/></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jpg"/></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7.jpg"/></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1.jpg"/></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7.jpg"/></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4.jpg"/></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jpg"/></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6.jpg"/></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8.jpg"/></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9.jpg"/></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72.jpg"/></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9.jpg"/></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8.png"/></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8.png"/></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8.png"/></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jpg"/></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7.jpg"/></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7.jpg"/></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jpg"/></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7.jpg"/></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7.jpg"/></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7.jpg"/></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5.jpg"/></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5.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type="obj">
  <p:cSld name="OBJECT">
    <p:spTree>
      <p:nvGrpSpPr>
        <p:cNvPr id="9" name="Shape 9"/>
        <p:cNvGrpSpPr/>
        <p:nvPr/>
      </p:nvGrpSpPr>
      <p:grpSpPr>
        <a:xfrm>
          <a:off x="0" y="0"/>
          <a:ext cx="0" cy="0"/>
          <a:chOff x="0" y="0"/>
          <a:chExt cx="0" cy="0"/>
        </a:xfrm>
      </p:grpSpPr>
      <p:pic>
        <p:nvPicPr>
          <p:cNvPr id="10" name="Google Shape;10;p2"/>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11" name="Google Shape;11;p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2" name="Google Shape;12;p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3" name="Google Shape;13;p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2)">
  <p:cSld name="OBJECT_2">
    <p:spTree>
      <p:nvGrpSpPr>
        <p:cNvPr id="14" name="Shape 14"/>
        <p:cNvGrpSpPr/>
        <p:nvPr/>
      </p:nvGrpSpPr>
      <p:grpSpPr>
        <a:xfrm>
          <a:off x="0" y="0"/>
          <a:ext cx="0" cy="0"/>
          <a:chOff x="0" y="0"/>
          <a:chExt cx="0" cy="0"/>
        </a:xfrm>
      </p:grpSpPr>
      <p:pic>
        <p:nvPicPr>
          <p:cNvPr id="15" name="Google Shape;15;p3"/>
          <p:cNvPicPr preferRelativeResize="0"/>
          <p:nvPr/>
        </p:nvPicPr>
        <p:blipFill rotWithShape="1">
          <a:blip r:embed="rId2">
            <a:alphaModFix/>
          </a:blip>
          <a:srcRect b="8695" l="0" r="0" t="8255"/>
          <a:stretch/>
        </p:blipFill>
        <p:spPr>
          <a:xfrm>
            <a:off x="-114300" y="0"/>
            <a:ext cx="12414974" cy="6858001"/>
          </a:xfrm>
          <a:prstGeom prst="rect">
            <a:avLst/>
          </a:prstGeom>
          <a:noFill/>
          <a:ln>
            <a:noFill/>
          </a:ln>
        </p:spPr>
      </p:pic>
      <p:sp>
        <p:nvSpPr>
          <p:cNvPr id="16" name="Google Shape;16;p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7" name="Google Shape;17;p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8" name="Google Shape;18;p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Merchants &amp; Fishing)">
  <p:cSld name="OBJECT_2_2">
    <p:spTree>
      <p:nvGrpSpPr>
        <p:cNvPr id="19" name="Shape 19"/>
        <p:cNvGrpSpPr/>
        <p:nvPr/>
      </p:nvGrpSpPr>
      <p:grpSpPr>
        <a:xfrm>
          <a:off x="0" y="0"/>
          <a:ext cx="0" cy="0"/>
          <a:chOff x="0" y="0"/>
          <a:chExt cx="0" cy="0"/>
        </a:xfrm>
      </p:grpSpPr>
      <p:pic>
        <p:nvPicPr>
          <p:cNvPr id="20" name="Google Shape;20;p4"/>
          <p:cNvPicPr preferRelativeResize="0"/>
          <p:nvPr/>
        </p:nvPicPr>
        <p:blipFill rotWithShape="1">
          <a:blip r:embed="rId2">
            <a:alphaModFix/>
          </a:blip>
          <a:srcRect b="12118" l="0" r="0" t="3961"/>
          <a:stretch/>
        </p:blipFill>
        <p:spPr>
          <a:xfrm>
            <a:off x="-53500" y="0"/>
            <a:ext cx="12287251" cy="6858001"/>
          </a:xfrm>
          <a:prstGeom prst="rect">
            <a:avLst/>
          </a:prstGeom>
          <a:noFill/>
          <a:ln>
            <a:noFill/>
          </a:ln>
        </p:spPr>
      </p:pic>
      <p:sp>
        <p:nvSpPr>
          <p:cNvPr id="21" name="Google Shape;21;p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22" name="Google Shape;22;p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23" name="Google Shape;23;p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Landscape)">
  <p:cSld name="OBJECT_2_2_1">
    <p:spTree>
      <p:nvGrpSpPr>
        <p:cNvPr id="24" name="Shape 24"/>
        <p:cNvGrpSpPr/>
        <p:nvPr/>
      </p:nvGrpSpPr>
      <p:grpSpPr>
        <a:xfrm>
          <a:off x="0" y="0"/>
          <a:ext cx="0" cy="0"/>
          <a:chOff x="0" y="0"/>
          <a:chExt cx="0" cy="0"/>
        </a:xfrm>
      </p:grpSpPr>
      <p:pic>
        <p:nvPicPr>
          <p:cNvPr id="25" name="Google Shape;25;p5"/>
          <p:cNvPicPr preferRelativeResize="0"/>
          <p:nvPr/>
        </p:nvPicPr>
        <p:blipFill rotWithShape="1">
          <a:blip r:embed="rId2">
            <a:alphaModFix/>
          </a:blip>
          <a:srcRect b="15476" l="0" r="0" t="0"/>
          <a:stretch/>
        </p:blipFill>
        <p:spPr>
          <a:xfrm>
            <a:off x="-76200" y="-76050"/>
            <a:ext cx="12306302" cy="6934051"/>
          </a:xfrm>
          <a:prstGeom prst="rect">
            <a:avLst/>
          </a:prstGeom>
          <a:noFill/>
          <a:ln>
            <a:noFill/>
          </a:ln>
        </p:spPr>
      </p:pic>
      <p:sp>
        <p:nvSpPr>
          <p:cNvPr id="26" name="Google Shape;26;p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27" name="Google Shape;27;p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28" name="Google Shape;28;p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1)">
  <p:cSld name="OBJECT_2_2_1_1">
    <p:spTree>
      <p:nvGrpSpPr>
        <p:cNvPr id="29" name="Shape 29"/>
        <p:cNvGrpSpPr/>
        <p:nvPr/>
      </p:nvGrpSpPr>
      <p:grpSpPr>
        <a:xfrm>
          <a:off x="0" y="0"/>
          <a:ext cx="0" cy="0"/>
          <a:chOff x="0" y="0"/>
          <a:chExt cx="0" cy="0"/>
        </a:xfrm>
      </p:grpSpPr>
      <p:pic>
        <p:nvPicPr>
          <p:cNvPr id="30" name="Google Shape;30;p6"/>
          <p:cNvPicPr preferRelativeResize="0"/>
          <p:nvPr/>
        </p:nvPicPr>
        <p:blipFill rotWithShape="1">
          <a:blip r:embed="rId2">
            <a:alphaModFix/>
          </a:blip>
          <a:srcRect b="15626" l="0" r="0" t="0"/>
          <a:stretch/>
        </p:blipFill>
        <p:spPr>
          <a:xfrm>
            <a:off x="0" y="0"/>
            <a:ext cx="12192000" cy="6858000"/>
          </a:xfrm>
          <a:prstGeom prst="rect">
            <a:avLst/>
          </a:prstGeom>
          <a:noFill/>
          <a:ln>
            <a:noFill/>
          </a:ln>
        </p:spPr>
      </p:pic>
      <p:sp>
        <p:nvSpPr>
          <p:cNvPr id="31" name="Google Shape;31;p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2" name="Google Shape;32;p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3" name="Google Shape;33;p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2)">
  <p:cSld name="OBJECT_2_2_1_1_1">
    <p:spTree>
      <p:nvGrpSpPr>
        <p:cNvPr id="34" name="Shape 34"/>
        <p:cNvGrpSpPr/>
        <p:nvPr/>
      </p:nvGrpSpPr>
      <p:grpSpPr>
        <a:xfrm>
          <a:off x="0" y="0"/>
          <a:ext cx="0" cy="0"/>
          <a:chOff x="0" y="0"/>
          <a:chExt cx="0" cy="0"/>
        </a:xfrm>
      </p:grpSpPr>
      <p:pic>
        <p:nvPicPr>
          <p:cNvPr id="35" name="Google Shape;35;p7"/>
          <p:cNvPicPr preferRelativeResize="0"/>
          <p:nvPr/>
        </p:nvPicPr>
        <p:blipFill rotWithShape="1">
          <a:blip r:embed="rId2">
            <a:alphaModFix/>
          </a:blip>
          <a:srcRect b="10702" l="0" r="0" t="4967"/>
          <a:stretch/>
        </p:blipFill>
        <p:spPr>
          <a:xfrm>
            <a:off x="-5875" y="0"/>
            <a:ext cx="12197881" cy="6858003"/>
          </a:xfrm>
          <a:prstGeom prst="rect">
            <a:avLst/>
          </a:prstGeom>
          <a:noFill/>
          <a:ln>
            <a:noFill/>
          </a:ln>
        </p:spPr>
      </p:pic>
      <p:sp>
        <p:nvSpPr>
          <p:cNvPr id="36" name="Google Shape;36;p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7" name="Google Shape;37;p7"/>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8" name="Google Shape;38;p7"/>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p:cSld name="OBJECT_2_2_1_1_1_1">
    <p:spTree>
      <p:nvGrpSpPr>
        <p:cNvPr id="39" name="Shape 39"/>
        <p:cNvGrpSpPr/>
        <p:nvPr/>
      </p:nvGrpSpPr>
      <p:grpSpPr>
        <a:xfrm>
          <a:off x="0" y="0"/>
          <a:ext cx="0" cy="0"/>
          <a:chOff x="0" y="0"/>
          <a:chExt cx="0" cy="0"/>
        </a:xfrm>
      </p:grpSpPr>
      <p:pic>
        <p:nvPicPr>
          <p:cNvPr id="40" name="Google Shape;40;p8"/>
          <p:cNvPicPr preferRelativeResize="0"/>
          <p:nvPr/>
        </p:nvPicPr>
        <p:blipFill rotWithShape="1">
          <a:blip r:embed="rId2">
            <a:alphaModFix/>
          </a:blip>
          <a:srcRect b="9998" l="0" r="0" t="5628"/>
          <a:stretch/>
        </p:blipFill>
        <p:spPr>
          <a:xfrm>
            <a:off x="0" y="0"/>
            <a:ext cx="12191996" cy="6858000"/>
          </a:xfrm>
          <a:prstGeom prst="rect">
            <a:avLst/>
          </a:prstGeom>
          <a:noFill/>
          <a:ln>
            <a:noFill/>
          </a:ln>
        </p:spPr>
      </p:pic>
      <p:sp>
        <p:nvSpPr>
          <p:cNvPr id="41" name="Google Shape;41;p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2" name="Google Shape;42;p8"/>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43" name="Google Shape;43;p8"/>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p:cSld name="OBJECT_2_2_1_1_1_1_2">
    <p:spTree>
      <p:nvGrpSpPr>
        <p:cNvPr id="44" name="Shape 44"/>
        <p:cNvGrpSpPr/>
        <p:nvPr/>
      </p:nvGrpSpPr>
      <p:grpSpPr>
        <a:xfrm>
          <a:off x="0" y="0"/>
          <a:ext cx="0" cy="0"/>
          <a:chOff x="0" y="0"/>
          <a:chExt cx="0" cy="0"/>
        </a:xfrm>
      </p:grpSpPr>
      <p:pic>
        <p:nvPicPr>
          <p:cNvPr id="45" name="Google Shape;45;p9"/>
          <p:cNvPicPr preferRelativeResize="0"/>
          <p:nvPr/>
        </p:nvPicPr>
        <p:blipFill>
          <a:blip r:embed="rId2">
            <a:alphaModFix/>
          </a:blip>
          <a:stretch>
            <a:fillRect/>
          </a:stretch>
        </p:blipFill>
        <p:spPr>
          <a:xfrm>
            <a:off x="-5887" y="0"/>
            <a:ext cx="12192003" cy="6858002"/>
          </a:xfrm>
          <a:prstGeom prst="rect">
            <a:avLst/>
          </a:prstGeom>
          <a:noFill/>
          <a:ln>
            <a:noFill/>
          </a:ln>
        </p:spPr>
      </p:pic>
      <p:sp>
        <p:nvSpPr>
          <p:cNvPr id="46" name="Google Shape;46;p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7" name="Google Shape;47;p9"/>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48" name="Google Shape;48;p9"/>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p:cSld name="OBJECT_2_2_1_1_1_1_2_1">
    <p:spTree>
      <p:nvGrpSpPr>
        <p:cNvPr id="49" name="Shape 49"/>
        <p:cNvGrpSpPr/>
        <p:nvPr/>
      </p:nvGrpSpPr>
      <p:grpSpPr>
        <a:xfrm>
          <a:off x="0" y="0"/>
          <a:ext cx="0" cy="0"/>
          <a:chOff x="0" y="0"/>
          <a:chExt cx="0" cy="0"/>
        </a:xfrm>
      </p:grpSpPr>
      <p:pic>
        <p:nvPicPr>
          <p:cNvPr id="50" name="Google Shape;50;p10"/>
          <p:cNvPicPr preferRelativeResize="0"/>
          <p:nvPr/>
        </p:nvPicPr>
        <p:blipFill rotWithShape="1">
          <a:blip r:embed="rId2">
            <a:alphaModFix/>
          </a:blip>
          <a:srcRect b="1775" l="2901" r="2910" t="1765"/>
          <a:stretch/>
        </p:blipFill>
        <p:spPr>
          <a:xfrm>
            <a:off x="0" y="0"/>
            <a:ext cx="12191998" cy="6858000"/>
          </a:xfrm>
          <a:prstGeom prst="rect">
            <a:avLst/>
          </a:prstGeom>
          <a:noFill/>
          <a:ln>
            <a:noFill/>
          </a:ln>
        </p:spPr>
      </p:pic>
      <p:sp>
        <p:nvSpPr>
          <p:cNvPr id="51" name="Google Shape;51;p1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2" name="Google Shape;52;p10"/>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53" name="Google Shape;53;p10"/>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p:cSld name="OBJECT_2_2_1_1_1_1_2_1_1">
    <p:spTree>
      <p:nvGrpSpPr>
        <p:cNvPr id="54" name="Shape 54"/>
        <p:cNvGrpSpPr/>
        <p:nvPr/>
      </p:nvGrpSpPr>
      <p:grpSpPr>
        <a:xfrm>
          <a:off x="0" y="0"/>
          <a:ext cx="0" cy="0"/>
          <a:chOff x="0" y="0"/>
          <a:chExt cx="0" cy="0"/>
        </a:xfrm>
      </p:grpSpPr>
      <p:pic>
        <p:nvPicPr>
          <p:cNvPr id="55" name="Google Shape;55;p11"/>
          <p:cNvPicPr preferRelativeResize="0"/>
          <p:nvPr/>
        </p:nvPicPr>
        <p:blipFill rotWithShape="1">
          <a:blip r:embed="rId2">
            <a:alphaModFix/>
          </a:blip>
          <a:srcRect b="20621" l="0" r="0" t="4964"/>
          <a:stretch/>
        </p:blipFill>
        <p:spPr>
          <a:xfrm>
            <a:off x="-47475" y="0"/>
            <a:ext cx="12287099" cy="6858002"/>
          </a:xfrm>
          <a:prstGeom prst="rect">
            <a:avLst/>
          </a:prstGeom>
          <a:noFill/>
          <a:ln>
            <a:noFill/>
          </a:ln>
        </p:spPr>
      </p:pic>
      <p:sp>
        <p:nvSpPr>
          <p:cNvPr id="56" name="Google Shape;56;p1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7" name="Google Shape;57;p1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58" name="Google Shape;58;p1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1">
  <p:cSld name="OBJECT_2_2_1_1_1_1_2_1_1_1">
    <p:spTree>
      <p:nvGrpSpPr>
        <p:cNvPr id="59" name="Shape 59"/>
        <p:cNvGrpSpPr/>
        <p:nvPr/>
      </p:nvGrpSpPr>
      <p:grpSpPr>
        <a:xfrm>
          <a:off x="0" y="0"/>
          <a:ext cx="0" cy="0"/>
          <a:chOff x="0" y="0"/>
          <a:chExt cx="0" cy="0"/>
        </a:xfrm>
      </p:grpSpPr>
      <p:pic>
        <p:nvPicPr>
          <p:cNvPr id="60" name="Google Shape;60;p12"/>
          <p:cNvPicPr preferRelativeResize="0"/>
          <p:nvPr/>
        </p:nvPicPr>
        <p:blipFill rotWithShape="1">
          <a:blip r:embed="rId2">
            <a:alphaModFix/>
          </a:blip>
          <a:srcRect b="16318" l="0" r="0" t="0"/>
          <a:stretch/>
        </p:blipFill>
        <p:spPr>
          <a:xfrm>
            <a:off x="0" y="0"/>
            <a:ext cx="12292980" cy="6858002"/>
          </a:xfrm>
          <a:prstGeom prst="rect">
            <a:avLst/>
          </a:prstGeom>
          <a:noFill/>
          <a:ln>
            <a:noFill/>
          </a:ln>
        </p:spPr>
      </p:pic>
      <p:sp>
        <p:nvSpPr>
          <p:cNvPr id="61" name="Google Shape;61;p1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62" name="Google Shape;62;p1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63" name="Google Shape;63;p1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4)">
  <p:cSld name="OBJECT_2_2_1_1_1_1_1">
    <p:spTree>
      <p:nvGrpSpPr>
        <p:cNvPr id="64" name="Shape 64"/>
        <p:cNvGrpSpPr/>
        <p:nvPr/>
      </p:nvGrpSpPr>
      <p:grpSpPr>
        <a:xfrm>
          <a:off x="0" y="0"/>
          <a:ext cx="0" cy="0"/>
          <a:chOff x="0" y="0"/>
          <a:chExt cx="0" cy="0"/>
        </a:xfrm>
      </p:grpSpPr>
      <p:pic>
        <p:nvPicPr>
          <p:cNvPr id="65" name="Google Shape;65;p13"/>
          <p:cNvPicPr preferRelativeResize="0"/>
          <p:nvPr/>
        </p:nvPicPr>
        <p:blipFill rotWithShape="1">
          <a:blip r:embed="rId2">
            <a:alphaModFix/>
          </a:blip>
          <a:srcRect b="20880" l="8492" r="0" t="0"/>
          <a:stretch/>
        </p:blipFill>
        <p:spPr>
          <a:xfrm>
            <a:off x="0" y="0"/>
            <a:ext cx="12192000" cy="6858000"/>
          </a:xfrm>
          <a:prstGeom prst="rect">
            <a:avLst/>
          </a:prstGeom>
          <a:noFill/>
          <a:ln>
            <a:noFill/>
          </a:ln>
        </p:spPr>
      </p:pic>
      <p:sp>
        <p:nvSpPr>
          <p:cNvPr id="66" name="Google Shape;66;p1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67" name="Google Shape;67;p1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68" name="Google Shape;68;p1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5)">
  <p:cSld name="OBJECT_2_2_1_1_1_1_1_1">
    <p:spTree>
      <p:nvGrpSpPr>
        <p:cNvPr id="69" name="Shape 69"/>
        <p:cNvGrpSpPr/>
        <p:nvPr/>
      </p:nvGrpSpPr>
      <p:grpSpPr>
        <a:xfrm>
          <a:off x="0" y="0"/>
          <a:ext cx="0" cy="0"/>
          <a:chOff x="0" y="0"/>
          <a:chExt cx="0" cy="0"/>
        </a:xfrm>
      </p:grpSpPr>
      <p:pic>
        <p:nvPicPr>
          <p:cNvPr id="70" name="Google Shape;70;p14"/>
          <p:cNvPicPr preferRelativeResize="0"/>
          <p:nvPr/>
        </p:nvPicPr>
        <p:blipFill rotWithShape="1">
          <a:blip r:embed="rId2">
            <a:alphaModFix/>
          </a:blip>
          <a:srcRect b="0" l="15526" r="0" t="0"/>
          <a:stretch/>
        </p:blipFill>
        <p:spPr>
          <a:xfrm rot="-5400000">
            <a:off x="2667000" y="-2667000"/>
            <a:ext cx="6877050" cy="12211050"/>
          </a:xfrm>
          <a:prstGeom prst="rect">
            <a:avLst/>
          </a:prstGeom>
          <a:noFill/>
          <a:ln>
            <a:noFill/>
          </a:ln>
        </p:spPr>
      </p:pic>
      <p:sp>
        <p:nvSpPr>
          <p:cNvPr id="71" name="Google Shape;71;p1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72" name="Google Shape;72;p1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73" name="Google Shape;73;p1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OBJECT_2_1">
    <p:spTree>
      <p:nvGrpSpPr>
        <p:cNvPr id="74" name="Shape 74"/>
        <p:cNvGrpSpPr/>
        <p:nvPr/>
      </p:nvGrpSpPr>
      <p:grpSpPr>
        <a:xfrm>
          <a:off x="0" y="0"/>
          <a:ext cx="0" cy="0"/>
          <a:chOff x="0" y="0"/>
          <a:chExt cx="0" cy="0"/>
        </a:xfrm>
      </p:grpSpPr>
      <p:graphicFrame>
        <p:nvGraphicFramePr>
          <p:cNvPr id="75" name="Google Shape;75;p15"/>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76" name="Google Shape;76;p15"/>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111111"/>
                </a:solidFill>
                <a:latin typeface="Muli"/>
                <a:ea typeface="Muli"/>
                <a:cs typeface="Muli"/>
                <a:sym typeface="Muli"/>
              </a:defRPr>
            </a:lvl1pPr>
            <a:lvl2pPr lvl="1" rtl="0">
              <a:spcBef>
                <a:spcPts val="0"/>
              </a:spcBef>
              <a:spcAft>
                <a:spcPts val="0"/>
              </a:spcAft>
              <a:buNone/>
              <a:defRPr>
                <a:solidFill>
                  <a:srgbClr val="111111"/>
                </a:solidFill>
                <a:latin typeface="Muli"/>
                <a:ea typeface="Muli"/>
                <a:cs typeface="Muli"/>
                <a:sym typeface="Muli"/>
              </a:defRPr>
            </a:lvl2pPr>
            <a:lvl3pPr lvl="2" rtl="0">
              <a:spcBef>
                <a:spcPts val="0"/>
              </a:spcBef>
              <a:spcAft>
                <a:spcPts val="0"/>
              </a:spcAft>
              <a:buNone/>
              <a:defRPr>
                <a:solidFill>
                  <a:srgbClr val="111111"/>
                </a:solidFill>
                <a:latin typeface="Muli"/>
                <a:ea typeface="Muli"/>
                <a:cs typeface="Muli"/>
                <a:sym typeface="Muli"/>
              </a:defRPr>
            </a:lvl3pPr>
            <a:lvl4pPr lvl="3" rtl="0">
              <a:spcBef>
                <a:spcPts val="0"/>
              </a:spcBef>
              <a:spcAft>
                <a:spcPts val="0"/>
              </a:spcAft>
              <a:buNone/>
              <a:defRPr>
                <a:solidFill>
                  <a:srgbClr val="111111"/>
                </a:solidFill>
                <a:latin typeface="Muli"/>
                <a:ea typeface="Muli"/>
                <a:cs typeface="Muli"/>
                <a:sym typeface="Muli"/>
              </a:defRPr>
            </a:lvl4pPr>
            <a:lvl5pPr lvl="4" rtl="0">
              <a:spcBef>
                <a:spcPts val="0"/>
              </a:spcBef>
              <a:spcAft>
                <a:spcPts val="0"/>
              </a:spcAft>
              <a:buNone/>
              <a:defRPr>
                <a:solidFill>
                  <a:srgbClr val="111111"/>
                </a:solidFill>
                <a:latin typeface="Muli"/>
                <a:ea typeface="Muli"/>
                <a:cs typeface="Muli"/>
                <a:sym typeface="Muli"/>
              </a:defRPr>
            </a:lvl5pPr>
            <a:lvl6pPr lvl="5" rtl="0">
              <a:spcBef>
                <a:spcPts val="0"/>
              </a:spcBef>
              <a:spcAft>
                <a:spcPts val="0"/>
              </a:spcAft>
              <a:buNone/>
              <a:defRPr>
                <a:solidFill>
                  <a:srgbClr val="111111"/>
                </a:solidFill>
                <a:latin typeface="Muli"/>
                <a:ea typeface="Muli"/>
                <a:cs typeface="Muli"/>
                <a:sym typeface="Muli"/>
              </a:defRPr>
            </a:lvl6pPr>
            <a:lvl7pPr lvl="6" rtl="0">
              <a:spcBef>
                <a:spcPts val="0"/>
              </a:spcBef>
              <a:spcAft>
                <a:spcPts val="0"/>
              </a:spcAft>
              <a:buNone/>
              <a:defRPr>
                <a:solidFill>
                  <a:srgbClr val="111111"/>
                </a:solidFill>
                <a:latin typeface="Muli"/>
                <a:ea typeface="Muli"/>
                <a:cs typeface="Muli"/>
                <a:sym typeface="Muli"/>
              </a:defRPr>
            </a:lvl7pPr>
            <a:lvl8pPr lvl="7" rtl="0">
              <a:spcBef>
                <a:spcPts val="0"/>
              </a:spcBef>
              <a:spcAft>
                <a:spcPts val="0"/>
              </a:spcAft>
              <a:buNone/>
              <a:defRPr>
                <a:solidFill>
                  <a:srgbClr val="111111"/>
                </a:solidFill>
                <a:latin typeface="Muli"/>
                <a:ea typeface="Muli"/>
                <a:cs typeface="Muli"/>
                <a:sym typeface="Muli"/>
              </a:defRPr>
            </a:lvl8pPr>
            <a:lvl9pPr lvl="8" rtl="0">
              <a:spcBef>
                <a:spcPts val="0"/>
              </a:spcBef>
              <a:spcAft>
                <a:spcPts val="0"/>
              </a:spcAft>
              <a:buNone/>
              <a:defRPr>
                <a:solidFill>
                  <a:srgbClr val="111111"/>
                </a:solidFill>
                <a:latin typeface="Muli"/>
                <a:ea typeface="Muli"/>
                <a:cs typeface="Muli"/>
                <a:sym typeface="Muli"/>
              </a:defRPr>
            </a:lvl9pPr>
          </a:lstStyle>
          <a:p/>
        </p:txBody>
      </p:sp>
      <p:sp>
        <p:nvSpPr>
          <p:cNvPr id="77" name="Google Shape;77;p15"/>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111111"/>
                </a:solidFill>
              </a:defRPr>
            </a:lvl1pPr>
            <a:lvl2pPr lvl="1" rtl="0">
              <a:spcBef>
                <a:spcPts val="0"/>
              </a:spcBef>
              <a:spcAft>
                <a:spcPts val="0"/>
              </a:spcAft>
              <a:buNone/>
              <a:defRPr>
                <a:solidFill>
                  <a:srgbClr val="111111"/>
                </a:solidFill>
              </a:defRPr>
            </a:lvl2pPr>
            <a:lvl3pPr lvl="2" rtl="0">
              <a:spcBef>
                <a:spcPts val="0"/>
              </a:spcBef>
              <a:spcAft>
                <a:spcPts val="0"/>
              </a:spcAft>
              <a:buNone/>
              <a:defRPr>
                <a:solidFill>
                  <a:srgbClr val="111111"/>
                </a:solidFill>
              </a:defRPr>
            </a:lvl3pPr>
            <a:lvl4pPr lvl="3" rtl="0">
              <a:spcBef>
                <a:spcPts val="0"/>
              </a:spcBef>
              <a:spcAft>
                <a:spcPts val="0"/>
              </a:spcAft>
              <a:buNone/>
              <a:defRPr>
                <a:solidFill>
                  <a:srgbClr val="111111"/>
                </a:solidFill>
              </a:defRPr>
            </a:lvl4pPr>
            <a:lvl5pPr lvl="4" rtl="0">
              <a:spcBef>
                <a:spcPts val="0"/>
              </a:spcBef>
              <a:spcAft>
                <a:spcPts val="0"/>
              </a:spcAft>
              <a:buNone/>
              <a:defRPr>
                <a:solidFill>
                  <a:srgbClr val="111111"/>
                </a:solidFill>
              </a:defRPr>
            </a:lvl5pPr>
            <a:lvl6pPr lvl="5" rtl="0">
              <a:spcBef>
                <a:spcPts val="0"/>
              </a:spcBef>
              <a:spcAft>
                <a:spcPts val="0"/>
              </a:spcAft>
              <a:buNone/>
              <a:defRPr>
                <a:solidFill>
                  <a:srgbClr val="111111"/>
                </a:solidFill>
              </a:defRPr>
            </a:lvl6pPr>
            <a:lvl7pPr lvl="6" rtl="0">
              <a:spcBef>
                <a:spcPts val="0"/>
              </a:spcBef>
              <a:spcAft>
                <a:spcPts val="0"/>
              </a:spcAft>
              <a:buNone/>
              <a:defRPr>
                <a:solidFill>
                  <a:srgbClr val="111111"/>
                </a:solidFill>
              </a:defRPr>
            </a:lvl7pPr>
            <a:lvl8pPr lvl="7" rtl="0">
              <a:spcBef>
                <a:spcPts val="0"/>
              </a:spcBef>
              <a:spcAft>
                <a:spcPts val="0"/>
              </a:spcAft>
              <a:buNone/>
              <a:defRPr>
                <a:solidFill>
                  <a:srgbClr val="111111"/>
                </a:solidFill>
              </a:defRPr>
            </a:lvl8pPr>
            <a:lvl9pPr lvl="8" rtl="0">
              <a:spcBef>
                <a:spcPts val="0"/>
              </a:spcBef>
              <a:spcAft>
                <a:spcPts val="0"/>
              </a:spcAft>
              <a:buNone/>
              <a:defRPr>
                <a:solidFill>
                  <a:srgbClr val="111111"/>
                </a:solidFill>
              </a:defRPr>
            </a:lvl9pPr>
          </a:lstStyle>
          <a:p/>
        </p:txBody>
      </p:sp>
      <p:pic>
        <p:nvPicPr>
          <p:cNvPr id="78" name="Google Shape;78;p15"/>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2)">
  <p:cSld name="OBJECT_2_1_2">
    <p:spTree>
      <p:nvGrpSpPr>
        <p:cNvPr id="79" name="Shape 79"/>
        <p:cNvGrpSpPr/>
        <p:nvPr/>
      </p:nvGrpSpPr>
      <p:grpSpPr>
        <a:xfrm>
          <a:off x="0" y="0"/>
          <a:ext cx="0" cy="0"/>
          <a:chOff x="0" y="0"/>
          <a:chExt cx="0" cy="0"/>
        </a:xfrm>
      </p:grpSpPr>
      <p:graphicFrame>
        <p:nvGraphicFramePr>
          <p:cNvPr id="80" name="Google Shape;80;p16"/>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81" name="Google Shape;81;p16"/>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111111"/>
                </a:solidFill>
                <a:latin typeface="Muli"/>
                <a:ea typeface="Muli"/>
                <a:cs typeface="Muli"/>
                <a:sym typeface="Muli"/>
              </a:defRPr>
            </a:lvl1pPr>
            <a:lvl2pPr lvl="1" rtl="0">
              <a:spcBef>
                <a:spcPts val="0"/>
              </a:spcBef>
              <a:spcAft>
                <a:spcPts val="0"/>
              </a:spcAft>
              <a:buNone/>
              <a:defRPr>
                <a:solidFill>
                  <a:srgbClr val="111111"/>
                </a:solidFill>
                <a:latin typeface="Muli"/>
                <a:ea typeface="Muli"/>
                <a:cs typeface="Muli"/>
                <a:sym typeface="Muli"/>
              </a:defRPr>
            </a:lvl2pPr>
            <a:lvl3pPr lvl="2" rtl="0">
              <a:spcBef>
                <a:spcPts val="0"/>
              </a:spcBef>
              <a:spcAft>
                <a:spcPts val="0"/>
              </a:spcAft>
              <a:buNone/>
              <a:defRPr>
                <a:solidFill>
                  <a:srgbClr val="111111"/>
                </a:solidFill>
                <a:latin typeface="Muli"/>
                <a:ea typeface="Muli"/>
                <a:cs typeface="Muli"/>
                <a:sym typeface="Muli"/>
              </a:defRPr>
            </a:lvl3pPr>
            <a:lvl4pPr lvl="3" rtl="0">
              <a:spcBef>
                <a:spcPts val="0"/>
              </a:spcBef>
              <a:spcAft>
                <a:spcPts val="0"/>
              </a:spcAft>
              <a:buNone/>
              <a:defRPr>
                <a:solidFill>
                  <a:srgbClr val="111111"/>
                </a:solidFill>
                <a:latin typeface="Muli"/>
                <a:ea typeface="Muli"/>
                <a:cs typeface="Muli"/>
                <a:sym typeface="Muli"/>
              </a:defRPr>
            </a:lvl4pPr>
            <a:lvl5pPr lvl="4" rtl="0">
              <a:spcBef>
                <a:spcPts val="0"/>
              </a:spcBef>
              <a:spcAft>
                <a:spcPts val="0"/>
              </a:spcAft>
              <a:buNone/>
              <a:defRPr>
                <a:solidFill>
                  <a:srgbClr val="111111"/>
                </a:solidFill>
                <a:latin typeface="Muli"/>
                <a:ea typeface="Muli"/>
                <a:cs typeface="Muli"/>
                <a:sym typeface="Muli"/>
              </a:defRPr>
            </a:lvl5pPr>
            <a:lvl6pPr lvl="5" rtl="0">
              <a:spcBef>
                <a:spcPts val="0"/>
              </a:spcBef>
              <a:spcAft>
                <a:spcPts val="0"/>
              </a:spcAft>
              <a:buNone/>
              <a:defRPr>
                <a:solidFill>
                  <a:srgbClr val="111111"/>
                </a:solidFill>
                <a:latin typeface="Muli"/>
                <a:ea typeface="Muli"/>
                <a:cs typeface="Muli"/>
                <a:sym typeface="Muli"/>
              </a:defRPr>
            </a:lvl6pPr>
            <a:lvl7pPr lvl="6" rtl="0">
              <a:spcBef>
                <a:spcPts val="0"/>
              </a:spcBef>
              <a:spcAft>
                <a:spcPts val="0"/>
              </a:spcAft>
              <a:buNone/>
              <a:defRPr>
                <a:solidFill>
                  <a:srgbClr val="111111"/>
                </a:solidFill>
                <a:latin typeface="Muli"/>
                <a:ea typeface="Muli"/>
                <a:cs typeface="Muli"/>
                <a:sym typeface="Muli"/>
              </a:defRPr>
            </a:lvl7pPr>
            <a:lvl8pPr lvl="7" rtl="0">
              <a:spcBef>
                <a:spcPts val="0"/>
              </a:spcBef>
              <a:spcAft>
                <a:spcPts val="0"/>
              </a:spcAft>
              <a:buNone/>
              <a:defRPr>
                <a:solidFill>
                  <a:srgbClr val="111111"/>
                </a:solidFill>
                <a:latin typeface="Muli"/>
                <a:ea typeface="Muli"/>
                <a:cs typeface="Muli"/>
                <a:sym typeface="Muli"/>
              </a:defRPr>
            </a:lvl8pPr>
            <a:lvl9pPr lvl="8" rtl="0">
              <a:spcBef>
                <a:spcPts val="0"/>
              </a:spcBef>
              <a:spcAft>
                <a:spcPts val="0"/>
              </a:spcAft>
              <a:buNone/>
              <a:defRPr>
                <a:solidFill>
                  <a:srgbClr val="111111"/>
                </a:solidFill>
                <a:latin typeface="Muli"/>
                <a:ea typeface="Muli"/>
                <a:cs typeface="Muli"/>
                <a:sym typeface="Muli"/>
              </a:defRPr>
            </a:lvl9pPr>
          </a:lstStyle>
          <a:p/>
        </p:txBody>
      </p:sp>
      <p:sp>
        <p:nvSpPr>
          <p:cNvPr id="82" name="Google Shape;82;p16"/>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111111"/>
                </a:solidFill>
              </a:defRPr>
            </a:lvl1pPr>
            <a:lvl2pPr lvl="1" rtl="0">
              <a:spcBef>
                <a:spcPts val="0"/>
              </a:spcBef>
              <a:spcAft>
                <a:spcPts val="0"/>
              </a:spcAft>
              <a:buNone/>
              <a:defRPr>
                <a:solidFill>
                  <a:srgbClr val="111111"/>
                </a:solidFill>
              </a:defRPr>
            </a:lvl2pPr>
            <a:lvl3pPr lvl="2" rtl="0">
              <a:spcBef>
                <a:spcPts val="0"/>
              </a:spcBef>
              <a:spcAft>
                <a:spcPts val="0"/>
              </a:spcAft>
              <a:buNone/>
              <a:defRPr>
                <a:solidFill>
                  <a:srgbClr val="111111"/>
                </a:solidFill>
              </a:defRPr>
            </a:lvl3pPr>
            <a:lvl4pPr lvl="3" rtl="0">
              <a:spcBef>
                <a:spcPts val="0"/>
              </a:spcBef>
              <a:spcAft>
                <a:spcPts val="0"/>
              </a:spcAft>
              <a:buNone/>
              <a:defRPr>
                <a:solidFill>
                  <a:srgbClr val="111111"/>
                </a:solidFill>
              </a:defRPr>
            </a:lvl4pPr>
            <a:lvl5pPr lvl="4" rtl="0">
              <a:spcBef>
                <a:spcPts val="0"/>
              </a:spcBef>
              <a:spcAft>
                <a:spcPts val="0"/>
              </a:spcAft>
              <a:buNone/>
              <a:defRPr>
                <a:solidFill>
                  <a:srgbClr val="111111"/>
                </a:solidFill>
              </a:defRPr>
            </a:lvl5pPr>
            <a:lvl6pPr lvl="5" rtl="0">
              <a:spcBef>
                <a:spcPts val="0"/>
              </a:spcBef>
              <a:spcAft>
                <a:spcPts val="0"/>
              </a:spcAft>
              <a:buNone/>
              <a:defRPr>
                <a:solidFill>
                  <a:srgbClr val="111111"/>
                </a:solidFill>
              </a:defRPr>
            </a:lvl6pPr>
            <a:lvl7pPr lvl="6" rtl="0">
              <a:spcBef>
                <a:spcPts val="0"/>
              </a:spcBef>
              <a:spcAft>
                <a:spcPts val="0"/>
              </a:spcAft>
              <a:buNone/>
              <a:defRPr>
                <a:solidFill>
                  <a:srgbClr val="111111"/>
                </a:solidFill>
              </a:defRPr>
            </a:lvl7pPr>
            <a:lvl8pPr lvl="7" rtl="0">
              <a:spcBef>
                <a:spcPts val="0"/>
              </a:spcBef>
              <a:spcAft>
                <a:spcPts val="0"/>
              </a:spcAft>
              <a:buNone/>
              <a:defRPr>
                <a:solidFill>
                  <a:srgbClr val="111111"/>
                </a:solidFill>
              </a:defRPr>
            </a:lvl8pPr>
            <a:lvl9pPr lvl="8" rtl="0">
              <a:spcBef>
                <a:spcPts val="0"/>
              </a:spcBef>
              <a:spcAft>
                <a:spcPts val="0"/>
              </a:spcAft>
              <a:buNone/>
              <a:defRPr>
                <a:solidFill>
                  <a:srgbClr val="111111"/>
                </a:solidFill>
              </a:defRPr>
            </a:lvl9pPr>
          </a:lstStyle>
          <a:p/>
        </p:txBody>
      </p:sp>
      <p:pic>
        <p:nvPicPr>
          <p:cNvPr id="83" name="Google Shape;83;p16"/>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3)">
  <p:cSld name="OBJECT_2_1_2_1">
    <p:spTree>
      <p:nvGrpSpPr>
        <p:cNvPr id="84" name="Shape 84"/>
        <p:cNvGrpSpPr/>
        <p:nvPr/>
      </p:nvGrpSpPr>
      <p:grpSpPr>
        <a:xfrm>
          <a:off x="0" y="0"/>
          <a:ext cx="0" cy="0"/>
          <a:chOff x="0" y="0"/>
          <a:chExt cx="0" cy="0"/>
        </a:xfrm>
      </p:grpSpPr>
      <p:graphicFrame>
        <p:nvGraphicFramePr>
          <p:cNvPr id="85" name="Google Shape;85;p17"/>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86" name="Google Shape;86;p17"/>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111111"/>
                </a:solidFill>
                <a:latin typeface="Muli"/>
                <a:ea typeface="Muli"/>
                <a:cs typeface="Muli"/>
                <a:sym typeface="Muli"/>
              </a:defRPr>
            </a:lvl1pPr>
            <a:lvl2pPr lvl="1" rtl="0">
              <a:spcBef>
                <a:spcPts val="0"/>
              </a:spcBef>
              <a:spcAft>
                <a:spcPts val="0"/>
              </a:spcAft>
              <a:buNone/>
              <a:defRPr>
                <a:solidFill>
                  <a:srgbClr val="111111"/>
                </a:solidFill>
                <a:latin typeface="Muli"/>
                <a:ea typeface="Muli"/>
                <a:cs typeface="Muli"/>
                <a:sym typeface="Muli"/>
              </a:defRPr>
            </a:lvl2pPr>
            <a:lvl3pPr lvl="2" rtl="0">
              <a:spcBef>
                <a:spcPts val="0"/>
              </a:spcBef>
              <a:spcAft>
                <a:spcPts val="0"/>
              </a:spcAft>
              <a:buNone/>
              <a:defRPr>
                <a:solidFill>
                  <a:srgbClr val="111111"/>
                </a:solidFill>
                <a:latin typeface="Muli"/>
                <a:ea typeface="Muli"/>
                <a:cs typeface="Muli"/>
                <a:sym typeface="Muli"/>
              </a:defRPr>
            </a:lvl3pPr>
            <a:lvl4pPr lvl="3" rtl="0">
              <a:spcBef>
                <a:spcPts val="0"/>
              </a:spcBef>
              <a:spcAft>
                <a:spcPts val="0"/>
              </a:spcAft>
              <a:buNone/>
              <a:defRPr>
                <a:solidFill>
                  <a:srgbClr val="111111"/>
                </a:solidFill>
                <a:latin typeface="Muli"/>
                <a:ea typeface="Muli"/>
                <a:cs typeface="Muli"/>
                <a:sym typeface="Muli"/>
              </a:defRPr>
            </a:lvl4pPr>
            <a:lvl5pPr lvl="4" rtl="0">
              <a:spcBef>
                <a:spcPts val="0"/>
              </a:spcBef>
              <a:spcAft>
                <a:spcPts val="0"/>
              </a:spcAft>
              <a:buNone/>
              <a:defRPr>
                <a:solidFill>
                  <a:srgbClr val="111111"/>
                </a:solidFill>
                <a:latin typeface="Muli"/>
                <a:ea typeface="Muli"/>
                <a:cs typeface="Muli"/>
                <a:sym typeface="Muli"/>
              </a:defRPr>
            </a:lvl5pPr>
            <a:lvl6pPr lvl="5" rtl="0">
              <a:spcBef>
                <a:spcPts val="0"/>
              </a:spcBef>
              <a:spcAft>
                <a:spcPts val="0"/>
              </a:spcAft>
              <a:buNone/>
              <a:defRPr>
                <a:solidFill>
                  <a:srgbClr val="111111"/>
                </a:solidFill>
                <a:latin typeface="Muli"/>
                <a:ea typeface="Muli"/>
                <a:cs typeface="Muli"/>
                <a:sym typeface="Muli"/>
              </a:defRPr>
            </a:lvl6pPr>
            <a:lvl7pPr lvl="6" rtl="0">
              <a:spcBef>
                <a:spcPts val="0"/>
              </a:spcBef>
              <a:spcAft>
                <a:spcPts val="0"/>
              </a:spcAft>
              <a:buNone/>
              <a:defRPr>
                <a:solidFill>
                  <a:srgbClr val="111111"/>
                </a:solidFill>
                <a:latin typeface="Muli"/>
                <a:ea typeface="Muli"/>
                <a:cs typeface="Muli"/>
                <a:sym typeface="Muli"/>
              </a:defRPr>
            </a:lvl7pPr>
            <a:lvl8pPr lvl="7" rtl="0">
              <a:spcBef>
                <a:spcPts val="0"/>
              </a:spcBef>
              <a:spcAft>
                <a:spcPts val="0"/>
              </a:spcAft>
              <a:buNone/>
              <a:defRPr>
                <a:solidFill>
                  <a:srgbClr val="111111"/>
                </a:solidFill>
                <a:latin typeface="Muli"/>
                <a:ea typeface="Muli"/>
                <a:cs typeface="Muli"/>
                <a:sym typeface="Muli"/>
              </a:defRPr>
            </a:lvl8pPr>
            <a:lvl9pPr lvl="8" rtl="0">
              <a:spcBef>
                <a:spcPts val="0"/>
              </a:spcBef>
              <a:spcAft>
                <a:spcPts val="0"/>
              </a:spcAft>
              <a:buNone/>
              <a:defRPr>
                <a:solidFill>
                  <a:srgbClr val="111111"/>
                </a:solidFill>
                <a:latin typeface="Muli"/>
                <a:ea typeface="Muli"/>
                <a:cs typeface="Muli"/>
                <a:sym typeface="Muli"/>
              </a:defRPr>
            </a:lvl9pPr>
          </a:lstStyle>
          <a:p/>
        </p:txBody>
      </p:sp>
      <p:sp>
        <p:nvSpPr>
          <p:cNvPr id="87" name="Google Shape;87;p17"/>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111111"/>
                </a:solidFill>
              </a:defRPr>
            </a:lvl1pPr>
            <a:lvl2pPr lvl="1" rtl="0">
              <a:spcBef>
                <a:spcPts val="0"/>
              </a:spcBef>
              <a:spcAft>
                <a:spcPts val="0"/>
              </a:spcAft>
              <a:buNone/>
              <a:defRPr>
                <a:solidFill>
                  <a:srgbClr val="111111"/>
                </a:solidFill>
              </a:defRPr>
            </a:lvl2pPr>
            <a:lvl3pPr lvl="2" rtl="0">
              <a:spcBef>
                <a:spcPts val="0"/>
              </a:spcBef>
              <a:spcAft>
                <a:spcPts val="0"/>
              </a:spcAft>
              <a:buNone/>
              <a:defRPr>
                <a:solidFill>
                  <a:srgbClr val="111111"/>
                </a:solidFill>
              </a:defRPr>
            </a:lvl3pPr>
            <a:lvl4pPr lvl="3" rtl="0">
              <a:spcBef>
                <a:spcPts val="0"/>
              </a:spcBef>
              <a:spcAft>
                <a:spcPts val="0"/>
              </a:spcAft>
              <a:buNone/>
              <a:defRPr>
                <a:solidFill>
                  <a:srgbClr val="111111"/>
                </a:solidFill>
              </a:defRPr>
            </a:lvl4pPr>
            <a:lvl5pPr lvl="4" rtl="0">
              <a:spcBef>
                <a:spcPts val="0"/>
              </a:spcBef>
              <a:spcAft>
                <a:spcPts val="0"/>
              </a:spcAft>
              <a:buNone/>
              <a:defRPr>
                <a:solidFill>
                  <a:srgbClr val="111111"/>
                </a:solidFill>
              </a:defRPr>
            </a:lvl5pPr>
            <a:lvl6pPr lvl="5" rtl="0">
              <a:spcBef>
                <a:spcPts val="0"/>
              </a:spcBef>
              <a:spcAft>
                <a:spcPts val="0"/>
              </a:spcAft>
              <a:buNone/>
              <a:defRPr>
                <a:solidFill>
                  <a:srgbClr val="111111"/>
                </a:solidFill>
              </a:defRPr>
            </a:lvl6pPr>
            <a:lvl7pPr lvl="6" rtl="0">
              <a:spcBef>
                <a:spcPts val="0"/>
              </a:spcBef>
              <a:spcAft>
                <a:spcPts val="0"/>
              </a:spcAft>
              <a:buNone/>
              <a:defRPr>
                <a:solidFill>
                  <a:srgbClr val="111111"/>
                </a:solidFill>
              </a:defRPr>
            </a:lvl7pPr>
            <a:lvl8pPr lvl="7" rtl="0">
              <a:spcBef>
                <a:spcPts val="0"/>
              </a:spcBef>
              <a:spcAft>
                <a:spcPts val="0"/>
              </a:spcAft>
              <a:buNone/>
              <a:defRPr>
                <a:solidFill>
                  <a:srgbClr val="111111"/>
                </a:solidFill>
              </a:defRPr>
            </a:lvl8pPr>
            <a:lvl9pPr lvl="8" rtl="0">
              <a:spcBef>
                <a:spcPts val="0"/>
              </a:spcBef>
              <a:spcAft>
                <a:spcPts val="0"/>
              </a:spcAft>
              <a:buNone/>
              <a:defRPr>
                <a:solidFill>
                  <a:srgbClr val="111111"/>
                </a:solidFill>
              </a:defRPr>
            </a:lvl9pPr>
          </a:lstStyle>
          <a:p/>
        </p:txBody>
      </p:sp>
      <p:pic>
        <p:nvPicPr>
          <p:cNvPr id="88" name="Google Shape;88;p17"/>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OBJECT_1">
    <p:spTree>
      <p:nvGrpSpPr>
        <p:cNvPr id="89" name="Shape 89"/>
        <p:cNvGrpSpPr/>
        <p:nvPr/>
      </p:nvGrpSpPr>
      <p:grpSpPr>
        <a:xfrm>
          <a:off x="0" y="0"/>
          <a:ext cx="0" cy="0"/>
          <a:chOff x="0" y="0"/>
          <a:chExt cx="0" cy="0"/>
        </a:xfrm>
      </p:grpSpPr>
      <p:pic>
        <p:nvPicPr>
          <p:cNvPr id="90" name="Google Shape;90;p18"/>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91" name="Google Shape;91;p1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92" name="Google Shape;92;p18"/>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93" name="Google Shape;93;p18"/>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OBJECT_1_1">
    <p:spTree>
      <p:nvGrpSpPr>
        <p:cNvPr id="94" name="Shape 94"/>
        <p:cNvGrpSpPr/>
        <p:nvPr/>
      </p:nvGrpSpPr>
      <p:grpSpPr>
        <a:xfrm>
          <a:off x="0" y="0"/>
          <a:ext cx="0" cy="0"/>
          <a:chOff x="0" y="0"/>
          <a:chExt cx="0" cy="0"/>
        </a:xfrm>
      </p:grpSpPr>
      <p:sp>
        <p:nvSpPr>
          <p:cNvPr id="95" name="Google Shape;95;p19"/>
          <p:cNvSpPr/>
          <p:nvPr/>
        </p:nvSpPr>
        <p:spPr>
          <a:xfrm>
            <a:off x="0" y="0"/>
            <a:ext cx="121920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97" name="Google Shape;97;p19"/>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98" name="Google Shape;98;p19"/>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 Only_1">
    <p:spTree>
      <p:nvGrpSpPr>
        <p:cNvPr id="99" name="Shape 99"/>
        <p:cNvGrpSpPr/>
        <p:nvPr/>
      </p:nvGrpSpPr>
      <p:grpSpPr>
        <a:xfrm>
          <a:off x="0" y="0"/>
          <a:ext cx="0" cy="0"/>
          <a:chOff x="0" y="0"/>
          <a:chExt cx="0" cy="0"/>
        </a:xfrm>
      </p:grpSpPr>
      <p:graphicFrame>
        <p:nvGraphicFramePr>
          <p:cNvPr id="100" name="Google Shape;100;p20"/>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01" name="Google Shape;101;p20"/>
          <p:cNvSpPr txBox="1"/>
          <p:nvPr>
            <p:ph type="title"/>
          </p:nvPr>
        </p:nvSpPr>
        <p:spPr>
          <a:xfrm>
            <a:off x="995000" y="2217900"/>
            <a:ext cx="5311200" cy="1894200"/>
          </a:xfrm>
          <a:prstGeom prst="rect">
            <a:avLst/>
          </a:prstGeom>
          <a:noFill/>
          <a:ln>
            <a:noFill/>
          </a:ln>
        </p:spPr>
        <p:txBody>
          <a:bodyPr anchorCtr="0" anchor="t" bIns="0" lIns="0" spcFirstLastPara="1" rIns="0" wrap="square" tIns="0">
            <a:noAutofit/>
          </a:bodyPr>
          <a:lstStyle>
            <a:lvl1pPr lvl="0" rtl="0" algn="l">
              <a:spcBef>
                <a:spcPts val="0"/>
              </a:spcBef>
              <a:spcAft>
                <a:spcPts val="0"/>
              </a:spcAft>
              <a:buSzPts val="3600"/>
              <a:buFont typeface="Muli"/>
              <a:buNone/>
              <a:defRPr i="0" sz="3600">
                <a:solidFill>
                  <a:srgbClr val="000000"/>
                </a:solidFill>
                <a:latin typeface="Muli"/>
                <a:ea typeface="Muli"/>
                <a:cs typeface="Muli"/>
                <a:sym typeface="Muli"/>
              </a:defRPr>
            </a:lvl1pPr>
            <a:lvl2pPr lvl="1" rtl="0">
              <a:spcBef>
                <a:spcPts val="0"/>
              </a:spcBef>
              <a:spcAft>
                <a:spcPts val="0"/>
              </a:spcAft>
              <a:buSzPts val="3600"/>
              <a:buFont typeface="Muli"/>
              <a:buNone/>
              <a:defRPr sz="3600">
                <a:latin typeface="Muli"/>
                <a:ea typeface="Muli"/>
                <a:cs typeface="Muli"/>
                <a:sym typeface="Muli"/>
              </a:defRPr>
            </a:lvl2pPr>
            <a:lvl3pPr lvl="2" rtl="0">
              <a:spcBef>
                <a:spcPts val="0"/>
              </a:spcBef>
              <a:spcAft>
                <a:spcPts val="0"/>
              </a:spcAft>
              <a:buSzPts val="3600"/>
              <a:buFont typeface="Muli"/>
              <a:buNone/>
              <a:defRPr sz="3600">
                <a:latin typeface="Muli"/>
                <a:ea typeface="Muli"/>
                <a:cs typeface="Muli"/>
                <a:sym typeface="Muli"/>
              </a:defRPr>
            </a:lvl3pPr>
            <a:lvl4pPr lvl="3" rtl="0">
              <a:spcBef>
                <a:spcPts val="0"/>
              </a:spcBef>
              <a:spcAft>
                <a:spcPts val="0"/>
              </a:spcAft>
              <a:buSzPts val="3600"/>
              <a:buFont typeface="Muli"/>
              <a:buNone/>
              <a:defRPr sz="3600">
                <a:latin typeface="Muli"/>
                <a:ea typeface="Muli"/>
                <a:cs typeface="Muli"/>
                <a:sym typeface="Muli"/>
              </a:defRPr>
            </a:lvl4pPr>
            <a:lvl5pPr lvl="4" rtl="0">
              <a:spcBef>
                <a:spcPts val="0"/>
              </a:spcBef>
              <a:spcAft>
                <a:spcPts val="0"/>
              </a:spcAft>
              <a:buSzPts val="3600"/>
              <a:buFont typeface="Muli"/>
              <a:buNone/>
              <a:defRPr sz="3600">
                <a:latin typeface="Muli"/>
                <a:ea typeface="Muli"/>
                <a:cs typeface="Muli"/>
                <a:sym typeface="Muli"/>
              </a:defRPr>
            </a:lvl5pPr>
            <a:lvl6pPr lvl="5" rtl="0">
              <a:spcBef>
                <a:spcPts val="0"/>
              </a:spcBef>
              <a:spcAft>
                <a:spcPts val="0"/>
              </a:spcAft>
              <a:buSzPts val="3600"/>
              <a:buFont typeface="Muli"/>
              <a:buNone/>
              <a:defRPr sz="3600">
                <a:latin typeface="Muli"/>
                <a:ea typeface="Muli"/>
                <a:cs typeface="Muli"/>
                <a:sym typeface="Muli"/>
              </a:defRPr>
            </a:lvl6pPr>
            <a:lvl7pPr lvl="6" rtl="0">
              <a:spcBef>
                <a:spcPts val="0"/>
              </a:spcBef>
              <a:spcAft>
                <a:spcPts val="0"/>
              </a:spcAft>
              <a:buSzPts val="3600"/>
              <a:buFont typeface="Muli"/>
              <a:buNone/>
              <a:defRPr sz="3600">
                <a:latin typeface="Muli"/>
                <a:ea typeface="Muli"/>
                <a:cs typeface="Muli"/>
                <a:sym typeface="Muli"/>
              </a:defRPr>
            </a:lvl7pPr>
            <a:lvl8pPr lvl="7" rtl="0">
              <a:spcBef>
                <a:spcPts val="0"/>
              </a:spcBef>
              <a:spcAft>
                <a:spcPts val="0"/>
              </a:spcAft>
              <a:buSzPts val="3600"/>
              <a:buFont typeface="Muli"/>
              <a:buNone/>
              <a:defRPr sz="3600">
                <a:latin typeface="Muli"/>
                <a:ea typeface="Muli"/>
                <a:cs typeface="Muli"/>
                <a:sym typeface="Muli"/>
              </a:defRPr>
            </a:lvl8pPr>
            <a:lvl9pPr lvl="8" rtl="0">
              <a:spcBef>
                <a:spcPts val="0"/>
              </a:spcBef>
              <a:spcAft>
                <a:spcPts val="0"/>
              </a:spcAft>
              <a:buSzPts val="3600"/>
              <a:buFont typeface="Muli"/>
              <a:buNone/>
              <a:defRPr sz="3600">
                <a:latin typeface="Muli"/>
                <a:ea typeface="Muli"/>
                <a:cs typeface="Muli"/>
                <a:sym typeface="Muli"/>
              </a:defRPr>
            </a:lvl9pPr>
          </a:lstStyle>
          <a:p/>
        </p:txBody>
      </p:sp>
      <p:sp>
        <p:nvSpPr>
          <p:cNvPr id="102" name="Google Shape;102;p20"/>
          <p:cNvSpPr txBox="1"/>
          <p:nvPr>
            <p:ph idx="12" type="sldNum"/>
          </p:nvPr>
        </p:nvSpPr>
        <p:spPr>
          <a:xfrm>
            <a:off x="10668000" y="6307425"/>
            <a:ext cx="762000" cy="3282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03" name="Google Shape;103;p20"/>
          <p:cNvSpPr txBox="1"/>
          <p:nvPr>
            <p:ph idx="1" type="subTitle"/>
          </p:nvPr>
        </p:nvSpPr>
        <p:spPr>
          <a:xfrm>
            <a:off x="99500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lvl1pPr>
            <a:lvl2pPr lvl="1">
              <a:spcBef>
                <a:spcPts val="0"/>
              </a:spcBef>
              <a:spcAft>
                <a:spcPts val="0"/>
              </a:spcAft>
              <a:buNone/>
              <a:defRPr sz="1800"/>
            </a:lvl2pPr>
            <a:lvl3pPr lvl="2">
              <a:spcBef>
                <a:spcPts val="0"/>
              </a:spcBef>
              <a:spcAft>
                <a:spcPts val="0"/>
              </a:spcAft>
              <a:buNone/>
              <a:defRPr sz="1800"/>
            </a:lvl3pPr>
            <a:lvl4pPr lvl="3">
              <a:spcBef>
                <a:spcPts val="0"/>
              </a:spcBef>
              <a:spcAft>
                <a:spcPts val="0"/>
              </a:spcAft>
              <a:buNone/>
              <a:defRPr sz="1800"/>
            </a:lvl4pPr>
            <a:lvl5pPr lvl="4">
              <a:spcBef>
                <a:spcPts val="0"/>
              </a:spcBef>
              <a:spcAft>
                <a:spcPts val="0"/>
              </a:spcAft>
              <a:buNone/>
              <a:defRPr sz="1800"/>
            </a:lvl5pPr>
            <a:lvl6pPr lvl="5">
              <a:spcBef>
                <a:spcPts val="0"/>
              </a:spcBef>
              <a:spcAft>
                <a:spcPts val="0"/>
              </a:spcAft>
              <a:buNone/>
              <a:defRPr sz="1800"/>
            </a:lvl6pPr>
            <a:lvl7pPr lvl="6">
              <a:spcBef>
                <a:spcPts val="0"/>
              </a:spcBef>
              <a:spcAft>
                <a:spcPts val="0"/>
              </a:spcAft>
              <a:buNone/>
              <a:defRPr sz="1800"/>
            </a:lvl7pPr>
            <a:lvl8pPr lvl="7">
              <a:spcBef>
                <a:spcPts val="0"/>
              </a:spcBef>
              <a:spcAft>
                <a:spcPts val="0"/>
              </a:spcAft>
              <a:buNone/>
              <a:defRPr sz="1800"/>
            </a:lvl8pPr>
            <a:lvl9pPr lvl="8">
              <a:spcBef>
                <a:spcPts val="0"/>
              </a:spcBef>
              <a:spcAft>
                <a:spcPts val="0"/>
              </a:spcAft>
              <a:buNone/>
              <a:defRPr sz="18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Finance &amp; Merchants">
  <p:cSld name="CUSTOM">
    <p:spTree>
      <p:nvGrpSpPr>
        <p:cNvPr id="104" name="Shape 104"/>
        <p:cNvGrpSpPr/>
        <p:nvPr/>
      </p:nvGrpSpPr>
      <p:grpSpPr>
        <a:xfrm>
          <a:off x="0" y="0"/>
          <a:ext cx="0" cy="0"/>
          <a:chOff x="0" y="0"/>
          <a:chExt cx="0" cy="0"/>
        </a:xfrm>
      </p:grpSpPr>
      <p:graphicFrame>
        <p:nvGraphicFramePr>
          <p:cNvPr id="105" name="Google Shape;105;p21"/>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06" name="Google Shape;106;p2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7" name="Google Shape;107;p21"/>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8" name="Google Shape;108;p21"/>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109" name="Google Shape;109;p21"/>
          <p:cNvPicPr preferRelativeResize="0"/>
          <p:nvPr/>
        </p:nvPicPr>
        <p:blipFill rotWithShape="1">
          <a:blip r:embed="rId2">
            <a:alphaModFix/>
          </a:blip>
          <a:srcRect b="1933" l="37614" r="16749" t="1913"/>
          <a:stretch/>
        </p:blipFill>
        <p:spPr>
          <a:xfrm>
            <a:off x="7620000" y="762000"/>
            <a:ext cx="3798226" cy="5335528"/>
          </a:xfrm>
          <a:prstGeom prst="rect">
            <a:avLst/>
          </a:prstGeom>
          <a:noFill/>
          <a:ln>
            <a:noFill/>
          </a:ln>
        </p:spPr>
      </p:pic>
      <p:grpSp>
        <p:nvGrpSpPr>
          <p:cNvPr id="110" name="Google Shape;110;p21"/>
          <p:cNvGrpSpPr/>
          <p:nvPr/>
        </p:nvGrpSpPr>
        <p:grpSpPr>
          <a:xfrm>
            <a:off x="0" y="5980278"/>
            <a:ext cx="12191479" cy="127050"/>
            <a:chOff x="0" y="9863563"/>
            <a:chExt cx="20104682" cy="209550"/>
          </a:xfrm>
        </p:grpSpPr>
        <p:sp>
          <p:nvSpPr>
            <p:cNvPr id="111" name="Google Shape;111;p2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2" name="Google Shape;112;p2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3" name="Google Shape;113;p2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4" name="Google Shape;114;p2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115" name="Google Shape;115;p21"/>
          <p:cNvGrpSpPr/>
          <p:nvPr/>
        </p:nvGrpSpPr>
        <p:grpSpPr>
          <a:xfrm>
            <a:off x="10472612" y="6300976"/>
            <a:ext cx="1450594" cy="352728"/>
            <a:chOff x="17270138" y="10392506"/>
            <a:chExt cx="2392141" cy="581772"/>
          </a:xfrm>
        </p:grpSpPr>
        <p:grpSp>
          <p:nvGrpSpPr>
            <p:cNvPr id="116" name="Google Shape;116;p21"/>
            <p:cNvGrpSpPr/>
            <p:nvPr/>
          </p:nvGrpSpPr>
          <p:grpSpPr>
            <a:xfrm>
              <a:off x="17879688" y="10615449"/>
              <a:ext cx="479402" cy="221678"/>
              <a:chOff x="17879688" y="10615449"/>
              <a:chExt cx="479402" cy="221678"/>
            </a:xfrm>
          </p:grpSpPr>
          <p:pic>
            <p:nvPicPr>
              <p:cNvPr id="117" name="Google Shape;117;p21"/>
              <p:cNvPicPr preferRelativeResize="0"/>
              <p:nvPr/>
            </p:nvPicPr>
            <p:blipFill rotWithShape="1">
              <a:blip r:embed="rId3">
                <a:alphaModFix/>
              </a:blip>
              <a:srcRect b="0" l="0" r="0" t="0"/>
              <a:stretch/>
            </p:blipFill>
            <p:spPr>
              <a:xfrm>
                <a:off x="17879688" y="10624359"/>
                <a:ext cx="165691" cy="212768"/>
              </a:xfrm>
              <a:prstGeom prst="rect">
                <a:avLst/>
              </a:prstGeom>
              <a:noFill/>
              <a:ln>
                <a:noFill/>
              </a:ln>
            </p:spPr>
          </p:pic>
          <p:sp>
            <p:nvSpPr>
              <p:cNvPr id="118" name="Google Shape;118;p21"/>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119" name="Google Shape;119;p2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0" name="Google Shape;120;p2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1" name="Google Shape;121;p2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122" name="Google Shape;122;p21"/>
            <p:cNvGrpSpPr/>
            <p:nvPr/>
          </p:nvGrpSpPr>
          <p:grpSpPr>
            <a:xfrm>
              <a:off x="17270138" y="10697205"/>
              <a:ext cx="448309" cy="277073"/>
              <a:chOff x="17270138" y="10697205"/>
              <a:chExt cx="448309" cy="277073"/>
            </a:xfrm>
          </p:grpSpPr>
          <p:sp>
            <p:nvSpPr>
              <p:cNvPr id="123" name="Google Shape;123;p2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4" name="Google Shape;124;p2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5" name="Google Shape;125;p2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126" name="Google Shape;126;p21"/>
            <p:cNvPicPr preferRelativeResize="0"/>
            <p:nvPr/>
          </p:nvPicPr>
          <p:blipFill rotWithShape="1">
            <a:blip r:embed="rId4">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Agriculture">
  <p:cSld name="CUSTOM_6">
    <p:spTree>
      <p:nvGrpSpPr>
        <p:cNvPr id="127" name="Shape 127"/>
        <p:cNvGrpSpPr/>
        <p:nvPr/>
      </p:nvGrpSpPr>
      <p:grpSpPr>
        <a:xfrm>
          <a:off x="0" y="0"/>
          <a:ext cx="0" cy="0"/>
          <a:chOff x="0" y="0"/>
          <a:chExt cx="0" cy="0"/>
        </a:xfrm>
      </p:grpSpPr>
      <p:graphicFrame>
        <p:nvGraphicFramePr>
          <p:cNvPr id="128" name="Google Shape;128;p22"/>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9" name="Google Shape;129;p2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30" name="Google Shape;130;p22"/>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31" name="Google Shape;131;p22"/>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pic>
        <p:nvPicPr>
          <p:cNvPr id="132" name="Google Shape;132;p22"/>
          <p:cNvPicPr preferRelativeResize="0"/>
          <p:nvPr/>
        </p:nvPicPr>
        <p:blipFill rotWithShape="1">
          <a:blip r:embed="rId2">
            <a:alphaModFix/>
          </a:blip>
          <a:srcRect b="30" l="25275" r="27455" t="0"/>
          <a:stretch/>
        </p:blipFill>
        <p:spPr>
          <a:xfrm>
            <a:off x="7631775" y="762000"/>
            <a:ext cx="3798225" cy="5334002"/>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Education">
  <p:cSld name="CUSTOM_6_1">
    <p:spTree>
      <p:nvGrpSpPr>
        <p:cNvPr id="133" name="Shape 133"/>
        <p:cNvGrpSpPr/>
        <p:nvPr/>
      </p:nvGrpSpPr>
      <p:grpSpPr>
        <a:xfrm>
          <a:off x="0" y="0"/>
          <a:ext cx="0" cy="0"/>
          <a:chOff x="0" y="0"/>
          <a:chExt cx="0" cy="0"/>
        </a:xfrm>
      </p:grpSpPr>
      <p:graphicFrame>
        <p:nvGraphicFramePr>
          <p:cNvPr id="134" name="Google Shape;134;p23"/>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5" name="Google Shape;135;p2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pic>
        <p:nvPicPr>
          <p:cNvPr id="136" name="Google Shape;136;p23"/>
          <p:cNvPicPr preferRelativeResize="0"/>
          <p:nvPr/>
        </p:nvPicPr>
        <p:blipFill rotWithShape="1">
          <a:blip r:embed="rId2">
            <a:alphaModFix/>
          </a:blip>
          <a:srcRect b="0" l="20909" r="31634" t="0"/>
          <a:stretch/>
        </p:blipFill>
        <p:spPr>
          <a:xfrm>
            <a:off x="7631775" y="762000"/>
            <a:ext cx="3798226" cy="5335526"/>
          </a:xfrm>
          <a:prstGeom prst="rect">
            <a:avLst/>
          </a:prstGeom>
          <a:noFill/>
          <a:ln>
            <a:noFill/>
          </a:ln>
        </p:spPr>
      </p:pic>
      <p:sp>
        <p:nvSpPr>
          <p:cNvPr id="137" name="Google Shape;137;p23"/>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38" name="Google Shape;138;p23"/>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India">
  <p:cSld name="CUSTOM_6_1_1">
    <p:spTree>
      <p:nvGrpSpPr>
        <p:cNvPr id="139" name="Shape 139"/>
        <p:cNvGrpSpPr/>
        <p:nvPr/>
      </p:nvGrpSpPr>
      <p:grpSpPr>
        <a:xfrm>
          <a:off x="0" y="0"/>
          <a:ext cx="0" cy="0"/>
          <a:chOff x="0" y="0"/>
          <a:chExt cx="0" cy="0"/>
        </a:xfrm>
      </p:grpSpPr>
      <p:graphicFrame>
        <p:nvGraphicFramePr>
          <p:cNvPr id="140" name="Google Shape;140;p24"/>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1" name="Google Shape;141;p2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2" name="Google Shape;142;p24"/>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43" name="Google Shape;143;p24"/>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44" name="Google Shape;144;p24"/>
          <p:cNvSpPr/>
          <p:nvPr/>
        </p:nvSpPr>
        <p:spPr>
          <a:xfrm>
            <a:off x="7924800" y="762000"/>
            <a:ext cx="3505200" cy="5334000"/>
          </a:xfrm>
          <a:prstGeom prst="rect">
            <a:avLst/>
          </a:prstGeom>
          <a:blipFill rotWithShape="1">
            <a:blip r:embed="rId2">
              <a:alphaModFix/>
            </a:blip>
            <a:stretch>
              <a:fillRect b="0" l="0" r="0" t="0"/>
            </a:stretch>
          </a:blip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1">
  <p:cSld name="CUSTOM_6_1_1_1_1">
    <p:spTree>
      <p:nvGrpSpPr>
        <p:cNvPr id="145" name="Shape 145"/>
        <p:cNvGrpSpPr/>
        <p:nvPr/>
      </p:nvGrpSpPr>
      <p:grpSpPr>
        <a:xfrm>
          <a:off x="0" y="0"/>
          <a:ext cx="0" cy="0"/>
          <a:chOff x="0" y="0"/>
          <a:chExt cx="0" cy="0"/>
        </a:xfrm>
      </p:grpSpPr>
      <p:graphicFrame>
        <p:nvGraphicFramePr>
          <p:cNvPr id="146" name="Google Shape;146;p25"/>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7" name="Google Shape;147;p2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8" name="Google Shape;148;p25"/>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49" name="Google Shape;149;p25"/>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aphicFrame>
        <p:nvGraphicFramePr>
          <p:cNvPr id="150" name="Google Shape;150;p25"/>
          <p:cNvGraphicFramePr/>
          <p:nvPr/>
        </p:nvGraphicFramePr>
        <p:xfrm>
          <a:off x="-5887"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Content &amp; Image">
  <p:cSld name="CUSTOM_5">
    <p:spTree>
      <p:nvGrpSpPr>
        <p:cNvPr id="151" name="Shape 151"/>
        <p:cNvGrpSpPr/>
        <p:nvPr/>
      </p:nvGrpSpPr>
      <p:grpSpPr>
        <a:xfrm>
          <a:off x="0" y="0"/>
          <a:ext cx="0" cy="0"/>
          <a:chOff x="0" y="0"/>
          <a:chExt cx="0" cy="0"/>
        </a:xfrm>
      </p:grpSpPr>
      <p:graphicFrame>
        <p:nvGraphicFramePr>
          <p:cNvPr id="152" name="Google Shape;152;p26"/>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53" name="Google Shape;153;p26"/>
          <p:cNvSpPr txBox="1"/>
          <p:nvPr>
            <p:ph type="title"/>
          </p:nvPr>
        </p:nvSpPr>
        <p:spPr>
          <a:xfrm>
            <a:off x="673100" y="886729"/>
            <a:ext cx="3883200" cy="1047600"/>
          </a:xfrm>
          <a:prstGeom prst="rect">
            <a:avLst/>
          </a:prstGeom>
          <a:noFill/>
          <a:ln>
            <a:noFill/>
          </a:ln>
        </p:spPr>
        <p:txBody>
          <a:bodyPr anchorCtr="0" anchor="t" bIns="0" lIns="0" spcFirstLastPara="1" rIns="0" wrap="square" tIns="0">
            <a:noAutofit/>
          </a:bodyPr>
          <a:lstStyle>
            <a:lvl1pPr lvl="0" rtl="0" algn="l">
              <a:spcBef>
                <a:spcPts val="0"/>
              </a:spcBef>
              <a:spcAft>
                <a:spcPts val="0"/>
              </a:spcAft>
              <a:buSzPts val="1400"/>
              <a:buNone/>
              <a:defRPr b="0" i="0" sz="3000">
                <a:latin typeface="Muli"/>
                <a:ea typeface="Muli"/>
                <a:cs typeface="Muli"/>
                <a:sym typeface="Muli"/>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54" name="Google Shape;154;p26"/>
          <p:cNvSpPr txBox="1"/>
          <p:nvPr>
            <p:ph idx="1" type="subTitle"/>
          </p:nvPr>
        </p:nvSpPr>
        <p:spPr>
          <a:xfrm>
            <a:off x="673110" y="2133560"/>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55" name="Google Shape;155;p26"/>
          <p:cNvSpPr txBox="1"/>
          <p:nvPr>
            <p:ph idx="2" type="body"/>
          </p:nvPr>
        </p:nvSpPr>
        <p:spPr>
          <a:xfrm>
            <a:off x="673110" y="2744960"/>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pic>
        <p:nvPicPr>
          <p:cNvPr id="156" name="Google Shape;156;p26"/>
          <p:cNvPicPr preferRelativeResize="0"/>
          <p:nvPr/>
        </p:nvPicPr>
        <p:blipFill rotWithShape="1">
          <a:blip r:embed="rId2">
            <a:alphaModFix/>
          </a:blip>
          <a:srcRect b="564" l="17331" r="16745" t="564"/>
          <a:stretch/>
        </p:blipFill>
        <p:spPr>
          <a:xfrm>
            <a:off x="6096000" y="762000"/>
            <a:ext cx="5333999" cy="5333999"/>
          </a:xfrm>
          <a:prstGeom prst="rect">
            <a:avLst/>
          </a:prstGeom>
          <a:noFill/>
          <a:ln>
            <a:noFill/>
          </a:ln>
        </p:spPr>
      </p:pic>
      <p:sp>
        <p:nvSpPr>
          <p:cNvPr id="157" name="Google Shape;157;p26"/>
          <p:cNvSpPr txBox="1"/>
          <p:nvPr>
            <p:ph idx="12" type="sldNum"/>
          </p:nvPr>
        </p:nvSpPr>
        <p:spPr>
          <a:xfrm>
            <a:off x="10668000" y="6307875"/>
            <a:ext cx="762000" cy="318300"/>
          </a:xfrm>
          <a:prstGeom prst="rect">
            <a:avLst/>
          </a:prstGeom>
        </p:spPr>
        <p:txBody>
          <a:bodyPr anchorCtr="0" anchor="t" bIns="91425" lIns="91425" spcFirstLastPara="1" rIns="91425" wrap="square" tIns="91425">
            <a:noAutofit/>
          </a:bodyPr>
          <a:lstStyle>
            <a:lvl1pPr lvl="0" algn="ctr">
              <a:buNone/>
              <a:defRPr>
                <a:solidFill>
                  <a:srgbClr val="FFFFFF"/>
                </a:solidFill>
              </a:defRPr>
            </a:lvl1pPr>
            <a:lvl2pPr lvl="1" algn="ctr">
              <a:buNone/>
              <a:defRPr>
                <a:solidFill>
                  <a:srgbClr val="FFFFFF"/>
                </a:solidFill>
              </a:defRPr>
            </a:lvl2pPr>
            <a:lvl3pPr lvl="2" algn="ctr">
              <a:buNone/>
              <a:defRPr>
                <a:solidFill>
                  <a:srgbClr val="FFFFFF"/>
                </a:solidFill>
              </a:defRPr>
            </a:lvl3pPr>
            <a:lvl4pPr lvl="3" algn="ctr">
              <a:buNone/>
              <a:defRPr>
                <a:solidFill>
                  <a:srgbClr val="FFFFFF"/>
                </a:solidFill>
              </a:defRPr>
            </a:lvl4pPr>
            <a:lvl5pPr lvl="4" algn="ctr">
              <a:buNone/>
              <a:defRPr>
                <a:solidFill>
                  <a:srgbClr val="FFFFFF"/>
                </a:solidFill>
              </a:defRPr>
            </a:lvl5pPr>
            <a:lvl6pPr lvl="5" algn="ctr">
              <a:buNone/>
              <a:defRPr>
                <a:solidFill>
                  <a:srgbClr val="FFFFFF"/>
                </a:solidFill>
              </a:defRPr>
            </a:lvl6pPr>
            <a:lvl7pPr lvl="6" algn="ctr">
              <a:buNone/>
              <a:defRPr>
                <a:solidFill>
                  <a:srgbClr val="FFFFFF"/>
                </a:solidFill>
              </a:defRPr>
            </a:lvl7pPr>
            <a:lvl8pPr lvl="7" algn="ctr">
              <a:buNone/>
              <a:defRPr>
                <a:solidFill>
                  <a:srgbClr val="FFFFFF"/>
                </a:solidFill>
              </a:defRPr>
            </a:lvl8pPr>
            <a:lvl9pPr lvl="8" algn="ctr">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amp; Image">
  <p:cSld name="CUSTOM_4_1">
    <p:spTree>
      <p:nvGrpSpPr>
        <p:cNvPr id="158" name="Shape 158"/>
        <p:cNvGrpSpPr/>
        <p:nvPr/>
      </p:nvGrpSpPr>
      <p:grpSpPr>
        <a:xfrm>
          <a:off x="0" y="0"/>
          <a:ext cx="0" cy="0"/>
          <a:chOff x="0" y="0"/>
          <a:chExt cx="0" cy="0"/>
        </a:xfrm>
      </p:grpSpPr>
      <p:pic>
        <p:nvPicPr>
          <p:cNvPr id="159" name="Google Shape;159;p27"/>
          <p:cNvPicPr preferRelativeResize="0"/>
          <p:nvPr/>
        </p:nvPicPr>
        <p:blipFill rotWithShape="1">
          <a:blip r:embed="rId2">
            <a:alphaModFix/>
          </a:blip>
          <a:srcRect b="10489" l="616" r="-10" t="5122"/>
          <a:stretch/>
        </p:blipFill>
        <p:spPr>
          <a:xfrm>
            <a:off x="0" y="0"/>
            <a:ext cx="12192003" cy="6858000"/>
          </a:xfrm>
          <a:prstGeom prst="rect">
            <a:avLst/>
          </a:prstGeom>
          <a:noFill/>
          <a:ln>
            <a:noFill/>
          </a:ln>
        </p:spPr>
      </p:pic>
      <p:graphicFrame>
        <p:nvGraphicFramePr>
          <p:cNvPr id="160" name="Google Shape;160;p27"/>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61" name="Google Shape;161;p27"/>
          <p:cNvSpPr txBox="1"/>
          <p:nvPr>
            <p:ph type="title"/>
          </p:nvPr>
        </p:nvSpPr>
        <p:spPr>
          <a:xfrm>
            <a:off x="744650" y="1994150"/>
            <a:ext cx="53514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62" name="Google Shape;162;p27"/>
          <p:cNvSpPr/>
          <p:nvPr/>
        </p:nvSpPr>
        <p:spPr>
          <a:xfrm>
            <a:off x="744650" y="1559700"/>
            <a:ext cx="757295" cy="12344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63" name="Google Shape;163;p27"/>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64" name="Google Shape;164;p27"/>
          <p:cNvSpPr txBox="1"/>
          <p:nvPr>
            <p:ph idx="1" type="subTitle"/>
          </p:nvPr>
        </p:nvSpPr>
        <p:spPr>
          <a:xfrm>
            <a:off x="744650" y="4800600"/>
            <a:ext cx="4217400" cy="904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800">
                <a:solidFill>
                  <a:srgbClr val="FFFFFF"/>
                </a:solidFill>
              </a:defRPr>
            </a:lvl1pPr>
            <a:lvl2pPr lvl="1" rtl="0">
              <a:spcBef>
                <a:spcPts val="0"/>
              </a:spcBef>
              <a:spcAft>
                <a:spcPts val="0"/>
              </a:spcAft>
              <a:buNone/>
              <a:defRPr sz="1800">
                <a:solidFill>
                  <a:srgbClr val="FFFFFF"/>
                </a:solidFill>
              </a:defRPr>
            </a:lvl2pPr>
            <a:lvl3pPr lvl="2" rtl="0">
              <a:spcBef>
                <a:spcPts val="0"/>
              </a:spcBef>
              <a:spcAft>
                <a:spcPts val="0"/>
              </a:spcAft>
              <a:buNone/>
              <a:defRPr sz="1800">
                <a:solidFill>
                  <a:srgbClr val="FFFFFF"/>
                </a:solidFill>
              </a:defRPr>
            </a:lvl3pPr>
            <a:lvl4pPr lvl="3" rtl="0">
              <a:spcBef>
                <a:spcPts val="0"/>
              </a:spcBef>
              <a:spcAft>
                <a:spcPts val="0"/>
              </a:spcAft>
              <a:buNone/>
              <a:defRPr sz="1800">
                <a:solidFill>
                  <a:srgbClr val="FFFFFF"/>
                </a:solidFill>
              </a:defRPr>
            </a:lvl4pPr>
            <a:lvl5pPr lvl="4" rtl="0">
              <a:spcBef>
                <a:spcPts val="0"/>
              </a:spcBef>
              <a:spcAft>
                <a:spcPts val="0"/>
              </a:spcAft>
              <a:buNone/>
              <a:defRPr sz="1800">
                <a:solidFill>
                  <a:srgbClr val="FFFFFF"/>
                </a:solidFill>
              </a:defRPr>
            </a:lvl5pPr>
            <a:lvl6pPr lvl="5" rtl="0">
              <a:spcBef>
                <a:spcPts val="0"/>
              </a:spcBef>
              <a:spcAft>
                <a:spcPts val="0"/>
              </a:spcAft>
              <a:buNone/>
              <a:defRPr sz="1800">
                <a:solidFill>
                  <a:srgbClr val="FFFFFF"/>
                </a:solidFill>
              </a:defRPr>
            </a:lvl6pPr>
            <a:lvl7pPr lvl="6" rtl="0">
              <a:spcBef>
                <a:spcPts val="0"/>
              </a:spcBef>
              <a:spcAft>
                <a:spcPts val="0"/>
              </a:spcAft>
              <a:buNone/>
              <a:defRPr sz="1800">
                <a:solidFill>
                  <a:srgbClr val="FFFFFF"/>
                </a:solidFill>
              </a:defRPr>
            </a:lvl7pPr>
            <a:lvl8pPr lvl="7" rtl="0">
              <a:spcBef>
                <a:spcPts val="0"/>
              </a:spcBef>
              <a:spcAft>
                <a:spcPts val="0"/>
              </a:spcAft>
              <a:buNone/>
              <a:defRPr sz="1800">
                <a:solidFill>
                  <a:srgbClr val="FFFFFF"/>
                </a:solidFill>
              </a:defRPr>
            </a:lvl8pPr>
            <a:lvl9pPr lvl="8" rtl="0">
              <a:spcBef>
                <a:spcPts val="0"/>
              </a:spcBef>
              <a:spcAft>
                <a:spcPts val="0"/>
              </a:spcAft>
              <a:buNone/>
              <a:defRPr sz="1800">
                <a:solidFill>
                  <a:srgbClr val="FFFFFF"/>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1">
  <p:cSld name="CUSTOM_3">
    <p:spTree>
      <p:nvGrpSpPr>
        <p:cNvPr id="165" name="Shape 165"/>
        <p:cNvGrpSpPr/>
        <p:nvPr/>
      </p:nvGrpSpPr>
      <p:grpSpPr>
        <a:xfrm>
          <a:off x="0" y="0"/>
          <a:ext cx="0" cy="0"/>
          <a:chOff x="0" y="0"/>
          <a:chExt cx="0" cy="0"/>
        </a:xfrm>
      </p:grpSpPr>
      <p:graphicFrame>
        <p:nvGraphicFramePr>
          <p:cNvPr id="166" name="Google Shape;166;p28"/>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67" name="Google Shape;167;p28"/>
          <p:cNvSpPr txBox="1"/>
          <p:nvPr>
            <p:ph idx="12" type="sldNum"/>
          </p:nvPr>
        </p:nvSpPr>
        <p:spPr>
          <a:xfrm>
            <a:off x="10668000" y="6320500"/>
            <a:ext cx="741600" cy="2676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68" name="Google Shape;168;p28"/>
          <p:cNvSpPr txBox="1"/>
          <p:nvPr>
            <p:ph type="title"/>
          </p:nvPr>
        </p:nvSpPr>
        <p:spPr>
          <a:xfrm>
            <a:off x="766100" y="2144175"/>
            <a:ext cx="5389200" cy="2427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chemeClr val="dk2"/>
                </a:solidFill>
              </a:defRPr>
            </a:lvl1pPr>
            <a:lvl2pPr lvl="1" rtl="0">
              <a:spcBef>
                <a:spcPts val="0"/>
              </a:spcBef>
              <a:spcAft>
                <a:spcPts val="0"/>
              </a:spcAft>
              <a:buNone/>
              <a:defRPr>
                <a:solidFill>
                  <a:schemeClr val="dk2"/>
                </a:solidFill>
                <a:latin typeface="Muli"/>
                <a:ea typeface="Muli"/>
                <a:cs typeface="Muli"/>
                <a:sym typeface="Muli"/>
              </a:defRPr>
            </a:lvl2pPr>
            <a:lvl3pPr lvl="2" rtl="0">
              <a:spcBef>
                <a:spcPts val="0"/>
              </a:spcBef>
              <a:spcAft>
                <a:spcPts val="0"/>
              </a:spcAft>
              <a:buNone/>
              <a:defRPr>
                <a:solidFill>
                  <a:schemeClr val="dk2"/>
                </a:solidFill>
                <a:latin typeface="Muli"/>
                <a:ea typeface="Muli"/>
                <a:cs typeface="Muli"/>
                <a:sym typeface="Muli"/>
              </a:defRPr>
            </a:lvl3pPr>
            <a:lvl4pPr lvl="3" rtl="0">
              <a:spcBef>
                <a:spcPts val="0"/>
              </a:spcBef>
              <a:spcAft>
                <a:spcPts val="0"/>
              </a:spcAft>
              <a:buNone/>
              <a:defRPr>
                <a:solidFill>
                  <a:schemeClr val="dk2"/>
                </a:solidFill>
                <a:latin typeface="Muli"/>
                <a:ea typeface="Muli"/>
                <a:cs typeface="Muli"/>
                <a:sym typeface="Muli"/>
              </a:defRPr>
            </a:lvl4pPr>
            <a:lvl5pPr lvl="4" rtl="0">
              <a:spcBef>
                <a:spcPts val="0"/>
              </a:spcBef>
              <a:spcAft>
                <a:spcPts val="0"/>
              </a:spcAft>
              <a:buNone/>
              <a:defRPr>
                <a:solidFill>
                  <a:schemeClr val="dk2"/>
                </a:solidFill>
                <a:latin typeface="Muli"/>
                <a:ea typeface="Muli"/>
                <a:cs typeface="Muli"/>
                <a:sym typeface="Muli"/>
              </a:defRPr>
            </a:lvl5pPr>
            <a:lvl6pPr lvl="5" rtl="0">
              <a:spcBef>
                <a:spcPts val="0"/>
              </a:spcBef>
              <a:spcAft>
                <a:spcPts val="0"/>
              </a:spcAft>
              <a:buNone/>
              <a:defRPr>
                <a:solidFill>
                  <a:schemeClr val="dk2"/>
                </a:solidFill>
                <a:latin typeface="Muli"/>
                <a:ea typeface="Muli"/>
                <a:cs typeface="Muli"/>
                <a:sym typeface="Muli"/>
              </a:defRPr>
            </a:lvl6pPr>
            <a:lvl7pPr lvl="6" rtl="0">
              <a:spcBef>
                <a:spcPts val="0"/>
              </a:spcBef>
              <a:spcAft>
                <a:spcPts val="0"/>
              </a:spcAft>
              <a:buNone/>
              <a:defRPr>
                <a:solidFill>
                  <a:schemeClr val="dk2"/>
                </a:solidFill>
                <a:latin typeface="Muli"/>
                <a:ea typeface="Muli"/>
                <a:cs typeface="Muli"/>
                <a:sym typeface="Muli"/>
              </a:defRPr>
            </a:lvl7pPr>
            <a:lvl8pPr lvl="7" rtl="0">
              <a:spcBef>
                <a:spcPts val="0"/>
              </a:spcBef>
              <a:spcAft>
                <a:spcPts val="0"/>
              </a:spcAft>
              <a:buNone/>
              <a:defRPr>
                <a:solidFill>
                  <a:schemeClr val="dk2"/>
                </a:solidFill>
                <a:latin typeface="Muli"/>
                <a:ea typeface="Muli"/>
                <a:cs typeface="Muli"/>
                <a:sym typeface="Muli"/>
              </a:defRPr>
            </a:lvl8pPr>
            <a:lvl9pPr lvl="8" rtl="0">
              <a:spcBef>
                <a:spcPts val="0"/>
              </a:spcBef>
              <a:spcAft>
                <a:spcPts val="0"/>
              </a:spcAft>
              <a:buNone/>
              <a:defRPr>
                <a:solidFill>
                  <a:schemeClr val="dk2"/>
                </a:solidFill>
                <a:latin typeface="Muli"/>
                <a:ea typeface="Muli"/>
                <a:cs typeface="Muli"/>
                <a:sym typeface="Muli"/>
              </a:defRPr>
            </a:lvl9pPr>
          </a:lstStyle>
          <a:p/>
        </p:txBody>
      </p:sp>
      <p:sp>
        <p:nvSpPr>
          <p:cNvPr id="169" name="Google Shape;169;p28"/>
          <p:cNvSpPr txBox="1"/>
          <p:nvPr>
            <p:ph idx="1" type="subTitle"/>
          </p:nvPr>
        </p:nvSpPr>
        <p:spPr>
          <a:xfrm>
            <a:off x="766100" y="4816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a">
  <p:cSld name="CUSTOM_3_1">
    <p:spTree>
      <p:nvGrpSpPr>
        <p:cNvPr id="170" name="Shape 170"/>
        <p:cNvGrpSpPr/>
        <p:nvPr/>
      </p:nvGrpSpPr>
      <p:grpSpPr>
        <a:xfrm>
          <a:off x="0" y="0"/>
          <a:ext cx="0" cy="0"/>
          <a:chOff x="0" y="0"/>
          <a:chExt cx="0" cy="0"/>
        </a:xfrm>
      </p:grpSpPr>
      <p:sp>
        <p:nvSpPr>
          <p:cNvPr id="171" name="Google Shape;171;p29"/>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72" name="Google Shape;172;p29"/>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73" name="Google Shape;173;p29"/>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74" name="Google Shape;174;p29"/>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b">
  <p:cSld name="CUSTOM_3_1_3">
    <p:spTree>
      <p:nvGrpSpPr>
        <p:cNvPr id="175" name="Shape 175"/>
        <p:cNvGrpSpPr/>
        <p:nvPr/>
      </p:nvGrpSpPr>
      <p:grpSpPr>
        <a:xfrm>
          <a:off x="0" y="0"/>
          <a:ext cx="0" cy="0"/>
          <a:chOff x="0" y="0"/>
          <a:chExt cx="0" cy="0"/>
        </a:xfrm>
      </p:grpSpPr>
      <p:sp>
        <p:nvSpPr>
          <p:cNvPr id="176" name="Google Shape;176;p30"/>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77" name="Google Shape;177;p30"/>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78" name="Google Shape;178;p30"/>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79" name="Google Shape;179;p30"/>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3">
  <p:cSld name="CUSTOM_3_1_2">
    <p:spTree>
      <p:nvGrpSpPr>
        <p:cNvPr id="180" name="Shape 180"/>
        <p:cNvGrpSpPr/>
        <p:nvPr/>
      </p:nvGrpSpPr>
      <p:grpSpPr>
        <a:xfrm>
          <a:off x="0" y="0"/>
          <a:ext cx="0" cy="0"/>
          <a:chOff x="0" y="0"/>
          <a:chExt cx="0" cy="0"/>
        </a:xfrm>
      </p:grpSpPr>
      <p:sp>
        <p:nvSpPr>
          <p:cNvPr id="181" name="Google Shape;181;p31"/>
          <p:cNvSpPr/>
          <p:nvPr/>
        </p:nvSpPr>
        <p:spPr>
          <a:xfrm>
            <a:off x="0" y="0"/>
            <a:ext cx="12190095"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82" name="Google Shape;182;p31"/>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83" name="Google Shape;183;p31"/>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aphicFrame>
        <p:nvGraphicFramePr>
          <p:cNvPr id="184" name="Google Shape;184;p31"/>
          <p:cNvGraphicFramePr/>
          <p:nvPr/>
        </p:nvGraphicFramePr>
        <p:xfrm>
          <a:off x="-95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4">
  <p:cSld name="CUSTOM_3_1_1">
    <p:spTree>
      <p:nvGrpSpPr>
        <p:cNvPr id="185" name="Shape 185"/>
        <p:cNvGrpSpPr/>
        <p:nvPr/>
      </p:nvGrpSpPr>
      <p:grpSpPr>
        <a:xfrm>
          <a:off x="0" y="0"/>
          <a:ext cx="0" cy="0"/>
          <a:chOff x="0" y="0"/>
          <a:chExt cx="0" cy="0"/>
        </a:xfrm>
      </p:grpSpPr>
      <p:sp>
        <p:nvSpPr>
          <p:cNvPr id="186" name="Google Shape;186;p32"/>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87" name="Google Shape;187;p32"/>
          <p:cNvSpPr txBox="1"/>
          <p:nvPr>
            <p:ph idx="1" type="subTitle"/>
          </p:nvPr>
        </p:nvSpPr>
        <p:spPr>
          <a:xfrm>
            <a:off x="1069001" y="4250725"/>
            <a:ext cx="9456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88" name="Google Shape;188;p32"/>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6000">
                <a:solidFill>
                  <a:srgbClr val="FFFFFF"/>
                </a:solidFill>
              </a:defRPr>
            </a:lvl1pPr>
            <a:lvl2pPr lvl="1" rtl="0">
              <a:spcBef>
                <a:spcPts val="0"/>
              </a:spcBef>
              <a:spcAft>
                <a:spcPts val="0"/>
              </a:spcAft>
              <a:buNone/>
              <a:defRPr>
                <a:solidFill>
                  <a:srgbClr val="FFFFFF"/>
                </a:solidFill>
                <a:latin typeface="Muli"/>
                <a:ea typeface="Muli"/>
                <a:cs typeface="Muli"/>
                <a:sym typeface="Muli"/>
              </a:defRPr>
            </a:lvl2pPr>
            <a:lvl3pPr lvl="2" rtl="0">
              <a:spcBef>
                <a:spcPts val="0"/>
              </a:spcBef>
              <a:spcAft>
                <a:spcPts val="0"/>
              </a:spcAft>
              <a:buNone/>
              <a:defRPr>
                <a:solidFill>
                  <a:srgbClr val="FFFFFF"/>
                </a:solidFill>
                <a:latin typeface="Muli"/>
                <a:ea typeface="Muli"/>
                <a:cs typeface="Muli"/>
                <a:sym typeface="Muli"/>
              </a:defRPr>
            </a:lvl3pPr>
            <a:lvl4pPr lvl="3" rtl="0">
              <a:spcBef>
                <a:spcPts val="0"/>
              </a:spcBef>
              <a:spcAft>
                <a:spcPts val="0"/>
              </a:spcAft>
              <a:buNone/>
              <a:defRPr>
                <a:solidFill>
                  <a:srgbClr val="FFFFFF"/>
                </a:solidFill>
                <a:latin typeface="Muli"/>
                <a:ea typeface="Muli"/>
                <a:cs typeface="Muli"/>
                <a:sym typeface="Muli"/>
              </a:defRPr>
            </a:lvl4pPr>
            <a:lvl5pPr lvl="4" rtl="0">
              <a:spcBef>
                <a:spcPts val="0"/>
              </a:spcBef>
              <a:spcAft>
                <a:spcPts val="0"/>
              </a:spcAft>
              <a:buNone/>
              <a:defRPr>
                <a:solidFill>
                  <a:srgbClr val="FFFFFF"/>
                </a:solidFill>
                <a:latin typeface="Muli"/>
                <a:ea typeface="Muli"/>
                <a:cs typeface="Muli"/>
                <a:sym typeface="Muli"/>
              </a:defRPr>
            </a:lvl5pPr>
            <a:lvl6pPr lvl="5" rtl="0">
              <a:spcBef>
                <a:spcPts val="0"/>
              </a:spcBef>
              <a:spcAft>
                <a:spcPts val="0"/>
              </a:spcAft>
              <a:buNone/>
              <a:defRPr>
                <a:solidFill>
                  <a:srgbClr val="FFFFFF"/>
                </a:solidFill>
                <a:latin typeface="Muli"/>
                <a:ea typeface="Muli"/>
                <a:cs typeface="Muli"/>
                <a:sym typeface="Muli"/>
              </a:defRPr>
            </a:lvl6pPr>
            <a:lvl7pPr lvl="6" rtl="0">
              <a:spcBef>
                <a:spcPts val="0"/>
              </a:spcBef>
              <a:spcAft>
                <a:spcPts val="0"/>
              </a:spcAft>
              <a:buNone/>
              <a:defRPr>
                <a:solidFill>
                  <a:srgbClr val="FFFFFF"/>
                </a:solidFill>
                <a:latin typeface="Muli"/>
                <a:ea typeface="Muli"/>
                <a:cs typeface="Muli"/>
                <a:sym typeface="Muli"/>
              </a:defRPr>
            </a:lvl7pPr>
            <a:lvl8pPr lvl="7" rtl="0">
              <a:spcBef>
                <a:spcPts val="0"/>
              </a:spcBef>
              <a:spcAft>
                <a:spcPts val="0"/>
              </a:spcAft>
              <a:buNone/>
              <a:defRPr>
                <a:solidFill>
                  <a:srgbClr val="FFFFFF"/>
                </a:solidFill>
                <a:latin typeface="Muli"/>
                <a:ea typeface="Muli"/>
                <a:cs typeface="Muli"/>
                <a:sym typeface="Muli"/>
              </a:defRPr>
            </a:lvl8pPr>
            <a:lvl9pPr lvl="8" rtl="0">
              <a:spcBef>
                <a:spcPts val="0"/>
              </a:spcBef>
              <a:spcAft>
                <a:spcPts val="0"/>
              </a:spcAft>
              <a:buNone/>
              <a:defRPr>
                <a:solidFill>
                  <a:srgbClr val="FFFFFF"/>
                </a:solidFill>
                <a:latin typeface="Muli"/>
                <a:ea typeface="Muli"/>
                <a:cs typeface="Muli"/>
                <a:sym typeface="Muli"/>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p:cSld name="CUSTOM_3_1_1_1">
    <p:spTree>
      <p:nvGrpSpPr>
        <p:cNvPr id="189" name="Shape 189"/>
        <p:cNvGrpSpPr/>
        <p:nvPr/>
      </p:nvGrpSpPr>
      <p:grpSpPr>
        <a:xfrm>
          <a:off x="0" y="0"/>
          <a:ext cx="0" cy="0"/>
          <a:chOff x="0" y="0"/>
          <a:chExt cx="0" cy="0"/>
        </a:xfrm>
      </p:grpSpPr>
      <p:sp>
        <p:nvSpPr>
          <p:cNvPr id="190" name="Google Shape;190;p33"/>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6000">
                <a:solidFill>
                  <a:schemeClr val="dk2"/>
                </a:solidFill>
              </a:defRPr>
            </a:lvl1pPr>
            <a:lvl2pPr lvl="1" rtl="0">
              <a:spcBef>
                <a:spcPts val="0"/>
              </a:spcBef>
              <a:spcAft>
                <a:spcPts val="0"/>
              </a:spcAft>
              <a:buNone/>
              <a:defRPr>
                <a:solidFill>
                  <a:schemeClr val="dk2"/>
                </a:solidFill>
                <a:latin typeface="Muli"/>
                <a:ea typeface="Muli"/>
                <a:cs typeface="Muli"/>
                <a:sym typeface="Muli"/>
              </a:defRPr>
            </a:lvl2pPr>
            <a:lvl3pPr lvl="2" rtl="0">
              <a:spcBef>
                <a:spcPts val="0"/>
              </a:spcBef>
              <a:spcAft>
                <a:spcPts val="0"/>
              </a:spcAft>
              <a:buNone/>
              <a:defRPr>
                <a:solidFill>
                  <a:schemeClr val="dk2"/>
                </a:solidFill>
                <a:latin typeface="Muli"/>
                <a:ea typeface="Muli"/>
                <a:cs typeface="Muli"/>
                <a:sym typeface="Muli"/>
              </a:defRPr>
            </a:lvl3pPr>
            <a:lvl4pPr lvl="3" rtl="0">
              <a:spcBef>
                <a:spcPts val="0"/>
              </a:spcBef>
              <a:spcAft>
                <a:spcPts val="0"/>
              </a:spcAft>
              <a:buNone/>
              <a:defRPr>
                <a:solidFill>
                  <a:schemeClr val="dk2"/>
                </a:solidFill>
                <a:latin typeface="Muli"/>
                <a:ea typeface="Muli"/>
                <a:cs typeface="Muli"/>
                <a:sym typeface="Muli"/>
              </a:defRPr>
            </a:lvl4pPr>
            <a:lvl5pPr lvl="4" rtl="0">
              <a:spcBef>
                <a:spcPts val="0"/>
              </a:spcBef>
              <a:spcAft>
                <a:spcPts val="0"/>
              </a:spcAft>
              <a:buNone/>
              <a:defRPr>
                <a:solidFill>
                  <a:schemeClr val="dk2"/>
                </a:solidFill>
                <a:latin typeface="Muli"/>
                <a:ea typeface="Muli"/>
                <a:cs typeface="Muli"/>
                <a:sym typeface="Muli"/>
              </a:defRPr>
            </a:lvl5pPr>
            <a:lvl6pPr lvl="5" rtl="0">
              <a:spcBef>
                <a:spcPts val="0"/>
              </a:spcBef>
              <a:spcAft>
                <a:spcPts val="0"/>
              </a:spcAft>
              <a:buNone/>
              <a:defRPr>
                <a:solidFill>
                  <a:schemeClr val="dk2"/>
                </a:solidFill>
                <a:latin typeface="Muli"/>
                <a:ea typeface="Muli"/>
                <a:cs typeface="Muli"/>
                <a:sym typeface="Muli"/>
              </a:defRPr>
            </a:lvl6pPr>
            <a:lvl7pPr lvl="6" rtl="0">
              <a:spcBef>
                <a:spcPts val="0"/>
              </a:spcBef>
              <a:spcAft>
                <a:spcPts val="0"/>
              </a:spcAft>
              <a:buNone/>
              <a:defRPr>
                <a:solidFill>
                  <a:schemeClr val="dk2"/>
                </a:solidFill>
                <a:latin typeface="Muli"/>
                <a:ea typeface="Muli"/>
                <a:cs typeface="Muli"/>
                <a:sym typeface="Muli"/>
              </a:defRPr>
            </a:lvl7pPr>
            <a:lvl8pPr lvl="7" rtl="0">
              <a:spcBef>
                <a:spcPts val="0"/>
              </a:spcBef>
              <a:spcAft>
                <a:spcPts val="0"/>
              </a:spcAft>
              <a:buNone/>
              <a:defRPr>
                <a:solidFill>
                  <a:schemeClr val="dk2"/>
                </a:solidFill>
                <a:latin typeface="Muli"/>
                <a:ea typeface="Muli"/>
                <a:cs typeface="Muli"/>
                <a:sym typeface="Muli"/>
              </a:defRPr>
            </a:lvl8pPr>
            <a:lvl9pPr lvl="8" rtl="0">
              <a:spcBef>
                <a:spcPts val="0"/>
              </a:spcBef>
              <a:spcAft>
                <a:spcPts val="0"/>
              </a:spcAft>
              <a:buNone/>
              <a:defRPr>
                <a:solidFill>
                  <a:schemeClr val="dk2"/>
                </a:solidFill>
                <a:latin typeface="Muli"/>
                <a:ea typeface="Muli"/>
                <a:cs typeface="Muli"/>
                <a:sym typeface="Muli"/>
              </a:defRPr>
            </a:lvl9pPr>
          </a:lstStyle>
          <a:p/>
        </p:txBody>
      </p:sp>
      <p:sp>
        <p:nvSpPr>
          <p:cNvPr id="191" name="Google Shape;191;p33"/>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1">
  <p:cSld name="CUSTOM_3_1_1_1_1">
    <p:spTree>
      <p:nvGrpSpPr>
        <p:cNvPr id="192" name="Shape 192"/>
        <p:cNvGrpSpPr/>
        <p:nvPr/>
      </p:nvGrpSpPr>
      <p:grpSpPr>
        <a:xfrm>
          <a:off x="0" y="0"/>
          <a:ext cx="0" cy="0"/>
          <a:chOff x="0" y="0"/>
          <a:chExt cx="0" cy="0"/>
        </a:xfrm>
      </p:grpSpPr>
      <p:sp>
        <p:nvSpPr>
          <p:cNvPr id="193" name="Google Shape;193;p34"/>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6000">
                <a:solidFill>
                  <a:schemeClr val="dk2"/>
                </a:solidFill>
              </a:defRPr>
            </a:lvl1pPr>
            <a:lvl2pPr lvl="1" rtl="0">
              <a:spcBef>
                <a:spcPts val="0"/>
              </a:spcBef>
              <a:spcAft>
                <a:spcPts val="0"/>
              </a:spcAft>
              <a:buNone/>
              <a:defRPr>
                <a:solidFill>
                  <a:schemeClr val="dk2"/>
                </a:solidFill>
                <a:latin typeface="Muli"/>
                <a:ea typeface="Muli"/>
                <a:cs typeface="Muli"/>
                <a:sym typeface="Muli"/>
              </a:defRPr>
            </a:lvl2pPr>
            <a:lvl3pPr lvl="2" rtl="0">
              <a:spcBef>
                <a:spcPts val="0"/>
              </a:spcBef>
              <a:spcAft>
                <a:spcPts val="0"/>
              </a:spcAft>
              <a:buNone/>
              <a:defRPr>
                <a:solidFill>
                  <a:schemeClr val="dk2"/>
                </a:solidFill>
                <a:latin typeface="Muli"/>
                <a:ea typeface="Muli"/>
                <a:cs typeface="Muli"/>
                <a:sym typeface="Muli"/>
              </a:defRPr>
            </a:lvl3pPr>
            <a:lvl4pPr lvl="3" rtl="0">
              <a:spcBef>
                <a:spcPts val="0"/>
              </a:spcBef>
              <a:spcAft>
                <a:spcPts val="0"/>
              </a:spcAft>
              <a:buNone/>
              <a:defRPr>
                <a:solidFill>
                  <a:schemeClr val="dk2"/>
                </a:solidFill>
                <a:latin typeface="Muli"/>
                <a:ea typeface="Muli"/>
                <a:cs typeface="Muli"/>
                <a:sym typeface="Muli"/>
              </a:defRPr>
            </a:lvl4pPr>
            <a:lvl5pPr lvl="4" rtl="0">
              <a:spcBef>
                <a:spcPts val="0"/>
              </a:spcBef>
              <a:spcAft>
                <a:spcPts val="0"/>
              </a:spcAft>
              <a:buNone/>
              <a:defRPr>
                <a:solidFill>
                  <a:schemeClr val="dk2"/>
                </a:solidFill>
                <a:latin typeface="Muli"/>
                <a:ea typeface="Muli"/>
                <a:cs typeface="Muli"/>
                <a:sym typeface="Muli"/>
              </a:defRPr>
            </a:lvl5pPr>
            <a:lvl6pPr lvl="5" rtl="0">
              <a:spcBef>
                <a:spcPts val="0"/>
              </a:spcBef>
              <a:spcAft>
                <a:spcPts val="0"/>
              </a:spcAft>
              <a:buNone/>
              <a:defRPr>
                <a:solidFill>
                  <a:schemeClr val="dk2"/>
                </a:solidFill>
                <a:latin typeface="Muli"/>
                <a:ea typeface="Muli"/>
                <a:cs typeface="Muli"/>
                <a:sym typeface="Muli"/>
              </a:defRPr>
            </a:lvl6pPr>
            <a:lvl7pPr lvl="6" rtl="0">
              <a:spcBef>
                <a:spcPts val="0"/>
              </a:spcBef>
              <a:spcAft>
                <a:spcPts val="0"/>
              </a:spcAft>
              <a:buNone/>
              <a:defRPr>
                <a:solidFill>
                  <a:schemeClr val="dk2"/>
                </a:solidFill>
                <a:latin typeface="Muli"/>
                <a:ea typeface="Muli"/>
                <a:cs typeface="Muli"/>
                <a:sym typeface="Muli"/>
              </a:defRPr>
            </a:lvl7pPr>
            <a:lvl8pPr lvl="7" rtl="0">
              <a:spcBef>
                <a:spcPts val="0"/>
              </a:spcBef>
              <a:spcAft>
                <a:spcPts val="0"/>
              </a:spcAft>
              <a:buNone/>
              <a:defRPr>
                <a:solidFill>
                  <a:schemeClr val="dk2"/>
                </a:solidFill>
                <a:latin typeface="Muli"/>
                <a:ea typeface="Muli"/>
                <a:cs typeface="Muli"/>
                <a:sym typeface="Muli"/>
              </a:defRPr>
            </a:lvl8pPr>
            <a:lvl9pPr lvl="8" rtl="0">
              <a:spcBef>
                <a:spcPts val="0"/>
              </a:spcBef>
              <a:spcAft>
                <a:spcPts val="0"/>
              </a:spcAft>
              <a:buNone/>
              <a:defRPr>
                <a:solidFill>
                  <a:schemeClr val="dk2"/>
                </a:solidFill>
                <a:latin typeface="Muli"/>
                <a:ea typeface="Muli"/>
                <a:cs typeface="Muli"/>
                <a:sym typeface="Muli"/>
              </a:defRPr>
            </a:lvl9pPr>
          </a:lstStyle>
          <a:p/>
        </p:txBody>
      </p:sp>
      <p:sp>
        <p:nvSpPr>
          <p:cNvPr id="194" name="Google Shape;194;p34"/>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
        <p:nvSpPr>
          <p:cNvPr id="195" name="Google Shape;195;p34"/>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196" name="Google Shape;196;p34"/>
          <p:cNvGrpSpPr/>
          <p:nvPr/>
        </p:nvGrpSpPr>
        <p:grpSpPr>
          <a:xfrm>
            <a:off x="0" y="5980278"/>
            <a:ext cx="12191479" cy="127050"/>
            <a:chOff x="0" y="9863563"/>
            <a:chExt cx="20104682" cy="209550"/>
          </a:xfrm>
        </p:grpSpPr>
        <p:sp>
          <p:nvSpPr>
            <p:cNvPr id="197" name="Google Shape;197;p3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98" name="Google Shape;198;p3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99" name="Google Shape;199;p3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00" name="Google Shape;200;p3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201" name="Google Shape;201;p34"/>
          <p:cNvGrpSpPr/>
          <p:nvPr/>
        </p:nvGrpSpPr>
        <p:grpSpPr>
          <a:xfrm>
            <a:off x="10472612" y="6300976"/>
            <a:ext cx="1450594" cy="352728"/>
            <a:chOff x="17270138" y="10392506"/>
            <a:chExt cx="2392141" cy="581772"/>
          </a:xfrm>
        </p:grpSpPr>
        <p:grpSp>
          <p:nvGrpSpPr>
            <p:cNvPr id="202" name="Google Shape;202;p34"/>
            <p:cNvGrpSpPr/>
            <p:nvPr/>
          </p:nvGrpSpPr>
          <p:grpSpPr>
            <a:xfrm>
              <a:off x="17879688" y="10615449"/>
              <a:ext cx="479402" cy="221678"/>
              <a:chOff x="17879688" y="10615449"/>
              <a:chExt cx="479402" cy="221678"/>
            </a:xfrm>
          </p:grpSpPr>
          <p:pic>
            <p:nvPicPr>
              <p:cNvPr id="203" name="Google Shape;203;p3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04" name="Google Shape;204;p3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05" name="Google Shape;205;p3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06" name="Google Shape;206;p3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07" name="Google Shape;207;p3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08" name="Google Shape;208;p34"/>
            <p:cNvGrpSpPr/>
            <p:nvPr/>
          </p:nvGrpSpPr>
          <p:grpSpPr>
            <a:xfrm>
              <a:off x="17270138" y="10697205"/>
              <a:ext cx="448309" cy="277073"/>
              <a:chOff x="17270138" y="10697205"/>
              <a:chExt cx="448309" cy="277073"/>
            </a:xfrm>
          </p:grpSpPr>
          <p:sp>
            <p:nvSpPr>
              <p:cNvPr id="209" name="Google Shape;209;p3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0" name="Google Shape;210;p3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1" name="Google Shape;211;p3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12" name="Google Shape;212;p3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1">
    <p:spTree>
      <p:nvGrpSpPr>
        <p:cNvPr id="213" name="Shape 213"/>
        <p:cNvGrpSpPr/>
        <p:nvPr/>
      </p:nvGrpSpPr>
      <p:grpSpPr>
        <a:xfrm>
          <a:off x="0" y="0"/>
          <a:ext cx="0" cy="0"/>
          <a:chOff x="0" y="0"/>
          <a:chExt cx="0" cy="0"/>
        </a:xfrm>
      </p:grpSpPr>
      <p:graphicFrame>
        <p:nvGraphicFramePr>
          <p:cNvPr id="214" name="Google Shape;214;p35"/>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215" name="Google Shape;215;p35"/>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grpSp>
        <p:nvGrpSpPr>
          <p:cNvPr id="216" name="Google Shape;216;p35"/>
          <p:cNvGrpSpPr/>
          <p:nvPr/>
        </p:nvGrpSpPr>
        <p:grpSpPr>
          <a:xfrm>
            <a:off x="0" y="5980278"/>
            <a:ext cx="12191479" cy="127050"/>
            <a:chOff x="0" y="9863563"/>
            <a:chExt cx="20104682" cy="209550"/>
          </a:xfrm>
        </p:grpSpPr>
        <p:sp>
          <p:nvSpPr>
            <p:cNvPr id="217" name="Google Shape;217;p3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8" name="Google Shape;218;p3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9" name="Google Shape;219;p3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0" name="Google Shape;220;p3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221" name="Google Shape;221;p35"/>
          <p:cNvGrpSpPr/>
          <p:nvPr/>
        </p:nvGrpSpPr>
        <p:grpSpPr>
          <a:xfrm>
            <a:off x="10472612" y="6300976"/>
            <a:ext cx="1450594" cy="352728"/>
            <a:chOff x="17270138" y="10392506"/>
            <a:chExt cx="2392141" cy="581772"/>
          </a:xfrm>
        </p:grpSpPr>
        <p:grpSp>
          <p:nvGrpSpPr>
            <p:cNvPr id="222" name="Google Shape;222;p35"/>
            <p:cNvGrpSpPr/>
            <p:nvPr/>
          </p:nvGrpSpPr>
          <p:grpSpPr>
            <a:xfrm>
              <a:off x="17879688" y="10615449"/>
              <a:ext cx="479402" cy="221678"/>
              <a:chOff x="17879688" y="10615449"/>
              <a:chExt cx="479402" cy="221678"/>
            </a:xfrm>
          </p:grpSpPr>
          <p:pic>
            <p:nvPicPr>
              <p:cNvPr id="223" name="Google Shape;223;p3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24" name="Google Shape;224;p3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25" name="Google Shape;225;p3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6" name="Google Shape;226;p3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7" name="Google Shape;227;p3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28" name="Google Shape;228;p35"/>
            <p:cNvGrpSpPr/>
            <p:nvPr/>
          </p:nvGrpSpPr>
          <p:grpSpPr>
            <a:xfrm>
              <a:off x="17270138" y="10697205"/>
              <a:ext cx="448309" cy="277073"/>
              <a:chOff x="17270138" y="10697205"/>
              <a:chExt cx="448309" cy="277073"/>
            </a:xfrm>
          </p:grpSpPr>
          <p:sp>
            <p:nvSpPr>
              <p:cNvPr id="229" name="Google Shape;229;p3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30" name="Google Shape;230;p3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31" name="Google Shape;231;p3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32" name="Google Shape;232;p3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p:cSld name="CUSTOM_2">
    <p:spTree>
      <p:nvGrpSpPr>
        <p:cNvPr id="233" name="Shape 233"/>
        <p:cNvGrpSpPr/>
        <p:nvPr/>
      </p:nvGrpSpPr>
      <p:grpSpPr>
        <a:xfrm>
          <a:off x="0" y="0"/>
          <a:ext cx="0" cy="0"/>
          <a:chOff x="0" y="0"/>
          <a:chExt cx="0" cy="0"/>
        </a:xfrm>
      </p:grpSpPr>
      <p:sp>
        <p:nvSpPr>
          <p:cNvPr id="234" name="Google Shape;234;p3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235" name="Google Shape;235;p36"/>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36" name="Google Shape;236;p36"/>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grpSp>
        <p:nvGrpSpPr>
          <p:cNvPr id="237" name="Google Shape;237;p36"/>
          <p:cNvGrpSpPr/>
          <p:nvPr/>
        </p:nvGrpSpPr>
        <p:grpSpPr>
          <a:xfrm>
            <a:off x="10472612" y="6300976"/>
            <a:ext cx="1450594" cy="352728"/>
            <a:chOff x="17270138" y="10392506"/>
            <a:chExt cx="2392141" cy="581772"/>
          </a:xfrm>
        </p:grpSpPr>
        <p:grpSp>
          <p:nvGrpSpPr>
            <p:cNvPr id="238" name="Google Shape;238;p36"/>
            <p:cNvGrpSpPr/>
            <p:nvPr/>
          </p:nvGrpSpPr>
          <p:grpSpPr>
            <a:xfrm>
              <a:off x="17879688" y="10615449"/>
              <a:ext cx="479402" cy="221678"/>
              <a:chOff x="17879688" y="10615449"/>
              <a:chExt cx="479402" cy="221678"/>
            </a:xfrm>
          </p:grpSpPr>
          <p:pic>
            <p:nvPicPr>
              <p:cNvPr id="239" name="Google Shape;239;p3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40" name="Google Shape;240;p3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41" name="Google Shape;241;p3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2" name="Google Shape;242;p3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3" name="Google Shape;243;p3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44" name="Google Shape;244;p36"/>
            <p:cNvGrpSpPr/>
            <p:nvPr/>
          </p:nvGrpSpPr>
          <p:grpSpPr>
            <a:xfrm>
              <a:off x="17270138" y="10697205"/>
              <a:ext cx="448309" cy="277073"/>
              <a:chOff x="17270138" y="10697205"/>
              <a:chExt cx="448309" cy="277073"/>
            </a:xfrm>
          </p:grpSpPr>
          <p:sp>
            <p:nvSpPr>
              <p:cNvPr id="245" name="Google Shape;245;p3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6" name="Google Shape;246;p3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7" name="Google Shape;247;p3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48" name="Google Shape;248;p3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249" name="Google Shape;249;p36"/>
          <p:cNvGrpSpPr/>
          <p:nvPr/>
        </p:nvGrpSpPr>
        <p:grpSpPr>
          <a:xfrm>
            <a:off x="0" y="5980278"/>
            <a:ext cx="12191479" cy="127050"/>
            <a:chOff x="0" y="9863563"/>
            <a:chExt cx="20104682" cy="209550"/>
          </a:xfrm>
        </p:grpSpPr>
        <p:sp>
          <p:nvSpPr>
            <p:cNvPr id="250" name="Google Shape;250;p3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51" name="Google Shape;251;p3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52" name="Google Shape;252;p3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53" name="Google Shape;253;p3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p:cSld name="Two Content">
    <p:spTree>
      <p:nvGrpSpPr>
        <p:cNvPr id="254" name="Shape 254"/>
        <p:cNvGrpSpPr/>
        <p:nvPr/>
      </p:nvGrpSpPr>
      <p:grpSpPr>
        <a:xfrm>
          <a:off x="0" y="0"/>
          <a:ext cx="0" cy="0"/>
          <a:chOff x="0" y="0"/>
          <a:chExt cx="0" cy="0"/>
        </a:xfrm>
      </p:grpSpPr>
      <p:graphicFrame>
        <p:nvGraphicFramePr>
          <p:cNvPr id="255" name="Google Shape;255;p37"/>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256" name="Google Shape;256;p3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257" name="Google Shape;257;p37"/>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58" name="Google Shape;258;p37"/>
          <p:cNvSpPr txBox="1"/>
          <p:nvPr>
            <p:ph idx="2" type="body"/>
          </p:nvPr>
        </p:nvSpPr>
        <p:spPr>
          <a:xfrm>
            <a:off x="6629400" y="1318212"/>
            <a:ext cx="48006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59" name="Google Shape;259;p3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260" name="Google Shape;260;p37"/>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bullets">
  <p:cSld name="Two Content_2">
    <p:spTree>
      <p:nvGrpSpPr>
        <p:cNvPr id="261" name="Shape 261"/>
        <p:cNvGrpSpPr/>
        <p:nvPr/>
      </p:nvGrpSpPr>
      <p:grpSpPr>
        <a:xfrm>
          <a:off x="0" y="0"/>
          <a:ext cx="0" cy="0"/>
          <a:chOff x="0" y="0"/>
          <a:chExt cx="0" cy="0"/>
        </a:xfrm>
      </p:grpSpPr>
      <p:graphicFrame>
        <p:nvGraphicFramePr>
          <p:cNvPr id="262" name="Google Shape;262;p38"/>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263" name="Google Shape;263;p3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264" name="Google Shape;264;p38"/>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65" name="Google Shape;265;p38"/>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grpSp>
        <p:nvGrpSpPr>
          <p:cNvPr id="266" name="Google Shape;266;p38"/>
          <p:cNvGrpSpPr/>
          <p:nvPr/>
        </p:nvGrpSpPr>
        <p:grpSpPr>
          <a:xfrm>
            <a:off x="6126479" y="1446441"/>
            <a:ext cx="5302980" cy="623700"/>
            <a:chOff x="5745479" y="1446441"/>
            <a:chExt cx="5302980" cy="623700"/>
          </a:xfrm>
        </p:grpSpPr>
        <p:sp>
          <p:nvSpPr>
            <p:cNvPr id="267" name="Google Shape;267;p38"/>
            <p:cNvSpPr txBox="1"/>
            <p:nvPr/>
          </p:nvSpPr>
          <p:spPr>
            <a:xfrm>
              <a:off x="5775959" y="1446441"/>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268" name="Google Shape;268;p38"/>
            <p:cNvSpPr/>
            <p:nvPr/>
          </p:nvSpPr>
          <p:spPr>
            <a:xfrm>
              <a:off x="5745479" y="1446441"/>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69" name="Google Shape;269;p38"/>
          <p:cNvGrpSpPr/>
          <p:nvPr/>
        </p:nvGrpSpPr>
        <p:grpSpPr>
          <a:xfrm>
            <a:off x="6126479" y="2370921"/>
            <a:ext cx="5302980" cy="623700"/>
            <a:chOff x="5745479" y="2218524"/>
            <a:chExt cx="5302980" cy="623700"/>
          </a:xfrm>
        </p:grpSpPr>
        <p:sp>
          <p:nvSpPr>
            <p:cNvPr id="270" name="Google Shape;270;p38"/>
            <p:cNvSpPr txBox="1"/>
            <p:nvPr/>
          </p:nvSpPr>
          <p:spPr>
            <a:xfrm>
              <a:off x="5775959" y="2218524"/>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271" name="Google Shape;271;p38"/>
            <p:cNvSpPr/>
            <p:nvPr/>
          </p:nvSpPr>
          <p:spPr>
            <a:xfrm>
              <a:off x="5745479" y="2218524"/>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72" name="Google Shape;272;p38"/>
          <p:cNvGrpSpPr/>
          <p:nvPr/>
        </p:nvGrpSpPr>
        <p:grpSpPr>
          <a:xfrm>
            <a:off x="6126479" y="3295402"/>
            <a:ext cx="5302980" cy="623700"/>
            <a:chOff x="5745479" y="2990608"/>
            <a:chExt cx="5302980" cy="623700"/>
          </a:xfrm>
        </p:grpSpPr>
        <p:sp>
          <p:nvSpPr>
            <p:cNvPr id="273" name="Google Shape;273;p38"/>
            <p:cNvSpPr txBox="1"/>
            <p:nvPr/>
          </p:nvSpPr>
          <p:spPr>
            <a:xfrm>
              <a:off x="5775959" y="2990608"/>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274" name="Google Shape;274;p38"/>
            <p:cNvSpPr/>
            <p:nvPr/>
          </p:nvSpPr>
          <p:spPr>
            <a:xfrm>
              <a:off x="5745479" y="2990608"/>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75" name="Google Shape;275;p38"/>
          <p:cNvGrpSpPr/>
          <p:nvPr/>
        </p:nvGrpSpPr>
        <p:grpSpPr>
          <a:xfrm>
            <a:off x="6126479" y="4219882"/>
            <a:ext cx="5302980" cy="623700"/>
            <a:chOff x="5745479" y="3762679"/>
            <a:chExt cx="5302980" cy="623700"/>
          </a:xfrm>
        </p:grpSpPr>
        <p:sp>
          <p:nvSpPr>
            <p:cNvPr id="276" name="Google Shape;276;p38"/>
            <p:cNvSpPr txBox="1"/>
            <p:nvPr/>
          </p:nvSpPr>
          <p:spPr>
            <a:xfrm>
              <a:off x="5775959" y="3762679"/>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277" name="Google Shape;277;p38"/>
            <p:cNvSpPr/>
            <p:nvPr/>
          </p:nvSpPr>
          <p:spPr>
            <a:xfrm>
              <a:off x="5745479" y="3762692"/>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78" name="Google Shape;278;p38"/>
          <p:cNvGrpSpPr/>
          <p:nvPr/>
        </p:nvGrpSpPr>
        <p:grpSpPr>
          <a:xfrm>
            <a:off x="6126479" y="5144363"/>
            <a:ext cx="5302980" cy="623700"/>
            <a:chOff x="5745479" y="4534763"/>
            <a:chExt cx="5302980" cy="623700"/>
          </a:xfrm>
        </p:grpSpPr>
        <p:sp>
          <p:nvSpPr>
            <p:cNvPr id="279" name="Google Shape;279;p38"/>
            <p:cNvSpPr txBox="1"/>
            <p:nvPr/>
          </p:nvSpPr>
          <p:spPr>
            <a:xfrm>
              <a:off x="5775959" y="4534763"/>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280" name="Google Shape;280;p38"/>
            <p:cNvSpPr/>
            <p:nvPr/>
          </p:nvSpPr>
          <p:spPr>
            <a:xfrm>
              <a:off x="5745479" y="4534763"/>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sp>
        <p:nvSpPr>
          <p:cNvPr id="281" name="Google Shape;281;p38"/>
          <p:cNvSpPr txBox="1"/>
          <p:nvPr>
            <p:ph idx="2" type="body"/>
          </p:nvPr>
        </p:nvSpPr>
        <p:spPr>
          <a:xfrm>
            <a:off x="6126475" y="1531513"/>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282" name="Google Shape;282;p38"/>
          <p:cNvSpPr txBox="1"/>
          <p:nvPr>
            <p:ph idx="3" type="body"/>
          </p:nvPr>
        </p:nvSpPr>
        <p:spPr>
          <a:xfrm>
            <a:off x="6126475" y="2457324"/>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283" name="Google Shape;283;p38"/>
          <p:cNvSpPr txBox="1"/>
          <p:nvPr>
            <p:ph idx="4" type="body"/>
          </p:nvPr>
        </p:nvSpPr>
        <p:spPr>
          <a:xfrm>
            <a:off x="6126475" y="3381798"/>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284" name="Google Shape;284;p38"/>
          <p:cNvSpPr txBox="1"/>
          <p:nvPr>
            <p:ph idx="5" type="body"/>
          </p:nvPr>
        </p:nvSpPr>
        <p:spPr>
          <a:xfrm>
            <a:off x="6126475" y="4306276"/>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285" name="Google Shape;285;p38"/>
          <p:cNvSpPr txBox="1"/>
          <p:nvPr>
            <p:ph idx="6" type="body"/>
          </p:nvPr>
        </p:nvSpPr>
        <p:spPr>
          <a:xfrm>
            <a:off x="6126475" y="5230750"/>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grpSp>
        <p:nvGrpSpPr>
          <p:cNvPr id="286" name="Google Shape;286;p38"/>
          <p:cNvGrpSpPr/>
          <p:nvPr/>
        </p:nvGrpSpPr>
        <p:grpSpPr>
          <a:xfrm>
            <a:off x="0" y="5980278"/>
            <a:ext cx="12191479" cy="127050"/>
            <a:chOff x="0" y="9863563"/>
            <a:chExt cx="20104682" cy="209550"/>
          </a:xfrm>
        </p:grpSpPr>
        <p:sp>
          <p:nvSpPr>
            <p:cNvPr id="287" name="Google Shape;287;p3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88" name="Google Shape;288;p3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89" name="Google Shape;289;p3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90" name="Google Shape;290;p3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291" name="Google Shape;291;p38"/>
          <p:cNvGrpSpPr/>
          <p:nvPr/>
        </p:nvGrpSpPr>
        <p:grpSpPr>
          <a:xfrm>
            <a:off x="10472612" y="6300976"/>
            <a:ext cx="1450594" cy="352728"/>
            <a:chOff x="17270138" y="10392506"/>
            <a:chExt cx="2392141" cy="581772"/>
          </a:xfrm>
        </p:grpSpPr>
        <p:grpSp>
          <p:nvGrpSpPr>
            <p:cNvPr id="292" name="Google Shape;292;p38"/>
            <p:cNvGrpSpPr/>
            <p:nvPr/>
          </p:nvGrpSpPr>
          <p:grpSpPr>
            <a:xfrm>
              <a:off x="17879688" y="10615449"/>
              <a:ext cx="479402" cy="221678"/>
              <a:chOff x="17879688" y="10615449"/>
              <a:chExt cx="479402" cy="221678"/>
            </a:xfrm>
          </p:grpSpPr>
          <p:pic>
            <p:nvPicPr>
              <p:cNvPr id="293" name="Google Shape;293;p3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94" name="Google Shape;294;p3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95" name="Google Shape;295;p3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96" name="Google Shape;296;p3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97" name="Google Shape;297;p3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98" name="Google Shape;298;p38"/>
            <p:cNvGrpSpPr/>
            <p:nvPr/>
          </p:nvGrpSpPr>
          <p:grpSpPr>
            <a:xfrm>
              <a:off x="17270138" y="10697205"/>
              <a:ext cx="448309" cy="277073"/>
              <a:chOff x="17270138" y="10697205"/>
              <a:chExt cx="448309" cy="277073"/>
            </a:xfrm>
          </p:grpSpPr>
          <p:sp>
            <p:nvSpPr>
              <p:cNvPr id="299" name="Google Shape;299;p3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00" name="Google Shape;300;p3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01" name="Google Shape;301;p3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302" name="Google Shape;302;p3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p:cSld name="Two Content_1">
    <p:spTree>
      <p:nvGrpSpPr>
        <p:cNvPr id="303" name="Shape 303"/>
        <p:cNvGrpSpPr/>
        <p:nvPr/>
      </p:nvGrpSpPr>
      <p:grpSpPr>
        <a:xfrm>
          <a:off x="0" y="0"/>
          <a:ext cx="0" cy="0"/>
          <a:chOff x="0" y="0"/>
          <a:chExt cx="0" cy="0"/>
        </a:xfrm>
      </p:grpSpPr>
      <p:graphicFrame>
        <p:nvGraphicFramePr>
          <p:cNvPr id="304" name="Google Shape;304;p39"/>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05" name="Google Shape;305;p39"/>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06" name="Google Shape;306;p3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07" name="Google Shape;307;p39"/>
          <p:cNvSpPr txBox="1"/>
          <p:nvPr>
            <p:ph idx="1" type="body"/>
          </p:nvPr>
        </p:nvSpPr>
        <p:spPr>
          <a:xfrm>
            <a:off x="685800" y="1524000"/>
            <a:ext cx="4432200" cy="438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308" name="Google Shape;308;p39"/>
          <p:cNvSpPr txBox="1"/>
          <p:nvPr>
            <p:ph idx="2" type="body"/>
          </p:nvPr>
        </p:nvSpPr>
        <p:spPr>
          <a:xfrm>
            <a:off x="6191050" y="1600200"/>
            <a:ext cx="51327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09" name="Google Shape;309;p39"/>
          <p:cNvSpPr txBox="1"/>
          <p:nvPr>
            <p:ph idx="3" type="body"/>
          </p:nvPr>
        </p:nvSpPr>
        <p:spPr>
          <a:xfrm>
            <a:off x="6191050" y="3883950"/>
            <a:ext cx="51327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grpSp>
        <p:nvGrpSpPr>
          <p:cNvPr id="310" name="Google Shape;310;p39"/>
          <p:cNvGrpSpPr/>
          <p:nvPr/>
        </p:nvGrpSpPr>
        <p:grpSpPr>
          <a:xfrm>
            <a:off x="0" y="5980278"/>
            <a:ext cx="12191479" cy="127050"/>
            <a:chOff x="0" y="9863563"/>
            <a:chExt cx="20104682" cy="209550"/>
          </a:xfrm>
        </p:grpSpPr>
        <p:sp>
          <p:nvSpPr>
            <p:cNvPr id="311" name="Google Shape;311;p3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12" name="Google Shape;312;p3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13" name="Google Shape;313;p3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14" name="Google Shape;314;p3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315" name="Google Shape;315;p39"/>
          <p:cNvGrpSpPr/>
          <p:nvPr/>
        </p:nvGrpSpPr>
        <p:grpSpPr>
          <a:xfrm>
            <a:off x="10472612" y="6300976"/>
            <a:ext cx="1450594" cy="352728"/>
            <a:chOff x="17270138" y="10392506"/>
            <a:chExt cx="2392141" cy="581772"/>
          </a:xfrm>
        </p:grpSpPr>
        <p:grpSp>
          <p:nvGrpSpPr>
            <p:cNvPr id="316" name="Google Shape;316;p39"/>
            <p:cNvGrpSpPr/>
            <p:nvPr/>
          </p:nvGrpSpPr>
          <p:grpSpPr>
            <a:xfrm>
              <a:off x="17879688" y="10615449"/>
              <a:ext cx="479402" cy="221678"/>
              <a:chOff x="17879688" y="10615449"/>
              <a:chExt cx="479402" cy="221678"/>
            </a:xfrm>
          </p:grpSpPr>
          <p:pic>
            <p:nvPicPr>
              <p:cNvPr id="317" name="Google Shape;317;p3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318" name="Google Shape;318;p3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319" name="Google Shape;319;p3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0" name="Google Shape;320;p3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1" name="Google Shape;321;p3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322" name="Google Shape;322;p39"/>
            <p:cNvGrpSpPr/>
            <p:nvPr/>
          </p:nvGrpSpPr>
          <p:grpSpPr>
            <a:xfrm>
              <a:off x="17270138" y="10697205"/>
              <a:ext cx="448309" cy="277073"/>
              <a:chOff x="17270138" y="10697205"/>
              <a:chExt cx="448309" cy="277073"/>
            </a:xfrm>
          </p:grpSpPr>
          <p:sp>
            <p:nvSpPr>
              <p:cNvPr id="323" name="Google Shape;323;p3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4" name="Google Shape;324;p3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5" name="Google Shape;325;p3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326" name="Google Shape;326;p3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1">
  <p:cSld name="Two Content_1_2">
    <p:spTree>
      <p:nvGrpSpPr>
        <p:cNvPr id="327" name="Shape 327"/>
        <p:cNvGrpSpPr/>
        <p:nvPr/>
      </p:nvGrpSpPr>
      <p:grpSpPr>
        <a:xfrm>
          <a:off x="0" y="0"/>
          <a:ext cx="0" cy="0"/>
          <a:chOff x="0" y="0"/>
          <a:chExt cx="0" cy="0"/>
        </a:xfrm>
      </p:grpSpPr>
      <p:graphicFrame>
        <p:nvGraphicFramePr>
          <p:cNvPr id="328" name="Google Shape;328;p40"/>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29" name="Google Shape;329;p4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30" name="Google Shape;330;p4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31" name="Google Shape;331;p40"/>
          <p:cNvSpPr txBox="1"/>
          <p:nvPr>
            <p:ph idx="1" type="body"/>
          </p:nvPr>
        </p:nvSpPr>
        <p:spPr>
          <a:xfrm>
            <a:off x="6705600" y="1524000"/>
            <a:ext cx="4432200" cy="438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332" name="Google Shape;332;p40"/>
          <p:cNvSpPr txBox="1"/>
          <p:nvPr>
            <p:ph idx="2" type="body"/>
          </p:nvPr>
        </p:nvSpPr>
        <p:spPr>
          <a:xfrm>
            <a:off x="1619050" y="1600200"/>
            <a:ext cx="44322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33" name="Google Shape;333;p40"/>
          <p:cNvSpPr txBox="1"/>
          <p:nvPr>
            <p:ph idx="3" type="body"/>
          </p:nvPr>
        </p:nvSpPr>
        <p:spPr>
          <a:xfrm>
            <a:off x="1619050" y="3883950"/>
            <a:ext cx="44322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34" name="Google Shape;334;p40"/>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4 points">
  <p:cSld name="Two Content_1_1">
    <p:spTree>
      <p:nvGrpSpPr>
        <p:cNvPr id="335" name="Shape 335"/>
        <p:cNvGrpSpPr/>
        <p:nvPr/>
      </p:nvGrpSpPr>
      <p:grpSpPr>
        <a:xfrm>
          <a:off x="0" y="0"/>
          <a:ext cx="0" cy="0"/>
          <a:chOff x="0" y="0"/>
          <a:chExt cx="0" cy="0"/>
        </a:xfrm>
      </p:grpSpPr>
      <p:graphicFrame>
        <p:nvGraphicFramePr>
          <p:cNvPr id="336" name="Google Shape;336;p41"/>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1</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3</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2</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4</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fld id="{00000000-1234-1234-1234-123412341234}" type="slidenum">
                        <a:rPr lang="en-US">
                          <a:solidFill>
                            <a:srgbClr val="FFFFFF"/>
                          </a:solidFill>
                        </a:rPr>
                        <a:t>‹#›</a:t>
                      </a:fld>
                      <a:endParaRPr>
                        <a:solidFill>
                          <a:srgbClr val="FFFFFF"/>
                        </a:solidFill>
                      </a:endParaRPr>
                    </a:p>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37" name="Google Shape;337;p41"/>
          <p:cNvSpPr txBox="1"/>
          <p:nvPr>
            <p:ph idx="1" type="body"/>
          </p:nvPr>
        </p:nvSpPr>
        <p:spPr>
          <a:xfrm>
            <a:off x="236015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338" name="Google Shape;338;p41"/>
          <p:cNvSpPr txBox="1"/>
          <p:nvPr>
            <p:ph idx="2" type="body"/>
          </p:nvPr>
        </p:nvSpPr>
        <p:spPr>
          <a:xfrm>
            <a:off x="2360150" y="3810000"/>
            <a:ext cx="2966100" cy="150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39" name="Google Shape;339;p41"/>
          <p:cNvSpPr txBox="1"/>
          <p:nvPr>
            <p:ph idx="3" type="body"/>
          </p:nvPr>
        </p:nvSpPr>
        <p:spPr>
          <a:xfrm>
            <a:off x="6939900" y="1552400"/>
            <a:ext cx="2966100" cy="150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40" name="Google Shape;340;p41"/>
          <p:cNvSpPr txBox="1"/>
          <p:nvPr>
            <p:ph idx="4" type="body"/>
          </p:nvPr>
        </p:nvSpPr>
        <p:spPr>
          <a:xfrm>
            <a:off x="6939900" y="3810000"/>
            <a:ext cx="2966100" cy="150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41" name="Google Shape;341;p41"/>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42" name="Google Shape;342;p4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43" name="Google Shape;343;p41"/>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
  <p:cSld name="Title and Content">
    <p:spTree>
      <p:nvGrpSpPr>
        <p:cNvPr id="344" name="Shape 344"/>
        <p:cNvGrpSpPr/>
        <p:nvPr/>
      </p:nvGrpSpPr>
      <p:grpSpPr>
        <a:xfrm>
          <a:off x="0" y="0"/>
          <a:ext cx="0" cy="0"/>
          <a:chOff x="0" y="0"/>
          <a:chExt cx="0" cy="0"/>
        </a:xfrm>
      </p:grpSpPr>
      <p:graphicFrame>
        <p:nvGraphicFramePr>
          <p:cNvPr id="345" name="Google Shape;345;p42"/>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46" name="Google Shape;346;p42"/>
          <p:cNvSpPr txBox="1"/>
          <p:nvPr>
            <p:ph idx="1" type="subTitle"/>
          </p:nvPr>
        </p:nvSpPr>
        <p:spPr>
          <a:xfrm>
            <a:off x="13993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347" name="Google Shape;347;p42"/>
          <p:cNvSpPr txBox="1"/>
          <p:nvPr>
            <p:ph idx="2" type="body"/>
          </p:nvPr>
        </p:nvSpPr>
        <p:spPr>
          <a:xfrm>
            <a:off x="13993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348" name="Google Shape;348;p42"/>
          <p:cNvCxnSpPr/>
          <p:nvPr/>
        </p:nvCxnSpPr>
        <p:spPr>
          <a:xfrm>
            <a:off x="11485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349" name="Google Shape;349;p42"/>
          <p:cNvSpPr txBox="1"/>
          <p:nvPr>
            <p:ph idx="3" type="subTitle"/>
          </p:nvPr>
        </p:nvSpPr>
        <p:spPr>
          <a:xfrm>
            <a:off x="1399360" y="386902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50" name="Google Shape;350;p42"/>
          <p:cNvSpPr txBox="1"/>
          <p:nvPr>
            <p:ph idx="4" type="body"/>
          </p:nvPr>
        </p:nvSpPr>
        <p:spPr>
          <a:xfrm>
            <a:off x="1399360" y="432802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cxnSp>
        <p:nvCxnSpPr>
          <p:cNvPr id="351" name="Google Shape;351;p42"/>
          <p:cNvCxnSpPr/>
          <p:nvPr/>
        </p:nvCxnSpPr>
        <p:spPr>
          <a:xfrm>
            <a:off x="11485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352" name="Google Shape;352;p42"/>
          <p:cNvSpPr txBox="1"/>
          <p:nvPr>
            <p:ph idx="5" type="subTitle"/>
          </p:nvPr>
        </p:nvSpPr>
        <p:spPr>
          <a:xfrm>
            <a:off x="6409960" y="171082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53" name="Google Shape;353;p42"/>
          <p:cNvSpPr txBox="1"/>
          <p:nvPr>
            <p:ph idx="6" type="body"/>
          </p:nvPr>
        </p:nvSpPr>
        <p:spPr>
          <a:xfrm>
            <a:off x="6409960" y="216982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cxnSp>
        <p:nvCxnSpPr>
          <p:cNvPr id="354" name="Google Shape;354;p42"/>
          <p:cNvCxnSpPr/>
          <p:nvPr/>
        </p:nvCxnSpPr>
        <p:spPr>
          <a:xfrm>
            <a:off x="61591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355" name="Google Shape;355;p42"/>
          <p:cNvSpPr txBox="1"/>
          <p:nvPr>
            <p:ph idx="7" type="subTitle"/>
          </p:nvPr>
        </p:nvSpPr>
        <p:spPr>
          <a:xfrm>
            <a:off x="6409960" y="386902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56" name="Google Shape;356;p42"/>
          <p:cNvSpPr txBox="1"/>
          <p:nvPr>
            <p:ph idx="8" type="body"/>
          </p:nvPr>
        </p:nvSpPr>
        <p:spPr>
          <a:xfrm>
            <a:off x="6409960" y="432802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cxnSp>
        <p:nvCxnSpPr>
          <p:cNvPr id="357" name="Google Shape;357;p42"/>
          <p:cNvCxnSpPr/>
          <p:nvPr/>
        </p:nvCxnSpPr>
        <p:spPr>
          <a:xfrm>
            <a:off x="61591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358" name="Google Shape;358;p42"/>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59" name="Google Shape;359;p42"/>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60" name="Google Shape;360;p42"/>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p:cSld name="Title and Content_1">
    <p:spTree>
      <p:nvGrpSpPr>
        <p:cNvPr id="361" name="Shape 361"/>
        <p:cNvGrpSpPr/>
        <p:nvPr/>
      </p:nvGrpSpPr>
      <p:grpSpPr>
        <a:xfrm>
          <a:off x="0" y="0"/>
          <a:ext cx="0" cy="0"/>
          <a:chOff x="0" y="0"/>
          <a:chExt cx="0" cy="0"/>
        </a:xfrm>
      </p:grpSpPr>
      <p:sp>
        <p:nvSpPr>
          <p:cNvPr id="362" name="Google Shape;362;p43"/>
          <p:cNvSpPr/>
          <p:nvPr/>
        </p:nvSpPr>
        <p:spPr>
          <a:xfrm>
            <a:off x="5986150" y="12725"/>
            <a:ext cx="62058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3"/>
          <p:cNvSpPr txBox="1"/>
          <p:nvPr>
            <p:ph idx="1" type="subTitle"/>
          </p:nvPr>
        </p:nvSpPr>
        <p:spPr>
          <a:xfrm>
            <a:off x="1003810" y="214903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64" name="Google Shape;364;p43"/>
          <p:cNvSpPr txBox="1"/>
          <p:nvPr>
            <p:ph idx="2" type="body"/>
          </p:nvPr>
        </p:nvSpPr>
        <p:spPr>
          <a:xfrm>
            <a:off x="1003810" y="260803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363636"/>
              </a:buClr>
              <a:buSzPts val="1800"/>
              <a:buChar char="■"/>
              <a:defRPr>
                <a:solidFill>
                  <a:srgbClr val="363636"/>
                </a:solidFill>
              </a:defRPr>
            </a:lvl1pPr>
            <a:lvl2pPr indent="-342900" lvl="1" marL="914400" rtl="0">
              <a:spcBef>
                <a:spcPts val="0"/>
              </a:spcBef>
              <a:spcAft>
                <a:spcPts val="0"/>
              </a:spcAft>
              <a:buClr>
                <a:srgbClr val="363636"/>
              </a:buClr>
              <a:buSzPts val="1800"/>
              <a:buChar char="□"/>
              <a:defRPr>
                <a:solidFill>
                  <a:srgbClr val="363636"/>
                </a:solidFill>
              </a:defRPr>
            </a:lvl2pPr>
            <a:lvl3pPr indent="-342900" lvl="2" marL="1371600" rtl="0">
              <a:spcBef>
                <a:spcPts val="0"/>
              </a:spcBef>
              <a:spcAft>
                <a:spcPts val="0"/>
              </a:spcAft>
              <a:buClr>
                <a:srgbClr val="363636"/>
              </a:buClr>
              <a:buSzPts val="1800"/>
              <a:buChar char="■"/>
              <a:defRPr>
                <a:solidFill>
                  <a:srgbClr val="363636"/>
                </a:solidFill>
              </a:defRPr>
            </a:lvl3pPr>
            <a:lvl4pPr indent="-342900" lvl="3" marL="1828800" rtl="0">
              <a:spcBef>
                <a:spcPts val="0"/>
              </a:spcBef>
              <a:spcAft>
                <a:spcPts val="0"/>
              </a:spcAft>
              <a:buClr>
                <a:srgbClr val="363636"/>
              </a:buClr>
              <a:buSzPts val="1800"/>
              <a:buChar char="■"/>
              <a:defRPr>
                <a:solidFill>
                  <a:srgbClr val="363636"/>
                </a:solidFill>
              </a:defRPr>
            </a:lvl4pPr>
            <a:lvl5pPr indent="-342900" lvl="4" marL="2286000" rtl="0">
              <a:spcBef>
                <a:spcPts val="0"/>
              </a:spcBef>
              <a:spcAft>
                <a:spcPts val="0"/>
              </a:spcAft>
              <a:buClr>
                <a:srgbClr val="363636"/>
              </a:buClr>
              <a:buSzPts val="1800"/>
              <a:buChar char="□"/>
              <a:defRPr>
                <a:solidFill>
                  <a:srgbClr val="363636"/>
                </a:solidFill>
              </a:defRPr>
            </a:lvl5pPr>
            <a:lvl6pPr indent="-342900" lvl="5" marL="2743200" rtl="0">
              <a:spcBef>
                <a:spcPts val="0"/>
              </a:spcBef>
              <a:spcAft>
                <a:spcPts val="0"/>
              </a:spcAft>
              <a:buClr>
                <a:srgbClr val="363636"/>
              </a:buClr>
              <a:buSzPts val="1800"/>
              <a:buChar char="■"/>
              <a:defRPr>
                <a:solidFill>
                  <a:srgbClr val="363636"/>
                </a:solidFill>
              </a:defRPr>
            </a:lvl6pPr>
            <a:lvl7pPr indent="-342900" lvl="6" marL="3200400" rtl="0">
              <a:spcBef>
                <a:spcPts val="0"/>
              </a:spcBef>
              <a:spcAft>
                <a:spcPts val="0"/>
              </a:spcAft>
              <a:buClr>
                <a:srgbClr val="363636"/>
              </a:buClr>
              <a:buSzPts val="1800"/>
              <a:buChar char="■"/>
              <a:defRPr>
                <a:solidFill>
                  <a:srgbClr val="363636"/>
                </a:solidFill>
              </a:defRPr>
            </a:lvl7pPr>
            <a:lvl8pPr indent="-342900" lvl="7" marL="3657600" rtl="0">
              <a:spcBef>
                <a:spcPts val="0"/>
              </a:spcBef>
              <a:spcAft>
                <a:spcPts val="0"/>
              </a:spcAft>
              <a:buClr>
                <a:srgbClr val="363636"/>
              </a:buClr>
              <a:buSzPts val="1800"/>
              <a:buChar char="□"/>
              <a:defRPr>
                <a:solidFill>
                  <a:srgbClr val="363636"/>
                </a:solidFill>
              </a:defRPr>
            </a:lvl8pPr>
            <a:lvl9pPr indent="-342900" lvl="8" marL="4114800" rtl="0">
              <a:spcBef>
                <a:spcPts val="0"/>
              </a:spcBef>
              <a:spcAft>
                <a:spcPts val="0"/>
              </a:spcAft>
              <a:buClr>
                <a:srgbClr val="363636"/>
              </a:buClr>
              <a:buSzPts val="1800"/>
              <a:buChar char="■"/>
              <a:defRPr>
                <a:solidFill>
                  <a:srgbClr val="363636"/>
                </a:solidFill>
              </a:defRPr>
            </a:lvl9pPr>
          </a:lstStyle>
          <a:p/>
        </p:txBody>
      </p:sp>
      <p:sp>
        <p:nvSpPr>
          <p:cNvPr id="365" name="Google Shape;365;p43"/>
          <p:cNvSpPr txBox="1"/>
          <p:nvPr>
            <p:ph idx="3" type="subTitle"/>
          </p:nvPr>
        </p:nvSpPr>
        <p:spPr>
          <a:xfrm>
            <a:off x="7090050" y="2165192"/>
            <a:ext cx="4170900" cy="2903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FFFFFF"/>
                </a:solidFill>
                <a:latin typeface="Muli"/>
                <a:ea typeface="Muli"/>
                <a:cs typeface="Muli"/>
                <a:sym typeface="Muli"/>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366" name="Google Shape;366;p43"/>
          <p:cNvSpPr txBox="1"/>
          <p:nvPr>
            <p:ph idx="4" type="body"/>
          </p:nvPr>
        </p:nvSpPr>
        <p:spPr>
          <a:xfrm>
            <a:off x="7055110" y="262418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FFFFFF"/>
              </a:buClr>
              <a:buSzPts val="1800"/>
              <a:buChar char="■"/>
              <a:defRPr>
                <a:solidFill>
                  <a:srgbClr val="FFFFFF"/>
                </a:solidFill>
              </a:defRPr>
            </a:lvl1pPr>
            <a:lvl2pPr indent="-342900" lvl="1" marL="914400" rtl="0">
              <a:spcBef>
                <a:spcPts val="0"/>
              </a:spcBef>
              <a:spcAft>
                <a:spcPts val="0"/>
              </a:spcAft>
              <a:buClr>
                <a:srgbClr val="FFFFFF"/>
              </a:buClr>
              <a:buSzPts val="1800"/>
              <a:buChar char="□"/>
              <a:defRPr>
                <a:solidFill>
                  <a:srgbClr val="FFFFFF"/>
                </a:solidFill>
              </a:defRPr>
            </a:lvl2pPr>
            <a:lvl3pPr indent="-342900" lvl="2" marL="1371600" rtl="0">
              <a:spcBef>
                <a:spcPts val="0"/>
              </a:spcBef>
              <a:spcAft>
                <a:spcPts val="0"/>
              </a:spcAft>
              <a:buClr>
                <a:srgbClr val="FFFFFF"/>
              </a:buClr>
              <a:buSzPts val="1800"/>
              <a:buChar char="■"/>
              <a:defRPr>
                <a:solidFill>
                  <a:srgbClr val="FFFFFF"/>
                </a:solidFill>
              </a:defRPr>
            </a:lvl3pPr>
            <a:lvl4pPr indent="-342900" lvl="3" marL="1828800" rtl="0">
              <a:spcBef>
                <a:spcPts val="0"/>
              </a:spcBef>
              <a:spcAft>
                <a:spcPts val="0"/>
              </a:spcAft>
              <a:buClr>
                <a:srgbClr val="FFFFFF"/>
              </a:buClr>
              <a:buSzPts val="1800"/>
              <a:buChar char="■"/>
              <a:defRPr>
                <a:solidFill>
                  <a:srgbClr val="FFFFFF"/>
                </a:solidFill>
              </a:defRPr>
            </a:lvl4pPr>
            <a:lvl5pPr indent="-342900" lvl="4" marL="2286000" rtl="0">
              <a:spcBef>
                <a:spcPts val="0"/>
              </a:spcBef>
              <a:spcAft>
                <a:spcPts val="0"/>
              </a:spcAft>
              <a:buClr>
                <a:srgbClr val="FFFFFF"/>
              </a:buClr>
              <a:buSzPts val="1800"/>
              <a:buChar char="□"/>
              <a:defRPr>
                <a:solidFill>
                  <a:srgbClr val="FFFFFF"/>
                </a:solidFill>
              </a:defRPr>
            </a:lvl5pPr>
            <a:lvl6pPr indent="-342900" lvl="5" marL="2743200" rtl="0">
              <a:spcBef>
                <a:spcPts val="0"/>
              </a:spcBef>
              <a:spcAft>
                <a:spcPts val="0"/>
              </a:spcAft>
              <a:buClr>
                <a:srgbClr val="FFFFFF"/>
              </a:buClr>
              <a:buSzPts val="1800"/>
              <a:buChar char="■"/>
              <a:defRPr>
                <a:solidFill>
                  <a:srgbClr val="FFFFFF"/>
                </a:solidFill>
              </a:defRPr>
            </a:lvl6pPr>
            <a:lvl7pPr indent="-342900" lvl="6" marL="3200400" rtl="0">
              <a:spcBef>
                <a:spcPts val="0"/>
              </a:spcBef>
              <a:spcAft>
                <a:spcPts val="0"/>
              </a:spcAft>
              <a:buClr>
                <a:srgbClr val="FFFFFF"/>
              </a:buClr>
              <a:buSzPts val="1800"/>
              <a:buChar char="■"/>
              <a:defRPr>
                <a:solidFill>
                  <a:srgbClr val="FFFFFF"/>
                </a:solidFill>
              </a:defRPr>
            </a:lvl7pPr>
            <a:lvl8pPr indent="-342900" lvl="7" marL="3657600" rtl="0">
              <a:spcBef>
                <a:spcPts val="0"/>
              </a:spcBef>
              <a:spcAft>
                <a:spcPts val="0"/>
              </a:spcAft>
              <a:buClr>
                <a:srgbClr val="FFFFFF"/>
              </a:buClr>
              <a:buSzPts val="1800"/>
              <a:buChar char="□"/>
              <a:defRPr>
                <a:solidFill>
                  <a:srgbClr val="FFFFFF"/>
                </a:solidFill>
              </a:defRPr>
            </a:lvl8pPr>
            <a:lvl9pPr indent="-342900" lvl="8" marL="4114800" rtl="0">
              <a:spcBef>
                <a:spcPts val="0"/>
              </a:spcBef>
              <a:spcAft>
                <a:spcPts val="0"/>
              </a:spcAft>
              <a:buClr>
                <a:srgbClr val="FFFFFF"/>
              </a:buClr>
              <a:buSzPts val="1800"/>
              <a:buChar char="■"/>
              <a:defRPr>
                <a:solidFill>
                  <a:srgbClr val="FFFFFF"/>
                </a:solidFill>
              </a:defRPr>
            </a:lvl9pPr>
          </a:lstStyle>
          <a:p/>
        </p:txBody>
      </p:sp>
      <p:sp>
        <p:nvSpPr>
          <p:cNvPr id="367" name="Google Shape;367;p43"/>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68" name="Google Shape;368;p43"/>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aph Layout">
  <p:cSld name="Title and Content_1_3">
    <p:spTree>
      <p:nvGrpSpPr>
        <p:cNvPr id="369" name="Shape 369"/>
        <p:cNvGrpSpPr/>
        <p:nvPr/>
      </p:nvGrpSpPr>
      <p:grpSpPr>
        <a:xfrm>
          <a:off x="0" y="0"/>
          <a:ext cx="0" cy="0"/>
          <a:chOff x="0" y="0"/>
          <a:chExt cx="0" cy="0"/>
        </a:xfrm>
      </p:grpSpPr>
      <p:sp>
        <p:nvSpPr>
          <p:cNvPr id="370" name="Google Shape;370;p44"/>
          <p:cNvSpPr/>
          <p:nvPr/>
        </p:nvSpPr>
        <p:spPr>
          <a:xfrm>
            <a:off x="8136663" y="0"/>
            <a:ext cx="4053207"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71" name="Google Shape;371;p44"/>
          <p:cNvSpPr txBox="1"/>
          <p:nvPr>
            <p:ph idx="1" type="subTitle"/>
          </p:nvPr>
        </p:nvSpPr>
        <p:spPr>
          <a:xfrm>
            <a:off x="685793" y="1213675"/>
            <a:ext cx="70131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72" name="Google Shape;372;p44"/>
          <p:cNvSpPr txBox="1"/>
          <p:nvPr>
            <p:ph idx="2" type="body"/>
          </p:nvPr>
        </p:nvSpPr>
        <p:spPr>
          <a:xfrm>
            <a:off x="685800" y="6025775"/>
            <a:ext cx="7013100" cy="609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363636"/>
              </a:buClr>
              <a:buSzPts val="1800"/>
              <a:buChar char="■"/>
              <a:defRPr>
                <a:solidFill>
                  <a:srgbClr val="363636"/>
                </a:solidFill>
              </a:defRPr>
            </a:lvl1pPr>
            <a:lvl2pPr indent="-342900" lvl="1" marL="914400" rtl="0">
              <a:spcBef>
                <a:spcPts val="0"/>
              </a:spcBef>
              <a:spcAft>
                <a:spcPts val="0"/>
              </a:spcAft>
              <a:buClr>
                <a:srgbClr val="363636"/>
              </a:buClr>
              <a:buSzPts val="1800"/>
              <a:buChar char="□"/>
              <a:defRPr>
                <a:solidFill>
                  <a:srgbClr val="363636"/>
                </a:solidFill>
              </a:defRPr>
            </a:lvl2pPr>
            <a:lvl3pPr indent="-342900" lvl="2" marL="1371600" rtl="0">
              <a:spcBef>
                <a:spcPts val="0"/>
              </a:spcBef>
              <a:spcAft>
                <a:spcPts val="0"/>
              </a:spcAft>
              <a:buClr>
                <a:srgbClr val="363636"/>
              </a:buClr>
              <a:buSzPts val="1800"/>
              <a:buChar char="■"/>
              <a:defRPr>
                <a:solidFill>
                  <a:srgbClr val="363636"/>
                </a:solidFill>
              </a:defRPr>
            </a:lvl3pPr>
            <a:lvl4pPr indent="-342900" lvl="3" marL="1828800" rtl="0">
              <a:spcBef>
                <a:spcPts val="0"/>
              </a:spcBef>
              <a:spcAft>
                <a:spcPts val="0"/>
              </a:spcAft>
              <a:buClr>
                <a:srgbClr val="363636"/>
              </a:buClr>
              <a:buSzPts val="1800"/>
              <a:buChar char="■"/>
              <a:defRPr>
                <a:solidFill>
                  <a:srgbClr val="363636"/>
                </a:solidFill>
              </a:defRPr>
            </a:lvl4pPr>
            <a:lvl5pPr indent="-342900" lvl="4" marL="2286000" rtl="0">
              <a:spcBef>
                <a:spcPts val="0"/>
              </a:spcBef>
              <a:spcAft>
                <a:spcPts val="0"/>
              </a:spcAft>
              <a:buClr>
                <a:srgbClr val="363636"/>
              </a:buClr>
              <a:buSzPts val="1800"/>
              <a:buChar char="□"/>
              <a:defRPr>
                <a:solidFill>
                  <a:srgbClr val="363636"/>
                </a:solidFill>
              </a:defRPr>
            </a:lvl5pPr>
            <a:lvl6pPr indent="-342900" lvl="5" marL="2743200" rtl="0">
              <a:spcBef>
                <a:spcPts val="0"/>
              </a:spcBef>
              <a:spcAft>
                <a:spcPts val="0"/>
              </a:spcAft>
              <a:buClr>
                <a:srgbClr val="363636"/>
              </a:buClr>
              <a:buSzPts val="1800"/>
              <a:buChar char="■"/>
              <a:defRPr>
                <a:solidFill>
                  <a:srgbClr val="363636"/>
                </a:solidFill>
              </a:defRPr>
            </a:lvl6pPr>
            <a:lvl7pPr indent="-342900" lvl="6" marL="3200400" rtl="0">
              <a:spcBef>
                <a:spcPts val="0"/>
              </a:spcBef>
              <a:spcAft>
                <a:spcPts val="0"/>
              </a:spcAft>
              <a:buClr>
                <a:srgbClr val="363636"/>
              </a:buClr>
              <a:buSzPts val="1800"/>
              <a:buChar char="■"/>
              <a:defRPr>
                <a:solidFill>
                  <a:srgbClr val="363636"/>
                </a:solidFill>
              </a:defRPr>
            </a:lvl7pPr>
            <a:lvl8pPr indent="-342900" lvl="7" marL="3657600" rtl="0">
              <a:spcBef>
                <a:spcPts val="0"/>
              </a:spcBef>
              <a:spcAft>
                <a:spcPts val="0"/>
              </a:spcAft>
              <a:buClr>
                <a:srgbClr val="363636"/>
              </a:buClr>
              <a:buSzPts val="1800"/>
              <a:buChar char="□"/>
              <a:defRPr>
                <a:solidFill>
                  <a:srgbClr val="363636"/>
                </a:solidFill>
              </a:defRPr>
            </a:lvl8pPr>
            <a:lvl9pPr indent="-342900" lvl="8" marL="4114800" rtl="0">
              <a:spcBef>
                <a:spcPts val="0"/>
              </a:spcBef>
              <a:spcAft>
                <a:spcPts val="0"/>
              </a:spcAft>
              <a:buClr>
                <a:srgbClr val="363636"/>
              </a:buClr>
              <a:buSzPts val="1800"/>
              <a:buChar char="■"/>
              <a:defRPr>
                <a:solidFill>
                  <a:srgbClr val="363636"/>
                </a:solidFill>
              </a:defRPr>
            </a:lvl9pPr>
          </a:lstStyle>
          <a:p/>
        </p:txBody>
      </p:sp>
      <p:sp>
        <p:nvSpPr>
          <p:cNvPr id="373" name="Google Shape;373;p44"/>
          <p:cNvSpPr txBox="1"/>
          <p:nvPr>
            <p:ph idx="3" type="subTitle"/>
          </p:nvPr>
        </p:nvSpPr>
        <p:spPr>
          <a:xfrm>
            <a:off x="8561475" y="412600"/>
            <a:ext cx="3197100" cy="1027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FFFFFF"/>
                </a:solidFill>
                <a:latin typeface="Muli"/>
                <a:ea typeface="Muli"/>
                <a:cs typeface="Muli"/>
                <a:sym typeface="Muli"/>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374" name="Google Shape;374;p44"/>
          <p:cNvSpPr txBox="1"/>
          <p:nvPr>
            <p:ph idx="4" type="body"/>
          </p:nvPr>
        </p:nvSpPr>
        <p:spPr>
          <a:xfrm>
            <a:off x="8561475" y="1481202"/>
            <a:ext cx="3197100" cy="1959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FFFFFF"/>
              </a:buClr>
              <a:buSzPts val="1800"/>
              <a:buChar char="■"/>
              <a:defRPr>
                <a:solidFill>
                  <a:srgbClr val="FFFFFF"/>
                </a:solidFill>
              </a:defRPr>
            </a:lvl1pPr>
            <a:lvl2pPr indent="-342900" lvl="1" marL="914400" rtl="0">
              <a:spcBef>
                <a:spcPts val="0"/>
              </a:spcBef>
              <a:spcAft>
                <a:spcPts val="0"/>
              </a:spcAft>
              <a:buClr>
                <a:srgbClr val="FFFFFF"/>
              </a:buClr>
              <a:buSzPts val="1800"/>
              <a:buChar char="□"/>
              <a:defRPr>
                <a:solidFill>
                  <a:srgbClr val="FFFFFF"/>
                </a:solidFill>
              </a:defRPr>
            </a:lvl2pPr>
            <a:lvl3pPr indent="-342900" lvl="2" marL="1371600" rtl="0">
              <a:spcBef>
                <a:spcPts val="0"/>
              </a:spcBef>
              <a:spcAft>
                <a:spcPts val="0"/>
              </a:spcAft>
              <a:buClr>
                <a:srgbClr val="FFFFFF"/>
              </a:buClr>
              <a:buSzPts val="1800"/>
              <a:buChar char="■"/>
              <a:defRPr>
                <a:solidFill>
                  <a:srgbClr val="FFFFFF"/>
                </a:solidFill>
              </a:defRPr>
            </a:lvl3pPr>
            <a:lvl4pPr indent="-342900" lvl="3" marL="1828800" rtl="0">
              <a:spcBef>
                <a:spcPts val="0"/>
              </a:spcBef>
              <a:spcAft>
                <a:spcPts val="0"/>
              </a:spcAft>
              <a:buClr>
                <a:srgbClr val="FFFFFF"/>
              </a:buClr>
              <a:buSzPts val="1800"/>
              <a:buChar char="■"/>
              <a:defRPr>
                <a:solidFill>
                  <a:srgbClr val="FFFFFF"/>
                </a:solidFill>
              </a:defRPr>
            </a:lvl4pPr>
            <a:lvl5pPr indent="-342900" lvl="4" marL="2286000" rtl="0">
              <a:spcBef>
                <a:spcPts val="0"/>
              </a:spcBef>
              <a:spcAft>
                <a:spcPts val="0"/>
              </a:spcAft>
              <a:buClr>
                <a:srgbClr val="FFFFFF"/>
              </a:buClr>
              <a:buSzPts val="1800"/>
              <a:buChar char="□"/>
              <a:defRPr>
                <a:solidFill>
                  <a:srgbClr val="FFFFFF"/>
                </a:solidFill>
              </a:defRPr>
            </a:lvl5pPr>
            <a:lvl6pPr indent="-342900" lvl="5" marL="2743200" rtl="0">
              <a:spcBef>
                <a:spcPts val="0"/>
              </a:spcBef>
              <a:spcAft>
                <a:spcPts val="0"/>
              </a:spcAft>
              <a:buClr>
                <a:srgbClr val="FFFFFF"/>
              </a:buClr>
              <a:buSzPts val="1800"/>
              <a:buChar char="■"/>
              <a:defRPr>
                <a:solidFill>
                  <a:srgbClr val="FFFFFF"/>
                </a:solidFill>
              </a:defRPr>
            </a:lvl6pPr>
            <a:lvl7pPr indent="-342900" lvl="6" marL="3200400" rtl="0">
              <a:spcBef>
                <a:spcPts val="0"/>
              </a:spcBef>
              <a:spcAft>
                <a:spcPts val="0"/>
              </a:spcAft>
              <a:buClr>
                <a:srgbClr val="FFFFFF"/>
              </a:buClr>
              <a:buSzPts val="1800"/>
              <a:buChar char="■"/>
              <a:defRPr>
                <a:solidFill>
                  <a:srgbClr val="FFFFFF"/>
                </a:solidFill>
              </a:defRPr>
            </a:lvl7pPr>
            <a:lvl8pPr indent="-342900" lvl="7" marL="3657600" rtl="0">
              <a:spcBef>
                <a:spcPts val="0"/>
              </a:spcBef>
              <a:spcAft>
                <a:spcPts val="0"/>
              </a:spcAft>
              <a:buClr>
                <a:srgbClr val="FFFFFF"/>
              </a:buClr>
              <a:buSzPts val="1800"/>
              <a:buChar char="□"/>
              <a:defRPr>
                <a:solidFill>
                  <a:srgbClr val="FFFFFF"/>
                </a:solidFill>
              </a:defRPr>
            </a:lvl8pPr>
            <a:lvl9pPr indent="-342900" lvl="8" marL="4114800" rtl="0">
              <a:spcBef>
                <a:spcPts val="0"/>
              </a:spcBef>
              <a:spcAft>
                <a:spcPts val="0"/>
              </a:spcAft>
              <a:buClr>
                <a:srgbClr val="FFFFFF"/>
              </a:buClr>
              <a:buSzPts val="1800"/>
              <a:buChar char="■"/>
              <a:defRPr>
                <a:solidFill>
                  <a:srgbClr val="FFFFFF"/>
                </a:solidFill>
              </a:defRPr>
            </a:lvl9pPr>
          </a:lstStyle>
          <a:p/>
        </p:txBody>
      </p:sp>
      <p:sp>
        <p:nvSpPr>
          <p:cNvPr id="375" name="Google Shape;375;p44"/>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rtl="0">
              <a:buNone/>
              <a:defRPr>
                <a:solidFill>
                  <a:srgbClr val="363636"/>
                </a:solidFill>
              </a:defRPr>
            </a:lvl1pPr>
            <a:lvl2pPr lvl="1" rtl="0">
              <a:buNone/>
              <a:defRPr>
                <a:solidFill>
                  <a:srgbClr val="363636"/>
                </a:solidFill>
              </a:defRPr>
            </a:lvl2pPr>
            <a:lvl3pPr lvl="2" rtl="0">
              <a:buNone/>
              <a:defRPr>
                <a:solidFill>
                  <a:srgbClr val="363636"/>
                </a:solidFill>
              </a:defRPr>
            </a:lvl3pPr>
            <a:lvl4pPr lvl="3" rtl="0">
              <a:buNone/>
              <a:defRPr>
                <a:solidFill>
                  <a:srgbClr val="363636"/>
                </a:solidFill>
              </a:defRPr>
            </a:lvl4pPr>
            <a:lvl5pPr lvl="4" rtl="0">
              <a:buNone/>
              <a:defRPr>
                <a:solidFill>
                  <a:srgbClr val="363636"/>
                </a:solidFill>
              </a:defRPr>
            </a:lvl5pPr>
            <a:lvl6pPr lvl="5" rtl="0">
              <a:buNone/>
              <a:defRPr>
                <a:solidFill>
                  <a:srgbClr val="363636"/>
                </a:solidFill>
              </a:defRPr>
            </a:lvl6pPr>
            <a:lvl7pPr lvl="6" rtl="0">
              <a:buNone/>
              <a:defRPr>
                <a:solidFill>
                  <a:srgbClr val="363636"/>
                </a:solidFill>
              </a:defRPr>
            </a:lvl7pPr>
            <a:lvl8pPr lvl="7" rtl="0">
              <a:buNone/>
              <a:defRPr>
                <a:solidFill>
                  <a:srgbClr val="363636"/>
                </a:solidFill>
              </a:defRPr>
            </a:lvl8pPr>
            <a:lvl9pPr lvl="8" rtl="0">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76" name="Google Shape;376;p44"/>
          <p:cNvSpPr txBox="1"/>
          <p:nvPr>
            <p:ph type="title"/>
          </p:nvPr>
        </p:nvSpPr>
        <p:spPr>
          <a:xfrm>
            <a:off x="685800" y="533400"/>
            <a:ext cx="70131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77" name="Google Shape;377;p44"/>
          <p:cNvSpPr txBox="1"/>
          <p:nvPr>
            <p:ph idx="5" type="subTitle"/>
          </p:nvPr>
        </p:nvSpPr>
        <p:spPr>
          <a:xfrm>
            <a:off x="8561475" y="3482200"/>
            <a:ext cx="3197100" cy="1027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FFFFFF"/>
                </a:solidFill>
                <a:latin typeface="Muli"/>
                <a:ea typeface="Muli"/>
                <a:cs typeface="Muli"/>
                <a:sym typeface="Muli"/>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378" name="Google Shape;378;p44"/>
          <p:cNvSpPr txBox="1"/>
          <p:nvPr>
            <p:ph idx="6" type="body"/>
          </p:nvPr>
        </p:nvSpPr>
        <p:spPr>
          <a:xfrm>
            <a:off x="8561475" y="4550802"/>
            <a:ext cx="3197100" cy="1959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FFFFFF"/>
              </a:buClr>
              <a:buSzPts val="1800"/>
              <a:buChar char="■"/>
              <a:defRPr>
                <a:solidFill>
                  <a:srgbClr val="FFFFFF"/>
                </a:solidFill>
              </a:defRPr>
            </a:lvl1pPr>
            <a:lvl2pPr indent="-342900" lvl="1" marL="914400" rtl="0">
              <a:spcBef>
                <a:spcPts val="0"/>
              </a:spcBef>
              <a:spcAft>
                <a:spcPts val="0"/>
              </a:spcAft>
              <a:buClr>
                <a:srgbClr val="FFFFFF"/>
              </a:buClr>
              <a:buSzPts val="1800"/>
              <a:buChar char="□"/>
              <a:defRPr>
                <a:solidFill>
                  <a:srgbClr val="FFFFFF"/>
                </a:solidFill>
              </a:defRPr>
            </a:lvl2pPr>
            <a:lvl3pPr indent="-342900" lvl="2" marL="1371600" rtl="0">
              <a:spcBef>
                <a:spcPts val="0"/>
              </a:spcBef>
              <a:spcAft>
                <a:spcPts val="0"/>
              </a:spcAft>
              <a:buClr>
                <a:srgbClr val="FFFFFF"/>
              </a:buClr>
              <a:buSzPts val="1800"/>
              <a:buChar char="■"/>
              <a:defRPr>
                <a:solidFill>
                  <a:srgbClr val="FFFFFF"/>
                </a:solidFill>
              </a:defRPr>
            </a:lvl3pPr>
            <a:lvl4pPr indent="-342900" lvl="3" marL="1828800" rtl="0">
              <a:spcBef>
                <a:spcPts val="0"/>
              </a:spcBef>
              <a:spcAft>
                <a:spcPts val="0"/>
              </a:spcAft>
              <a:buClr>
                <a:srgbClr val="FFFFFF"/>
              </a:buClr>
              <a:buSzPts val="1800"/>
              <a:buChar char="■"/>
              <a:defRPr>
                <a:solidFill>
                  <a:srgbClr val="FFFFFF"/>
                </a:solidFill>
              </a:defRPr>
            </a:lvl4pPr>
            <a:lvl5pPr indent="-342900" lvl="4" marL="2286000" rtl="0">
              <a:spcBef>
                <a:spcPts val="0"/>
              </a:spcBef>
              <a:spcAft>
                <a:spcPts val="0"/>
              </a:spcAft>
              <a:buClr>
                <a:srgbClr val="FFFFFF"/>
              </a:buClr>
              <a:buSzPts val="1800"/>
              <a:buChar char="□"/>
              <a:defRPr>
                <a:solidFill>
                  <a:srgbClr val="FFFFFF"/>
                </a:solidFill>
              </a:defRPr>
            </a:lvl5pPr>
            <a:lvl6pPr indent="-342900" lvl="5" marL="2743200" rtl="0">
              <a:spcBef>
                <a:spcPts val="0"/>
              </a:spcBef>
              <a:spcAft>
                <a:spcPts val="0"/>
              </a:spcAft>
              <a:buClr>
                <a:srgbClr val="FFFFFF"/>
              </a:buClr>
              <a:buSzPts val="1800"/>
              <a:buChar char="■"/>
              <a:defRPr>
                <a:solidFill>
                  <a:srgbClr val="FFFFFF"/>
                </a:solidFill>
              </a:defRPr>
            </a:lvl6pPr>
            <a:lvl7pPr indent="-342900" lvl="6" marL="3200400" rtl="0">
              <a:spcBef>
                <a:spcPts val="0"/>
              </a:spcBef>
              <a:spcAft>
                <a:spcPts val="0"/>
              </a:spcAft>
              <a:buClr>
                <a:srgbClr val="FFFFFF"/>
              </a:buClr>
              <a:buSzPts val="1800"/>
              <a:buChar char="■"/>
              <a:defRPr>
                <a:solidFill>
                  <a:srgbClr val="FFFFFF"/>
                </a:solidFill>
              </a:defRPr>
            </a:lvl7pPr>
            <a:lvl8pPr indent="-342900" lvl="7" marL="3657600" rtl="0">
              <a:spcBef>
                <a:spcPts val="0"/>
              </a:spcBef>
              <a:spcAft>
                <a:spcPts val="0"/>
              </a:spcAft>
              <a:buClr>
                <a:srgbClr val="FFFFFF"/>
              </a:buClr>
              <a:buSzPts val="1800"/>
              <a:buChar char="□"/>
              <a:defRPr>
                <a:solidFill>
                  <a:srgbClr val="FFFFFF"/>
                </a:solidFill>
              </a:defRPr>
            </a:lvl8pPr>
            <a:lvl9pPr indent="-342900" lvl="8" marL="4114800" rtl="0">
              <a:spcBef>
                <a:spcPts val="0"/>
              </a:spcBef>
              <a:spcAft>
                <a:spcPts val="0"/>
              </a:spcAft>
              <a:buClr>
                <a:srgbClr val="FFFFFF"/>
              </a:buClr>
              <a:buSzPts val="1800"/>
              <a:buChar char="■"/>
              <a:defRPr>
                <a:solidFill>
                  <a:srgbClr val="FFFFFF"/>
                </a:solidFill>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p:cSld name="Title and Content_1_1">
    <p:spTree>
      <p:nvGrpSpPr>
        <p:cNvPr id="379" name="Shape 379"/>
        <p:cNvGrpSpPr/>
        <p:nvPr/>
      </p:nvGrpSpPr>
      <p:grpSpPr>
        <a:xfrm>
          <a:off x="0" y="0"/>
          <a:ext cx="0" cy="0"/>
          <a:chOff x="0" y="0"/>
          <a:chExt cx="0" cy="0"/>
        </a:xfrm>
      </p:grpSpPr>
      <p:sp>
        <p:nvSpPr>
          <p:cNvPr id="380" name="Google Shape;380;p45"/>
          <p:cNvSpPr/>
          <p:nvPr/>
        </p:nvSpPr>
        <p:spPr>
          <a:xfrm>
            <a:off x="0" y="0"/>
            <a:ext cx="12192000" cy="687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381" name="Google Shape;381;p45"/>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rtl="0">
              <a:buNone/>
              <a:defRPr>
                <a:solidFill>
                  <a:srgbClr val="363636"/>
                </a:solidFill>
              </a:defRPr>
            </a:lvl1pPr>
            <a:lvl2pPr lvl="1" rtl="0">
              <a:buNone/>
              <a:defRPr>
                <a:solidFill>
                  <a:srgbClr val="363636"/>
                </a:solidFill>
              </a:defRPr>
            </a:lvl2pPr>
            <a:lvl3pPr lvl="2" rtl="0">
              <a:buNone/>
              <a:defRPr>
                <a:solidFill>
                  <a:srgbClr val="363636"/>
                </a:solidFill>
              </a:defRPr>
            </a:lvl3pPr>
            <a:lvl4pPr lvl="3" rtl="0">
              <a:buNone/>
              <a:defRPr>
                <a:solidFill>
                  <a:srgbClr val="363636"/>
                </a:solidFill>
              </a:defRPr>
            </a:lvl4pPr>
            <a:lvl5pPr lvl="4" rtl="0">
              <a:buNone/>
              <a:defRPr>
                <a:solidFill>
                  <a:srgbClr val="363636"/>
                </a:solidFill>
              </a:defRPr>
            </a:lvl5pPr>
            <a:lvl6pPr lvl="5" rtl="0">
              <a:buNone/>
              <a:defRPr>
                <a:solidFill>
                  <a:srgbClr val="363636"/>
                </a:solidFill>
              </a:defRPr>
            </a:lvl6pPr>
            <a:lvl7pPr lvl="6" rtl="0">
              <a:buNone/>
              <a:defRPr>
                <a:solidFill>
                  <a:srgbClr val="363636"/>
                </a:solidFill>
              </a:defRPr>
            </a:lvl7pPr>
            <a:lvl8pPr lvl="7" rtl="0">
              <a:buNone/>
              <a:defRPr>
                <a:solidFill>
                  <a:srgbClr val="363636"/>
                </a:solidFill>
              </a:defRPr>
            </a:lvl8pPr>
            <a:lvl9pPr lvl="8" rtl="0">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82" name="Google Shape;382;p45"/>
          <p:cNvSpPr txBox="1"/>
          <p:nvPr>
            <p:ph type="title"/>
          </p:nvPr>
        </p:nvSpPr>
        <p:spPr>
          <a:xfrm>
            <a:off x="958725" y="1864263"/>
            <a:ext cx="5545500" cy="1653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83" name="Google Shape;383;p45"/>
          <p:cNvSpPr txBox="1"/>
          <p:nvPr>
            <p:ph idx="1" type="subTitle"/>
          </p:nvPr>
        </p:nvSpPr>
        <p:spPr>
          <a:xfrm>
            <a:off x="6504225" y="2141775"/>
            <a:ext cx="4450800" cy="3171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Subsection">
  <p:cSld name="Title and Content_1_1_1">
    <p:spTree>
      <p:nvGrpSpPr>
        <p:cNvPr id="384" name="Shape 384"/>
        <p:cNvGrpSpPr/>
        <p:nvPr/>
      </p:nvGrpSpPr>
      <p:grpSpPr>
        <a:xfrm>
          <a:off x="0" y="0"/>
          <a:ext cx="0" cy="0"/>
          <a:chOff x="0" y="0"/>
          <a:chExt cx="0" cy="0"/>
        </a:xfrm>
      </p:grpSpPr>
      <p:sp>
        <p:nvSpPr>
          <p:cNvPr id="385" name="Google Shape;385;p46"/>
          <p:cNvSpPr/>
          <p:nvPr/>
        </p:nvSpPr>
        <p:spPr>
          <a:xfrm>
            <a:off x="685800" y="685800"/>
            <a:ext cx="10818495" cy="54864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86" name="Google Shape;386;p46"/>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rtl="0">
              <a:buNone/>
              <a:defRPr>
                <a:solidFill>
                  <a:srgbClr val="363636"/>
                </a:solidFill>
              </a:defRPr>
            </a:lvl1pPr>
            <a:lvl2pPr lvl="1" rtl="0">
              <a:buNone/>
              <a:defRPr>
                <a:solidFill>
                  <a:srgbClr val="363636"/>
                </a:solidFill>
              </a:defRPr>
            </a:lvl2pPr>
            <a:lvl3pPr lvl="2" rtl="0">
              <a:buNone/>
              <a:defRPr>
                <a:solidFill>
                  <a:srgbClr val="363636"/>
                </a:solidFill>
              </a:defRPr>
            </a:lvl3pPr>
            <a:lvl4pPr lvl="3" rtl="0">
              <a:buNone/>
              <a:defRPr>
                <a:solidFill>
                  <a:srgbClr val="363636"/>
                </a:solidFill>
              </a:defRPr>
            </a:lvl4pPr>
            <a:lvl5pPr lvl="4" rtl="0">
              <a:buNone/>
              <a:defRPr>
                <a:solidFill>
                  <a:srgbClr val="363636"/>
                </a:solidFill>
              </a:defRPr>
            </a:lvl5pPr>
            <a:lvl6pPr lvl="5" rtl="0">
              <a:buNone/>
              <a:defRPr>
                <a:solidFill>
                  <a:srgbClr val="363636"/>
                </a:solidFill>
              </a:defRPr>
            </a:lvl6pPr>
            <a:lvl7pPr lvl="6" rtl="0">
              <a:buNone/>
              <a:defRPr>
                <a:solidFill>
                  <a:srgbClr val="363636"/>
                </a:solidFill>
              </a:defRPr>
            </a:lvl7pPr>
            <a:lvl8pPr lvl="7" rtl="0">
              <a:buNone/>
              <a:defRPr>
                <a:solidFill>
                  <a:srgbClr val="363636"/>
                </a:solidFill>
              </a:defRPr>
            </a:lvl8pPr>
            <a:lvl9pPr lvl="8" rtl="0">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87" name="Google Shape;387;p46"/>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88" name="Google Shape;388;p46"/>
          <p:cNvSpPr txBox="1"/>
          <p:nvPr>
            <p:ph idx="1" type="subTitle"/>
          </p:nvPr>
        </p:nvSpPr>
        <p:spPr>
          <a:xfrm>
            <a:off x="1375700" y="3826025"/>
            <a:ext cx="5329800" cy="10476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Title &amp; Content">
  <p:cSld name="Title and Content_1_1_1_1">
    <p:spTree>
      <p:nvGrpSpPr>
        <p:cNvPr id="389" name="Shape 389"/>
        <p:cNvGrpSpPr/>
        <p:nvPr/>
      </p:nvGrpSpPr>
      <p:grpSpPr>
        <a:xfrm>
          <a:off x="0" y="0"/>
          <a:ext cx="0" cy="0"/>
          <a:chOff x="0" y="0"/>
          <a:chExt cx="0" cy="0"/>
        </a:xfrm>
      </p:grpSpPr>
      <p:graphicFrame>
        <p:nvGraphicFramePr>
          <p:cNvPr id="390" name="Google Shape;390;p47"/>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91" name="Google Shape;391;p4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92" name="Google Shape;392;p47"/>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rtl="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rtl="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rtl="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rtl="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rtl="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rtl="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393" name="Google Shape;393;p4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394" name="Google Shape;394;p47"/>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Compare">
  <p:cSld name="Title and Content_1_1_1_1_1">
    <p:spTree>
      <p:nvGrpSpPr>
        <p:cNvPr id="395" name="Shape 395"/>
        <p:cNvGrpSpPr/>
        <p:nvPr/>
      </p:nvGrpSpPr>
      <p:grpSpPr>
        <a:xfrm>
          <a:off x="0" y="0"/>
          <a:ext cx="0" cy="0"/>
          <a:chOff x="0" y="0"/>
          <a:chExt cx="0" cy="0"/>
        </a:xfrm>
      </p:grpSpPr>
      <p:graphicFrame>
        <p:nvGraphicFramePr>
          <p:cNvPr id="396" name="Google Shape;396;p48"/>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97" name="Google Shape;397;p4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98" name="Google Shape;398;p48"/>
          <p:cNvSpPr txBox="1"/>
          <p:nvPr>
            <p:ph idx="1" type="body"/>
          </p:nvPr>
        </p:nvSpPr>
        <p:spPr>
          <a:xfrm>
            <a:off x="685800" y="1668525"/>
            <a:ext cx="5004300" cy="4183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rtl="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rtl="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rtl="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rtl="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rtl="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rtl="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399" name="Google Shape;399;p48"/>
          <p:cNvSpPr txBox="1"/>
          <p:nvPr>
            <p:ph type="title"/>
          </p:nvPr>
        </p:nvSpPr>
        <p:spPr>
          <a:xfrm>
            <a:off x="685800" y="533400"/>
            <a:ext cx="50160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400" name="Google Shape;400;p48"/>
          <p:cNvSpPr txBox="1"/>
          <p:nvPr>
            <p:ph idx="2" type="body"/>
          </p:nvPr>
        </p:nvSpPr>
        <p:spPr>
          <a:xfrm>
            <a:off x="6414000" y="1668525"/>
            <a:ext cx="5004300" cy="4183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rtl="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rtl="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rtl="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rtl="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rtl="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rtl="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401" name="Google Shape;401;p48"/>
          <p:cNvSpPr txBox="1"/>
          <p:nvPr>
            <p:ph idx="3" type="title"/>
          </p:nvPr>
        </p:nvSpPr>
        <p:spPr>
          <a:xfrm>
            <a:off x="6414000" y="533400"/>
            <a:ext cx="50160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402" name="Google Shape;402;p48"/>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 and Content_1_2">
    <p:spTree>
      <p:nvGrpSpPr>
        <p:cNvPr id="403" name="Shape 403"/>
        <p:cNvGrpSpPr/>
        <p:nvPr/>
      </p:nvGrpSpPr>
      <p:grpSpPr>
        <a:xfrm>
          <a:off x="0" y="0"/>
          <a:ext cx="0" cy="0"/>
          <a:chOff x="0" y="0"/>
          <a:chExt cx="0" cy="0"/>
        </a:xfrm>
      </p:grpSpPr>
      <p:sp>
        <p:nvSpPr>
          <p:cNvPr id="404" name="Google Shape;404;p49"/>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rtl="0" algn="r">
              <a:spcBef>
                <a:spcPts val="0"/>
              </a:spcBef>
              <a:spcAft>
                <a:spcPts val="0"/>
              </a:spcAft>
              <a:buNone/>
              <a:defRPr sz="1200">
                <a:solidFill>
                  <a:srgbClr val="0C2334"/>
                </a:solidFill>
                <a:latin typeface="Source Sans Pro"/>
                <a:ea typeface="Source Sans Pro"/>
                <a:cs typeface="Source Sans Pro"/>
                <a:sym typeface="Source Sans Pro"/>
              </a:defRPr>
            </a:lvl1pPr>
            <a:lvl2pPr indent="0" lvl="1" marL="0" marR="0" rtl="0" algn="r">
              <a:spcBef>
                <a:spcPts val="0"/>
              </a:spcBef>
              <a:spcAft>
                <a:spcPts val="0"/>
              </a:spcAft>
              <a:buNone/>
              <a:defRPr sz="1200">
                <a:solidFill>
                  <a:srgbClr val="0C2334"/>
                </a:solidFill>
                <a:latin typeface="Source Sans Pro"/>
                <a:ea typeface="Source Sans Pro"/>
                <a:cs typeface="Source Sans Pro"/>
                <a:sym typeface="Source Sans Pro"/>
              </a:defRPr>
            </a:lvl2pPr>
            <a:lvl3pPr indent="0" lvl="2" marL="0" marR="0" rtl="0" algn="r">
              <a:spcBef>
                <a:spcPts val="0"/>
              </a:spcBef>
              <a:spcAft>
                <a:spcPts val="0"/>
              </a:spcAft>
              <a:buNone/>
              <a:defRPr sz="1200">
                <a:solidFill>
                  <a:srgbClr val="0C2334"/>
                </a:solidFill>
                <a:latin typeface="Source Sans Pro"/>
                <a:ea typeface="Source Sans Pro"/>
                <a:cs typeface="Source Sans Pro"/>
                <a:sym typeface="Source Sans Pro"/>
              </a:defRPr>
            </a:lvl3pPr>
            <a:lvl4pPr indent="0" lvl="3" marL="0" marR="0" rtl="0" algn="r">
              <a:spcBef>
                <a:spcPts val="0"/>
              </a:spcBef>
              <a:spcAft>
                <a:spcPts val="0"/>
              </a:spcAft>
              <a:buNone/>
              <a:defRPr sz="1200">
                <a:solidFill>
                  <a:srgbClr val="0C2334"/>
                </a:solidFill>
                <a:latin typeface="Source Sans Pro"/>
                <a:ea typeface="Source Sans Pro"/>
                <a:cs typeface="Source Sans Pro"/>
                <a:sym typeface="Source Sans Pro"/>
              </a:defRPr>
            </a:lvl4pPr>
            <a:lvl5pPr indent="0" lvl="4" marL="0" marR="0" rtl="0" algn="r">
              <a:spcBef>
                <a:spcPts val="0"/>
              </a:spcBef>
              <a:spcAft>
                <a:spcPts val="0"/>
              </a:spcAft>
              <a:buNone/>
              <a:defRPr sz="1200">
                <a:solidFill>
                  <a:srgbClr val="0C2334"/>
                </a:solidFill>
                <a:latin typeface="Source Sans Pro"/>
                <a:ea typeface="Source Sans Pro"/>
                <a:cs typeface="Source Sans Pro"/>
                <a:sym typeface="Source Sans Pro"/>
              </a:defRPr>
            </a:lvl5pPr>
            <a:lvl6pPr indent="0" lvl="5" marL="0" marR="0" rtl="0" algn="r">
              <a:spcBef>
                <a:spcPts val="0"/>
              </a:spcBef>
              <a:spcAft>
                <a:spcPts val="0"/>
              </a:spcAft>
              <a:buNone/>
              <a:defRPr sz="1200">
                <a:solidFill>
                  <a:srgbClr val="0C2334"/>
                </a:solidFill>
                <a:latin typeface="Source Sans Pro"/>
                <a:ea typeface="Source Sans Pro"/>
                <a:cs typeface="Source Sans Pro"/>
                <a:sym typeface="Source Sans Pro"/>
              </a:defRPr>
            </a:lvl6pPr>
            <a:lvl7pPr indent="0" lvl="6" marL="0" marR="0" rtl="0" algn="r">
              <a:spcBef>
                <a:spcPts val="0"/>
              </a:spcBef>
              <a:spcAft>
                <a:spcPts val="0"/>
              </a:spcAft>
              <a:buNone/>
              <a:defRPr sz="1200">
                <a:solidFill>
                  <a:srgbClr val="0C2334"/>
                </a:solidFill>
                <a:latin typeface="Source Sans Pro"/>
                <a:ea typeface="Source Sans Pro"/>
                <a:cs typeface="Source Sans Pro"/>
                <a:sym typeface="Source Sans Pro"/>
              </a:defRPr>
            </a:lvl7pPr>
            <a:lvl8pPr indent="0" lvl="7" marL="0" marR="0" rtl="0" algn="r">
              <a:spcBef>
                <a:spcPts val="0"/>
              </a:spcBef>
              <a:spcAft>
                <a:spcPts val="0"/>
              </a:spcAft>
              <a:buNone/>
              <a:defRPr sz="1200">
                <a:solidFill>
                  <a:srgbClr val="0C2334"/>
                </a:solidFill>
                <a:latin typeface="Source Sans Pro"/>
                <a:ea typeface="Source Sans Pro"/>
                <a:cs typeface="Source Sans Pro"/>
                <a:sym typeface="Source Sans Pro"/>
              </a:defRPr>
            </a:lvl8pPr>
            <a:lvl9pPr indent="0" lvl="8" marL="0" marR="0" rtl="0" algn="r">
              <a:spcBef>
                <a:spcPts val="0"/>
              </a:spcBef>
              <a:spcAft>
                <a:spcPts val="0"/>
              </a:spcAft>
              <a:buNone/>
              <a:defRPr sz="1200">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405" name="Google Shape;405;p49"/>
          <p:cNvSpPr/>
          <p:nvPr/>
        </p:nvSpPr>
        <p:spPr>
          <a:xfrm>
            <a:off x="-17350" y="5833650"/>
            <a:ext cx="12209400" cy="1024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Half Solid_grey_1">
    <p:spTree>
      <p:nvGrpSpPr>
        <p:cNvPr id="406" name="Shape 406"/>
        <p:cNvGrpSpPr/>
        <p:nvPr/>
      </p:nvGrpSpPr>
      <p:grpSpPr>
        <a:xfrm>
          <a:off x="0" y="0"/>
          <a:ext cx="0" cy="0"/>
          <a:chOff x="0" y="0"/>
          <a:chExt cx="0" cy="0"/>
        </a:xfrm>
      </p:grpSpPr>
      <p:pic>
        <p:nvPicPr>
          <p:cNvPr id="407" name="Google Shape;407;p50"/>
          <p:cNvPicPr preferRelativeResize="0"/>
          <p:nvPr/>
        </p:nvPicPr>
        <p:blipFill rotWithShape="1">
          <a:blip r:embed="rId2">
            <a:alphaModFix/>
          </a:blip>
          <a:srcRect b="5197" l="0" r="0" t="10429"/>
          <a:stretch/>
        </p:blipFill>
        <p:spPr>
          <a:xfrm>
            <a:off x="0" y="0"/>
            <a:ext cx="12192005" cy="6858000"/>
          </a:xfrm>
          <a:prstGeom prst="rect">
            <a:avLst/>
          </a:prstGeom>
          <a:noFill/>
          <a:ln>
            <a:noFill/>
          </a:ln>
        </p:spPr>
      </p:pic>
      <p:sp>
        <p:nvSpPr>
          <p:cNvPr id="408" name="Google Shape;408;p50"/>
          <p:cNvSpPr/>
          <p:nvPr/>
        </p:nvSpPr>
        <p:spPr>
          <a:xfrm>
            <a:off x="0" y="4572000"/>
            <a:ext cx="12192000" cy="228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Black">
  <p:cSld name="Section Header Black">
    <p:spTree>
      <p:nvGrpSpPr>
        <p:cNvPr id="409" name="Shape 409"/>
        <p:cNvGrpSpPr/>
        <p:nvPr/>
      </p:nvGrpSpPr>
      <p:grpSpPr>
        <a:xfrm>
          <a:off x="0" y="0"/>
          <a:ext cx="0" cy="0"/>
          <a:chOff x="0" y="0"/>
          <a:chExt cx="0" cy="0"/>
        </a:xfrm>
      </p:grpSpPr>
      <p:sp>
        <p:nvSpPr>
          <p:cNvPr id="410" name="Google Shape;410;p51"/>
          <p:cNvSpPr/>
          <p:nvPr/>
        </p:nvSpPr>
        <p:spPr>
          <a:xfrm>
            <a:off x="0" y="0"/>
            <a:ext cx="12213241" cy="6106620"/>
          </a:xfrm>
          <a:custGeom>
            <a:rect b="b" l="l" r="r" t="t"/>
            <a:pathLst>
              <a:path extrusionOk="0" h="10052050" w="20104100">
                <a:moveTo>
                  <a:pt x="20104099" y="0"/>
                </a:moveTo>
                <a:lnTo>
                  <a:pt x="0" y="0"/>
                </a:lnTo>
                <a:lnTo>
                  <a:pt x="0" y="10052049"/>
                </a:lnTo>
                <a:lnTo>
                  <a:pt x="20104099" y="10052049"/>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411" name="Google Shape;411;p51"/>
          <p:cNvGrpSpPr/>
          <p:nvPr/>
        </p:nvGrpSpPr>
        <p:grpSpPr>
          <a:xfrm>
            <a:off x="10472612" y="6300976"/>
            <a:ext cx="1450594" cy="352728"/>
            <a:chOff x="17270138" y="10392506"/>
            <a:chExt cx="2392141" cy="581772"/>
          </a:xfrm>
        </p:grpSpPr>
        <p:pic>
          <p:nvPicPr>
            <p:cNvPr id="412" name="Google Shape;412;p5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413" name="Google Shape;413;p5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4" name="Google Shape;414;p51"/>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5" name="Google Shape;415;p5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6" name="Google Shape;416;p5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417" name="Google Shape;417;p51"/>
            <p:cNvGrpSpPr/>
            <p:nvPr/>
          </p:nvGrpSpPr>
          <p:grpSpPr>
            <a:xfrm>
              <a:off x="17270138" y="10697205"/>
              <a:ext cx="448309" cy="277073"/>
              <a:chOff x="17270138" y="10697205"/>
              <a:chExt cx="448309" cy="277073"/>
            </a:xfrm>
          </p:grpSpPr>
          <p:sp>
            <p:nvSpPr>
              <p:cNvPr id="418" name="Google Shape;418;p5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9" name="Google Shape;419;p5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0" name="Google Shape;420;p5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421" name="Google Shape;421;p5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422" name="Google Shape;422;p51"/>
          <p:cNvGrpSpPr/>
          <p:nvPr/>
        </p:nvGrpSpPr>
        <p:grpSpPr>
          <a:xfrm>
            <a:off x="0" y="5980278"/>
            <a:ext cx="12191479" cy="127050"/>
            <a:chOff x="0" y="9863563"/>
            <a:chExt cx="20104682" cy="209550"/>
          </a:xfrm>
        </p:grpSpPr>
        <p:sp>
          <p:nvSpPr>
            <p:cNvPr id="423" name="Google Shape;423;p5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4" name="Google Shape;424;p5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5" name="Google Shape;425;p5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6" name="Google Shape;426;p5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427" name="Google Shape;427;p51"/>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28" name="Google Shape;428;p51"/>
          <p:cNvSpPr txBox="1"/>
          <p:nvPr>
            <p:ph idx="1" type="subTitle"/>
          </p:nvPr>
        </p:nvSpPr>
        <p:spPr>
          <a:xfrm>
            <a:off x="1163212" y="2491862"/>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2100"/>
              <a:buNone/>
              <a:defRPr b="1" i="0" sz="21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429" name="Google Shape;429;p51"/>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430" name="Google Shape;430;p51"/>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431" name="Google Shape;431;p51"/>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2">
  <p:cSld name="Blank">
    <p:spTree>
      <p:nvGrpSpPr>
        <p:cNvPr id="432" name="Shape 432"/>
        <p:cNvGrpSpPr/>
        <p:nvPr/>
      </p:nvGrpSpPr>
      <p:grpSpPr>
        <a:xfrm>
          <a:off x="0" y="0"/>
          <a:ext cx="0" cy="0"/>
          <a:chOff x="0" y="0"/>
          <a:chExt cx="0" cy="0"/>
        </a:xfrm>
      </p:grpSpPr>
      <p:sp>
        <p:nvSpPr>
          <p:cNvPr id="433" name="Google Shape;433;p52"/>
          <p:cNvSpPr txBox="1"/>
          <p:nvPr>
            <p:ph idx="12" type="sldNum"/>
          </p:nvPr>
        </p:nvSpPr>
        <p:spPr>
          <a:xfrm>
            <a:off x="11409045" y="6333134"/>
            <a:ext cx="731700" cy="525000"/>
          </a:xfrm>
          <a:prstGeom prst="rect">
            <a:avLst/>
          </a:prstGeom>
        </p:spPr>
        <p:txBody>
          <a:bodyPr anchorCtr="0" anchor="t" bIns="91425" lIns="91425" spcFirstLastPara="1" rIns="91425" wrap="square" tIns="91425">
            <a:noAutofit/>
          </a:bodyPr>
          <a:lstStyle>
            <a:lvl1pPr lvl="0" algn="r">
              <a:buNone/>
              <a:defRPr>
                <a:solidFill>
                  <a:srgbClr val="000000"/>
                </a:solidFill>
              </a:defRPr>
            </a:lvl1pPr>
            <a:lvl2pPr lvl="1" algn="r">
              <a:buNone/>
              <a:defRPr>
                <a:solidFill>
                  <a:srgbClr val="000000"/>
                </a:solidFill>
              </a:defRPr>
            </a:lvl2pPr>
            <a:lvl3pPr lvl="2" algn="r">
              <a:buNone/>
              <a:defRPr>
                <a:solidFill>
                  <a:srgbClr val="000000"/>
                </a:solidFill>
              </a:defRPr>
            </a:lvl3pPr>
            <a:lvl4pPr lvl="3" algn="r">
              <a:buNone/>
              <a:defRPr>
                <a:solidFill>
                  <a:srgbClr val="000000"/>
                </a:solidFill>
              </a:defRPr>
            </a:lvl4pPr>
            <a:lvl5pPr lvl="4" algn="r">
              <a:buNone/>
              <a:defRPr>
                <a:solidFill>
                  <a:srgbClr val="000000"/>
                </a:solidFill>
              </a:defRPr>
            </a:lvl5pPr>
            <a:lvl6pPr lvl="5" algn="r">
              <a:buNone/>
              <a:defRPr>
                <a:solidFill>
                  <a:srgbClr val="000000"/>
                </a:solidFill>
              </a:defRPr>
            </a:lvl6pPr>
            <a:lvl7pPr lvl="6" algn="r">
              <a:buNone/>
              <a:defRPr>
                <a:solidFill>
                  <a:srgbClr val="000000"/>
                </a:solidFill>
              </a:defRPr>
            </a:lvl7pPr>
            <a:lvl8pPr lvl="7" algn="r">
              <a:buNone/>
              <a:defRPr>
                <a:solidFill>
                  <a:srgbClr val="000000"/>
                </a:solidFill>
              </a:defRPr>
            </a:lvl8pPr>
            <a:lvl9pPr lvl="8" algn="r">
              <a:buNone/>
              <a:defRPr>
                <a:solidFill>
                  <a:srgbClr val="000000"/>
                </a:solidFil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type="obj">
  <p:cSld name="OBJECT">
    <p:spTree>
      <p:nvGrpSpPr>
        <p:cNvPr id="438" name="Shape 438"/>
        <p:cNvGrpSpPr/>
        <p:nvPr/>
      </p:nvGrpSpPr>
      <p:grpSpPr>
        <a:xfrm>
          <a:off x="0" y="0"/>
          <a:ext cx="0" cy="0"/>
          <a:chOff x="0" y="0"/>
          <a:chExt cx="0" cy="0"/>
        </a:xfrm>
      </p:grpSpPr>
      <p:pic>
        <p:nvPicPr>
          <p:cNvPr id="439" name="Google Shape;439;p54"/>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440" name="Google Shape;440;p5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41" name="Google Shape;441;p5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42" name="Google Shape;442;p5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2)">
  <p:cSld name="OBJECT_2">
    <p:spTree>
      <p:nvGrpSpPr>
        <p:cNvPr id="443" name="Shape 443"/>
        <p:cNvGrpSpPr/>
        <p:nvPr/>
      </p:nvGrpSpPr>
      <p:grpSpPr>
        <a:xfrm>
          <a:off x="0" y="0"/>
          <a:ext cx="0" cy="0"/>
          <a:chOff x="0" y="0"/>
          <a:chExt cx="0" cy="0"/>
        </a:xfrm>
      </p:grpSpPr>
      <p:pic>
        <p:nvPicPr>
          <p:cNvPr id="444" name="Google Shape;444;p55"/>
          <p:cNvPicPr preferRelativeResize="0"/>
          <p:nvPr/>
        </p:nvPicPr>
        <p:blipFill rotWithShape="1">
          <a:blip r:embed="rId2">
            <a:alphaModFix/>
          </a:blip>
          <a:srcRect b="8695" l="0" r="0" t="8255"/>
          <a:stretch/>
        </p:blipFill>
        <p:spPr>
          <a:xfrm>
            <a:off x="-114300" y="0"/>
            <a:ext cx="12414974" cy="6858001"/>
          </a:xfrm>
          <a:prstGeom prst="rect">
            <a:avLst/>
          </a:prstGeom>
          <a:noFill/>
          <a:ln>
            <a:noFill/>
          </a:ln>
        </p:spPr>
      </p:pic>
      <p:sp>
        <p:nvSpPr>
          <p:cNvPr id="445" name="Google Shape;445;p5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46" name="Google Shape;446;p5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47" name="Google Shape;447;p5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Merchants &amp; Fishing)">
  <p:cSld name="OBJECT_2_2">
    <p:spTree>
      <p:nvGrpSpPr>
        <p:cNvPr id="448" name="Shape 448"/>
        <p:cNvGrpSpPr/>
        <p:nvPr/>
      </p:nvGrpSpPr>
      <p:grpSpPr>
        <a:xfrm>
          <a:off x="0" y="0"/>
          <a:ext cx="0" cy="0"/>
          <a:chOff x="0" y="0"/>
          <a:chExt cx="0" cy="0"/>
        </a:xfrm>
      </p:grpSpPr>
      <p:pic>
        <p:nvPicPr>
          <p:cNvPr id="449" name="Google Shape;449;p56"/>
          <p:cNvPicPr preferRelativeResize="0"/>
          <p:nvPr/>
        </p:nvPicPr>
        <p:blipFill rotWithShape="1">
          <a:blip r:embed="rId2">
            <a:alphaModFix/>
          </a:blip>
          <a:srcRect b="12118" l="0" r="0" t="3961"/>
          <a:stretch/>
        </p:blipFill>
        <p:spPr>
          <a:xfrm>
            <a:off x="-53500" y="0"/>
            <a:ext cx="12287251" cy="6858001"/>
          </a:xfrm>
          <a:prstGeom prst="rect">
            <a:avLst/>
          </a:prstGeom>
          <a:noFill/>
          <a:ln>
            <a:noFill/>
          </a:ln>
        </p:spPr>
      </p:pic>
      <p:sp>
        <p:nvSpPr>
          <p:cNvPr id="450" name="Google Shape;450;p5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51" name="Google Shape;451;p5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52" name="Google Shape;452;p5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Landscape)">
  <p:cSld name="OBJECT_2_2_1">
    <p:spTree>
      <p:nvGrpSpPr>
        <p:cNvPr id="453" name="Shape 453"/>
        <p:cNvGrpSpPr/>
        <p:nvPr/>
      </p:nvGrpSpPr>
      <p:grpSpPr>
        <a:xfrm>
          <a:off x="0" y="0"/>
          <a:ext cx="0" cy="0"/>
          <a:chOff x="0" y="0"/>
          <a:chExt cx="0" cy="0"/>
        </a:xfrm>
      </p:grpSpPr>
      <p:pic>
        <p:nvPicPr>
          <p:cNvPr id="454" name="Google Shape;454;p57"/>
          <p:cNvPicPr preferRelativeResize="0"/>
          <p:nvPr/>
        </p:nvPicPr>
        <p:blipFill rotWithShape="1">
          <a:blip r:embed="rId2">
            <a:alphaModFix/>
          </a:blip>
          <a:srcRect b="15476" l="0" r="0" t="0"/>
          <a:stretch/>
        </p:blipFill>
        <p:spPr>
          <a:xfrm>
            <a:off x="-76200" y="-76050"/>
            <a:ext cx="12306302" cy="6934051"/>
          </a:xfrm>
          <a:prstGeom prst="rect">
            <a:avLst/>
          </a:prstGeom>
          <a:noFill/>
          <a:ln>
            <a:noFill/>
          </a:ln>
        </p:spPr>
      </p:pic>
      <p:sp>
        <p:nvSpPr>
          <p:cNvPr id="455" name="Google Shape;455;p5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56" name="Google Shape;456;p57"/>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57" name="Google Shape;457;p57"/>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1)">
  <p:cSld name="OBJECT_2_2_1_1">
    <p:spTree>
      <p:nvGrpSpPr>
        <p:cNvPr id="458" name="Shape 458"/>
        <p:cNvGrpSpPr/>
        <p:nvPr/>
      </p:nvGrpSpPr>
      <p:grpSpPr>
        <a:xfrm>
          <a:off x="0" y="0"/>
          <a:ext cx="0" cy="0"/>
          <a:chOff x="0" y="0"/>
          <a:chExt cx="0" cy="0"/>
        </a:xfrm>
      </p:grpSpPr>
      <p:pic>
        <p:nvPicPr>
          <p:cNvPr id="459" name="Google Shape;459;p58"/>
          <p:cNvPicPr preferRelativeResize="0"/>
          <p:nvPr/>
        </p:nvPicPr>
        <p:blipFill rotWithShape="1">
          <a:blip r:embed="rId2">
            <a:alphaModFix/>
          </a:blip>
          <a:srcRect b="15626" l="0" r="0" t="0"/>
          <a:stretch/>
        </p:blipFill>
        <p:spPr>
          <a:xfrm>
            <a:off x="0" y="0"/>
            <a:ext cx="12192000" cy="6858000"/>
          </a:xfrm>
          <a:prstGeom prst="rect">
            <a:avLst/>
          </a:prstGeom>
          <a:noFill/>
          <a:ln>
            <a:noFill/>
          </a:ln>
        </p:spPr>
      </p:pic>
      <p:sp>
        <p:nvSpPr>
          <p:cNvPr id="460" name="Google Shape;460;p5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61" name="Google Shape;461;p58"/>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62" name="Google Shape;462;p58"/>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2)">
  <p:cSld name="OBJECT_2_2_1_1_1">
    <p:spTree>
      <p:nvGrpSpPr>
        <p:cNvPr id="463" name="Shape 463"/>
        <p:cNvGrpSpPr/>
        <p:nvPr/>
      </p:nvGrpSpPr>
      <p:grpSpPr>
        <a:xfrm>
          <a:off x="0" y="0"/>
          <a:ext cx="0" cy="0"/>
          <a:chOff x="0" y="0"/>
          <a:chExt cx="0" cy="0"/>
        </a:xfrm>
      </p:grpSpPr>
      <p:pic>
        <p:nvPicPr>
          <p:cNvPr id="464" name="Google Shape;464;p59"/>
          <p:cNvPicPr preferRelativeResize="0"/>
          <p:nvPr/>
        </p:nvPicPr>
        <p:blipFill rotWithShape="1">
          <a:blip r:embed="rId2">
            <a:alphaModFix/>
          </a:blip>
          <a:srcRect b="10702" l="0" r="0" t="4967"/>
          <a:stretch/>
        </p:blipFill>
        <p:spPr>
          <a:xfrm>
            <a:off x="-5875" y="0"/>
            <a:ext cx="12197881" cy="6858003"/>
          </a:xfrm>
          <a:prstGeom prst="rect">
            <a:avLst/>
          </a:prstGeom>
          <a:noFill/>
          <a:ln>
            <a:noFill/>
          </a:ln>
        </p:spPr>
      </p:pic>
      <p:sp>
        <p:nvSpPr>
          <p:cNvPr id="465" name="Google Shape;465;p5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66" name="Google Shape;466;p59"/>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67" name="Google Shape;467;p59"/>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p:cSld name="OBJECT_2_2_1_1_1_1">
    <p:spTree>
      <p:nvGrpSpPr>
        <p:cNvPr id="468" name="Shape 468"/>
        <p:cNvGrpSpPr/>
        <p:nvPr/>
      </p:nvGrpSpPr>
      <p:grpSpPr>
        <a:xfrm>
          <a:off x="0" y="0"/>
          <a:ext cx="0" cy="0"/>
          <a:chOff x="0" y="0"/>
          <a:chExt cx="0" cy="0"/>
        </a:xfrm>
      </p:grpSpPr>
      <p:pic>
        <p:nvPicPr>
          <p:cNvPr id="469" name="Google Shape;469;p60"/>
          <p:cNvPicPr preferRelativeResize="0"/>
          <p:nvPr/>
        </p:nvPicPr>
        <p:blipFill rotWithShape="1">
          <a:blip r:embed="rId2">
            <a:alphaModFix/>
          </a:blip>
          <a:srcRect b="9998" l="0" r="0" t="5628"/>
          <a:stretch/>
        </p:blipFill>
        <p:spPr>
          <a:xfrm>
            <a:off x="0" y="0"/>
            <a:ext cx="12191996" cy="6858000"/>
          </a:xfrm>
          <a:prstGeom prst="rect">
            <a:avLst/>
          </a:prstGeom>
          <a:noFill/>
          <a:ln>
            <a:noFill/>
          </a:ln>
        </p:spPr>
      </p:pic>
      <p:sp>
        <p:nvSpPr>
          <p:cNvPr id="470" name="Google Shape;470;p6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71" name="Google Shape;471;p60"/>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72" name="Google Shape;472;p60"/>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p:cSld name="OBJECT_2_2_1_1_1_1_2">
    <p:spTree>
      <p:nvGrpSpPr>
        <p:cNvPr id="473" name="Shape 473"/>
        <p:cNvGrpSpPr/>
        <p:nvPr/>
      </p:nvGrpSpPr>
      <p:grpSpPr>
        <a:xfrm>
          <a:off x="0" y="0"/>
          <a:ext cx="0" cy="0"/>
          <a:chOff x="0" y="0"/>
          <a:chExt cx="0" cy="0"/>
        </a:xfrm>
      </p:grpSpPr>
      <p:pic>
        <p:nvPicPr>
          <p:cNvPr id="474" name="Google Shape;474;p61"/>
          <p:cNvPicPr preferRelativeResize="0"/>
          <p:nvPr/>
        </p:nvPicPr>
        <p:blipFill>
          <a:blip r:embed="rId2">
            <a:alphaModFix/>
          </a:blip>
          <a:stretch>
            <a:fillRect/>
          </a:stretch>
        </p:blipFill>
        <p:spPr>
          <a:xfrm>
            <a:off x="-5887" y="0"/>
            <a:ext cx="12192003" cy="6858002"/>
          </a:xfrm>
          <a:prstGeom prst="rect">
            <a:avLst/>
          </a:prstGeom>
          <a:noFill/>
          <a:ln>
            <a:noFill/>
          </a:ln>
        </p:spPr>
      </p:pic>
      <p:sp>
        <p:nvSpPr>
          <p:cNvPr id="475" name="Google Shape;475;p6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76" name="Google Shape;476;p6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77" name="Google Shape;477;p6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p:cSld name="OBJECT_2_2_1_1_1_1_2_1">
    <p:spTree>
      <p:nvGrpSpPr>
        <p:cNvPr id="478" name="Shape 478"/>
        <p:cNvGrpSpPr/>
        <p:nvPr/>
      </p:nvGrpSpPr>
      <p:grpSpPr>
        <a:xfrm>
          <a:off x="0" y="0"/>
          <a:ext cx="0" cy="0"/>
          <a:chOff x="0" y="0"/>
          <a:chExt cx="0" cy="0"/>
        </a:xfrm>
      </p:grpSpPr>
      <p:pic>
        <p:nvPicPr>
          <p:cNvPr id="479" name="Google Shape;479;p62"/>
          <p:cNvPicPr preferRelativeResize="0"/>
          <p:nvPr/>
        </p:nvPicPr>
        <p:blipFill rotWithShape="1">
          <a:blip r:embed="rId2">
            <a:alphaModFix/>
          </a:blip>
          <a:srcRect b="1775" l="2901" r="2910" t="1765"/>
          <a:stretch/>
        </p:blipFill>
        <p:spPr>
          <a:xfrm>
            <a:off x="0" y="0"/>
            <a:ext cx="12191998" cy="6858000"/>
          </a:xfrm>
          <a:prstGeom prst="rect">
            <a:avLst/>
          </a:prstGeom>
          <a:noFill/>
          <a:ln>
            <a:noFill/>
          </a:ln>
        </p:spPr>
      </p:pic>
      <p:sp>
        <p:nvSpPr>
          <p:cNvPr id="480" name="Google Shape;480;p6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81" name="Google Shape;481;p6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82" name="Google Shape;482;p6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p:cSld name="OBJECT_2_2_1_1_1_1_2_1_1">
    <p:spTree>
      <p:nvGrpSpPr>
        <p:cNvPr id="483" name="Shape 483"/>
        <p:cNvGrpSpPr/>
        <p:nvPr/>
      </p:nvGrpSpPr>
      <p:grpSpPr>
        <a:xfrm>
          <a:off x="0" y="0"/>
          <a:ext cx="0" cy="0"/>
          <a:chOff x="0" y="0"/>
          <a:chExt cx="0" cy="0"/>
        </a:xfrm>
      </p:grpSpPr>
      <p:pic>
        <p:nvPicPr>
          <p:cNvPr id="484" name="Google Shape;484;p63"/>
          <p:cNvPicPr preferRelativeResize="0"/>
          <p:nvPr/>
        </p:nvPicPr>
        <p:blipFill rotWithShape="1">
          <a:blip r:embed="rId2">
            <a:alphaModFix/>
          </a:blip>
          <a:srcRect b="20621" l="0" r="0" t="4964"/>
          <a:stretch/>
        </p:blipFill>
        <p:spPr>
          <a:xfrm>
            <a:off x="-47475" y="0"/>
            <a:ext cx="12287099" cy="6858002"/>
          </a:xfrm>
          <a:prstGeom prst="rect">
            <a:avLst/>
          </a:prstGeom>
          <a:noFill/>
          <a:ln>
            <a:noFill/>
          </a:ln>
        </p:spPr>
      </p:pic>
      <p:sp>
        <p:nvSpPr>
          <p:cNvPr id="485" name="Google Shape;485;p6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86" name="Google Shape;486;p6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87" name="Google Shape;487;p6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1">
  <p:cSld name="OBJECT_2_2_1_1_1_1_2_1_1_1">
    <p:spTree>
      <p:nvGrpSpPr>
        <p:cNvPr id="488" name="Shape 488"/>
        <p:cNvGrpSpPr/>
        <p:nvPr/>
      </p:nvGrpSpPr>
      <p:grpSpPr>
        <a:xfrm>
          <a:off x="0" y="0"/>
          <a:ext cx="0" cy="0"/>
          <a:chOff x="0" y="0"/>
          <a:chExt cx="0" cy="0"/>
        </a:xfrm>
      </p:grpSpPr>
      <p:pic>
        <p:nvPicPr>
          <p:cNvPr id="489" name="Google Shape;489;p64"/>
          <p:cNvPicPr preferRelativeResize="0"/>
          <p:nvPr/>
        </p:nvPicPr>
        <p:blipFill rotWithShape="1">
          <a:blip r:embed="rId2">
            <a:alphaModFix/>
          </a:blip>
          <a:srcRect b="16318" l="0" r="0" t="0"/>
          <a:stretch/>
        </p:blipFill>
        <p:spPr>
          <a:xfrm>
            <a:off x="0" y="0"/>
            <a:ext cx="12292980" cy="6858002"/>
          </a:xfrm>
          <a:prstGeom prst="rect">
            <a:avLst/>
          </a:prstGeom>
          <a:noFill/>
          <a:ln>
            <a:noFill/>
          </a:ln>
        </p:spPr>
      </p:pic>
      <p:sp>
        <p:nvSpPr>
          <p:cNvPr id="490" name="Google Shape;490;p6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91" name="Google Shape;491;p6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92" name="Google Shape;492;p6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4)">
  <p:cSld name="OBJECT_2_2_1_1_1_1_1">
    <p:spTree>
      <p:nvGrpSpPr>
        <p:cNvPr id="493" name="Shape 493"/>
        <p:cNvGrpSpPr/>
        <p:nvPr/>
      </p:nvGrpSpPr>
      <p:grpSpPr>
        <a:xfrm>
          <a:off x="0" y="0"/>
          <a:ext cx="0" cy="0"/>
          <a:chOff x="0" y="0"/>
          <a:chExt cx="0" cy="0"/>
        </a:xfrm>
      </p:grpSpPr>
      <p:pic>
        <p:nvPicPr>
          <p:cNvPr id="494" name="Google Shape;494;p65"/>
          <p:cNvPicPr preferRelativeResize="0"/>
          <p:nvPr/>
        </p:nvPicPr>
        <p:blipFill rotWithShape="1">
          <a:blip r:embed="rId2">
            <a:alphaModFix/>
          </a:blip>
          <a:srcRect b="20880" l="8492" r="0" t="0"/>
          <a:stretch/>
        </p:blipFill>
        <p:spPr>
          <a:xfrm>
            <a:off x="0" y="0"/>
            <a:ext cx="12192000" cy="6858000"/>
          </a:xfrm>
          <a:prstGeom prst="rect">
            <a:avLst/>
          </a:prstGeom>
          <a:noFill/>
          <a:ln>
            <a:noFill/>
          </a:ln>
        </p:spPr>
      </p:pic>
      <p:sp>
        <p:nvSpPr>
          <p:cNvPr id="495" name="Google Shape;495;p6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96" name="Google Shape;496;p6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97" name="Google Shape;497;p6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5)">
  <p:cSld name="OBJECT_2_2_1_1_1_1_1_1">
    <p:spTree>
      <p:nvGrpSpPr>
        <p:cNvPr id="498" name="Shape 498"/>
        <p:cNvGrpSpPr/>
        <p:nvPr/>
      </p:nvGrpSpPr>
      <p:grpSpPr>
        <a:xfrm>
          <a:off x="0" y="0"/>
          <a:ext cx="0" cy="0"/>
          <a:chOff x="0" y="0"/>
          <a:chExt cx="0" cy="0"/>
        </a:xfrm>
      </p:grpSpPr>
      <p:pic>
        <p:nvPicPr>
          <p:cNvPr id="499" name="Google Shape;499;p66"/>
          <p:cNvPicPr preferRelativeResize="0"/>
          <p:nvPr/>
        </p:nvPicPr>
        <p:blipFill rotWithShape="1">
          <a:blip r:embed="rId2">
            <a:alphaModFix/>
          </a:blip>
          <a:srcRect b="0" l="15526" r="0" t="0"/>
          <a:stretch/>
        </p:blipFill>
        <p:spPr>
          <a:xfrm rot="-5400000">
            <a:off x="2667000" y="-2667000"/>
            <a:ext cx="6877050" cy="12211050"/>
          </a:xfrm>
          <a:prstGeom prst="rect">
            <a:avLst/>
          </a:prstGeom>
          <a:noFill/>
          <a:ln>
            <a:noFill/>
          </a:ln>
        </p:spPr>
      </p:pic>
      <p:sp>
        <p:nvSpPr>
          <p:cNvPr id="500" name="Google Shape;500;p6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01" name="Google Shape;501;p6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02" name="Google Shape;502;p6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OBJECT_2_1">
    <p:spTree>
      <p:nvGrpSpPr>
        <p:cNvPr id="503" name="Shape 503"/>
        <p:cNvGrpSpPr/>
        <p:nvPr/>
      </p:nvGrpSpPr>
      <p:grpSpPr>
        <a:xfrm>
          <a:off x="0" y="0"/>
          <a:ext cx="0" cy="0"/>
          <a:chOff x="0" y="0"/>
          <a:chExt cx="0" cy="0"/>
        </a:xfrm>
      </p:grpSpPr>
      <p:graphicFrame>
        <p:nvGraphicFramePr>
          <p:cNvPr id="504" name="Google Shape;504;p67"/>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05" name="Google Shape;505;p67"/>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506" name="Google Shape;506;p67"/>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507" name="Google Shape;507;p67"/>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2)">
  <p:cSld name="OBJECT_2_1_2">
    <p:spTree>
      <p:nvGrpSpPr>
        <p:cNvPr id="508" name="Shape 508"/>
        <p:cNvGrpSpPr/>
        <p:nvPr/>
      </p:nvGrpSpPr>
      <p:grpSpPr>
        <a:xfrm>
          <a:off x="0" y="0"/>
          <a:ext cx="0" cy="0"/>
          <a:chOff x="0" y="0"/>
          <a:chExt cx="0" cy="0"/>
        </a:xfrm>
      </p:grpSpPr>
      <p:graphicFrame>
        <p:nvGraphicFramePr>
          <p:cNvPr id="509" name="Google Shape;509;p68"/>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10" name="Google Shape;510;p68"/>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511" name="Google Shape;511;p68"/>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512" name="Google Shape;512;p68"/>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3)">
  <p:cSld name="OBJECT_2_1_2_1">
    <p:spTree>
      <p:nvGrpSpPr>
        <p:cNvPr id="513" name="Shape 513"/>
        <p:cNvGrpSpPr/>
        <p:nvPr/>
      </p:nvGrpSpPr>
      <p:grpSpPr>
        <a:xfrm>
          <a:off x="0" y="0"/>
          <a:ext cx="0" cy="0"/>
          <a:chOff x="0" y="0"/>
          <a:chExt cx="0" cy="0"/>
        </a:xfrm>
      </p:grpSpPr>
      <p:graphicFrame>
        <p:nvGraphicFramePr>
          <p:cNvPr id="514" name="Google Shape;514;p69"/>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15" name="Google Shape;515;p69"/>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516" name="Google Shape;516;p69"/>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517" name="Google Shape;517;p69"/>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OBJECT_1">
    <p:spTree>
      <p:nvGrpSpPr>
        <p:cNvPr id="518" name="Shape 518"/>
        <p:cNvGrpSpPr/>
        <p:nvPr/>
      </p:nvGrpSpPr>
      <p:grpSpPr>
        <a:xfrm>
          <a:off x="0" y="0"/>
          <a:ext cx="0" cy="0"/>
          <a:chOff x="0" y="0"/>
          <a:chExt cx="0" cy="0"/>
        </a:xfrm>
      </p:grpSpPr>
      <p:pic>
        <p:nvPicPr>
          <p:cNvPr id="519" name="Google Shape;519;p70"/>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520" name="Google Shape;520;p7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21" name="Google Shape;521;p70"/>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22" name="Google Shape;522;p70"/>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OBJECT_1_1">
    <p:spTree>
      <p:nvGrpSpPr>
        <p:cNvPr id="523" name="Shape 523"/>
        <p:cNvGrpSpPr/>
        <p:nvPr/>
      </p:nvGrpSpPr>
      <p:grpSpPr>
        <a:xfrm>
          <a:off x="0" y="0"/>
          <a:ext cx="0" cy="0"/>
          <a:chOff x="0" y="0"/>
          <a:chExt cx="0" cy="0"/>
        </a:xfrm>
      </p:grpSpPr>
      <p:sp>
        <p:nvSpPr>
          <p:cNvPr id="524" name="Google Shape;524;p71"/>
          <p:cNvSpPr/>
          <p:nvPr/>
        </p:nvSpPr>
        <p:spPr>
          <a:xfrm>
            <a:off x="0" y="0"/>
            <a:ext cx="121920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7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26" name="Google Shape;526;p71"/>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27" name="Google Shape;527;p71"/>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 Only_1">
    <p:spTree>
      <p:nvGrpSpPr>
        <p:cNvPr id="528" name="Shape 528"/>
        <p:cNvGrpSpPr/>
        <p:nvPr/>
      </p:nvGrpSpPr>
      <p:grpSpPr>
        <a:xfrm>
          <a:off x="0" y="0"/>
          <a:ext cx="0" cy="0"/>
          <a:chOff x="0" y="0"/>
          <a:chExt cx="0" cy="0"/>
        </a:xfrm>
      </p:grpSpPr>
      <p:graphicFrame>
        <p:nvGraphicFramePr>
          <p:cNvPr id="529" name="Google Shape;529;p72"/>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30" name="Google Shape;530;p72"/>
          <p:cNvSpPr txBox="1"/>
          <p:nvPr>
            <p:ph type="title"/>
          </p:nvPr>
        </p:nvSpPr>
        <p:spPr>
          <a:xfrm>
            <a:off x="995000" y="2217900"/>
            <a:ext cx="5311200" cy="18942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3600"/>
              <a:buFont typeface="Muli"/>
              <a:buNone/>
              <a:defRPr i="0" sz="3600">
                <a:solidFill>
                  <a:srgbClr val="000000"/>
                </a:solidFill>
                <a:latin typeface="Muli"/>
                <a:ea typeface="Muli"/>
                <a:cs typeface="Muli"/>
                <a:sym typeface="Muli"/>
              </a:defRPr>
            </a:lvl1pPr>
            <a:lvl2pPr lvl="1">
              <a:spcBef>
                <a:spcPts val="0"/>
              </a:spcBef>
              <a:spcAft>
                <a:spcPts val="0"/>
              </a:spcAft>
              <a:buSzPts val="3600"/>
              <a:buFont typeface="Muli"/>
              <a:buNone/>
              <a:defRPr sz="3600">
                <a:latin typeface="Muli"/>
                <a:ea typeface="Muli"/>
                <a:cs typeface="Muli"/>
                <a:sym typeface="Muli"/>
              </a:defRPr>
            </a:lvl2pPr>
            <a:lvl3pPr lvl="2">
              <a:spcBef>
                <a:spcPts val="0"/>
              </a:spcBef>
              <a:spcAft>
                <a:spcPts val="0"/>
              </a:spcAft>
              <a:buSzPts val="3600"/>
              <a:buFont typeface="Muli"/>
              <a:buNone/>
              <a:defRPr sz="3600">
                <a:latin typeface="Muli"/>
                <a:ea typeface="Muli"/>
                <a:cs typeface="Muli"/>
                <a:sym typeface="Muli"/>
              </a:defRPr>
            </a:lvl3pPr>
            <a:lvl4pPr lvl="3">
              <a:spcBef>
                <a:spcPts val="0"/>
              </a:spcBef>
              <a:spcAft>
                <a:spcPts val="0"/>
              </a:spcAft>
              <a:buSzPts val="3600"/>
              <a:buFont typeface="Muli"/>
              <a:buNone/>
              <a:defRPr sz="3600">
                <a:latin typeface="Muli"/>
                <a:ea typeface="Muli"/>
                <a:cs typeface="Muli"/>
                <a:sym typeface="Muli"/>
              </a:defRPr>
            </a:lvl4pPr>
            <a:lvl5pPr lvl="4">
              <a:spcBef>
                <a:spcPts val="0"/>
              </a:spcBef>
              <a:spcAft>
                <a:spcPts val="0"/>
              </a:spcAft>
              <a:buSzPts val="3600"/>
              <a:buFont typeface="Muli"/>
              <a:buNone/>
              <a:defRPr sz="3600">
                <a:latin typeface="Muli"/>
                <a:ea typeface="Muli"/>
                <a:cs typeface="Muli"/>
                <a:sym typeface="Muli"/>
              </a:defRPr>
            </a:lvl5pPr>
            <a:lvl6pPr lvl="5">
              <a:spcBef>
                <a:spcPts val="0"/>
              </a:spcBef>
              <a:spcAft>
                <a:spcPts val="0"/>
              </a:spcAft>
              <a:buSzPts val="3600"/>
              <a:buFont typeface="Muli"/>
              <a:buNone/>
              <a:defRPr sz="3600">
                <a:latin typeface="Muli"/>
                <a:ea typeface="Muli"/>
                <a:cs typeface="Muli"/>
                <a:sym typeface="Muli"/>
              </a:defRPr>
            </a:lvl6pPr>
            <a:lvl7pPr lvl="6">
              <a:spcBef>
                <a:spcPts val="0"/>
              </a:spcBef>
              <a:spcAft>
                <a:spcPts val="0"/>
              </a:spcAft>
              <a:buSzPts val="3600"/>
              <a:buFont typeface="Muli"/>
              <a:buNone/>
              <a:defRPr sz="3600">
                <a:latin typeface="Muli"/>
                <a:ea typeface="Muli"/>
                <a:cs typeface="Muli"/>
                <a:sym typeface="Muli"/>
              </a:defRPr>
            </a:lvl7pPr>
            <a:lvl8pPr lvl="7">
              <a:spcBef>
                <a:spcPts val="0"/>
              </a:spcBef>
              <a:spcAft>
                <a:spcPts val="0"/>
              </a:spcAft>
              <a:buSzPts val="3600"/>
              <a:buFont typeface="Muli"/>
              <a:buNone/>
              <a:defRPr sz="3600">
                <a:latin typeface="Muli"/>
                <a:ea typeface="Muli"/>
                <a:cs typeface="Muli"/>
                <a:sym typeface="Muli"/>
              </a:defRPr>
            </a:lvl8pPr>
            <a:lvl9pPr lvl="8">
              <a:spcBef>
                <a:spcPts val="0"/>
              </a:spcBef>
              <a:spcAft>
                <a:spcPts val="0"/>
              </a:spcAft>
              <a:buSzPts val="3600"/>
              <a:buFont typeface="Muli"/>
              <a:buNone/>
              <a:defRPr sz="3600">
                <a:latin typeface="Muli"/>
                <a:ea typeface="Muli"/>
                <a:cs typeface="Muli"/>
                <a:sym typeface="Muli"/>
              </a:defRPr>
            </a:lvl9pPr>
          </a:lstStyle>
          <a:p/>
        </p:txBody>
      </p:sp>
      <p:sp>
        <p:nvSpPr>
          <p:cNvPr id="531" name="Google Shape;531;p72"/>
          <p:cNvSpPr txBox="1"/>
          <p:nvPr>
            <p:ph idx="12" type="sldNum"/>
          </p:nvPr>
        </p:nvSpPr>
        <p:spPr>
          <a:xfrm>
            <a:off x="10668000" y="6307425"/>
            <a:ext cx="762000" cy="3282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532" name="Google Shape;532;p72"/>
          <p:cNvSpPr txBox="1"/>
          <p:nvPr>
            <p:ph idx="1" type="subTitle"/>
          </p:nvPr>
        </p:nvSpPr>
        <p:spPr>
          <a:xfrm>
            <a:off x="99500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lvl1pPr>
            <a:lvl2pPr lvl="1">
              <a:spcBef>
                <a:spcPts val="0"/>
              </a:spcBef>
              <a:spcAft>
                <a:spcPts val="0"/>
              </a:spcAft>
              <a:buNone/>
              <a:defRPr sz="1800"/>
            </a:lvl2pPr>
            <a:lvl3pPr lvl="2">
              <a:spcBef>
                <a:spcPts val="0"/>
              </a:spcBef>
              <a:spcAft>
                <a:spcPts val="0"/>
              </a:spcAft>
              <a:buNone/>
              <a:defRPr sz="1800"/>
            </a:lvl3pPr>
            <a:lvl4pPr lvl="3">
              <a:spcBef>
                <a:spcPts val="0"/>
              </a:spcBef>
              <a:spcAft>
                <a:spcPts val="0"/>
              </a:spcAft>
              <a:buNone/>
              <a:defRPr sz="1800"/>
            </a:lvl4pPr>
            <a:lvl5pPr lvl="4">
              <a:spcBef>
                <a:spcPts val="0"/>
              </a:spcBef>
              <a:spcAft>
                <a:spcPts val="0"/>
              </a:spcAft>
              <a:buNone/>
              <a:defRPr sz="1800"/>
            </a:lvl5pPr>
            <a:lvl6pPr lvl="5">
              <a:spcBef>
                <a:spcPts val="0"/>
              </a:spcBef>
              <a:spcAft>
                <a:spcPts val="0"/>
              </a:spcAft>
              <a:buNone/>
              <a:defRPr sz="1800"/>
            </a:lvl6pPr>
            <a:lvl7pPr lvl="6">
              <a:spcBef>
                <a:spcPts val="0"/>
              </a:spcBef>
              <a:spcAft>
                <a:spcPts val="0"/>
              </a:spcAft>
              <a:buNone/>
              <a:defRPr sz="1800"/>
            </a:lvl7pPr>
            <a:lvl8pPr lvl="7">
              <a:spcBef>
                <a:spcPts val="0"/>
              </a:spcBef>
              <a:spcAft>
                <a:spcPts val="0"/>
              </a:spcAft>
              <a:buNone/>
              <a:defRPr sz="1800"/>
            </a:lvl8pPr>
            <a:lvl9pPr lvl="8">
              <a:spcBef>
                <a:spcPts val="0"/>
              </a:spcBef>
              <a:spcAft>
                <a:spcPts val="0"/>
              </a:spcAft>
              <a:buNone/>
              <a:defRPr sz="1800"/>
            </a:lvl9pPr>
          </a:lstStyle>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Finance &amp; Merchants">
  <p:cSld name="CUSTOM">
    <p:spTree>
      <p:nvGrpSpPr>
        <p:cNvPr id="533" name="Shape 533"/>
        <p:cNvGrpSpPr/>
        <p:nvPr/>
      </p:nvGrpSpPr>
      <p:grpSpPr>
        <a:xfrm>
          <a:off x="0" y="0"/>
          <a:ext cx="0" cy="0"/>
          <a:chOff x="0" y="0"/>
          <a:chExt cx="0" cy="0"/>
        </a:xfrm>
      </p:grpSpPr>
      <p:graphicFrame>
        <p:nvGraphicFramePr>
          <p:cNvPr id="534" name="Google Shape;534;p73"/>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35" name="Google Shape;535;p7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36" name="Google Shape;536;p73"/>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37" name="Google Shape;537;p73"/>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538" name="Google Shape;538;p73"/>
          <p:cNvPicPr preferRelativeResize="0"/>
          <p:nvPr/>
        </p:nvPicPr>
        <p:blipFill rotWithShape="1">
          <a:blip r:embed="rId2">
            <a:alphaModFix/>
          </a:blip>
          <a:srcRect b="1933" l="37614" r="16749" t="1913"/>
          <a:stretch/>
        </p:blipFill>
        <p:spPr>
          <a:xfrm>
            <a:off x="7620000" y="762000"/>
            <a:ext cx="3798226" cy="5335528"/>
          </a:xfrm>
          <a:prstGeom prst="rect">
            <a:avLst/>
          </a:prstGeom>
          <a:noFill/>
          <a:ln>
            <a:noFill/>
          </a:ln>
        </p:spPr>
      </p:pic>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Agriculture">
  <p:cSld name="CUSTOM_6">
    <p:spTree>
      <p:nvGrpSpPr>
        <p:cNvPr id="539" name="Shape 539"/>
        <p:cNvGrpSpPr/>
        <p:nvPr/>
      </p:nvGrpSpPr>
      <p:grpSpPr>
        <a:xfrm>
          <a:off x="0" y="0"/>
          <a:ext cx="0" cy="0"/>
          <a:chOff x="0" y="0"/>
          <a:chExt cx="0" cy="0"/>
        </a:xfrm>
      </p:grpSpPr>
      <p:graphicFrame>
        <p:nvGraphicFramePr>
          <p:cNvPr id="540" name="Google Shape;540;p74"/>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41" name="Google Shape;541;p7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42" name="Google Shape;542;p74"/>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43" name="Google Shape;543;p74"/>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544" name="Google Shape;544;p74"/>
          <p:cNvPicPr preferRelativeResize="0"/>
          <p:nvPr/>
        </p:nvPicPr>
        <p:blipFill rotWithShape="1">
          <a:blip r:embed="rId2">
            <a:alphaModFix/>
          </a:blip>
          <a:srcRect b="30" l="25275" r="27455" t="0"/>
          <a:stretch/>
        </p:blipFill>
        <p:spPr>
          <a:xfrm>
            <a:off x="7631775" y="762000"/>
            <a:ext cx="3798225" cy="5334002"/>
          </a:xfrm>
          <a:prstGeom prst="rect">
            <a:avLst/>
          </a:prstGeom>
          <a:noFill/>
          <a:ln>
            <a:noFill/>
          </a:ln>
        </p:spPr>
      </p:pic>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Education">
  <p:cSld name="CUSTOM_6_1">
    <p:spTree>
      <p:nvGrpSpPr>
        <p:cNvPr id="545" name="Shape 545"/>
        <p:cNvGrpSpPr/>
        <p:nvPr/>
      </p:nvGrpSpPr>
      <p:grpSpPr>
        <a:xfrm>
          <a:off x="0" y="0"/>
          <a:ext cx="0" cy="0"/>
          <a:chOff x="0" y="0"/>
          <a:chExt cx="0" cy="0"/>
        </a:xfrm>
      </p:grpSpPr>
      <p:graphicFrame>
        <p:nvGraphicFramePr>
          <p:cNvPr id="546" name="Google Shape;546;p75"/>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47" name="Google Shape;547;p7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pic>
        <p:nvPicPr>
          <p:cNvPr id="548" name="Google Shape;548;p75"/>
          <p:cNvPicPr preferRelativeResize="0"/>
          <p:nvPr/>
        </p:nvPicPr>
        <p:blipFill rotWithShape="1">
          <a:blip r:embed="rId2">
            <a:alphaModFix/>
          </a:blip>
          <a:srcRect b="0" l="20909" r="31634" t="0"/>
          <a:stretch/>
        </p:blipFill>
        <p:spPr>
          <a:xfrm>
            <a:off x="7631775" y="762000"/>
            <a:ext cx="3798226" cy="5335526"/>
          </a:xfrm>
          <a:prstGeom prst="rect">
            <a:avLst/>
          </a:prstGeom>
          <a:noFill/>
          <a:ln>
            <a:noFill/>
          </a:ln>
        </p:spPr>
      </p:pic>
      <p:sp>
        <p:nvSpPr>
          <p:cNvPr id="549" name="Google Shape;549;p75"/>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50" name="Google Shape;550;p75"/>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India">
  <p:cSld name="CUSTOM_6_1_1">
    <p:spTree>
      <p:nvGrpSpPr>
        <p:cNvPr id="551" name="Shape 551"/>
        <p:cNvGrpSpPr/>
        <p:nvPr/>
      </p:nvGrpSpPr>
      <p:grpSpPr>
        <a:xfrm>
          <a:off x="0" y="0"/>
          <a:ext cx="0" cy="0"/>
          <a:chOff x="0" y="0"/>
          <a:chExt cx="0" cy="0"/>
        </a:xfrm>
      </p:grpSpPr>
      <p:graphicFrame>
        <p:nvGraphicFramePr>
          <p:cNvPr id="552" name="Google Shape;552;p76"/>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53" name="Google Shape;553;p7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54" name="Google Shape;554;p76"/>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55" name="Google Shape;555;p76"/>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56" name="Google Shape;556;p76"/>
          <p:cNvSpPr/>
          <p:nvPr/>
        </p:nvSpPr>
        <p:spPr>
          <a:xfrm>
            <a:off x="7924800" y="762000"/>
            <a:ext cx="3505200" cy="5334000"/>
          </a:xfrm>
          <a:prstGeom prst="rect">
            <a:avLst/>
          </a:prstGeom>
          <a:blipFill rotWithShape="1">
            <a:blip r:embed="rId2">
              <a:alphaModFix/>
            </a:blip>
            <a:stretch>
              <a:fillRect b="0" l="0" r="0" t="0"/>
            </a:stretch>
          </a:blip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1">
  <p:cSld name="CUSTOM_6_1_1_1_1">
    <p:spTree>
      <p:nvGrpSpPr>
        <p:cNvPr id="557" name="Shape 557"/>
        <p:cNvGrpSpPr/>
        <p:nvPr/>
      </p:nvGrpSpPr>
      <p:grpSpPr>
        <a:xfrm>
          <a:off x="0" y="0"/>
          <a:ext cx="0" cy="0"/>
          <a:chOff x="0" y="0"/>
          <a:chExt cx="0" cy="0"/>
        </a:xfrm>
      </p:grpSpPr>
      <p:graphicFrame>
        <p:nvGraphicFramePr>
          <p:cNvPr id="558" name="Google Shape;558;p77"/>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59" name="Google Shape;559;p7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60" name="Google Shape;560;p77"/>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61" name="Google Shape;561;p77"/>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562" name="Google Shape;562;p77"/>
          <p:cNvGraphicFramePr/>
          <p:nvPr/>
        </p:nvGraphicFramePr>
        <p:xfrm>
          <a:off x="-5887"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Content &amp; Image">
  <p:cSld name="CUSTOM_5">
    <p:spTree>
      <p:nvGrpSpPr>
        <p:cNvPr id="563" name="Shape 563"/>
        <p:cNvGrpSpPr/>
        <p:nvPr/>
      </p:nvGrpSpPr>
      <p:grpSpPr>
        <a:xfrm>
          <a:off x="0" y="0"/>
          <a:ext cx="0" cy="0"/>
          <a:chOff x="0" y="0"/>
          <a:chExt cx="0" cy="0"/>
        </a:xfrm>
      </p:grpSpPr>
      <p:graphicFrame>
        <p:nvGraphicFramePr>
          <p:cNvPr id="564" name="Google Shape;564;p78"/>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65" name="Google Shape;565;p78"/>
          <p:cNvSpPr txBox="1"/>
          <p:nvPr>
            <p:ph type="title"/>
          </p:nvPr>
        </p:nvSpPr>
        <p:spPr>
          <a:xfrm>
            <a:off x="673100" y="886729"/>
            <a:ext cx="3883200" cy="10476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1400"/>
              <a:buNone/>
              <a:defRPr b="0" i="0" sz="3000">
                <a:latin typeface="Muli"/>
                <a:ea typeface="Muli"/>
                <a:cs typeface="Muli"/>
                <a:sym typeface="Muli"/>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66" name="Google Shape;566;p78"/>
          <p:cNvSpPr txBox="1"/>
          <p:nvPr>
            <p:ph idx="1" type="subTitle"/>
          </p:nvPr>
        </p:nvSpPr>
        <p:spPr>
          <a:xfrm>
            <a:off x="673110" y="2133560"/>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67" name="Google Shape;567;p78"/>
          <p:cNvSpPr txBox="1"/>
          <p:nvPr>
            <p:ph idx="2" type="body"/>
          </p:nvPr>
        </p:nvSpPr>
        <p:spPr>
          <a:xfrm>
            <a:off x="673110" y="2744960"/>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pic>
        <p:nvPicPr>
          <p:cNvPr id="568" name="Google Shape;568;p78"/>
          <p:cNvPicPr preferRelativeResize="0"/>
          <p:nvPr/>
        </p:nvPicPr>
        <p:blipFill rotWithShape="1">
          <a:blip r:embed="rId2">
            <a:alphaModFix/>
          </a:blip>
          <a:srcRect b="564" l="17331" r="16745" t="564"/>
          <a:stretch/>
        </p:blipFill>
        <p:spPr>
          <a:xfrm>
            <a:off x="6096000" y="762000"/>
            <a:ext cx="5333999" cy="5333999"/>
          </a:xfrm>
          <a:prstGeom prst="rect">
            <a:avLst/>
          </a:prstGeom>
          <a:noFill/>
          <a:ln>
            <a:noFill/>
          </a:ln>
        </p:spPr>
      </p:pic>
      <p:sp>
        <p:nvSpPr>
          <p:cNvPr id="569" name="Google Shape;569;p78"/>
          <p:cNvSpPr txBox="1"/>
          <p:nvPr>
            <p:ph idx="12" type="sldNum"/>
          </p:nvPr>
        </p:nvSpPr>
        <p:spPr>
          <a:xfrm>
            <a:off x="10668000" y="6307875"/>
            <a:ext cx="762000" cy="318300"/>
          </a:xfrm>
          <a:prstGeom prst="rect">
            <a:avLst/>
          </a:prstGeom>
        </p:spPr>
        <p:txBody>
          <a:bodyPr anchorCtr="0" anchor="t" bIns="91425" lIns="91425" spcFirstLastPara="1" rIns="91425" wrap="square" tIns="91425">
            <a:noAutofit/>
          </a:bodyPr>
          <a:lstStyle>
            <a:lvl1pPr lvl="0" algn="ctr">
              <a:buNone/>
              <a:defRPr>
                <a:solidFill>
                  <a:srgbClr val="FFFFFF"/>
                </a:solidFill>
              </a:defRPr>
            </a:lvl1pPr>
            <a:lvl2pPr lvl="1" algn="ctr">
              <a:buNone/>
              <a:defRPr>
                <a:solidFill>
                  <a:srgbClr val="FFFFFF"/>
                </a:solidFill>
              </a:defRPr>
            </a:lvl2pPr>
            <a:lvl3pPr lvl="2" algn="ctr">
              <a:buNone/>
              <a:defRPr>
                <a:solidFill>
                  <a:srgbClr val="FFFFFF"/>
                </a:solidFill>
              </a:defRPr>
            </a:lvl3pPr>
            <a:lvl4pPr lvl="3" algn="ctr">
              <a:buNone/>
              <a:defRPr>
                <a:solidFill>
                  <a:srgbClr val="FFFFFF"/>
                </a:solidFill>
              </a:defRPr>
            </a:lvl4pPr>
            <a:lvl5pPr lvl="4" algn="ctr">
              <a:buNone/>
              <a:defRPr>
                <a:solidFill>
                  <a:srgbClr val="FFFFFF"/>
                </a:solidFill>
              </a:defRPr>
            </a:lvl5pPr>
            <a:lvl6pPr lvl="5" algn="ctr">
              <a:buNone/>
              <a:defRPr>
                <a:solidFill>
                  <a:srgbClr val="FFFFFF"/>
                </a:solidFill>
              </a:defRPr>
            </a:lvl6pPr>
            <a:lvl7pPr lvl="6" algn="ctr">
              <a:buNone/>
              <a:defRPr>
                <a:solidFill>
                  <a:srgbClr val="FFFFFF"/>
                </a:solidFill>
              </a:defRPr>
            </a:lvl7pPr>
            <a:lvl8pPr lvl="7" algn="ctr">
              <a:buNone/>
              <a:defRPr>
                <a:solidFill>
                  <a:srgbClr val="FFFFFF"/>
                </a:solidFill>
              </a:defRPr>
            </a:lvl8pPr>
            <a:lvl9pPr lvl="8" algn="ctr">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amp; Image">
  <p:cSld name="CUSTOM_4_1">
    <p:spTree>
      <p:nvGrpSpPr>
        <p:cNvPr id="570" name="Shape 570"/>
        <p:cNvGrpSpPr/>
        <p:nvPr/>
      </p:nvGrpSpPr>
      <p:grpSpPr>
        <a:xfrm>
          <a:off x="0" y="0"/>
          <a:ext cx="0" cy="0"/>
          <a:chOff x="0" y="0"/>
          <a:chExt cx="0" cy="0"/>
        </a:xfrm>
      </p:grpSpPr>
      <p:pic>
        <p:nvPicPr>
          <p:cNvPr id="571" name="Google Shape;571;p79"/>
          <p:cNvPicPr preferRelativeResize="0"/>
          <p:nvPr/>
        </p:nvPicPr>
        <p:blipFill rotWithShape="1">
          <a:blip r:embed="rId2">
            <a:alphaModFix/>
          </a:blip>
          <a:srcRect b="10489" l="616" r="-10" t="5122"/>
          <a:stretch/>
        </p:blipFill>
        <p:spPr>
          <a:xfrm>
            <a:off x="0" y="0"/>
            <a:ext cx="12192003" cy="6858000"/>
          </a:xfrm>
          <a:prstGeom prst="rect">
            <a:avLst/>
          </a:prstGeom>
          <a:noFill/>
          <a:ln>
            <a:noFill/>
          </a:ln>
        </p:spPr>
      </p:pic>
      <p:graphicFrame>
        <p:nvGraphicFramePr>
          <p:cNvPr id="572" name="Google Shape;572;p79"/>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73" name="Google Shape;573;p79"/>
          <p:cNvSpPr txBox="1"/>
          <p:nvPr>
            <p:ph type="title"/>
          </p:nvPr>
        </p:nvSpPr>
        <p:spPr>
          <a:xfrm>
            <a:off x="744650" y="1994150"/>
            <a:ext cx="53514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74" name="Google Shape;574;p79"/>
          <p:cNvSpPr/>
          <p:nvPr/>
        </p:nvSpPr>
        <p:spPr>
          <a:xfrm>
            <a:off x="744650" y="1559700"/>
            <a:ext cx="757295" cy="12344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75" name="Google Shape;575;p79"/>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576" name="Google Shape;576;p79"/>
          <p:cNvSpPr txBox="1"/>
          <p:nvPr>
            <p:ph idx="1" type="subTitle"/>
          </p:nvPr>
        </p:nvSpPr>
        <p:spPr>
          <a:xfrm>
            <a:off x="74465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solidFill>
                  <a:srgbClr val="FFFFFF"/>
                </a:solidFill>
              </a:defRPr>
            </a:lvl1pPr>
            <a:lvl2pPr lvl="1">
              <a:spcBef>
                <a:spcPts val="0"/>
              </a:spcBef>
              <a:spcAft>
                <a:spcPts val="0"/>
              </a:spcAft>
              <a:buNone/>
              <a:defRPr sz="1800">
                <a:solidFill>
                  <a:srgbClr val="FFFFFF"/>
                </a:solidFill>
              </a:defRPr>
            </a:lvl2pPr>
            <a:lvl3pPr lvl="2">
              <a:spcBef>
                <a:spcPts val="0"/>
              </a:spcBef>
              <a:spcAft>
                <a:spcPts val="0"/>
              </a:spcAft>
              <a:buNone/>
              <a:defRPr sz="1800">
                <a:solidFill>
                  <a:srgbClr val="FFFFFF"/>
                </a:solidFill>
              </a:defRPr>
            </a:lvl3pPr>
            <a:lvl4pPr lvl="3">
              <a:spcBef>
                <a:spcPts val="0"/>
              </a:spcBef>
              <a:spcAft>
                <a:spcPts val="0"/>
              </a:spcAft>
              <a:buNone/>
              <a:defRPr sz="1800">
                <a:solidFill>
                  <a:srgbClr val="FFFFFF"/>
                </a:solidFill>
              </a:defRPr>
            </a:lvl4pPr>
            <a:lvl5pPr lvl="4">
              <a:spcBef>
                <a:spcPts val="0"/>
              </a:spcBef>
              <a:spcAft>
                <a:spcPts val="0"/>
              </a:spcAft>
              <a:buNone/>
              <a:defRPr sz="1800">
                <a:solidFill>
                  <a:srgbClr val="FFFFFF"/>
                </a:solidFill>
              </a:defRPr>
            </a:lvl5pPr>
            <a:lvl6pPr lvl="5">
              <a:spcBef>
                <a:spcPts val="0"/>
              </a:spcBef>
              <a:spcAft>
                <a:spcPts val="0"/>
              </a:spcAft>
              <a:buNone/>
              <a:defRPr sz="1800">
                <a:solidFill>
                  <a:srgbClr val="FFFFFF"/>
                </a:solidFill>
              </a:defRPr>
            </a:lvl6pPr>
            <a:lvl7pPr lvl="6">
              <a:spcBef>
                <a:spcPts val="0"/>
              </a:spcBef>
              <a:spcAft>
                <a:spcPts val="0"/>
              </a:spcAft>
              <a:buNone/>
              <a:defRPr sz="1800">
                <a:solidFill>
                  <a:srgbClr val="FFFFFF"/>
                </a:solidFill>
              </a:defRPr>
            </a:lvl7pPr>
            <a:lvl8pPr lvl="7">
              <a:spcBef>
                <a:spcPts val="0"/>
              </a:spcBef>
              <a:spcAft>
                <a:spcPts val="0"/>
              </a:spcAft>
              <a:buNone/>
              <a:defRPr sz="1800">
                <a:solidFill>
                  <a:srgbClr val="FFFFFF"/>
                </a:solidFill>
              </a:defRPr>
            </a:lvl8pPr>
            <a:lvl9pPr lvl="8">
              <a:spcBef>
                <a:spcPts val="0"/>
              </a:spcBef>
              <a:spcAft>
                <a:spcPts val="0"/>
              </a:spcAft>
              <a:buNone/>
              <a:defRPr sz="1800">
                <a:solidFill>
                  <a:srgbClr val="FFFFFF"/>
                </a:solidFill>
              </a:defRPr>
            </a:lvl9pPr>
          </a:lstStyle>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1">
  <p:cSld name="CUSTOM_3">
    <p:spTree>
      <p:nvGrpSpPr>
        <p:cNvPr id="577" name="Shape 577"/>
        <p:cNvGrpSpPr/>
        <p:nvPr/>
      </p:nvGrpSpPr>
      <p:grpSpPr>
        <a:xfrm>
          <a:off x="0" y="0"/>
          <a:ext cx="0" cy="0"/>
          <a:chOff x="0" y="0"/>
          <a:chExt cx="0" cy="0"/>
        </a:xfrm>
      </p:grpSpPr>
      <p:graphicFrame>
        <p:nvGraphicFramePr>
          <p:cNvPr id="578" name="Google Shape;578;p80"/>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79" name="Google Shape;579;p80"/>
          <p:cNvSpPr txBox="1"/>
          <p:nvPr>
            <p:ph idx="12" type="sldNum"/>
          </p:nvPr>
        </p:nvSpPr>
        <p:spPr>
          <a:xfrm>
            <a:off x="10668000" y="6320500"/>
            <a:ext cx="741600" cy="2676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580" name="Google Shape;580;p80"/>
          <p:cNvSpPr txBox="1"/>
          <p:nvPr>
            <p:ph type="title"/>
          </p:nvPr>
        </p:nvSpPr>
        <p:spPr>
          <a:xfrm>
            <a:off x="766100" y="2144175"/>
            <a:ext cx="5389200" cy="24279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581" name="Google Shape;581;p80"/>
          <p:cNvSpPr txBox="1"/>
          <p:nvPr>
            <p:ph idx="1" type="subTitle"/>
          </p:nvPr>
        </p:nvSpPr>
        <p:spPr>
          <a:xfrm>
            <a:off x="766100" y="4816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a">
  <p:cSld name="CUSTOM_3_1">
    <p:spTree>
      <p:nvGrpSpPr>
        <p:cNvPr id="582" name="Shape 582"/>
        <p:cNvGrpSpPr/>
        <p:nvPr/>
      </p:nvGrpSpPr>
      <p:grpSpPr>
        <a:xfrm>
          <a:off x="0" y="0"/>
          <a:ext cx="0" cy="0"/>
          <a:chOff x="0" y="0"/>
          <a:chExt cx="0" cy="0"/>
        </a:xfrm>
      </p:grpSpPr>
      <p:sp>
        <p:nvSpPr>
          <p:cNvPr id="583" name="Google Shape;583;p81"/>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584" name="Google Shape;584;p81"/>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85" name="Google Shape;585;p81"/>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86" name="Google Shape;586;p81"/>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b">
  <p:cSld name="CUSTOM_3_1_3">
    <p:spTree>
      <p:nvGrpSpPr>
        <p:cNvPr id="587" name="Shape 587"/>
        <p:cNvGrpSpPr/>
        <p:nvPr/>
      </p:nvGrpSpPr>
      <p:grpSpPr>
        <a:xfrm>
          <a:off x="0" y="0"/>
          <a:ext cx="0" cy="0"/>
          <a:chOff x="0" y="0"/>
          <a:chExt cx="0" cy="0"/>
        </a:xfrm>
      </p:grpSpPr>
      <p:sp>
        <p:nvSpPr>
          <p:cNvPr id="588" name="Google Shape;588;p82"/>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589" name="Google Shape;589;p82"/>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90" name="Google Shape;590;p82"/>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91" name="Google Shape;591;p82"/>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3">
  <p:cSld name="CUSTOM_3_1_2">
    <p:spTree>
      <p:nvGrpSpPr>
        <p:cNvPr id="592" name="Shape 592"/>
        <p:cNvGrpSpPr/>
        <p:nvPr/>
      </p:nvGrpSpPr>
      <p:grpSpPr>
        <a:xfrm>
          <a:off x="0" y="0"/>
          <a:ext cx="0" cy="0"/>
          <a:chOff x="0" y="0"/>
          <a:chExt cx="0" cy="0"/>
        </a:xfrm>
      </p:grpSpPr>
      <p:sp>
        <p:nvSpPr>
          <p:cNvPr id="593" name="Google Shape;593;p83"/>
          <p:cNvSpPr/>
          <p:nvPr/>
        </p:nvSpPr>
        <p:spPr>
          <a:xfrm>
            <a:off x="0" y="0"/>
            <a:ext cx="12190095"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94" name="Google Shape;594;p83"/>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95" name="Google Shape;595;p83"/>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596" name="Google Shape;596;p83"/>
          <p:cNvGraphicFramePr/>
          <p:nvPr/>
        </p:nvGraphicFramePr>
        <p:xfrm>
          <a:off x="-95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4">
  <p:cSld name="CUSTOM_3_1_1">
    <p:spTree>
      <p:nvGrpSpPr>
        <p:cNvPr id="597" name="Shape 597"/>
        <p:cNvGrpSpPr/>
        <p:nvPr/>
      </p:nvGrpSpPr>
      <p:grpSpPr>
        <a:xfrm>
          <a:off x="0" y="0"/>
          <a:ext cx="0" cy="0"/>
          <a:chOff x="0" y="0"/>
          <a:chExt cx="0" cy="0"/>
        </a:xfrm>
      </p:grpSpPr>
      <p:sp>
        <p:nvSpPr>
          <p:cNvPr id="598" name="Google Shape;598;p84"/>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99" name="Google Shape;599;p84"/>
          <p:cNvSpPr txBox="1"/>
          <p:nvPr>
            <p:ph idx="1" type="subTitle"/>
          </p:nvPr>
        </p:nvSpPr>
        <p:spPr>
          <a:xfrm>
            <a:off x="1069001" y="42507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00" name="Google Shape;600;p84"/>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rgbClr val="FFFFFF"/>
                </a:solidFill>
              </a:defRPr>
            </a:lvl1pPr>
            <a:lvl2pPr lvl="1">
              <a:spcBef>
                <a:spcPts val="0"/>
              </a:spcBef>
              <a:spcAft>
                <a:spcPts val="0"/>
              </a:spcAft>
              <a:buNone/>
              <a:defRPr>
                <a:solidFill>
                  <a:srgbClr val="FFFFFF"/>
                </a:solidFill>
                <a:latin typeface="Muli"/>
                <a:ea typeface="Muli"/>
                <a:cs typeface="Muli"/>
                <a:sym typeface="Muli"/>
              </a:defRPr>
            </a:lvl2pPr>
            <a:lvl3pPr lvl="2">
              <a:spcBef>
                <a:spcPts val="0"/>
              </a:spcBef>
              <a:spcAft>
                <a:spcPts val="0"/>
              </a:spcAft>
              <a:buNone/>
              <a:defRPr>
                <a:solidFill>
                  <a:srgbClr val="FFFFFF"/>
                </a:solidFill>
                <a:latin typeface="Muli"/>
                <a:ea typeface="Muli"/>
                <a:cs typeface="Muli"/>
                <a:sym typeface="Muli"/>
              </a:defRPr>
            </a:lvl3pPr>
            <a:lvl4pPr lvl="3">
              <a:spcBef>
                <a:spcPts val="0"/>
              </a:spcBef>
              <a:spcAft>
                <a:spcPts val="0"/>
              </a:spcAft>
              <a:buNone/>
              <a:defRPr>
                <a:solidFill>
                  <a:srgbClr val="FFFFFF"/>
                </a:solidFill>
                <a:latin typeface="Muli"/>
                <a:ea typeface="Muli"/>
                <a:cs typeface="Muli"/>
                <a:sym typeface="Muli"/>
              </a:defRPr>
            </a:lvl4pPr>
            <a:lvl5pPr lvl="4">
              <a:spcBef>
                <a:spcPts val="0"/>
              </a:spcBef>
              <a:spcAft>
                <a:spcPts val="0"/>
              </a:spcAft>
              <a:buNone/>
              <a:defRPr>
                <a:solidFill>
                  <a:srgbClr val="FFFFFF"/>
                </a:solidFill>
                <a:latin typeface="Muli"/>
                <a:ea typeface="Muli"/>
                <a:cs typeface="Muli"/>
                <a:sym typeface="Muli"/>
              </a:defRPr>
            </a:lvl5pPr>
            <a:lvl6pPr lvl="5">
              <a:spcBef>
                <a:spcPts val="0"/>
              </a:spcBef>
              <a:spcAft>
                <a:spcPts val="0"/>
              </a:spcAft>
              <a:buNone/>
              <a:defRPr>
                <a:solidFill>
                  <a:srgbClr val="FFFFFF"/>
                </a:solidFill>
                <a:latin typeface="Muli"/>
                <a:ea typeface="Muli"/>
                <a:cs typeface="Muli"/>
                <a:sym typeface="Muli"/>
              </a:defRPr>
            </a:lvl6pPr>
            <a:lvl7pPr lvl="6">
              <a:spcBef>
                <a:spcPts val="0"/>
              </a:spcBef>
              <a:spcAft>
                <a:spcPts val="0"/>
              </a:spcAft>
              <a:buNone/>
              <a:defRPr>
                <a:solidFill>
                  <a:srgbClr val="FFFFFF"/>
                </a:solidFill>
                <a:latin typeface="Muli"/>
                <a:ea typeface="Muli"/>
                <a:cs typeface="Muli"/>
                <a:sym typeface="Muli"/>
              </a:defRPr>
            </a:lvl7pPr>
            <a:lvl8pPr lvl="7">
              <a:spcBef>
                <a:spcPts val="0"/>
              </a:spcBef>
              <a:spcAft>
                <a:spcPts val="0"/>
              </a:spcAft>
              <a:buNone/>
              <a:defRPr>
                <a:solidFill>
                  <a:srgbClr val="FFFFFF"/>
                </a:solidFill>
                <a:latin typeface="Muli"/>
                <a:ea typeface="Muli"/>
                <a:cs typeface="Muli"/>
                <a:sym typeface="Muli"/>
              </a:defRPr>
            </a:lvl8pPr>
            <a:lvl9pPr lvl="8">
              <a:spcBef>
                <a:spcPts val="0"/>
              </a:spcBef>
              <a:spcAft>
                <a:spcPts val="0"/>
              </a:spcAft>
              <a:buNone/>
              <a:defRPr>
                <a:solidFill>
                  <a:srgbClr val="FFFFFF"/>
                </a:solidFill>
                <a:latin typeface="Muli"/>
                <a:ea typeface="Muli"/>
                <a:cs typeface="Muli"/>
                <a:sym typeface="Muli"/>
              </a:defRPr>
            </a:lvl9pPr>
          </a:lstStyle>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p:cSld name="CUSTOM_3_1_1_1">
    <p:spTree>
      <p:nvGrpSpPr>
        <p:cNvPr id="601" name="Shape 601"/>
        <p:cNvGrpSpPr/>
        <p:nvPr/>
      </p:nvGrpSpPr>
      <p:grpSpPr>
        <a:xfrm>
          <a:off x="0" y="0"/>
          <a:ext cx="0" cy="0"/>
          <a:chOff x="0" y="0"/>
          <a:chExt cx="0" cy="0"/>
        </a:xfrm>
      </p:grpSpPr>
      <p:sp>
        <p:nvSpPr>
          <p:cNvPr id="602" name="Google Shape;602;p85"/>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603" name="Google Shape;603;p85"/>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1">
  <p:cSld name="CUSTOM_3_1_1_1_1">
    <p:spTree>
      <p:nvGrpSpPr>
        <p:cNvPr id="604" name="Shape 604"/>
        <p:cNvGrpSpPr/>
        <p:nvPr/>
      </p:nvGrpSpPr>
      <p:grpSpPr>
        <a:xfrm>
          <a:off x="0" y="0"/>
          <a:ext cx="0" cy="0"/>
          <a:chOff x="0" y="0"/>
          <a:chExt cx="0" cy="0"/>
        </a:xfrm>
      </p:grpSpPr>
      <p:sp>
        <p:nvSpPr>
          <p:cNvPr id="605" name="Google Shape;605;p86"/>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606" name="Google Shape;606;p86"/>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graphicFrame>
        <p:nvGraphicFramePr>
          <p:cNvPr id="607" name="Google Shape;607;p86"/>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08" name="Google Shape;608;p8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1">
    <p:spTree>
      <p:nvGrpSpPr>
        <p:cNvPr id="609" name="Shape 609"/>
        <p:cNvGrpSpPr/>
        <p:nvPr/>
      </p:nvGrpSpPr>
      <p:grpSpPr>
        <a:xfrm>
          <a:off x="0" y="0"/>
          <a:ext cx="0" cy="0"/>
          <a:chOff x="0" y="0"/>
          <a:chExt cx="0" cy="0"/>
        </a:xfrm>
      </p:grpSpPr>
      <p:graphicFrame>
        <p:nvGraphicFramePr>
          <p:cNvPr id="610" name="Google Shape;610;p87"/>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11" name="Google Shape;611;p8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12" name="Google Shape;612;p8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13" name="Google Shape;613;p87"/>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p:cSld name="CUSTOM_2">
    <p:spTree>
      <p:nvGrpSpPr>
        <p:cNvPr id="614" name="Shape 614"/>
        <p:cNvGrpSpPr/>
        <p:nvPr/>
      </p:nvGrpSpPr>
      <p:grpSpPr>
        <a:xfrm>
          <a:off x="0" y="0"/>
          <a:ext cx="0" cy="0"/>
          <a:chOff x="0" y="0"/>
          <a:chExt cx="0" cy="0"/>
        </a:xfrm>
      </p:grpSpPr>
      <p:graphicFrame>
        <p:nvGraphicFramePr>
          <p:cNvPr id="615" name="Google Shape;615;p88"/>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16" name="Google Shape;616;p8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17" name="Google Shape;617;p88"/>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18" name="Google Shape;618;p88"/>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19" name="Google Shape;619;p88"/>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p:cSld name="Two Content">
    <p:spTree>
      <p:nvGrpSpPr>
        <p:cNvPr id="620" name="Shape 620"/>
        <p:cNvGrpSpPr/>
        <p:nvPr/>
      </p:nvGrpSpPr>
      <p:grpSpPr>
        <a:xfrm>
          <a:off x="0" y="0"/>
          <a:ext cx="0" cy="0"/>
          <a:chOff x="0" y="0"/>
          <a:chExt cx="0" cy="0"/>
        </a:xfrm>
      </p:grpSpPr>
      <p:graphicFrame>
        <p:nvGraphicFramePr>
          <p:cNvPr id="621" name="Google Shape;621;p89"/>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22" name="Google Shape;622;p89"/>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23" name="Google Shape;623;p89"/>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24" name="Google Shape;624;p89"/>
          <p:cNvSpPr txBox="1"/>
          <p:nvPr>
            <p:ph idx="2" type="body"/>
          </p:nvPr>
        </p:nvSpPr>
        <p:spPr>
          <a:xfrm>
            <a:off x="66294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25" name="Google Shape;625;p8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26" name="Google Shape;626;p89"/>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bullets">
  <p:cSld name="Two Content_2">
    <p:spTree>
      <p:nvGrpSpPr>
        <p:cNvPr id="627" name="Shape 627"/>
        <p:cNvGrpSpPr/>
        <p:nvPr/>
      </p:nvGrpSpPr>
      <p:grpSpPr>
        <a:xfrm>
          <a:off x="0" y="0"/>
          <a:ext cx="0" cy="0"/>
          <a:chOff x="0" y="0"/>
          <a:chExt cx="0" cy="0"/>
        </a:xfrm>
      </p:grpSpPr>
      <p:graphicFrame>
        <p:nvGraphicFramePr>
          <p:cNvPr id="628" name="Google Shape;628;p90"/>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29" name="Google Shape;629;p9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30" name="Google Shape;630;p90"/>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31" name="Google Shape;631;p9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632" name="Google Shape;632;p90"/>
          <p:cNvGrpSpPr/>
          <p:nvPr/>
        </p:nvGrpSpPr>
        <p:grpSpPr>
          <a:xfrm>
            <a:off x="6126479" y="1446441"/>
            <a:ext cx="5302980" cy="623700"/>
            <a:chOff x="5745479" y="1446441"/>
            <a:chExt cx="5302980" cy="623700"/>
          </a:xfrm>
        </p:grpSpPr>
        <p:sp>
          <p:nvSpPr>
            <p:cNvPr id="633" name="Google Shape;633;p90"/>
            <p:cNvSpPr txBox="1"/>
            <p:nvPr/>
          </p:nvSpPr>
          <p:spPr>
            <a:xfrm>
              <a:off x="5775959" y="1446441"/>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634" name="Google Shape;634;p90"/>
            <p:cNvSpPr/>
            <p:nvPr/>
          </p:nvSpPr>
          <p:spPr>
            <a:xfrm>
              <a:off x="5745479" y="1446441"/>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35" name="Google Shape;635;p90"/>
          <p:cNvGrpSpPr/>
          <p:nvPr/>
        </p:nvGrpSpPr>
        <p:grpSpPr>
          <a:xfrm>
            <a:off x="6126479" y="2370921"/>
            <a:ext cx="5302980" cy="623700"/>
            <a:chOff x="5745479" y="2218524"/>
            <a:chExt cx="5302980" cy="623700"/>
          </a:xfrm>
        </p:grpSpPr>
        <p:sp>
          <p:nvSpPr>
            <p:cNvPr id="636" name="Google Shape;636;p90"/>
            <p:cNvSpPr txBox="1"/>
            <p:nvPr/>
          </p:nvSpPr>
          <p:spPr>
            <a:xfrm>
              <a:off x="5775959" y="2218524"/>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637" name="Google Shape;637;p90"/>
            <p:cNvSpPr/>
            <p:nvPr/>
          </p:nvSpPr>
          <p:spPr>
            <a:xfrm>
              <a:off x="5745479" y="2218524"/>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38" name="Google Shape;638;p90"/>
          <p:cNvGrpSpPr/>
          <p:nvPr/>
        </p:nvGrpSpPr>
        <p:grpSpPr>
          <a:xfrm>
            <a:off x="6126479" y="3295402"/>
            <a:ext cx="5302980" cy="623700"/>
            <a:chOff x="5745479" y="2990608"/>
            <a:chExt cx="5302980" cy="623700"/>
          </a:xfrm>
        </p:grpSpPr>
        <p:sp>
          <p:nvSpPr>
            <p:cNvPr id="639" name="Google Shape;639;p90"/>
            <p:cNvSpPr txBox="1"/>
            <p:nvPr/>
          </p:nvSpPr>
          <p:spPr>
            <a:xfrm>
              <a:off x="5775959" y="2990608"/>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640" name="Google Shape;640;p90"/>
            <p:cNvSpPr/>
            <p:nvPr/>
          </p:nvSpPr>
          <p:spPr>
            <a:xfrm>
              <a:off x="5745479" y="2990608"/>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41" name="Google Shape;641;p90"/>
          <p:cNvGrpSpPr/>
          <p:nvPr/>
        </p:nvGrpSpPr>
        <p:grpSpPr>
          <a:xfrm>
            <a:off x="6126479" y="4219882"/>
            <a:ext cx="5302980" cy="623700"/>
            <a:chOff x="5745479" y="3762679"/>
            <a:chExt cx="5302980" cy="623700"/>
          </a:xfrm>
        </p:grpSpPr>
        <p:sp>
          <p:nvSpPr>
            <p:cNvPr id="642" name="Google Shape;642;p90"/>
            <p:cNvSpPr txBox="1"/>
            <p:nvPr/>
          </p:nvSpPr>
          <p:spPr>
            <a:xfrm>
              <a:off x="5775959" y="3762679"/>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643" name="Google Shape;643;p90"/>
            <p:cNvSpPr/>
            <p:nvPr/>
          </p:nvSpPr>
          <p:spPr>
            <a:xfrm>
              <a:off x="5745479" y="3762692"/>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44" name="Google Shape;644;p90"/>
          <p:cNvGrpSpPr/>
          <p:nvPr/>
        </p:nvGrpSpPr>
        <p:grpSpPr>
          <a:xfrm>
            <a:off x="6126479" y="5144363"/>
            <a:ext cx="5302980" cy="623700"/>
            <a:chOff x="5745479" y="4534763"/>
            <a:chExt cx="5302980" cy="623700"/>
          </a:xfrm>
        </p:grpSpPr>
        <p:sp>
          <p:nvSpPr>
            <p:cNvPr id="645" name="Google Shape;645;p90"/>
            <p:cNvSpPr txBox="1"/>
            <p:nvPr/>
          </p:nvSpPr>
          <p:spPr>
            <a:xfrm>
              <a:off x="5775959" y="4534763"/>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646" name="Google Shape;646;p90"/>
            <p:cNvSpPr/>
            <p:nvPr/>
          </p:nvSpPr>
          <p:spPr>
            <a:xfrm>
              <a:off x="5745479" y="4534763"/>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sp>
        <p:nvSpPr>
          <p:cNvPr id="647" name="Google Shape;647;p90"/>
          <p:cNvSpPr txBox="1"/>
          <p:nvPr>
            <p:ph idx="2" type="body"/>
          </p:nvPr>
        </p:nvSpPr>
        <p:spPr>
          <a:xfrm>
            <a:off x="6126475" y="1531513"/>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48" name="Google Shape;648;p90"/>
          <p:cNvSpPr txBox="1"/>
          <p:nvPr>
            <p:ph idx="3" type="body"/>
          </p:nvPr>
        </p:nvSpPr>
        <p:spPr>
          <a:xfrm>
            <a:off x="6126475" y="2457324"/>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49" name="Google Shape;649;p90"/>
          <p:cNvSpPr txBox="1"/>
          <p:nvPr>
            <p:ph idx="4" type="body"/>
          </p:nvPr>
        </p:nvSpPr>
        <p:spPr>
          <a:xfrm>
            <a:off x="6126475" y="3381798"/>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50" name="Google Shape;650;p90"/>
          <p:cNvSpPr txBox="1"/>
          <p:nvPr>
            <p:ph idx="5" type="body"/>
          </p:nvPr>
        </p:nvSpPr>
        <p:spPr>
          <a:xfrm>
            <a:off x="6126475" y="4306276"/>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51" name="Google Shape;651;p90"/>
          <p:cNvSpPr txBox="1"/>
          <p:nvPr>
            <p:ph idx="6" type="body"/>
          </p:nvPr>
        </p:nvSpPr>
        <p:spPr>
          <a:xfrm>
            <a:off x="6126475" y="5230750"/>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52" name="Google Shape;652;p90"/>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p:cSld name="Two Content_1">
    <p:spTree>
      <p:nvGrpSpPr>
        <p:cNvPr id="653" name="Shape 653"/>
        <p:cNvGrpSpPr/>
        <p:nvPr/>
      </p:nvGrpSpPr>
      <p:grpSpPr>
        <a:xfrm>
          <a:off x="0" y="0"/>
          <a:ext cx="0" cy="0"/>
          <a:chOff x="0" y="0"/>
          <a:chExt cx="0" cy="0"/>
        </a:xfrm>
      </p:grpSpPr>
      <p:graphicFrame>
        <p:nvGraphicFramePr>
          <p:cNvPr id="654" name="Google Shape;654;p91"/>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55" name="Google Shape;655;p91"/>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56" name="Google Shape;656;p9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57" name="Google Shape;657;p91"/>
          <p:cNvSpPr txBox="1"/>
          <p:nvPr>
            <p:ph idx="1" type="body"/>
          </p:nvPr>
        </p:nvSpPr>
        <p:spPr>
          <a:xfrm>
            <a:off x="6858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58" name="Google Shape;658;p91"/>
          <p:cNvSpPr txBox="1"/>
          <p:nvPr>
            <p:ph idx="2" type="body"/>
          </p:nvPr>
        </p:nvSpPr>
        <p:spPr>
          <a:xfrm>
            <a:off x="6191050" y="160020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59" name="Google Shape;659;p91"/>
          <p:cNvSpPr txBox="1"/>
          <p:nvPr>
            <p:ph idx="3" type="body"/>
          </p:nvPr>
        </p:nvSpPr>
        <p:spPr>
          <a:xfrm>
            <a:off x="6191050" y="388395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60" name="Google Shape;660;p91"/>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1">
  <p:cSld name="Two Content_1_2">
    <p:spTree>
      <p:nvGrpSpPr>
        <p:cNvPr id="661" name="Shape 661"/>
        <p:cNvGrpSpPr/>
        <p:nvPr/>
      </p:nvGrpSpPr>
      <p:grpSpPr>
        <a:xfrm>
          <a:off x="0" y="0"/>
          <a:ext cx="0" cy="0"/>
          <a:chOff x="0" y="0"/>
          <a:chExt cx="0" cy="0"/>
        </a:xfrm>
      </p:grpSpPr>
      <p:graphicFrame>
        <p:nvGraphicFramePr>
          <p:cNvPr id="662" name="Google Shape;662;p92"/>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63" name="Google Shape;663;p92"/>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64" name="Google Shape;664;p92"/>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65" name="Google Shape;665;p92"/>
          <p:cNvSpPr txBox="1"/>
          <p:nvPr>
            <p:ph idx="1" type="body"/>
          </p:nvPr>
        </p:nvSpPr>
        <p:spPr>
          <a:xfrm>
            <a:off x="67056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66" name="Google Shape;666;p92"/>
          <p:cNvSpPr txBox="1"/>
          <p:nvPr>
            <p:ph idx="2" type="body"/>
          </p:nvPr>
        </p:nvSpPr>
        <p:spPr>
          <a:xfrm>
            <a:off x="1619050" y="160020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67" name="Google Shape;667;p92"/>
          <p:cNvSpPr txBox="1"/>
          <p:nvPr>
            <p:ph idx="3" type="body"/>
          </p:nvPr>
        </p:nvSpPr>
        <p:spPr>
          <a:xfrm>
            <a:off x="1619050" y="388395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68" name="Google Shape;668;p92"/>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4 points">
  <p:cSld name="Two Content_1_1">
    <p:spTree>
      <p:nvGrpSpPr>
        <p:cNvPr id="669" name="Shape 669"/>
        <p:cNvGrpSpPr/>
        <p:nvPr/>
      </p:nvGrpSpPr>
      <p:grpSpPr>
        <a:xfrm>
          <a:off x="0" y="0"/>
          <a:ext cx="0" cy="0"/>
          <a:chOff x="0" y="0"/>
          <a:chExt cx="0" cy="0"/>
        </a:xfrm>
      </p:grpSpPr>
      <p:graphicFrame>
        <p:nvGraphicFramePr>
          <p:cNvPr id="670" name="Google Shape;670;p93"/>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1</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3</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2</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4</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fld id="{00000000-1234-1234-1234-123412341234}" type="slidenum">
                        <a:rPr lang="en-US">
                          <a:solidFill>
                            <a:srgbClr val="FFFFFF"/>
                          </a:solidFill>
                        </a:rPr>
                        <a:t>‹#›</a:t>
                      </a:fld>
                      <a:endParaRPr>
                        <a:solidFill>
                          <a:srgbClr val="FFFFFF"/>
                        </a:solidFill>
                      </a:endParaRPr>
                    </a:p>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71" name="Google Shape;671;p93"/>
          <p:cNvSpPr txBox="1"/>
          <p:nvPr>
            <p:ph idx="1" type="body"/>
          </p:nvPr>
        </p:nvSpPr>
        <p:spPr>
          <a:xfrm>
            <a:off x="236015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2" name="Google Shape;672;p93"/>
          <p:cNvSpPr txBox="1"/>
          <p:nvPr>
            <p:ph idx="2" type="body"/>
          </p:nvPr>
        </p:nvSpPr>
        <p:spPr>
          <a:xfrm>
            <a:off x="236015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3" name="Google Shape;673;p93"/>
          <p:cNvSpPr txBox="1"/>
          <p:nvPr>
            <p:ph idx="3" type="body"/>
          </p:nvPr>
        </p:nvSpPr>
        <p:spPr>
          <a:xfrm>
            <a:off x="693990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4" name="Google Shape;674;p93"/>
          <p:cNvSpPr txBox="1"/>
          <p:nvPr>
            <p:ph idx="4" type="body"/>
          </p:nvPr>
        </p:nvSpPr>
        <p:spPr>
          <a:xfrm>
            <a:off x="693990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5" name="Google Shape;675;p93"/>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76" name="Google Shape;676;p93"/>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77" name="Google Shape;677;p93"/>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
  <p:cSld name="Title and Content">
    <p:spTree>
      <p:nvGrpSpPr>
        <p:cNvPr id="678" name="Shape 678"/>
        <p:cNvGrpSpPr/>
        <p:nvPr/>
      </p:nvGrpSpPr>
      <p:grpSpPr>
        <a:xfrm>
          <a:off x="0" y="0"/>
          <a:ext cx="0" cy="0"/>
          <a:chOff x="0" y="0"/>
          <a:chExt cx="0" cy="0"/>
        </a:xfrm>
      </p:grpSpPr>
      <p:graphicFrame>
        <p:nvGraphicFramePr>
          <p:cNvPr id="679" name="Google Shape;679;p94"/>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80" name="Google Shape;680;p94"/>
          <p:cNvSpPr txBox="1"/>
          <p:nvPr>
            <p:ph idx="1" type="subTitle"/>
          </p:nvPr>
        </p:nvSpPr>
        <p:spPr>
          <a:xfrm>
            <a:off x="13993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81" name="Google Shape;681;p94"/>
          <p:cNvSpPr txBox="1"/>
          <p:nvPr>
            <p:ph idx="2" type="body"/>
          </p:nvPr>
        </p:nvSpPr>
        <p:spPr>
          <a:xfrm>
            <a:off x="13993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682" name="Google Shape;682;p94"/>
          <p:cNvCxnSpPr/>
          <p:nvPr/>
        </p:nvCxnSpPr>
        <p:spPr>
          <a:xfrm>
            <a:off x="11485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683" name="Google Shape;683;p94"/>
          <p:cNvSpPr txBox="1"/>
          <p:nvPr>
            <p:ph idx="3" type="subTitle"/>
          </p:nvPr>
        </p:nvSpPr>
        <p:spPr>
          <a:xfrm>
            <a:off x="13993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84" name="Google Shape;684;p94"/>
          <p:cNvSpPr txBox="1"/>
          <p:nvPr>
            <p:ph idx="4" type="body"/>
          </p:nvPr>
        </p:nvSpPr>
        <p:spPr>
          <a:xfrm>
            <a:off x="13993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685" name="Google Shape;685;p94"/>
          <p:cNvCxnSpPr/>
          <p:nvPr/>
        </p:nvCxnSpPr>
        <p:spPr>
          <a:xfrm>
            <a:off x="11485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686" name="Google Shape;686;p94"/>
          <p:cNvSpPr txBox="1"/>
          <p:nvPr>
            <p:ph idx="5" type="subTitle"/>
          </p:nvPr>
        </p:nvSpPr>
        <p:spPr>
          <a:xfrm>
            <a:off x="64099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87" name="Google Shape;687;p94"/>
          <p:cNvSpPr txBox="1"/>
          <p:nvPr>
            <p:ph idx="6" type="body"/>
          </p:nvPr>
        </p:nvSpPr>
        <p:spPr>
          <a:xfrm>
            <a:off x="64099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688" name="Google Shape;688;p94"/>
          <p:cNvCxnSpPr/>
          <p:nvPr/>
        </p:nvCxnSpPr>
        <p:spPr>
          <a:xfrm>
            <a:off x="61591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689" name="Google Shape;689;p94"/>
          <p:cNvSpPr txBox="1"/>
          <p:nvPr>
            <p:ph idx="7" type="subTitle"/>
          </p:nvPr>
        </p:nvSpPr>
        <p:spPr>
          <a:xfrm>
            <a:off x="64099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90" name="Google Shape;690;p94"/>
          <p:cNvSpPr txBox="1"/>
          <p:nvPr>
            <p:ph idx="8" type="body"/>
          </p:nvPr>
        </p:nvSpPr>
        <p:spPr>
          <a:xfrm>
            <a:off x="64099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691" name="Google Shape;691;p94"/>
          <p:cNvCxnSpPr/>
          <p:nvPr/>
        </p:nvCxnSpPr>
        <p:spPr>
          <a:xfrm>
            <a:off x="61591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692" name="Google Shape;692;p94"/>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93" name="Google Shape;693;p94"/>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p:cSld name="Title and Content_1">
    <p:spTree>
      <p:nvGrpSpPr>
        <p:cNvPr id="694" name="Shape 694"/>
        <p:cNvGrpSpPr/>
        <p:nvPr/>
      </p:nvGrpSpPr>
      <p:grpSpPr>
        <a:xfrm>
          <a:off x="0" y="0"/>
          <a:ext cx="0" cy="0"/>
          <a:chOff x="0" y="0"/>
          <a:chExt cx="0" cy="0"/>
        </a:xfrm>
      </p:grpSpPr>
      <p:sp>
        <p:nvSpPr>
          <p:cNvPr id="695" name="Google Shape;695;p95"/>
          <p:cNvSpPr/>
          <p:nvPr/>
        </p:nvSpPr>
        <p:spPr>
          <a:xfrm>
            <a:off x="5986150" y="12725"/>
            <a:ext cx="62058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95"/>
          <p:cNvSpPr txBox="1"/>
          <p:nvPr>
            <p:ph idx="1" type="subTitle"/>
          </p:nvPr>
        </p:nvSpPr>
        <p:spPr>
          <a:xfrm>
            <a:off x="1003810" y="214903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97" name="Google Shape;697;p95"/>
          <p:cNvSpPr txBox="1"/>
          <p:nvPr>
            <p:ph idx="2" type="body"/>
          </p:nvPr>
        </p:nvSpPr>
        <p:spPr>
          <a:xfrm>
            <a:off x="1003810" y="260803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698" name="Google Shape;698;p95"/>
          <p:cNvSpPr txBox="1"/>
          <p:nvPr>
            <p:ph idx="3" type="subTitle"/>
          </p:nvPr>
        </p:nvSpPr>
        <p:spPr>
          <a:xfrm>
            <a:off x="7090050" y="2165192"/>
            <a:ext cx="4170900" cy="29031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699" name="Google Shape;699;p95"/>
          <p:cNvSpPr txBox="1"/>
          <p:nvPr>
            <p:ph idx="4" type="body"/>
          </p:nvPr>
        </p:nvSpPr>
        <p:spPr>
          <a:xfrm>
            <a:off x="7055110" y="262418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700" name="Google Shape;700;p95"/>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01" name="Google Shape;701;p95"/>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aph Layout">
  <p:cSld name="Title and Content_1_3">
    <p:spTree>
      <p:nvGrpSpPr>
        <p:cNvPr id="702" name="Shape 702"/>
        <p:cNvGrpSpPr/>
        <p:nvPr/>
      </p:nvGrpSpPr>
      <p:grpSpPr>
        <a:xfrm>
          <a:off x="0" y="0"/>
          <a:ext cx="0" cy="0"/>
          <a:chOff x="0" y="0"/>
          <a:chExt cx="0" cy="0"/>
        </a:xfrm>
      </p:grpSpPr>
      <p:sp>
        <p:nvSpPr>
          <p:cNvPr id="703" name="Google Shape;703;p96"/>
          <p:cNvSpPr/>
          <p:nvPr/>
        </p:nvSpPr>
        <p:spPr>
          <a:xfrm>
            <a:off x="8136663" y="0"/>
            <a:ext cx="4053207"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704" name="Google Shape;704;p96"/>
          <p:cNvSpPr txBox="1"/>
          <p:nvPr>
            <p:ph idx="1" type="subTitle"/>
          </p:nvPr>
        </p:nvSpPr>
        <p:spPr>
          <a:xfrm>
            <a:off x="685793" y="1213675"/>
            <a:ext cx="70131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705" name="Google Shape;705;p96"/>
          <p:cNvSpPr txBox="1"/>
          <p:nvPr>
            <p:ph idx="2" type="body"/>
          </p:nvPr>
        </p:nvSpPr>
        <p:spPr>
          <a:xfrm>
            <a:off x="685800" y="6025775"/>
            <a:ext cx="7013100" cy="60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706" name="Google Shape;706;p96"/>
          <p:cNvSpPr txBox="1"/>
          <p:nvPr>
            <p:ph idx="3" type="subTitle"/>
          </p:nvPr>
        </p:nvSpPr>
        <p:spPr>
          <a:xfrm>
            <a:off x="8561475" y="4126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707" name="Google Shape;707;p96"/>
          <p:cNvSpPr txBox="1"/>
          <p:nvPr>
            <p:ph idx="4" type="body"/>
          </p:nvPr>
        </p:nvSpPr>
        <p:spPr>
          <a:xfrm>
            <a:off x="8561475" y="14812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708" name="Google Shape;708;p96"/>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09" name="Google Shape;709;p96"/>
          <p:cNvSpPr txBox="1"/>
          <p:nvPr>
            <p:ph type="title"/>
          </p:nvPr>
        </p:nvSpPr>
        <p:spPr>
          <a:xfrm>
            <a:off x="685800" y="533400"/>
            <a:ext cx="70131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710" name="Google Shape;710;p96"/>
          <p:cNvSpPr txBox="1"/>
          <p:nvPr>
            <p:ph idx="5" type="subTitle"/>
          </p:nvPr>
        </p:nvSpPr>
        <p:spPr>
          <a:xfrm>
            <a:off x="8561475" y="34822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711" name="Google Shape;711;p96"/>
          <p:cNvSpPr txBox="1"/>
          <p:nvPr>
            <p:ph idx="6" type="body"/>
          </p:nvPr>
        </p:nvSpPr>
        <p:spPr>
          <a:xfrm>
            <a:off x="8561475" y="45508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p:cSld name="Title and Content_1_1">
    <p:spTree>
      <p:nvGrpSpPr>
        <p:cNvPr id="712" name="Shape 712"/>
        <p:cNvGrpSpPr/>
        <p:nvPr/>
      </p:nvGrpSpPr>
      <p:grpSpPr>
        <a:xfrm>
          <a:off x="0" y="0"/>
          <a:ext cx="0" cy="0"/>
          <a:chOff x="0" y="0"/>
          <a:chExt cx="0" cy="0"/>
        </a:xfrm>
      </p:grpSpPr>
      <p:sp>
        <p:nvSpPr>
          <p:cNvPr id="713" name="Google Shape;713;p97"/>
          <p:cNvSpPr/>
          <p:nvPr/>
        </p:nvSpPr>
        <p:spPr>
          <a:xfrm>
            <a:off x="0" y="0"/>
            <a:ext cx="12192000" cy="687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714" name="Google Shape;714;p97"/>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15" name="Google Shape;715;p97"/>
          <p:cNvSpPr txBox="1"/>
          <p:nvPr>
            <p:ph type="title"/>
          </p:nvPr>
        </p:nvSpPr>
        <p:spPr>
          <a:xfrm>
            <a:off x="958725" y="1864263"/>
            <a:ext cx="5545500" cy="16533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716" name="Google Shape;716;p97"/>
          <p:cNvSpPr txBox="1"/>
          <p:nvPr>
            <p:ph idx="1" type="subTitle"/>
          </p:nvPr>
        </p:nvSpPr>
        <p:spPr>
          <a:xfrm>
            <a:off x="6504225" y="2141775"/>
            <a:ext cx="4450800" cy="31716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Subsection">
  <p:cSld name="Title and Content_1_1_1">
    <p:spTree>
      <p:nvGrpSpPr>
        <p:cNvPr id="717" name="Shape 717"/>
        <p:cNvGrpSpPr/>
        <p:nvPr/>
      </p:nvGrpSpPr>
      <p:grpSpPr>
        <a:xfrm>
          <a:off x="0" y="0"/>
          <a:ext cx="0" cy="0"/>
          <a:chOff x="0" y="0"/>
          <a:chExt cx="0" cy="0"/>
        </a:xfrm>
      </p:grpSpPr>
      <p:sp>
        <p:nvSpPr>
          <p:cNvPr id="718" name="Google Shape;718;p98"/>
          <p:cNvSpPr/>
          <p:nvPr/>
        </p:nvSpPr>
        <p:spPr>
          <a:xfrm>
            <a:off x="685800" y="685800"/>
            <a:ext cx="10818495" cy="54864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719" name="Google Shape;719;p98"/>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20" name="Google Shape;720;p98"/>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721" name="Google Shape;721;p98"/>
          <p:cNvSpPr txBox="1"/>
          <p:nvPr>
            <p:ph idx="1" type="subTitle"/>
          </p:nvPr>
        </p:nvSpPr>
        <p:spPr>
          <a:xfrm>
            <a:off x="1375700" y="3826025"/>
            <a:ext cx="5329800" cy="10476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Title &amp; Content">
  <p:cSld name="Title and Content_1_1_1_1">
    <p:spTree>
      <p:nvGrpSpPr>
        <p:cNvPr id="722" name="Shape 722"/>
        <p:cNvGrpSpPr/>
        <p:nvPr/>
      </p:nvGrpSpPr>
      <p:grpSpPr>
        <a:xfrm>
          <a:off x="0" y="0"/>
          <a:ext cx="0" cy="0"/>
          <a:chOff x="0" y="0"/>
          <a:chExt cx="0" cy="0"/>
        </a:xfrm>
      </p:grpSpPr>
      <p:graphicFrame>
        <p:nvGraphicFramePr>
          <p:cNvPr id="723" name="Google Shape;723;p99"/>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724" name="Google Shape;724;p99"/>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725" name="Google Shape;725;p9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Compare">
  <p:cSld name="Title and Content_1_1_1_1_1">
    <p:spTree>
      <p:nvGrpSpPr>
        <p:cNvPr id="726" name="Shape 726"/>
        <p:cNvGrpSpPr/>
        <p:nvPr/>
      </p:nvGrpSpPr>
      <p:grpSpPr>
        <a:xfrm>
          <a:off x="0" y="0"/>
          <a:ext cx="0" cy="0"/>
          <a:chOff x="0" y="0"/>
          <a:chExt cx="0" cy="0"/>
        </a:xfrm>
      </p:grpSpPr>
      <p:graphicFrame>
        <p:nvGraphicFramePr>
          <p:cNvPr id="727" name="Google Shape;727;p100"/>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728" name="Google Shape;728;p10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729" name="Google Shape;729;p100"/>
          <p:cNvSpPr txBox="1"/>
          <p:nvPr>
            <p:ph idx="1" type="body"/>
          </p:nvPr>
        </p:nvSpPr>
        <p:spPr>
          <a:xfrm>
            <a:off x="6858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730" name="Google Shape;730;p100"/>
          <p:cNvSpPr txBox="1"/>
          <p:nvPr>
            <p:ph type="title"/>
          </p:nvPr>
        </p:nvSpPr>
        <p:spPr>
          <a:xfrm>
            <a:off x="6858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731" name="Google Shape;731;p100"/>
          <p:cNvSpPr txBox="1"/>
          <p:nvPr>
            <p:ph idx="2" type="body"/>
          </p:nvPr>
        </p:nvSpPr>
        <p:spPr>
          <a:xfrm>
            <a:off x="64140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732" name="Google Shape;732;p100"/>
          <p:cNvSpPr txBox="1"/>
          <p:nvPr>
            <p:ph idx="3" type="title"/>
          </p:nvPr>
        </p:nvSpPr>
        <p:spPr>
          <a:xfrm>
            <a:off x="64140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733" name="Google Shape;733;p100"/>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 and Content_1_2">
    <p:spTree>
      <p:nvGrpSpPr>
        <p:cNvPr id="734" name="Shape 734"/>
        <p:cNvGrpSpPr/>
        <p:nvPr/>
      </p:nvGrpSpPr>
      <p:grpSpPr>
        <a:xfrm>
          <a:off x="0" y="0"/>
          <a:ext cx="0" cy="0"/>
          <a:chOff x="0" y="0"/>
          <a:chExt cx="0" cy="0"/>
        </a:xfrm>
      </p:grpSpPr>
      <p:sp>
        <p:nvSpPr>
          <p:cNvPr id="735" name="Google Shape;735;p101"/>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spcBef>
                <a:spcPts val="0"/>
              </a:spcBef>
              <a:spcAft>
                <a:spcPts val="0"/>
              </a:spcAft>
              <a:buNone/>
              <a:defRPr sz="1200">
                <a:solidFill>
                  <a:srgbClr val="0C2334"/>
                </a:solidFill>
                <a:latin typeface="Source Sans Pro"/>
                <a:ea typeface="Source Sans Pro"/>
                <a:cs typeface="Source Sans Pro"/>
                <a:sym typeface="Source Sans Pro"/>
              </a:defRPr>
            </a:lvl1pPr>
            <a:lvl2pPr indent="0" lvl="1" marL="0" marR="0" algn="r">
              <a:spcBef>
                <a:spcPts val="0"/>
              </a:spcBef>
              <a:spcAft>
                <a:spcPts val="0"/>
              </a:spcAft>
              <a:buNone/>
              <a:defRPr sz="1200">
                <a:solidFill>
                  <a:srgbClr val="0C2334"/>
                </a:solidFill>
                <a:latin typeface="Source Sans Pro"/>
                <a:ea typeface="Source Sans Pro"/>
                <a:cs typeface="Source Sans Pro"/>
                <a:sym typeface="Source Sans Pro"/>
              </a:defRPr>
            </a:lvl2pPr>
            <a:lvl3pPr indent="0" lvl="2" marL="0" marR="0" algn="r">
              <a:spcBef>
                <a:spcPts val="0"/>
              </a:spcBef>
              <a:spcAft>
                <a:spcPts val="0"/>
              </a:spcAft>
              <a:buNone/>
              <a:defRPr sz="1200">
                <a:solidFill>
                  <a:srgbClr val="0C2334"/>
                </a:solidFill>
                <a:latin typeface="Source Sans Pro"/>
                <a:ea typeface="Source Sans Pro"/>
                <a:cs typeface="Source Sans Pro"/>
                <a:sym typeface="Source Sans Pro"/>
              </a:defRPr>
            </a:lvl3pPr>
            <a:lvl4pPr indent="0" lvl="3" marL="0" marR="0" algn="r">
              <a:spcBef>
                <a:spcPts val="0"/>
              </a:spcBef>
              <a:spcAft>
                <a:spcPts val="0"/>
              </a:spcAft>
              <a:buNone/>
              <a:defRPr sz="1200">
                <a:solidFill>
                  <a:srgbClr val="0C2334"/>
                </a:solidFill>
                <a:latin typeface="Source Sans Pro"/>
                <a:ea typeface="Source Sans Pro"/>
                <a:cs typeface="Source Sans Pro"/>
                <a:sym typeface="Source Sans Pro"/>
              </a:defRPr>
            </a:lvl4pPr>
            <a:lvl5pPr indent="0" lvl="4" marL="0" marR="0" algn="r">
              <a:spcBef>
                <a:spcPts val="0"/>
              </a:spcBef>
              <a:spcAft>
                <a:spcPts val="0"/>
              </a:spcAft>
              <a:buNone/>
              <a:defRPr sz="1200">
                <a:solidFill>
                  <a:srgbClr val="0C2334"/>
                </a:solidFill>
                <a:latin typeface="Source Sans Pro"/>
                <a:ea typeface="Source Sans Pro"/>
                <a:cs typeface="Source Sans Pro"/>
                <a:sym typeface="Source Sans Pro"/>
              </a:defRPr>
            </a:lvl5pPr>
            <a:lvl6pPr indent="0" lvl="5" marL="0" marR="0" algn="r">
              <a:spcBef>
                <a:spcPts val="0"/>
              </a:spcBef>
              <a:spcAft>
                <a:spcPts val="0"/>
              </a:spcAft>
              <a:buNone/>
              <a:defRPr sz="1200">
                <a:solidFill>
                  <a:srgbClr val="0C2334"/>
                </a:solidFill>
                <a:latin typeface="Source Sans Pro"/>
                <a:ea typeface="Source Sans Pro"/>
                <a:cs typeface="Source Sans Pro"/>
                <a:sym typeface="Source Sans Pro"/>
              </a:defRPr>
            </a:lvl6pPr>
            <a:lvl7pPr indent="0" lvl="6" marL="0" marR="0" algn="r">
              <a:spcBef>
                <a:spcPts val="0"/>
              </a:spcBef>
              <a:spcAft>
                <a:spcPts val="0"/>
              </a:spcAft>
              <a:buNone/>
              <a:defRPr sz="1200">
                <a:solidFill>
                  <a:srgbClr val="0C2334"/>
                </a:solidFill>
                <a:latin typeface="Source Sans Pro"/>
                <a:ea typeface="Source Sans Pro"/>
                <a:cs typeface="Source Sans Pro"/>
                <a:sym typeface="Source Sans Pro"/>
              </a:defRPr>
            </a:lvl7pPr>
            <a:lvl8pPr indent="0" lvl="7" marL="0" marR="0" algn="r">
              <a:spcBef>
                <a:spcPts val="0"/>
              </a:spcBef>
              <a:spcAft>
                <a:spcPts val="0"/>
              </a:spcAft>
              <a:buNone/>
              <a:defRPr sz="1200">
                <a:solidFill>
                  <a:srgbClr val="0C2334"/>
                </a:solidFill>
                <a:latin typeface="Source Sans Pro"/>
                <a:ea typeface="Source Sans Pro"/>
                <a:cs typeface="Source Sans Pro"/>
                <a:sym typeface="Source Sans Pro"/>
              </a:defRPr>
            </a:lvl8pPr>
            <a:lvl9pPr indent="0" lvl="8" marL="0" marR="0" algn="r">
              <a:spcBef>
                <a:spcPts val="0"/>
              </a:spcBef>
              <a:spcAft>
                <a:spcPts val="0"/>
              </a:spcAft>
              <a:buNone/>
              <a:defRPr sz="1200">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736" name="Google Shape;736;p101"/>
          <p:cNvSpPr/>
          <p:nvPr/>
        </p:nvSpPr>
        <p:spPr>
          <a:xfrm>
            <a:off x="-17350" y="5833650"/>
            <a:ext cx="12209400" cy="1024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Half Solid_grey_1">
    <p:spTree>
      <p:nvGrpSpPr>
        <p:cNvPr id="737" name="Shape 737"/>
        <p:cNvGrpSpPr/>
        <p:nvPr/>
      </p:nvGrpSpPr>
      <p:grpSpPr>
        <a:xfrm>
          <a:off x="0" y="0"/>
          <a:ext cx="0" cy="0"/>
          <a:chOff x="0" y="0"/>
          <a:chExt cx="0" cy="0"/>
        </a:xfrm>
      </p:grpSpPr>
      <p:pic>
        <p:nvPicPr>
          <p:cNvPr id="738" name="Google Shape;738;p102"/>
          <p:cNvPicPr preferRelativeResize="0"/>
          <p:nvPr/>
        </p:nvPicPr>
        <p:blipFill rotWithShape="1">
          <a:blip r:embed="rId2">
            <a:alphaModFix/>
          </a:blip>
          <a:srcRect b="5197" l="0" r="0" t="10429"/>
          <a:stretch/>
        </p:blipFill>
        <p:spPr>
          <a:xfrm>
            <a:off x="0" y="0"/>
            <a:ext cx="12192005" cy="6858000"/>
          </a:xfrm>
          <a:prstGeom prst="rect">
            <a:avLst/>
          </a:prstGeom>
          <a:noFill/>
          <a:ln>
            <a:noFill/>
          </a:ln>
        </p:spPr>
      </p:pic>
      <p:sp>
        <p:nvSpPr>
          <p:cNvPr id="739" name="Google Shape;739;p102"/>
          <p:cNvSpPr/>
          <p:nvPr/>
        </p:nvSpPr>
        <p:spPr>
          <a:xfrm>
            <a:off x="0" y="4572000"/>
            <a:ext cx="12192000" cy="228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1" type="blank">
  <p:cSld name="BLANK">
    <p:spTree>
      <p:nvGrpSpPr>
        <p:cNvPr id="740" name="Shape 740"/>
        <p:cNvGrpSpPr/>
        <p:nvPr/>
      </p:nvGrpSpPr>
      <p:grpSpPr>
        <a:xfrm>
          <a:off x="0" y="0"/>
          <a:ext cx="0" cy="0"/>
          <a:chOff x="0" y="0"/>
          <a:chExt cx="0" cy="0"/>
        </a:xfrm>
      </p:grpSpPr>
      <p:sp>
        <p:nvSpPr>
          <p:cNvPr id="741" name="Google Shape;741;p103"/>
          <p:cNvSpPr txBox="1"/>
          <p:nvPr>
            <p:ph idx="10" type="dt"/>
          </p:nvPr>
        </p:nvSpPr>
        <p:spPr>
          <a:xfrm>
            <a:off x="838201" y="6356358"/>
            <a:ext cx="2743200" cy="365100"/>
          </a:xfrm>
          <a:prstGeom prst="rect">
            <a:avLst/>
          </a:prstGeom>
          <a:noFill/>
          <a:ln>
            <a:noFill/>
          </a:ln>
        </p:spPr>
        <p:txBody>
          <a:bodyPr anchorCtr="0" anchor="ctr" bIns="27700" lIns="55425" spcFirstLastPara="1" rIns="55425" wrap="square" tIns="27700">
            <a:noAutofit/>
          </a:bodyPr>
          <a:lstStyle>
            <a:lvl1pPr lvl="0" algn="l">
              <a:spcBef>
                <a:spcPts val="0"/>
              </a:spcBef>
              <a:spcAft>
                <a:spcPts val="0"/>
              </a:spcAft>
              <a:buSzPts val="1900"/>
              <a:buNone/>
              <a:defRPr sz="1900"/>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742" name="Google Shape;742;p103"/>
          <p:cNvSpPr txBox="1"/>
          <p:nvPr>
            <p:ph idx="11" type="ftr"/>
          </p:nvPr>
        </p:nvSpPr>
        <p:spPr>
          <a:xfrm>
            <a:off x="4038603" y="6356358"/>
            <a:ext cx="4114800" cy="365100"/>
          </a:xfrm>
          <a:prstGeom prst="rect">
            <a:avLst/>
          </a:prstGeom>
          <a:noFill/>
          <a:ln>
            <a:noFill/>
          </a:ln>
        </p:spPr>
        <p:txBody>
          <a:bodyPr anchorCtr="0" anchor="ctr" bIns="27700" lIns="55425" spcFirstLastPara="1" rIns="55425" wrap="square" tIns="27700">
            <a:noAutofit/>
          </a:bodyPr>
          <a:lstStyle>
            <a:lvl1pPr lvl="0" algn="ctr">
              <a:spcBef>
                <a:spcPts val="0"/>
              </a:spcBef>
              <a:spcAft>
                <a:spcPts val="0"/>
              </a:spcAft>
              <a:buSzPts val="1900"/>
              <a:buNone/>
              <a:defRPr sz="1900"/>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743" name="Google Shape;743;p103"/>
          <p:cNvSpPr txBox="1"/>
          <p:nvPr>
            <p:ph idx="12" type="sldNum"/>
          </p:nvPr>
        </p:nvSpPr>
        <p:spPr>
          <a:xfrm>
            <a:off x="8610605" y="6356358"/>
            <a:ext cx="2743200" cy="365100"/>
          </a:xfrm>
          <a:prstGeom prst="rect">
            <a:avLst/>
          </a:prstGeom>
          <a:noFill/>
          <a:ln>
            <a:noFill/>
          </a:ln>
        </p:spPr>
        <p:txBody>
          <a:bodyPr anchorCtr="0" anchor="ctr" bIns="27700" lIns="55425" spcFirstLastPara="1" rIns="55425" wrap="square" tIns="27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Black">
  <p:cSld name="Section Header Black">
    <p:spTree>
      <p:nvGrpSpPr>
        <p:cNvPr id="744" name="Shape 744"/>
        <p:cNvGrpSpPr/>
        <p:nvPr/>
      </p:nvGrpSpPr>
      <p:grpSpPr>
        <a:xfrm>
          <a:off x="0" y="0"/>
          <a:ext cx="0" cy="0"/>
          <a:chOff x="0" y="0"/>
          <a:chExt cx="0" cy="0"/>
        </a:xfrm>
      </p:grpSpPr>
      <p:sp>
        <p:nvSpPr>
          <p:cNvPr id="745" name="Google Shape;745;p104"/>
          <p:cNvSpPr/>
          <p:nvPr/>
        </p:nvSpPr>
        <p:spPr>
          <a:xfrm>
            <a:off x="0" y="0"/>
            <a:ext cx="12213241" cy="6106620"/>
          </a:xfrm>
          <a:custGeom>
            <a:rect b="b" l="l" r="r" t="t"/>
            <a:pathLst>
              <a:path extrusionOk="0" h="10052050" w="20104100">
                <a:moveTo>
                  <a:pt x="20104099" y="0"/>
                </a:moveTo>
                <a:lnTo>
                  <a:pt x="0" y="0"/>
                </a:lnTo>
                <a:lnTo>
                  <a:pt x="0" y="10052049"/>
                </a:lnTo>
                <a:lnTo>
                  <a:pt x="20104099" y="10052049"/>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746" name="Google Shape;746;p104"/>
          <p:cNvGrpSpPr/>
          <p:nvPr/>
        </p:nvGrpSpPr>
        <p:grpSpPr>
          <a:xfrm>
            <a:off x="10472612" y="6300976"/>
            <a:ext cx="1450594" cy="352728"/>
            <a:chOff x="17270138" y="10392506"/>
            <a:chExt cx="2392141" cy="581772"/>
          </a:xfrm>
        </p:grpSpPr>
        <p:pic>
          <p:nvPicPr>
            <p:cNvPr id="747" name="Google Shape;747;p10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748" name="Google Shape;748;p10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49" name="Google Shape;749;p104"/>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50" name="Google Shape;750;p10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51" name="Google Shape;751;p10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752" name="Google Shape;752;p104"/>
            <p:cNvGrpSpPr/>
            <p:nvPr/>
          </p:nvGrpSpPr>
          <p:grpSpPr>
            <a:xfrm>
              <a:off x="17270138" y="10697205"/>
              <a:ext cx="448309" cy="277073"/>
              <a:chOff x="17270138" y="10697205"/>
              <a:chExt cx="448309" cy="277073"/>
            </a:xfrm>
          </p:grpSpPr>
          <p:sp>
            <p:nvSpPr>
              <p:cNvPr id="753" name="Google Shape;753;p10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54" name="Google Shape;754;p10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55" name="Google Shape;755;p10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756" name="Google Shape;756;p10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757" name="Google Shape;757;p104"/>
          <p:cNvGrpSpPr/>
          <p:nvPr/>
        </p:nvGrpSpPr>
        <p:grpSpPr>
          <a:xfrm>
            <a:off x="0" y="5980278"/>
            <a:ext cx="12191479" cy="127050"/>
            <a:chOff x="0" y="9863563"/>
            <a:chExt cx="20104682" cy="209550"/>
          </a:xfrm>
        </p:grpSpPr>
        <p:sp>
          <p:nvSpPr>
            <p:cNvPr id="758" name="Google Shape;758;p10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59" name="Google Shape;759;p10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60" name="Google Shape;760;p10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61" name="Google Shape;761;p10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762" name="Google Shape;762;p104"/>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63" name="Google Shape;763;p104"/>
          <p:cNvSpPr txBox="1"/>
          <p:nvPr>
            <p:ph idx="1" type="subTitle"/>
          </p:nvPr>
        </p:nvSpPr>
        <p:spPr>
          <a:xfrm>
            <a:off x="1163212" y="2491862"/>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2100"/>
              <a:buNone/>
              <a:defRPr b="1" i="0" sz="21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764" name="Google Shape;764;p104"/>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765" name="Google Shape;765;p104"/>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766" name="Google Shape;766;p104"/>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_2">
    <p:spTree>
      <p:nvGrpSpPr>
        <p:cNvPr id="767" name="Shape 767"/>
        <p:cNvGrpSpPr/>
        <p:nvPr/>
      </p:nvGrpSpPr>
      <p:grpSpPr>
        <a:xfrm>
          <a:off x="0" y="0"/>
          <a:ext cx="0" cy="0"/>
          <a:chOff x="0" y="0"/>
          <a:chExt cx="0" cy="0"/>
        </a:xfrm>
      </p:grpSpPr>
      <p:grpSp>
        <p:nvGrpSpPr>
          <p:cNvPr id="768" name="Google Shape;768;p105"/>
          <p:cNvGrpSpPr/>
          <p:nvPr/>
        </p:nvGrpSpPr>
        <p:grpSpPr>
          <a:xfrm>
            <a:off x="0" y="5980278"/>
            <a:ext cx="12191479" cy="127050"/>
            <a:chOff x="0" y="9863563"/>
            <a:chExt cx="20104682" cy="209550"/>
          </a:xfrm>
        </p:grpSpPr>
        <p:sp>
          <p:nvSpPr>
            <p:cNvPr id="769" name="Google Shape;769;p10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70" name="Google Shape;770;p10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71" name="Google Shape;771;p10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72" name="Google Shape;772;p10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773" name="Google Shape;773;p105"/>
          <p:cNvGrpSpPr/>
          <p:nvPr/>
        </p:nvGrpSpPr>
        <p:grpSpPr>
          <a:xfrm>
            <a:off x="10472612" y="6300976"/>
            <a:ext cx="1450594" cy="352728"/>
            <a:chOff x="17270138" y="10392506"/>
            <a:chExt cx="2392141" cy="581772"/>
          </a:xfrm>
        </p:grpSpPr>
        <p:grpSp>
          <p:nvGrpSpPr>
            <p:cNvPr id="774" name="Google Shape;774;p105"/>
            <p:cNvGrpSpPr/>
            <p:nvPr/>
          </p:nvGrpSpPr>
          <p:grpSpPr>
            <a:xfrm>
              <a:off x="17879688" y="10615449"/>
              <a:ext cx="479402" cy="221678"/>
              <a:chOff x="17879688" y="10615449"/>
              <a:chExt cx="479402" cy="221678"/>
            </a:xfrm>
          </p:grpSpPr>
          <p:pic>
            <p:nvPicPr>
              <p:cNvPr id="775" name="Google Shape;775;p10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776" name="Google Shape;776;p10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777" name="Google Shape;777;p10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78" name="Google Shape;778;p10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79" name="Google Shape;779;p10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780" name="Google Shape;780;p105"/>
            <p:cNvGrpSpPr/>
            <p:nvPr/>
          </p:nvGrpSpPr>
          <p:grpSpPr>
            <a:xfrm>
              <a:off x="17270138" y="10697205"/>
              <a:ext cx="448309" cy="277073"/>
              <a:chOff x="17270138" y="10697205"/>
              <a:chExt cx="448309" cy="277073"/>
            </a:xfrm>
          </p:grpSpPr>
          <p:sp>
            <p:nvSpPr>
              <p:cNvPr id="781" name="Google Shape;781;p10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82" name="Google Shape;782;p10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83" name="Google Shape;783;p10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784" name="Google Shape;784;p10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785" name="Google Shape;785;p105"/>
          <p:cNvSpPr txBox="1"/>
          <p:nvPr>
            <p:ph type="title"/>
          </p:nvPr>
        </p:nvSpPr>
        <p:spPr>
          <a:xfrm>
            <a:off x="616696" y="602131"/>
            <a:ext cx="109659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86" name="Google Shape;786;p105"/>
          <p:cNvSpPr txBox="1"/>
          <p:nvPr>
            <p:ph idx="1" type="subTitle"/>
          </p:nvPr>
        </p:nvSpPr>
        <p:spPr>
          <a:xfrm>
            <a:off x="616696" y="1194219"/>
            <a:ext cx="109659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Title">
  <p:cSld name="Small Title">
    <p:spTree>
      <p:nvGrpSpPr>
        <p:cNvPr id="787" name="Shape 787"/>
        <p:cNvGrpSpPr/>
        <p:nvPr/>
      </p:nvGrpSpPr>
      <p:grpSpPr>
        <a:xfrm>
          <a:off x="0" y="0"/>
          <a:ext cx="0" cy="0"/>
          <a:chOff x="0" y="0"/>
          <a:chExt cx="0" cy="0"/>
        </a:xfrm>
      </p:grpSpPr>
      <p:grpSp>
        <p:nvGrpSpPr>
          <p:cNvPr id="788" name="Google Shape;788;p106"/>
          <p:cNvGrpSpPr/>
          <p:nvPr/>
        </p:nvGrpSpPr>
        <p:grpSpPr>
          <a:xfrm>
            <a:off x="0" y="5980278"/>
            <a:ext cx="12191479" cy="127050"/>
            <a:chOff x="0" y="9863563"/>
            <a:chExt cx="20104682" cy="209550"/>
          </a:xfrm>
        </p:grpSpPr>
        <p:sp>
          <p:nvSpPr>
            <p:cNvPr id="789" name="Google Shape;789;p10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90" name="Google Shape;790;p10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91" name="Google Shape;791;p10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92" name="Google Shape;792;p10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793" name="Google Shape;793;p106"/>
          <p:cNvGrpSpPr/>
          <p:nvPr/>
        </p:nvGrpSpPr>
        <p:grpSpPr>
          <a:xfrm>
            <a:off x="10472612" y="6300976"/>
            <a:ext cx="1450594" cy="352728"/>
            <a:chOff x="17270138" y="10392506"/>
            <a:chExt cx="2392141" cy="581772"/>
          </a:xfrm>
        </p:grpSpPr>
        <p:grpSp>
          <p:nvGrpSpPr>
            <p:cNvPr id="794" name="Google Shape;794;p106"/>
            <p:cNvGrpSpPr/>
            <p:nvPr/>
          </p:nvGrpSpPr>
          <p:grpSpPr>
            <a:xfrm>
              <a:off x="17879688" y="10615449"/>
              <a:ext cx="479402" cy="221678"/>
              <a:chOff x="17879688" y="10615449"/>
              <a:chExt cx="479402" cy="221678"/>
            </a:xfrm>
          </p:grpSpPr>
          <p:pic>
            <p:nvPicPr>
              <p:cNvPr id="795" name="Google Shape;795;p10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796" name="Google Shape;796;p10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797" name="Google Shape;797;p10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98" name="Google Shape;798;p10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99" name="Google Shape;799;p10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00" name="Google Shape;800;p106"/>
            <p:cNvGrpSpPr/>
            <p:nvPr/>
          </p:nvGrpSpPr>
          <p:grpSpPr>
            <a:xfrm>
              <a:off x="17270138" y="10697205"/>
              <a:ext cx="448309" cy="277073"/>
              <a:chOff x="17270138" y="10697205"/>
              <a:chExt cx="448309" cy="277073"/>
            </a:xfrm>
          </p:grpSpPr>
          <p:sp>
            <p:nvSpPr>
              <p:cNvPr id="801" name="Google Shape;801;p10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02" name="Google Shape;802;p10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03" name="Google Shape;803;p10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04" name="Google Shape;804;p10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805" name="Google Shape;805;p106"/>
          <p:cNvSpPr txBox="1"/>
          <p:nvPr>
            <p:ph type="title"/>
          </p:nvPr>
        </p:nvSpPr>
        <p:spPr>
          <a:xfrm>
            <a:off x="371388" y="338621"/>
            <a:ext cx="10965900" cy="513300"/>
          </a:xfrm>
          <a:prstGeom prst="rect">
            <a:avLst/>
          </a:prstGeom>
          <a:noFill/>
          <a:ln>
            <a:noFill/>
          </a:ln>
        </p:spPr>
        <p:txBody>
          <a:bodyPr anchorCtr="0" anchor="ctr" bIns="0" lIns="0" spcFirstLastPara="1" rIns="0" wrap="square" tIns="0">
            <a:normAutofit/>
          </a:bodyPr>
          <a:lstStyle>
            <a:lvl1pPr lvl="0" algn="ctr">
              <a:lnSpc>
                <a:spcPct val="90000"/>
              </a:lnSpc>
              <a:spcBef>
                <a:spcPts val="0"/>
              </a:spcBef>
              <a:spcAft>
                <a:spcPts val="0"/>
              </a:spcAft>
              <a:buClr>
                <a:schemeClr val="dk1"/>
              </a:buClr>
              <a:buSzPts val="2400"/>
              <a:buFont typeface="Arial"/>
              <a:buNone/>
              <a:defRPr b="1" i="0" sz="24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1">
  <p:cSld name="Title and Content_3">
    <p:spTree>
      <p:nvGrpSpPr>
        <p:cNvPr id="806" name="Shape 806"/>
        <p:cNvGrpSpPr/>
        <p:nvPr/>
      </p:nvGrpSpPr>
      <p:grpSpPr>
        <a:xfrm>
          <a:off x="0" y="0"/>
          <a:ext cx="0" cy="0"/>
          <a:chOff x="0" y="0"/>
          <a:chExt cx="0" cy="0"/>
        </a:xfrm>
      </p:grpSpPr>
      <p:grpSp>
        <p:nvGrpSpPr>
          <p:cNvPr id="807" name="Google Shape;807;p107"/>
          <p:cNvGrpSpPr/>
          <p:nvPr/>
        </p:nvGrpSpPr>
        <p:grpSpPr>
          <a:xfrm>
            <a:off x="0" y="5980278"/>
            <a:ext cx="12191479" cy="127050"/>
            <a:chOff x="0" y="9863563"/>
            <a:chExt cx="20104682" cy="209550"/>
          </a:xfrm>
        </p:grpSpPr>
        <p:sp>
          <p:nvSpPr>
            <p:cNvPr id="808" name="Google Shape;808;p10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09" name="Google Shape;809;p10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0" name="Google Shape;810;p10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1" name="Google Shape;811;p10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812" name="Google Shape;812;p107"/>
          <p:cNvGrpSpPr/>
          <p:nvPr/>
        </p:nvGrpSpPr>
        <p:grpSpPr>
          <a:xfrm>
            <a:off x="10472612" y="6300976"/>
            <a:ext cx="1450594" cy="352728"/>
            <a:chOff x="17270138" y="10392506"/>
            <a:chExt cx="2392141" cy="581772"/>
          </a:xfrm>
        </p:grpSpPr>
        <p:grpSp>
          <p:nvGrpSpPr>
            <p:cNvPr id="813" name="Google Shape;813;p107"/>
            <p:cNvGrpSpPr/>
            <p:nvPr/>
          </p:nvGrpSpPr>
          <p:grpSpPr>
            <a:xfrm>
              <a:off x="17879688" y="10615449"/>
              <a:ext cx="479402" cy="221678"/>
              <a:chOff x="17879688" y="10615449"/>
              <a:chExt cx="479402" cy="221678"/>
            </a:xfrm>
          </p:grpSpPr>
          <p:pic>
            <p:nvPicPr>
              <p:cNvPr id="814" name="Google Shape;814;p10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15" name="Google Shape;815;p10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16" name="Google Shape;816;p10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7" name="Google Shape;817;p10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8" name="Google Shape;818;p10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19" name="Google Shape;819;p107"/>
            <p:cNvGrpSpPr/>
            <p:nvPr/>
          </p:nvGrpSpPr>
          <p:grpSpPr>
            <a:xfrm>
              <a:off x="17270138" y="10697205"/>
              <a:ext cx="448309" cy="277073"/>
              <a:chOff x="17270138" y="10697205"/>
              <a:chExt cx="448309" cy="277073"/>
            </a:xfrm>
          </p:grpSpPr>
          <p:sp>
            <p:nvSpPr>
              <p:cNvPr id="820" name="Google Shape;820;p10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21" name="Google Shape;821;p10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22" name="Google Shape;822;p10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23" name="Google Shape;823;p10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824" name="Google Shape;824;p107"/>
          <p:cNvSpPr txBox="1"/>
          <p:nvPr>
            <p:ph type="title"/>
          </p:nvPr>
        </p:nvSpPr>
        <p:spPr>
          <a:xfrm>
            <a:off x="616696" y="602131"/>
            <a:ext cx="109659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25" name="Google Shape;825;p107"/>
          <p:cNvSpPr txBox="1"/>
          <p:nvPr>
            <p:ph idx="1" type="subTitle"/>
          </p:nvPr>
        </p:nvSpPr>
        <p:spPr>
          <a:xfrm>
            <a:off x="616696" y="1194219"/>
            <a:ext cx="109659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1">
  <p:cSld name="Two Content_3">
    <p:spTree>
      <p:nvGrpSpPr>
        <p:cNvPr id="826" name="Shape 826"/>
        <p:cNvGrpSpPr/>
        <p:nvPr/>
      </p:nvGrpSpPr>
      <p:grpSpPr>
        <a:xfrm>
          <a:off x="0" y="0"/>
          <a:ext cx="0" cy="0"/>
          <a:chOff x="0" y="0"/>
          <a:chExt cx="0" cy="0"/>
        </a:xfrm>
      </p:grpSpPr>
      <p:sp>
        <p:nvSpPr>
          <p:cNvPr id="827" name="Google Shape;827;p108"/>
          <p:cNvSpPr/>
          <p:nvPr/>
        </p:nvSpPr>
        <p:spPr>
          <a:xfrm>
            <a:off x="0" y="0"/>
            <a:ext cx="12192000" cy="1732500"/>
          </a:xfrm>
          <a:prstGeom prst="rect">
            <a:avLst/>
          </a:prstGeom>
          <a:solidFill>
            <a:schemeClr val="dk1"/>
          </a:solidFill>
          <a:ln>
            <a:noFill/>
          </a:ln>
        </p:spPr>
        <p:txBody>
          <a:bodyPr anchorCtr="0" anchor="ctr" bIns="27700" lIns="55425" spcFirstLastPara="1" rIns="55425" wrap="square" tIns="27700">
            <a:noAutofit/>
          </a:bodyPr>
          <a:lstStyle/>
          <a:p>
            <a:pPr indent="0" lvl="0" marL="0" marR="0" rtl="0" algn="ctr">
              <a:spcBef>
                <a:spcPts val="0"/>
              </a:spcBef>
              <a:spcAft>
                <a:spcPts val="0"/>
              </a:spcAft>
              <a:buNone/>
            </a:pPr>
            <a:r>
              <a:t/>
            </a:r>
            <a:endParaRPr sz="1100">
              <a:solidFill>
                <a:schemeClr val="lt1"/>
              </a:solidFill>
              <a:latin typeface="Calibri"/>
              <a:ea typeface="Calibri"/>
              <a:cs typeface="Calibri"/>
              <a:sym typeface="Calibri"/>
            </a:endParaRPr>
          </a:p>
        </p:txBody>
      </p:sp>
      <p:sp>
        <p:nvSpPr>
          <p:cNvPr id="828" name="Google Shape;828;p108"/>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lt1"/>
              </a:buClr>
              <a:buSzPts val="3300"/>
              <a:buFont typeface="Arial"/>
              <a:buNone/>
              <a:defRPr b="1" i="0" sz="33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29" name="Google Shape;829;p108"/>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1300"/>
              <a:buNone/>
              <a:defRPr b="1" i="0" sz="13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grpSp>
        <p:nvGrpSpPr>
          <p:cNvPr id="830" name="Google Shape;830;p108"/>
          <p:cNvGrpSpPr/>
          <p:nvPr/>
        </p:nvGrpSpPr>
        <p:grpSpPr>
          <a:xfrm>
            <a:off x="0" y="5981277"/>
            <a:ext cx="12191479" cy="127071"/>
            <a:chOff x="0" y="9863563"/>
            <a:chExt cx="20104682" cy="209550"/>
          </a:xfrm>
        </p:grpSpPr>
        <p:sp>
          <p:nvSpPr>
            <p:cNvPr id="831" name="Google Shape;831;p10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32" name="Google Shape;832;p10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33" name="Google Shape;833;p10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34" name="Google Shape;834;p10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835" name="Google Shape;835;p108"/>
          <p:cNvGrpSpPr/>
          <p:nvPr/>
        </p:nvGrpSpPr>
        <p:grpSpPr>
          <a:xfrm>
            <a:off x="10472611" y="6302012"/>
            <a:ext cx="1450594" cy="352787"/>
            <a:chOff x="17270138" y="10392506"/>
            <a:chExt cx="2392141" cy="581772"/>
          </a:xfrm>
        </p:grpSpPr>
        <p:grpSp>
          <p:nvGrpSpPr>
            <p:cNvPr id="836" name="Google Shape;836;p108"/>
            <p:cNvGrpSpPr/>
            <p:nvPr/>
          </p:nvGrpSpPr>
          <p:grpSpPr>
            <a:xfrm>
              <a:off x="17879688" y="10615449"/>
              <a:ext cx="479402" cy="221678"/>
              <a:chOff x="17879688" y="10615449"/>
              <a:chExt cx="479402" cy="221678"/>
            </a:xfrm>
          </p:grpSpPr>
          <p:pic>
            <p:nvPicPr>
              <p:cNvPr id="837" name="Google Shape;837;p10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38" name="Google Shape;838;p10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39" name="Google Shape;839;p10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0" name="Google Shape;840;p10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1" name="Google Shape;841;p10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42" name="Google Shape;842;p108"/>
            <p:cNvGrpSpPr/>
            <p:nvPr/>
          </p:nvGrpSpPr>
          <p:grpSpPr>
            <a:xfrm>
              <a:off x="17270138" y="10697205"/>
              <a:ext cx="448309" cy="277073"/>
              <a:chOff x="17270138" y="10697205"/>
              <a:chExt cx="448309" cy="277073"/>
            </a:xfrm>
          </p:grpSpPr>
          <p:sp>
            <p:nvSpPr>
              <p:cNvPr id="843" name="Google Shape;843;p10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4" name="Google Shape;844;p10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5" name="Google Shape;845;p10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46" name="Google Shape;846;p10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_Picture">
  <p:cSld name="Section Header_Picture">
    <p:spTree>
      <p:nvGrpSpPr>
        <p:cNvPr id="847" name="Shape 847"/>
        <p:cNvGrpSpPr/>
        <p:nvPr/>
      </p:nvGrpSpPr>
      <p:grpSpPr>
        <a:xfrm>
          <a:off x="0" y="0"/>
          <a:ext cx="0" cy="0"/>
          <a:chOff x="0" y="0"/>
          <a:chExt cx="0" cy="0"/>
        </a:xfrm>
      </p:grpSpPr>
      <p:grpSp>
        <p:nvGrpSpPr>
          <p:cNvPr id="848" name="Google Shape;848;p109"/>
          <p:cNvGrpSpPr/>
          <p:nvPr/>
        </p:nvGrpSpPr>
        <p:grpSpPr>
          <a:xfrm>
            <a:off x="10472612" y="6300976"/>
            <a:ext cx="1450594" cy="352728"/>
            <a:chOff x="17270138" y="10392506"/>
            <a:chExt cx="2392141" cy="581772"/>
          </a:xfrm>
        </p:grpSpPr>
        <p:pic>
          <p:nvPicPr>
            <p:cNvPr id="849" name="Google Shape;849;p10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50" name="Google Shape;850;p10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1" name="Google Shape;851;p109"/>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2" name="Google Shape;852;p10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3" name="Google Shape;853;p10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54" name="Google Shape;854;p109"/>
            <p:cNvGrpSpPr/>
            <p:nvPr/>
          </p:nvGrpSpPr>
          <p:grpSpPr>
            <a:xfrm>
              <a:off x="17270138" y="10697205"/>
              <a:ext cx="448309" cy="277073"/>
              <a:chOff x="17270138" y="10697205"/>
              <a:chExt cx="448309" cy="277073"/>
            </a:xfrm>
          </p:grpSpPr>
          <p:sp>
            <p:nvSpPr>
              <p:cNvPr id="855" name="Google Shape;855;p10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6" name="Google Shape;856;p10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7" name="Google Shape;857;p10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58" name="Google Shape;858;p10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859" name="Google Shape;859;p109"/>
          <p:cNvGrpSpPr/>
          <p:nvPr/>
        </p:nvGrpSpPr>
        <p:grpSpPr>
          <a:xfrm>
            <a:off x="0" y="5980278"/>
            <a:ext cx="12191479" cy="127050"/>
            <a:chOff x="0" y="9863563"/>
            <a:chExt cx="20104682" cy="209550"/>
          </a:xfrm>
        </p:grpSpPr>
        <p:sp>
          <p:nvSpPr>
            <p:cNvPr id="860" name="Google Shape;860;p10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61" name="Google Shape;861;p10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62" name="Google Shape;862;p10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63" name="Google Shape;863;p10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64" name="Google Shape;864;p109"/>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65" name="Google Shape;865;p109"/>
          <p:cNvSpPr txBox="1"/>
          <p:nvPr>
            <p:ph idx="1" type="subTitle"/>
          </p:nvPr>
        </p:nvSpPr>
        <p:spPr>
          <a:xfrm>
            <a:off x="1163212" y="2491862"/>
            <a:ext cx="8533500" cy="3360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Char char="■"/>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866" name="Google Shape;866;p109"/>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67" name="Google Shape;867;p109"/>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68" name="Google Shape;868;p109"/>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
        <p:nvSpPr>
          <p:cNvPr id="869" name="Google Shape;869;p109"/>
          <p:cNvSpPr/>
          <p:nvPr>
            <p:ph idx="2" type="pic"/>
          </p:nvPr>
        </p:nvSpPr>
        <p:spPr>
          <a:xfrm>
            <a:off x="0" y="0"/>
            <a:ext cx="12191100" cy="5979900"/>
          </a:xfrm>
          <a:prstGeom prst="rect">
            <a:avLst/>
          </a:prstGeom>
          <a:noFill/>
          <a:ln>
            <a:noFill/>
          </a:ln>
        </p:spPr>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870" name="Shape 870"/>
        <p:cNvGrpSpPr/>
        <p:nvPr/>
      </p:nvGrpSpPr>
      <p:grpSpPr>
        <a:xfrm>
          <a:off x="0" y="0"/>
          <a:ext cx="0" cy="0"/>
          <a:chOff x="0" y="0"/>
          <a:chExt cx="0" cy="0"/>
        </a:xfrm>
      </p:grpSpPr>
      <p:sp>
        <p:nvSpPr>
          <p:cNvPr id="871" name="Google Shape;871;p110"/>
          <p:cNvSpPr txBox="1"/>
          <p:nvPr>
            <p:ph type="title"/>
          </p:nvPr>
        </p:nvSpPr>
        <p:spPr>
          <a:xfrm>
            <a:off x="415600" y="593367"/>
            <a:ext cx="11360700" cy="7635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72" name="Google Shape;872;p110"/>
          <p:cNvSpPr txBox="1"/>
          <p:nvPr>
            <p:ph idx="1" type="body"/>
          </p:nvPr>
        </p:nvSpPr>
        <p:spPr>
          <a:xfrm>
            <a:off x="415600" y="1536633"/>
            <a:ext cx="11360700" cy="4555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873" name="Google Shape;873;p110"/>
          <p:cNvSpPr txBox="1"/>
          <p:nvPr>
            <p:ph idx="12" type="sldNum"/>
          </p:nvPr>
        </p:nvSpPr>
        <p:spPr>
          <a:xfrm>
            <a:off x="11296610" y="6217622"/>
            <a:ext cx="7317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74" name="Shape 874"/>
        <p:cNvGrpSpPr/>
        <p:nvPr/>
      </p:nvGrpSpPr>
      <p:grpSpPr>
        <a:xfrm>
          <a:off x="0" y="0"/>
          <a:ext cx="0" cy="0"/>
          <a:chOff x="0" y="0"/>
          <a:chExt cx="0" cy="0"/>
        </a:xfrm>
      </p:grpSpPr>
      <p:sp>
        <p:nvSpPr>
          <p:cNvPr id="875" name="Google Shape;875;p111"/>
          <p:cNvSpPr txBox="1"/>
          <p:nvPr>
            <p:ph type="ctrTitle"/>
          </p:nvPr>
        </p:nvSpPr>
        <p:spPr>
          <a:xfrm>
            <a:off x="415611" y="992767"/>
            <a:ext cx="11360700" cy="2736600"/>
          </a:xfrm>
          <a:prstGeom prst="rect">
            <a:avLst/>
          </a:prstGeom>
        </p:spPr>
        <p:txBody>
          <a:bodyPr anchorCtr="0" anchor="b" bIns="91425" lIns="91425" spcFirstLastPara="1" rIns="91425" wrap="square" tIns="91425">
            <a:noAutofit/>
          </a:bodyPr>
          <a:lstStyle>
            <a:lvl1pPr lvl="0" algn="ctr">
              <a:spcBef>
                <a:spcPts val="0"/>
              </a:spcBef>
              <a:spcAft>
                <a:spcPts val="0"/>
              </a:spcAft>
              <a:buSzPts val="6700"/>
              <a:buNone/>
              <a:defRPr sz="6700"/>
            </a:lvl1pPr>
            <a:lvl2pPr lvl="1" algn="ctr">
              <a:spcBef>
                <a:spcPts val="0"/>
              </a:spcBef>
              <a:spcAft>
                <a:spcPts val="0"/>
              </a:spcAft>
              <a:buSzPts val="6700"/>
              <a:buNone/>
              <a:defRPr sz="6700"/>
            </a:lvl2pPr>
            <a:lvl3pPr lvl="2" algn="ctr">
              <a:spcBef>
                <a:spcPts val="0"/>
              </a:spcBef>
              <a:spcAft>
                <a:spcPts val="0"/>
              </a:spcAft>
              <a:buSzPts val="6700"/>
              <a:buNone/>
              <a:defRPr sz="6700"/>
            </a:lvl3pPr>
            <a:lvl4pPr lvl="3" algn="ctr">
              <a:spcBef>
                <a:spcPts val="0"/>
              </a:spcBef>
              <a:spcAft>
                <a:spcPts val="0"/>
              </a:spcAft>
              <a:buSzPts val="6700"/>
              <a:buNone/>
              <a:defRPr sz="6700"/>
            </a:lvl4pPr>
            <a:lvl5pPr lvl="4" algn="ctr">
              <a:spcBef>
                <a:spcPts val="0"/>
              </a:spcBef>
              <a:spcAft>
                <a:spcPts val="0"/>
              </a:spcAft>
              <a:buSzPts val="6700"/>
              <a:buNone/>
              <a:defRPr sz="6700"/>
            </a:lvl5pPr>
            <a:lvl6pPr lvl="5" algn="ctr">
              <a:spcBef>
                <a:spcPts val="0"/>
              </a:spcBef>
              <a:spcAft>
                <a:spcPts val="0"/>
              </a:spcAft>
              <a:buSzPts val="6700"/>
              <a:buNone/>
              <a:defRPr sz="6700"/>
            </a:lvl6pPr>
            <a:lvl7pPr lvl="6" algn="ctr">
              <a:spcBef>
                <a:spcPts val="0"/>
              </a:spcBef>
              <a:spcAft>
                <a:spcPts val="0"/>
              </a:spcAft>
              <a:buSzPts val="6700"/>
              <a:buNone/>
              <a:defRPr sz="6700"/>
            </a:lvl7pPr>
            <a:lvl8pPr lvl="7" algn="ctr">
              <a:spcBef>
                <a:spcPts val="0"/>
              </a:spcBef>
              <a:spcAft>
                <a:spcPts val="0"/>
              </a:spcAft>
              <a:buSzPts val="6700"/>
              <a:buNone/>
              <a:defRPr sz="6700"/>
            </a:lvl8pPr>
            <a:lvl9pPr lvl="8" algn="ctr">
              <a:spcBef>
                <a:spcPts val="0"/>
              </a:spcBef>
              <a:spcAft>
                <a:spcPts val="0"/>
              </a:spcAft>
              <a:buSzPts val="6700"/>
              <a:buNone/>
              <a:defRPr sz="6700"/>
            </a:lvl9pPr>
          </a:lstStyle>
          <a:p/>
        </p:txBody>
      </p:sp>
      <p:sp>
        <p:nvSpPr>
          <p:cNvPr id="876" name="Google Shape;876;p111"/>
          <p:cNvSpPr txBox="1"/>
          <p:nvPr>
            <p:ph idx="1" type="subTitle"/>
          </p:nvPr>
        </p:nvSpPr>
        <p:spPr>
          <a:xfrm>
            <a:off x="415600" y="3778833"/>
            <a:ext cx="11360700" cy="1056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877" name="Google Shape;877;p111"/>
          <p:cNvSpPr txBox="1"/>
          <p:nvPr>
            <p:ph idx="12" type="sldNum"/>
          </p:nvPr>
        </p:nvSpPr>
        <p:spPr>
          <a:xfrm>
            <a:off x="11296610" y="6217622"/>
            <a:ext cx="7317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wo Content">
  <p:cSld name="2_Two Content">
    <p:spTree>
      <p:nvGrpSpPr>
        <p:cNvPr id="878" name="Shape 878"/>
        <p:cNvGrpSpPr/>
        <p:nvPr/>
      </p:nvGrpSpPr>
      <p:grpSpPr>
        <a:xfrm>
          <a:off x="0" y="0"/>
          <a:ext cx="0" cy="0"/>
          <a:chOff x="0" y="0"/>
          <a:chExt cx="0" cy="0"/>
        </a:xfrm>
      </p:grpSpPr>
      <p:sp>
        <p:nvSpPr>
          <p:cNvPr id="879" name="Google Shape;879;p112"/>
          <p:cNvSpPr txBox="1"/>
          <p:nvPr>
            <p:ph idx="11" type="ftr"/>
          </p:nvPr>
        </p:nvSpPr>
        <p:spPr>
          <a:xfrm>
            <a:off x="4038603" y="6356358"/>
            <a:ext cx="4114800" cy="3651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80" name="Google Shape;880;p112"/>
          <p:cNvSpPr txBox="1"/>
          <p:nvPr>
            <p:ph idx="10" type="dt"/>
          </p:nvPr>
        </p:nvSpPr>
        <p:spPr>
          <a:xfrm>
            <a:off x="838201" y="6356358"/>
            <a:ext cx="2743200" cy="3651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81" name="Google Shape;881;p112"/>
          <p:cNvSpPr txBox="1"/>
          <p:nvPr>
            <p:ph idx="12" type="sldNum"/>
          </p:nvPr>
        </p:nvSpPr>
        <p:spPr>
          <a:xfrm>
            <a:off x="8610605" y="6356358"/>
            <a:ext cx="2743200" cy="3651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
        <p:nvSpPr>
          <p:cNvPr id="882" name="Google Shape;882;p112"/>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83" name="Google Shape;883;p112"/>
          <p:cNvSpPr txBox="1"/>
          <p:nvPr>
            <p:ph idx="1" type="body"/>
          </p:nvPr>
        </p:nvSpPr>
        <p:spPr>
          <a:xfrm>
            <a:off x="626047" y="1617361"/>
            <a:ext cx="51765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
        <p:nvSpPr>
          <p:cNvPr id="884" name="Google Shape;884;p112"/>
          <p:cNvSpPr txBox="1"/>
          <p:nvPr>
            <p:ph idx="2"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885" name="Google Shape;885;p112"/>
          <p:cNvSpPr txBox="1"/>
          <p:nvPr>
            <p:ph idx="3" type="body"/>
          </p:nvPr>
        </p:nvSpPr>
        <p:spPr>
          <a:xfrm>
            <a:off x="6083061" y="1617361"/>
            <a:ext cx="54828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grpSp>
        <p:nvGrpSpPr>
          <p:cNvPr id="886" name="Google Shape;886;p112"/>
          <p:cNvGrpSpPr/>
          <p:nvPr/>
        </p:nvGrpSpPr>
        <p:grpSpPr>
          <a:xfrm>
            <a:off x="0" y="5981277"/>
            <a:ext cx="12191479" cy="127071"/>
            <a:chOff x="0" y="9863563"/>
            <a:chExt cx="20104682" cy="209550"/>
          </a:xfrm>
        </p:grpSpPr>
        <p:sp>
          <p:nvSpPr>
            <p:cNvPr id="887" name="Google Shape;887;p112"/>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88" name="Google Shape;888;p112"/>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89" name="Google Shape;889;p112"/>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90" name="Google Shape;890;p112"/>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891" name="Google Shape;891;p112"/>
          <p:cNvGrpSpPr/>
          <p:nvPr/>
        </p:nvGrpSpPr>
        <p:grpSpPr>
          <a:xfrm>
            <a:off x="10472611" y="6302012"/>
            <a:ext cx="1450594" cy="352787"/>
            <a:chOff x="17270138" y="10392506"/>
            <a:chExt cx="2392141" cy="581772"/>
          </a:xfrm>
        </p:grpSpPr>
        <p:grpSp>
          <p:nvGrpSpPr>
            <p:cNvPr id="892" name="Google Shape;892;p112"/>
            <p:cNvGrpSpPr/>
            <p:nvPr/>
          </p:nvGrpSpPr>
          <p:grpSpPr>
            <a:xfrm>
              <a:off x="17879688" y="10615449"/>
              <a:ext cx="479402" cy="221678"/>
              <a:chOff x="17879688" y="10615449"/>
              <a:chExt cx="479402" cy="221678"/>
            </a:xfrm>
          </p:grpSpPr>
          <p:pic>
            <p:nvPicPr>
              <p:cNvPr id="893" name="Google Shape;893;p112"/>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94" name="Google Shape;894;p112"/>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95" name="Google Shape;895;p112"/>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96" name="Google Shape;896;p112"/>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97" name="Google Shape;897;p112"/>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98" name="Google Shape;898;p112"/>
            <p:cNvGrpSpPr/>
            <p:nvPr/>
          </p:nvGrpSpPr>
          <p:grpSpPr>
            <a:xfrm>
              <a:off x="17270138" y="10697205"/>
              <a:ext cx="448309" cy="277073"/>
              <a:chOff x="17270138" y="10697205"/>
              <a:chExt cx="448309" cy="277073"/>
            </a:xfrm>
          </p:grpSpPr>
          <p:sp>
            <p:nvSpPr>
              <p:cNvPr id="899" name="Google Shape;899;p112"/>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00" name="Google Shape;900;p112"/>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01" name="Google Shape;901;p112"/>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02" name="Google Shape;902;p112"/>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903" name="Shape 903"/>
        <p:cNvGrpSpPr/>
        <p:nvPr/>
      </p:nvGrpSpPr>
      <p:grpSpPr>
        <a:xfrm>
          <a:off x="0" y="0"/>
          <a:ext cx="0" cy="0"/>
          <a:chOff x="0" y="0"/>
          <a:chExt cx="0" cy="0"/>
        </a:xfrm>
      </p:grpSpPr>
      <p:sp>
        <p:nvSpPr>
          <p:cNvPr id="904" name="Google Shape;904;p113"/>
          <p:cNvSpPr txBox="1"/>
          <p:nvPr>
            <p:ph type="title"/>
          </p:nvPr>
        </p:nvSpPr>
        <p:spPr>
          <a:xfrm>
            <a:off x="6083060" y="602131"/>
            <a:ext cx="5499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05" name="Google Shape;905;p113"/>
          <p:cNvSpPr txBox="1"/>
          <p:nvPr>
            <p:ph idx="1" type="subTitle"/>
          </p:nvPr>
        </p:nvSpPr>
        <p:spPr>
          <a:xfrm>
            <a:off x="6083060" y="1194219"/>
            <a:ext cx="5499600" cy="2295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906" name="Google Shape;906;p113"/>
          <p:cNvSpPr txBox="1"/>
          <p:nvPr>
            <p:ph idx="2" type="body"/>
          </p:nvPr>
        </p:nvSpPr>
        <p:spPr>
          <a:xfrm>
            <a:off x="6083061" y="1617361"/>
            <a:ext cx="54828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grpSp>
        <p:nvGrpSpPr>
          <p:cNvPr id="907" name="Google Shape;907;p113"/>
          <p:cNvGrpSpPr/>
          <p:nvPr/>
        </p:nvGrpSpPr>
        <p:grpSpPr>
          <a:xfrm>
            <a:off x="0" y="5981277"/>
            <a:ext cx="12191479" cy="127071"/>
            <a:chOff x="0" y="9863563"/>
            <a:chExt cx="20104682" cy="209550"/>
          </a:xfrm>
        </p:grpSpPr>
        <p:sp>
          <p:nvSpPr>
            <p:cNvPr id="908" name="Google Shape;908;p11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09" name="Google Shape;909;p11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0" name="Google Shape;910;p11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1" name="Google Shape;911;p11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912" name="Google Shape;912;p113"/>
          <p:cNvGrpSpPr/>
          <p:nvPr/>
        </p:nvGrpSpPr>
        <p:grpSpPr>
          <a:xfrm>
            <a:off x="10472611" y="6302012"/>
            <a:ext cx="1450594" cy="352787"/>
            <a:chOff x="17270138" y="10392506"/>
            <a:chExt cx="2392141" cy="581772"/>
          </a:xfrm>
        </p:grpSpPr>
        <p:grpSp>
          <p:nvGrpSpPr>
            <p:cNvPr id="913" name="Google Shape;913;p113"/>
            <p:cNvGrpSpPr/>
            <p:nvPr/>
          </p:nvGrpSpPr>
          <p:grpSpPr>
            <a:xfrm>
              <a:off x="17879688" y="10615449"/>
              <a:ext cx="479402" cy="221678"/>
              <a:chOff x="17879688" y="10615449"/>
              <a:chExt cx="479402" cy="221678"/>
            </a:xfrm>
          </p:grpSpPr>
          <p:pic>
            <p:nvPicPr>
              <p:cNvPr id="914" name="Google Shape;914;p11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15" name="Google Shape;915;p113"/>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16" name="Google Shape;916;p11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7" name="Google Shape;917;p11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8" name="Google Shape;918;p11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19" name="Google Shape;919;p113"/>
            <p:cNvGrpSpPr/>
            <p:nvPr/>
          </p:nvGrpSpPr>
          <p:grpSpPr>
            <a:xfrm>
              <a:off x="17270138" y="10697205"/>
              <a:ext cx="448309" cy="277073"/>
              <a:chOff x="17270138" y="10697205"/>
              <a:chExt cx="448309" cy="277073"/>
            </a:xfrm>
          </p:grpSpPr>
          <p:sp>
            <p:nvSpPr>
              <p:cNvPr id="920" name="Google Shape;920;p11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21" name="Google Shape;921;p11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22" name="Google Shape;922;p11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23" name="Google Shape;923;p11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924" name="Google Shape;924;p113"/>
          <p:cNvSpPr/>
          <p:nvPr>
            <p:ph idx="3" type="pic"/>
          </p:nvPr>
        </p:nvSpPr>
        <p:spPr>
          <a:xfrm>
            <a:off x="-1" y="0"/>
            <a:ext cx="5802300" cy="5981100"/>
          </a:xfrm>
          <a:prstGeom prst="rect">
            <a:avLst/>
          </a:prstGeom>
          <a:noFill/>
          <a:ln>
            <a:noFill/>
          </a:ln>
        </p:spPr>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6">
  <p:cSld name="TITLE_22">
    <p:spTree>
      <p:nvGrpSpPr>
        <p:cNvPr id="925" name="Shape 925"/>
        <p:cNvGrpSpPr/>
        <p:nvPr/>
      </p:nvGrpSpPr>
      <p:grpSpPr>
        <a:xfrm>
          <a:off x="0" y="0"/>
          <a:ext cx="0" cy="0"/>
          <a:chOff x="0" y="0"/>
          <a:chExt cx="0" cy="0"/>
        </a:xfrm>
      </p:grpSpPr>
      <p:sp>
        <p:nvSpPr>
          <p:cNvPr id="926" name="Google Shape;926;p114"/>
          <p:cNvSpPr/>
          <p:nvPr/>
        </p:nvSpPr>
        <p:spPr>
          <a:xfrm>
            <a:off x="0" y="-12750"/>
            <a:ext cx="12192000" cy="688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1">
  <p:cSld name="TITLE_1_1">
    <p:bg>
      <p:bgPr>
        <a:solidFill>
          <a:srgbClr val="FFFFFF"/>
        </a:solidFill>
      </p:bgPr>
    </p:bg>
    <p:spTree>
      <p:nvGrpSpPr>
        <p:cNvPr id="927" name="Shape 927"/>
        <p:cNvGrpSpPr/>
        <p:nvPr/>
      </p:nvGrpSpPr>
      <p:grpSpPr>
        <a:xfrm>
          <a:off x="0" y="0"/>
          <a:ext cx="0" cy="0"/>
          <a:chOff x="0" y="0"/>
          <a:chExt cx="0" cy="0"/>
        </a:xfrm>
      </p:grpSpPr>
      <p:sp>
        <p:nvSpPr>
          <p:cNvPr id="928" name="Google Shape;928;p115"/>
          <p:cNvSpPr txBox="1"/>
          <p:nvPr>
            <p:ph idx="12" type="sldNum"/>
          </p:nvPr>
        </p:nvSpPr>
        <p:spPr>
          <a:xfrm rot="-5400000">
            <a:off x="11582467" y="341400"/>
            <a:ext cx="731700" cy="383100"/>
          </a:xfrm>
          <a:prstGeom prst="rect">
            <a:avLst/>
          </a:prstGeom>
        </p:spPr>
        <p:txBody>
          <a:bodyPr anchorCtr="0" anchor="t" bIns="91425" lIns="91425" spcFirstLastPara="1" rIns="91425" wrap="square" tIns="91425">
            <a:noAutofit/>
          </a:bodyPr>
          <a:lstStyle>
            <a:lvl1pPr lvl="0">
              <a:buNone/>
              <a:defRPr sz="900">
                <a:solidFill>
                  <a:srgbClr val="B7B7B7"/>
                </a:solidFill>
                <a:latin typeface="DM Sans"/>
                <a:ea typeface="DM Sans"/>
                <a:cs typeface="DM Sans"/>
                <a:sym typeface="DM Sans"/>
              </a:defRPr>
            </a:lvl1pPr>
            <a:lvl2pPr lvl="1">
              <a:buNone/>
              <a:defRPr sz="900">
                <a:solidFill>
                  <a:srgbClr val="B7B7B7"/>
                </a:solidFill>
                <a:latin typeface="DM Sans"/>
                <a:ea typeface="DM Sans"/>
                <a:cs typeface="DM Sans"/>
                <a:sym typeface="DM Sans"/>
              </a:defRPr>
            </a:lvl2pPr>
            <a:lvl3pPr lvl="2">
              <a:buNone/>
              <a:defRPr sz="900">
                <a:solidFill>
                  <a:srgbClr val="B7B7B7"/>
                </a:solidFill>
                <a:latin typeface="DM Sans"/>
                <a:ea typeface="DM Sans"/>
                <a:cs typeface="DM Sans"/>
                <a:sym typeface="DM Sans"/>
              </a:defRPr>
            </a:lvl3pPr>
            <a:lvl4pPr lvl="3">
              <a:buNone/>
              <a:defRPr sz="900">
                <a:solidFill>
                  <a:srgbClr val="B7B7B7"/>
                </a:solidFill>
                <a:latin typeface="DM Sans"/>
                <a:ea typeface="DM Sans"/>
                <a:cs typeface="DM Sans"/>
                <a:sym typeface="DM Sans"/>
              </a:defRPr>
            </a:lvl4pPr>
            <a:lvl5pPr lvl="4">
              <a:buNone/>
              <a:defRPr sz="900">
                <a:solidFill>
                  <a:srgbClr val="B7B7B7"/>
                </a:solidFill>
                <a:latin typeface="DM Sans"/>
                <a:ea typeface="DM Sans"/>
                <a:cs typeface="DM Sans"/>
                <a:sym typeface="DM Sans"/>
              </a:defRPr>
            </a:lvl5pPr>
            <a:lvl6pPr lvl="5">
              <a:buNone/>
              <a:defRPr sz="900">
                <a:solidFill>
                  <a:srgbClr val="B7B7B7"/>
                </a:solidFill>
                <a:latin typeface="DM Sans"/>
                <a:ea typeface="DM Sans"/>
                <a:cs typeface="DM Sans"/>
                <a:sym typeface="DM Sans"/>
              </a:defRPr>
            </a:lvl6pPr>
            <a:lvl7pPr lvl="6">
              <a:buNone/>
              <a:defRPr sz="900">
                <a:solidFill>
                  <a:srgbClr val="B7B7B7"/>
                </a:solidFill>
                <a:latin typeface="DM Sans"/>
                <a:ea typeface="DM Sans"/>
                <a:cs typeface="DM Sans"/>
                <a:sym typeface="DM Sans"/>
              </a:defRPr>
            </a:lvl7pPr>
            <a:lvl8pPr lvl="7">
              <a:buNone/>
              <a:defRPr sz="900">
                <a:solidFill>
                  <a:srgbClr val="B7B7B7"/>
                </a:solidFill>
                <a:latin typeface="DM Sans"/>
                <a:ea typeface="DM Sans"/>
                <a:cs typeface="DM Sans"/>
                <a:sym typeface="DM Sans"/>
              </a:defRPr>
            </a:lvl8pPr>
            <a:lvl9pPr lvl="8">
              <a:buNone/>
              <a:defRPr sz="900">
                <a:solidFill>
                  <a:srgbClr val="B7B7B7"/>
                </a:solidFill>
                <a:latin typeface="DM Sans"/>
                <a:ea typeface="DM Sans"/>
                <a:cs typeface="DM Sans"/>
                <a:sym typeface="DM Sans"/>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Section Header_Picture">
  <p:cSld name="1_Section Header_Picture">
    <p:spTree>
      <p:nvGrpSpPr>
        <p:cNvPr id="929" name="Shape 929"/>
        <p:cNvGrpSpPr/>
        <p:nvPr/>
      </p:nvGrpSpPr>
      <p:grpSpPr>
        <a:xfrm>
          <a:off x="0" y="0"/>
          <a:ext cx="0" cy="0"/>
          <a:chOff x="0" y="0"/>
          <a:chExt cx="0" cy="0"/>
        </a:xfrm>
      </p:grpSpPr>
      <p:sp>
        <p:nvSpPr>
          <p:cNvPr id="930" name="Google Shape;930;p116"/>
          <p:cNvSpPr/>
          <p:nvPr>
            <p:ph idx="2" type="pic"/>
          </p:nvPr>
        </p:nvSpPr>
        <p:spPr>
          <a:xfrm>
            <a:off x="0" y="0"/>
            <a:ext cx="12191100" cy="5979900"/>
          </a:xfrm>
          <a:prstGeom prst="rect">
            <a:avLst/>
          </a:prstGeom>
          <a:noFill/>
          <a:ln>
            <a:noFill/>
          </a:ln>
        </p:spPr>
      </p:sp>
      <p:grpSp>
        <p:nvGrpSpPr>
          <p:cNvPr id="931" name="Google Shape;931;p116"/>
          <p:cNvGrpSpPr/>
          <p:nvPr/>
        </p:nvGrpSpPr>
        <p:grpSpPr>
          <a:xfrm>
            <a:off x="10472612" y="6300976"/>
            <a:ext cx="1450594" cy="352728"/>
            <a:chOff x="17270138" y="10392506"/>
            <a:chExt cx="2392141" cy="581772"/>
          </a:xfrm>
        </p:grpSpPr>
        <p:pic>
          <p:nvPicPr>
            <p:cNvPr id="932" name="Google Shape;932;p11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33" name="Google Shape;933;p11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34" name="Google Shape;934;p116"/>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35" name="Google Shape;935;p11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36" name="Google Shape;936;p11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37" name="Google Shape;937;p116"/>
            <p:cNvGrpSpPr/>
            <p:nvPr/>
          </p:nvGrpSpPr>
          <p:grpSpPr>
            <a:xfrm>
              <a:off x="17270138" y="10697205"/>
              <a:ext cx="448309" cy="277073"/>
              <a:chOff x="17270138" y="10697205"/>
              <a:chExt cx="448309" cy="277073"/>
            </a:xfrm>
          </p:grpSpPr>
          <p:sp>
            <p:nvSpPr>
              <p:cNvPr id="938" name="Google Shape;938;p11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39" name="Google Shape;939;p11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40" name="Google Shape;940;p11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41" name="Google Shape;941;p11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942" name="Google Shape;942;p116"/>
          <p:cNvGrpSpPr/>
          <p:nvPr/>
        </p:nvGrpSpPr>
        <p:grpSpPr>
          <a:xfrm>
            <a:off x="0" y="5980278"/>
            <a:ext cx="12191479" cy="127050"/>
            <a:chOff x="0" y="9863563"/>
            <a:chExt cx="20104682" cy="209550"/>
          </a:xfrm>
        </p:grpSpPr>
        <p:sp>
          <p:nvSpPr>
            <p:cNvPr id="943" name="Google Shape;943;p11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44" name="Google Shape;944;p11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45" name="Google Shape;945;p11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46" name="Google Shape;946;p11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47" name="Google Shape;947;p116"/>
          <p:cNvSpPr txBox="1"/>
          <p:nvPr>
            <p:ph type="ctrTitle"/>
          </p:nvPr>
        </p:nvSpPr>
        <p:spPr>
          <a:xfrm>
            <a:off x="1176964" y="1505049"/>
            <a:ext cx="8533500" cy="26484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4800"/>
              <a:buFont typeface="Arial"/>
              <a:buNone/>
              <a:defRPr b="1" i="0" sz="48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48" name="Google Shape;948;p116"/>
          <p:cNvSpPr txBox="1"/>
          <p:nvPr>
            <p:ph idx="1" type="subTitle"/>
          </p:nvPr>
        </p:nvSpPr>
        <p:spPr>
          <a:xfrm>
            <a:off x="1163212" y="4422953"/>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None/>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949" name="Google Shape;949;p116"/>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950" name="Google Shape;950;p116"/>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951" name="Google Shape;951;p116"/>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2">
  <p:cSld name="Title and Content_4">
    <p:spTree>
      <p:nvGrpSpPr>
        <p:cNvPr id="952" name="Shape 952"/>
        <p:cNvGrpSpPr/>
        <p:nvPr/>
      </p:nvGrpSpPr>
      <p:grpSpPr>
        <a:xfrm>
          <a:off x="0" y="0"/>
          <a:ext cx="0" cy="0"/>
          <a:chOff x="0" y="0"/>
          <a:chExt cx="0" cy="0"/>
        </a:xfrm>
      </p:grpSpPr>
      <p:grpSp>
        <p:nvGrpSpPr>
          <p:cNvPr id="953" name="Google Shape;953;p117"/>
          <p:cNvGrpSpPr/>
          <p:nvPr/>
        </p:nvGrpSpPr>
        <p:grpSpPr>
          <a:xfrm>
            <a:off x="0" y="5980278"/>
            <a:ext cx="12191479" cy="127050"/>
            <a:chOff x="0" y="9863563"/>
            <a:chExt cx="20104682" cy="209550"/>
          </a:xfrm>
        </p:grpSpPr>
        <p:sp>
          <p:nvSpPr>
            <p:cNvPr id="954" name="Google Shape;954;p11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5" name="Google Shape;955;p11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6" name="Google Shape;956;p11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7" name="Google Shape;957;p11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958" name="Google Shape;958;p117"/>
          <p:cNvGrpSpPr/>
          <p:nvPr/>
        </p:nvGrpSpPr>
        <p:grpSpPr>
          <a:xfrm>
            <a:off x="10472612" y="6300976"/>
            <a:ext cx="1450594" cy="352728"/>
            <a:chOff x="17270138" y="10392506"/>
            <a:chExt cx="2392141" cy="581772"/>
          </a:xfrm>
        </p:grpSpPr>
        <p:grpSp>
          <p:nvGrpSpPr>
            <p:cNvPr id="959" name="Google Shape;959;p117"/>
            <p:cNvGrpSpPr/>
            <p:nvPr/>
          </p:nvGrpSpPr>
          <p:grpSpPr>
            <a:xfrm>
              <a:off x="17879688" y="10615449"/>
              <a:ext cx="479402" cy="221678"/>
              <a:chOff x="17879688" y="10615449"/>
              <a:chExt cx="479402" cy="221678"/>
            </a:xfrm>
          </p:grpSpPr>
          <p:pic>
            <p:nvPicPr>
              <p:cNvPr id="960" name="Google Shape;960;p11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61" name="Google Shape;961;p11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62" name="Google Shape;962;p11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63" name="Google Shape;963;p11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64" name="Google Shape;964;p11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65" name="Google Shape;965;p117"/>
            <p:cNvGrpSpPr/>
            <p:nvPr/>
          </p:nvGrpSpPr>
          <p:grpSpPr>
            <a:xfrm>
              <a:off x="17270138" y="10697205"/>
              <a:ext cx="448309" cy="277073"/>
              <a:chOff x="17270138" y="10697205"/>
              <a:chExt cx="448309" cy="277073"/>
            </a:xfrm>
          </p:grpSpPr>
          <p:sp>
            <p:nvSpPr>
              <p:cNvPr id="966" name="Google Shape;966;p11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67" name="Google Shape;967;p11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68" name="Google Shape;968;p11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69" name="Google Shape;969;p11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970" name="Google Shape;970;p117"/>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71" name="Google Shape;971;p117"/>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Content">
  <p:cSld name="4_Title and Content">
    <p:spTree>
      <p:nvGrpSpPr>
        <p:cNvPr id="972" name="Shape 972"/>
        <p:cNvGrpSpPr/>
        <p:nvPr/>
      </p:nvGrpSpPr>
      <p:grpSpPr>
        <a:xfrm>
          <a:off x="0" y="0"/>
          <a:ext cx="0" cy="0"/>
          <a:chOff x="0" y="0"/>
          <a:chExt cx="0" cy="0"/>
        </a:xfrm>
      </p:grpSpPr>
      <p:grpSp>
        <p:nvGrpSpPr>
          <p:cNvPr id="973" name="Google Shape;973;p118"/>
          <p:cNvGrpSpPr/>
          <p:nvPr/>
        </p:nvGrpSpPr>
        <p:grpSpPr>
          <a:xfrm>
            <a:off x="0" y="5980278"/>
            <a:ext cx="12191479" cy="127050"/>
            <a:chOff x="0" y="9863563"/>
            <a:chExt cx="20104682" cy="209550"/>
          </a:xfrm>
        </p:grpSpPr>
        <p:sp>
          <p:nvSpPr>
            <p:cNvPr id="974" name="Google Shape;974;p11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75" name="Google Shape;975;p11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76" name="Google Shape;976;p11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77" name="Google Shape;977;p11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978" name="Google Shape;978;p118"/>
          <p:cNvGrpSpPr/>
          <p:nvPr/>
        </p:nvGrpSpPr>
        <p:grpSpPr>
          <a:xfrm>
            <a:off x="10472612" y="6300976"/>
            <a:ext cx="1450594" cy="352728"/>
            <a:chOff x="17270138" y="10392506"/>
            <a:chExt cx="2392141" cy="581772"/>
          </a:xfrm>
        </p:grpSpPr>
        <p:grpSp>
          <p:nvGrpSpPr>
            <p:cNvPr id="979" name="Google Shape;979;p118"/>
            <p:cNvGrpSpPr/>
            <p:nvPr/>
          </p:nvGrpSpPr>
          <p:grpSpPr>
            <a:xfrm>
              <a:off x="17879688" y="10615449"/>
              <a:ext cx="479402" cy="221678"/>
              <a:chOff x="17879688" y="10615449"/>
              <a:chExt cx="479402" cy="221678"/>
            </a:xfrm>
          </p:grpSpPr>
          <p:pic>
            <p:nvPicPr>
              <p:cNvPr id="980" name="Google Shape;980;p11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81" name="Google Shape;981;p11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82" name="Google Shape;982;p11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3" name="Google Shape;983;p11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4" name="Google Shape;984;p11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85" name="Google Shape;985;p118"/>
            <p:cNvGrpSpPr/>
            <p:nvPr/>
          </p:nvGrpSpPr>
          <p:grpSpPr>
            <a:xfrm>
              <a:off x="17270138" y="10697205"/>
              <a:ext cx="448309" cy="277073"/>
              <a:chOff x="17270138" y="10697205"/>
              <a:chExt cx="448309" cy="277073"/>
            </a:xfrm>
          </p:grpSpPr>
          <p:sp>
            <p:nvSpPr>
              <p:cNvPr id="986" name="Google Shape;986;p11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7" name="Google Shape;987;p11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8" name="Google Shape;988;p11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89" name="Google Shape;989;p11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990" name="Google Shape;990;p118"/>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91" name="Google Shape;991;p118"/>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992" name="Google Shape;992;p118"/>
          <p:cNvSpPr txBox="1"/>
          <p:nvPr>
            <p:ph idx="2" type="body"/>
          </p:nvPr>
        </p:nvSpPr>
        <p:spPr>
          <a:xfrm>
            <a:off x="626047" y="1617361"/>
            <a:ext cx="109557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3">
  <p:cSld name="Title and Content_5">
    <p:spTree>
      <p:nvGrpSpPr>
        <p:cNvPr id="993" name="Shape 993"/>
        <p:cNvGrpSpPr/>
        <p:nvPr/>
      </p:nvGrpSpPr>
      <p:grpSpPr>
        <a:xfrm>
          <a:off x="0" y="0"/>
          <a:ext cx="0" cy="0"/>
          <a:chOff x="0" y="0"/>
          <a:chExt cx="0" cy="0"/>
        </a:xfrm>
      </p:grpSpPr>
      <p:grpSp>
        <p:nvGrpSpPr>
          <p:cNvPr id="994" name="Google Shape;994;p119"/>
          <p:cNvGrpSpPr/>
          <p:nvPr/>
        </p:nvGrpSpPr>
        <p:grpSpPr>
          <a:xfrm>
            <a:off x="0" y="5980278"/>
            <a:ext cx="12191479" cy="127050"/>
            <a:chOff x="0" y="9863563"/>
            <a:chExt cx="20104682" cy="209550"/>
          </a:xfrm>
        </p:grpSpPr>
        <p:sp>
          <p:nvSpPr>
            <p:cNvPr id="995" name="Google Shape;995;p11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96" name="Google Shape;996;p11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97" name="Google Shape;997;p11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98" name="Google Shape;998;p11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999" name="Google Shape;999;p119"/>
          <p:cNvGrpSpPr/>
          <p:nvPr/>
        </p:nvGrpSpPr>
        <p:grpSpPr>
          <a:xfrm>
            <a:off x="10472612" y="6300976"/>
            <a:ext cx="1450594" cy="352728"/>
            <a:chOff x="17270138" y="10392506"/>
            <a:chExt cx="2392141" cy="581772"/>
          </a:xfrm>
        </p:grpSpPr>
        <p:grpSp>
          <p:nvGrpSpPr>
            <p:cNvPr id="1000" name="Google Shape;1000;p119"/>
            <p:cNvGrpSpPr/>
            <p:nvPr/>
          </p:nvGrpSpPr>
          <p:grpSpPr>
            <a:xfrm>
              <a:off x="17879688" y="10615449"/>
              <a:ext cx="479402" cy="221678"/>
              <a:chOff x="17879688" y="10615449"/>
              <a:chExt cx="479402" cy="221678"/>
            </a:xfrm>
          </p:grpSpPr>
          <p:pic>
            <p:nvPicPr>
              <p:cNvPr id="1001" name="Google Shape;1001;p11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002" name="Google Shape;1002;p11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003" name="Google Shape;1003;p11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4" name="Google Shape;1004;p11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5" name="Google Shape;1005;p11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006" name="Google Shape;1006;p119"/>
            <p:cNvGrpSpPr/>
            <p:nvPr/>
          </p:nvGrpSpPr>
          <p:grpSpPr>
            <a:xfrm>
              <a:off x="17270138" y="10697205"/>
              <a:ext cx="448309" cy="277073"/>
              <a:chOff x="17270138" y="10697205"/>
              <a:chExt cx="448309" cy="277073"/>
            </a:xfrm>
          </p:grpSpPr>
          <p:sp>
            <p:nvSpPr>
              <p:cNvPr id="1007" name="Google Shape;1007;p11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8" name="Google Shape;1008;p11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9" name="Google Shape;1009;p11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010" name="Google Shape;1010;p11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011" name="Google Shape;1011;p119"/>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012" name="Google Shape;1012;p119"/>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type="obj">
  <p:cSld name="OBJECT">
    <p:spTree>
      <p:nvGrpSpPr>
        <p:cNvPr id="1017" name="Shape 1017"/>
        <p:cNvGrpSpPr/>
        <p:nvPr/>
      </p:nvGrpSpPr>
      <p:grpSpPr>
        <a:xfrm>
          <a:off x="0" y="0"/>
          <a:ext cx="0" cy="0"/>
          <a:chOff x="0" y="0"/>
          <a:chExt cx="0" cy="0"/>
        </a:xfrm>
      </p:grpSpPr>
      <p:pic>
        <p:nvPicPr>
          <p:cNvPr id="1018" name="Google Shape;1018;p121"/>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1019" name="Google Shape;1019;p12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20" name="Google Shape;1020;p12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21" name="Google Shape;1021;p12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2)">
  <p:cSld name="OBJECT_2">
    <p:spTree>
      <p:nvGrpSpPr>
        <p:cNvPr id="1022" name="Shape 1022"/>
        <p:cNvGrpSpPr/>
        <p:nvPr/>
      </p:nvGrpSpPr>
      <p:grpSpPr>
        <a:xfrm>
          <a:off x="0" y="0"/>
          <a:ext cx="0" cy="0"/>
          <a:chOff x="0" y="0"/>
          <a:chExt cx="0" cy="0"/>
        </a:xfrm>
      </p:grpSpPr>
      <p:pic>
        <p:nvPicPr>
          <p:cNvPr id="1023" name="Google Shape;1023;p122"/>
          <p:cNvPicPr preferRelativeResize="0"/>
          <p:nvPr/>
        </p:nvPicPr>
        <p:blipFill rotWithShape="1">
          <a:blip r:embed="rId2">
            <a:alphaModFix/>
          </a:blip>
          <a:srcRect b="8695" l="0" r="0" t="8255"/>
          <a:stretch/>
        </p:blipFill>
        <p:spPr>
          <a:xfrm>
            <a:off x="-114300" y="0"/>
            <a:ext cx="12414974" cy="6858001"/>
          </a:xfrm>
          <a:prstGeom prst="rect">
            <a:avLst/>
          </a:prstGeom>
          <a:noFill/>
          <a:ln>
            <a:noFill/>
          </a:ln>
        </p:spPr>
      </p:pic>
      <p:sp>
        <p:nvSpPr>
          <p:cNvPr id="1024" name="Google Shape;1024;p12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25" name="Google Shape;1025;p12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26" name="Google Shape;1026;p12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Merchants &amp; Fishing)">
  <p:cSld name="OBJECT_2_2">
    <p:spTree>
      <p:nvGrpSpPr>
        <p:cNvPr id="1027" name="Shape 1027"/>
        <p:cNvGrpSpPr/>
        <p:nvPr/>
      </p:nvGrpSpPr>
      <p:grpSpPr>
        <a:xfrm>
          <a:off x="0" y="0"/>
          <a:ext cx="0" cy="0"/>
          <a:chOff x="0" y="0"/>
          <a:chExt cx="0" cy="0"/>
        </a:xfrm>
      </p:grpSpPr>
      <p:pic>
        <p:nvPicPr>
          <p:cNvPr id="1028" name="Google Shape;1028;p123"/>
          <p:cNvPicPr preferRelativeResize="0"/>
          <p:nvPr/>
        </p:nvPicPr>
        <p:blipFill rotWithShape="1">
          <a:blip r:embed="rId2">
            <a:alphaModFix/>
          </a:blip>
          <a:srcRect b="12118" l="0" r="0" t="3961"/>
          <a:stretch/>
        </p:blipFill>
        <p:spPr>
          <a:xfrm>
            <a:off x="-53500" y="0"/>
            <a:ext cx="12287251" cy="6858001"/>
          </a:xfrm>
          <a:prstGeom prst="rect">
            <a:avLst/>
          </a:prstGeom>
          <a:noFill/>
          <a:ln>
            <a:noFill/>
          </a:ln>
        </p:spPr>
      </p:pic>
      <p:sp>
        <p:nvSpPr>
          <p:cNvPr id="1029" name="Google Shape;1029;p12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30" name="Google Shape;1030;p12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31" name="Google Shape;1031;p12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Landscape)">
  <p:cSld name="OBJECT_2_2_1">
    <p:spTree>
      <p:nvGrpSpPr>
        <p:cNvPr id="1032" name="Shape 1032"/>
        <p:cNvGrpSpPr/>
        <p:nvPr/>
      </p:nvGrpSpPr>
      <p:grpSpPr>
        <a:xfrm>
          <a:off x="0" y="0"/>
          <a:ext cx="0" cy="0"/>
          <a:chOff x="0" y="0"/>
          <a:chExt cx="0" cy="0"/>
        </a:xfrm>
      </p:grpSpPr>
      <p:pic>
        <p:nvPicPr>
          <p:cNvPr id="1033" name="Google Shape;1033;p124"/>
          <p:cNvPicPr preferRelativeResize="0"/>
          <p:nvPr/>
        </p:nvPicPr>
        <p:blipFill rotWithShape="1">
          <a:blip r:embed="rId2">
            <a:alphaModFix/>
          </a:blip>
          <a:srcRect b="15476" l="0" r="0" t="0"/>
          <a:stretch/>
        </p:blipFill>
        <p:spPr>
          <a:xfrm>
            <a:off x="-76200" y="-76050"/>
            <a:ext cx="12306302" cy="6934051"/>
          </a:xfrm>
          <a:prstGeom prst="rect">
            <a:avLst/>
          </a:prstGeom>
          <a:noFill/>
          <a:ln>
            <a:noFill/>
          </a:ln>
        </p:spPr>
      </p:pic>
      <p:sp>
        <p:nvSpPr>
          <p:cNvPr id="1034" name="Google Shape;1034;p12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35" name="Google Shape;1035;p12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36" name="Google Shape;1036;p12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1)">
  <p:cSld name="OBJECT_2_2_1_1">
    <p:spTree>
      <p:nvGrpSpPr>
        <p:cNvPr id="1037" name="Shape 1037"/>
        <p:cNvGrpSpPr/>
        <p:nvPr/>
      </p:nvGrpSpPr>
      <p:grpSpPr>
        <a:xfrm>
          <a:off x="0" y="0"/>
          <a:ext cx="0" cy="0"/>
          <a:chOff x="0" y="0"/>
          <a:chExt cx="0" cy="0"/>
        </a:xfrm>
      </p:grpSpPr>
      <p:pic>
        <p:nvPicPr>
          <p:cNvPr id="1038" name="Google Shape;1038;p125"/>
          <p:cNvPicPr preferRelativeResize="0"/>
          <p:nvPr/>
        </p:nvPicPr>
        <p:blipFill rotWithShape="1">
          <a:blip r:embed="rId2">
            <a:alphaModFix/>
          </a:blip>
          <a:srcRect b="15626" l="0" r="0" t="0"/>
          <a:stretch/>
        </p:blipFill>
        <p:spPr>
          <a:xfrm>
            <a:off x="0" y="0"/>
            <a:ext cx="12192000" cy="6858000"/>
          </a:xfrm>
          <a:prstGeom prst="rect">
            <a:avLst/>
          </a:prstGeom>
          <a:noFill/>
          <a:ln>
            <a:noFill/>
          </a:ln>
        </p:spPr>
      </p:pic>
      <p:sp>
        <p:nvSpPr>
          <p:cNvPr id="1039" name="Google Shape;1039;p12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40" name="Google Shape;1040;p12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41" name="Google Shape;1041;p12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2)">
  <p:cSld name="OBJECT_2_2_1_1_1">
    <p:spTree>
      <p:nvGrpSpPr>
        <p:cNvPr id="1042" name="Shape 1042"/>
        <p:cNvGrpSpPr/>
        <p:nvPr/>
      </p:nvGrpSpPr>
      <p:grpSpPr>
        <a:xfrm>
          <a:off x="0" y="0"/>
          <a:ext cx="0" cy="0"/>
          <a:chOff x="0" y="0"/>
          <a:chExt cx="0" cy="0"/>
        </a:xfrm>
      </p:grpSpPr>
      <p:pic>
        <p:nvPicPr>
          <p:cNvPr id="1043" name="Google Shape;1043;p126"/>
          <p:cNvPicPr preferRelativeResize="0"/>
          <p:nvPr/>
        </p:nvPicPr>
        <p:blipFill rotWithShape="1">
          <a:blip r:embed="rId2">
            <a:alphaModFix/>
          </a:blip>
          <a:srcRect b="10702" l="0" r="0" t="4967"/>
          <a:stretch/>
        </p:blipFill>
        <p:spPr>
          <a:xfrm>
            <a:off x="-5875" y="0"/>
            <a:ext cx="12197881" cy="6858003"/>
          </a:xfrm>
          <a:prstGeom prst="rect">
            <a:avLst/>
          </a:prstGeom>
          <a:noFill/>
          <a:ln>
            <a:noFill/>
          </a:ln>
        </p:spPr>
      </p:pic>
      <p:sp>
        <p:nvSpPr>
          <p:cNvPr id="1044" name="Google Shape;1044;p12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45" name="Google Shape;1045;p12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46" name="Google Shape;1046;p12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p:cSld name="OBJECT_2_2_1_1_1_1">
    <p:spTree>
      <p:nvGrpSpPr>
        <p:cNvPr id="1047" name="Shape 1047"/>
        <p:cNvGrpSpPr/>
        <p:nvPr/>
      </p:nvGrpSpPr>
      <p:grpSpPr>
        <a:xfrm>
          <a:off x="0" y="0"/>
          <a:ext cx="0" cy="0"/>
          <a:chOff x="0" y="0"/>
          <a:chExt cx="0" cy="0"/>
        </a:xfrm>
      </p:grpSpPr>
      <p:pic>
        <p:nvPicPr>
          <p:cNvPr id="1048" name="Google Shape;1048;p127"/>
          <p:cNvPicPr preferRelativeResize="0"/>
          <p:nvPr/>
        </p:nvPicPr>
        <p:blipFill rotWithShape="1">
          <a:blip r:embed="rId2">
            <a:alphaModFix/>
          </a:blip>
          <a:srcRect b="9998" l="0" r="0" t="5628"/>
          <a:stretch/>
        </p:blipFill>
        <p:spPr>
          <a:xfrm>
            <a:off x="0" y="0"/>
            <a:ext cx="12191996" cy="6858000"/>
          </a:xfrm>
          <a:prstGeom prst="rect">
            <a:avLst/>
          </a:prstGeom>
          <a:noFill/>
          <a:ln>
            <a:noFill/>
          </a:ln>
        </p:spPr>
      </p:pic>
      <p:sp>
        <p:nvSpPr>
          <p:cNvPr id="1049" name="Google Shape;1049;p12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50" name="Google Shape;1050;p127"/>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51" name="Google Shape;1051;p127"/>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p:cSld name="OBJECT_2_2_1_1_1_1_2">
    <p:spTree>
      <p:nvGrpSpPr>
        <p:cNvPr id="1052" name="Shape 1052"/>
        <p:cNvGrpSpPr/>
        <p:nvPr/>
      </p:nvGrpSpPr>
      <p:grpSpPr>
        <a:xfrm>
          <a:off x="0" y="0"/>
          <a:ext cx="0" cy="0"/>
          <a:chOff x="0" y="0"/>
          <a:chExt cx="0" cy="0"/>
        </a:xfrm>
      </p:grpSpPr>
      <p:pic>
        <p:nvPicPr>
          <p:cNvPr id="1053" name="Google Shape;1053;p128"/>
          <p:cNvPicPr preferRelativeResize="0"/>
          <p:nvPr/>
        </p:nvPicPr>
        <p:blipFill>
          <a:blip r:embed="rId2">
            <a:alphaModFix/>
          </a:blip>
          <a:stretch>
            <a:fillRect/>
          </a:stretch>
        </p:blipFill>
        <p:spPr>
          <a:xfrm>
            <a:off x="-5887" y="0"/>
            <a:ext cx="12192003" cy="6858002"/>
          </a:xfrm>
          <a:prstGeom prst="rect">
            <a:avLst/>
          </a:prstGeom>
          <a:noFill/>
          <a:ln>
            <a:noFill/>
          </a:ln>
        </p:spPr>
      </p:pic>
      <p:sp>
        <p:nvSpPr>
          <p:cNvPr id="1054" name="Google Shape;1054;p12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55" name="Google Shape;1055;p128"/>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56" name="Google Shape;1056;p128"/>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p:cSld name="OBJECT_2_2_1_1_1_1_2_1">
    <p:spTree>
      <p:nvGrpSpPr>
        <p:cNvPr id="1057" name="Shape 1057"/>
        <p:cNvGrpSpPr/>
        <p:nvPr/>
      </p:nvGrpSpPr>
      <p:grpSpPr>
        <a:xfrm>
          <a:off x="0" y="0"/>
          <a:ext cx="0" cy="0"/>
          <a:chOff x="0" y="0"/>
          <a:chExt cx="0" cy="0"/>
        </a:xfrm>
      </p:grpSpPr>
      <p:pic>
        <p:nvPicPr>
          <p:cNvPr id="1058" name="Google Shape;1058;p129"/>
          <p:cNvPicPr preferRelativeResize="0"/>
          <p:nvPr/>
        </p:nvPicPr>
        <p:blipFill rotWithShape="1">
          <a:blip r:embed="rId2">
            <a:alphaModFix/>
          </a:blip>
          <a:srcRect b="1775" l="2901" r="2910" t="1765"/>
          <a:stretch/>
        </p:blipFill>
        <p:spPr>
          <a:xfrm>
            <a:off x="0" y="0"/>
            <a:ext cx="12191998" cy="6858000"/>
          </a:xfrm>
          <a:prstGeom prst="rect">
            <a:avLst/>
          </a:prstGeom>
          <a:noFill/>
          <a:ln>
            <a:noFill/>
          </a:ln>
        </p:spPr>
      </p:pic>
      <p:sp>
        <p:nvSpPr>
          <p:cNvPr id="1059" name="Google Shape;1059;p12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60" name="Google Shape;1060;p129"/>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61" name="Google Shape;1061;p129"/>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p:cSld name="OBJECT_2_2_1_1_1_1_2_1_1">
    <p:spTree>
      <p:nvGrpSpPr>
        <p:cNvPr id="1062" name="Shape 1062"/>
        <p:cNvGrpSpPr/>
        <p:nvPr/>
      </p:nvGrpSpPr>
      <p:grpSpPr>
        <a:xfrm>
          <a:off x="0" y="0"/>
          <a:ext cx="0" cy="0"/>
          <a:chOff x="0" y="0"/>
          <a:chExt cx="0" cy="0"/>
        </a:xfrm>
      </p:grpSpPr>
      <p:pic>
        <p:nvPicPr>
          <p:cNvPr id="1063" name="Google Shape;1063;p130"/>
          <p:cNvPicPr preferRelativeResize="0"/>
          <p:nvPr/>
        </p:nvPicPr>
        <p:blipFill rotWithShape="1">
          <a:blip r:embed="rId2">
            <a:alphaModFix/>
          </a:blip>
          <a:srcRect b="20621" l="0" r="0" t="4964"/>
          <a:stretch/>
        </p:blipFill>
        <p:spPr>
          <a:xfrm>
            <a:off x="-47475" y="0"/>
            <a:ext cx="12287099" cy="6858002"/>
          </a:xfrm>
          <a:prstGeom prst="rect">
            <a:avLst/>
          </a:prstGeom>
          <a:noFill/>
          <a:ln>
            <a:noFill/>
          </a:ln>
        </p:spPr>
      </p:pic>
      <p:sp>
        <p:nvSpPr>
          <p:cNvPr id="1064" name="Google Shape;1064;p13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65" name="Google Shape;1065;p130"/>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66" name="Google Shape;1066;p130"/>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1">
  <p:cSld name="OBJECT_2_2_1_1_1_1_2_1_1_1">
    <p:spTree>
      <p:nvGrpSpPr>
        <p:cNvPr id="1067" name="Shape 1067"/>
        <p:cNvGrpSpPr/>
        <p:nvPr/>
      </p:nvGrpSpPr>
      <p:grpSpPr>
        <a:xfrm>
          <a:off x="0" y="0"/>
          <a:ext cx="0" cy="0"/>
          <a:chOff x="0" y="0"/>
          <a:chExt cx="0" cy="0"/>
        </a:xfrm>
      </p:grpSpPr>
      <p:pic>
        <p:nvPicPr>
          <p:cNvPr id="1068" name="Google Shape;1068;p131"/>
          <p:cNvPicPr preferRelativeResize="0"/>
          <p:nvPr/>
        </p:nvPicPr>
        <p:blipFill rotWithShape="1">
          <a:blip r:embed="rId2">
            <a:alphaModFix/>
          </a:blip>
          <a:srcRect b="16318" l="0" r="0" t="0"/>
          <a:stretch/>
        </p:blipFill>
        <p:spPr>
          <a:xfrm>
            <a:off x="0" y="0"/>
            <a:ext cx="12292980" cy="6858002"/>
          </a:xfrm>
          <a:prstGeom prst="rect">
            <a:avLst/>
          </a:prstGeom>
          <a:noFill/>
          <a:ln>
            <a:noFill/>
          </a:ln>
        </p:spPr>
      </p:pic>
      <p:sp>
        <p:nvSpPr>
          <p:cNvPr id="1069" name="Google Shape;1069;p13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70" name="Google Shape;1070;p13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71" name="Google Shape;1071;p13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4)">
  <p:cSld name="OBJECT_2_2_1_1_1_1_1">
    <p:spTree>
      <p:nvGrpSpPr>
        <p:cNvPr id="1072" name="Shape 1072"/>
        <p:cNvGrpSpPr/>
        <p:nvPr/>
      </p:nvGrpSpPr>
      <p:grpSpPr>
        <a:xfrm>
          <a:off x="0" y="0"/>
          <a:ext cx="0" cy="0"/>
          <a:chOff x="0" y="0"/>
          <a:chExt cx="0" cy="0"/>
        </a:xfrm>
      </p:grpSpPr>
      <p:pic>
        <p:nvPicPr>
          <p:cNvPr id="1073" name="Google Shape;1073;p132"/>
          <p:cNvPicPr preferRelativeResize="0"/>
          <p:nvPr/>
        </p:nvPicPr>
        <p:blipFill rotWithShape="1">
          <a:blip r:embed="rId2">
            <a:alphaModFix/>
          </a:blip>
          <a:srcRect b="20880" l="8492" r="0" t="0"/>
          <a:stretch/>
        </p:blipFill>
        <p:spPr>
          <a:xfrm>
            <a:off x="0" y="0"/>
            <a:ext cx="12192000" cy="6858000"/>
          </a:xfrm>
          <a:prstGeom prst="rect">
            <a:avLst/>
          </a:prstGeom>
          <a:noFill/>
          <a:ln>
            <a:noFill/>
          </a:ln>
        </p:spPr>
      </p:pic>
      <p:sp>
        <p:nvSpPr>
          <p:cNvPr id="1074" name="Google Shape;1074;p13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75" name="Google Shape;1075;p13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76" name="Google Shape;1076;p13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5)">
  <p:cSld name="OBJECT_2_2_1_1_1_1_1_1">
    <p:spTree>
      <p:nvGrpSpPr>
        <p:cNvPr id="1077" name="Shape 1077"/>
        <p:cNvGrpSpPr/>
        <p:nvPr/>
      </p:nvGrpSpPr>
      <p:grpSpPr>
        <a:xfrm>
          <a:off x="0" y="0"/>
          <a:ext cx="0" cy="0"/>
          <a:chOff x="0" y="0"/>
          <a:chExt cx="0" cy="0"/>
        </a:xfrm>
      </p:grpSpPr>
      <p:pic>
        <p:nvPicPr>
          <p:cNvPr id="1078" name="Google Shape;1078;p133"/>
          <p:cNvPicPr preferRelativeResize="0"/>
          <p:nvPr/>
        </p:nvPicPr>
        <p:blipFill rotWithShape="1">
          <a:blip r:embed="rId2">
            <a:alphaModFix/>
          </a:blip>
          <a:srcRect b="0" l="15526" r="0" t="0"/>
          <a:stretch/>
        </p:blipFill>
        <p:spPr>
          <a:xfrm rot="-5400000">
            <a:off x="2667000" y="-2667000"/>
            <a:ext cx="6877050" cy="12211050"/>
          </a:xfrm>
          <a:prstGeom prst="rect">
            <a:avLst/>
          </a:prstGeom>
          <a:noFill/>
          <a:ln>
            <a:noFill/>
          </a:ln>
        </p:spPr>
      </p:pic>
      <p:sp>
        <p:nvSpPr>
          <p:cNvPr id="1079" name="Google Shape;1079;p13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80" name="Google Shape;1080;p13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81" name="Google Shape;1081;p13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OBJECT_2_1">
    <p:spTree>
      <p:nvGrpSpPr>
        <p:cNvPr id="1082" name="Shape 1082"/>
        <p:cNvGrpSpPr/>
        <p:nvPr/>
      </p:nvGrpSpPr>
      <p:grpSpPr>
        <a:xfrm>
          <a:off x="0" y="0"/>
          <a:ext cx="0" cy="0"/>
          <a:chOff x="0" y="0"/>
          <a:chExt cx="0" cy="0"/>
        </a:xfrm>
      </p:grpSpPr>
      <p:graphicFrame>
        <p:nvGraphicFramePr>
          <p:cNvPr id="1083" name="Google Shape;1083;p134"/>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084" name="Google Shape;1084;p134"/>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1085" name="Google Shape;1085;p134"/>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1086" name="Google Shape;1086;p134"/>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2)">
  <p:cSld name="OBJECT_2_1_2">
    <p:spTree>
      <p:nvGrpSpPr>
        <p:cNvPr id="1087" name="Shape 1087"/>
        <p:cNvGrpSpPr/>
        <p:nvPr/>
      </p:nvGrpSpPr>
      <p:grpSpPr>
        <a:xfrm>
          <a:off x="0" y="0"/>
          <a:ext cx="0" cy="0"/>
          <a:chOff x="0" y="0"/>
          <a:chExt cx="0" cy="0"/>
        </a:xfrm>
      </p:grpSpPr>
      <p:graphicFrame>
        <p:nvGraphicFramePr>
          <p:cNvPr id="1088" name="Google Shape;1088;p135"/>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089" name="Google Shape;1089;p135"/>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1090" name="Google Shape;1090;p135"/>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1091" name="Google Shape;1091;p135"/>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3)">
  <p:cSld name="OBJECT_2_1_2_1">
    <p:spTree>
      <p:nvGrpSpPr>
        <p:cNvPr id="1092" name="Shape 1092"/>
        <p:cNvGrpSpPr/>
        <p:nvPr/>
      </p:nvGrpSpPr>
      <p:grpSpPr>
        <a:xfrm>
          <a:off x="0" y="0"/>
          <a:ext cx="0" cy="0"/>
          <a:chOff x="0" y="0"/>
          <a:chExt cx="0" cy="0"/>
        </a:xfrm>
      </p:grpSpPr>
      <p:graphicFrame>
        <p:nvGraphicFramePr>
          <p:cNvPr id="1093" name="Google Shape;1093;p136"/>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094" name="Google Shape;1094;p136"/>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1095" name="Google Shape;1095;p136"/>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1096" name="Google Shape;1096;p136"/>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OBJECT_1">
    <p:spTree>
      <p:nvGrpSpPr>
        <p:cNvPr id="1097" name="Shape 1097"/>
        <p:cNvGrpSpPr/>
        <p:nvPr/>
      </p:nvGrpSpPr>
      <p:grpSpPr>
        <a:xfrm>
          <a:off x="0" y="0"/>
          <a:ext cx="0" cy="0"/>
          <a:chOff x="0" y="0"/>
          <a:chExt cx="0" cy="0"/>
        </a:xfrm>
      </p:grpSpPr>
      <p:pic>
        <p:nvPicPr>
          <p:cNvPr id="1098" name="Google Shape;1098;p137"/>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1099" name="Google Shape;1099;p13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00" name="Google Shape;1100;p137"/>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01" name="Google Shape;1101;p137"/>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OBJECT_1_1">
    <p:spTree>
      <p:nvGrpSpPr>
        <p:cNvPr id="1102" name="Shape 1102"/>
        <p:cNvGrpSpPr/>
        <p:nvPr/>
      </p:nvGrpSpPr>
      <p:grpSpPr>
        <a:xfrm>
          <a:off x="0" y="0"/>
          <a:ext cx="0" cy="0"/>
          <a:chOff x="0" y="0"/>
          <a:chExt cx="0" cy="0"/>
        </a:xfrm>
      </p:grpSpPr>
      <p:sp>
        <p:nvSpPr>
          <p:cNvPr id="1103" name="Google Shape;1103;p138"/>
          <p:cNvSpPr/>
          <p:nvPr/>
        </p:nvSpPr>
        <p:spPr>
          <a:xfrm>
            <a:off x="0" y="0"/>
            <a:ext cx="121920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13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05" name="Google Shape;1105;p138"/>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06" name="Google Shape;1106;p138"/>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 Only_1">
    <p:spTree>
      <p:nvGrpSpPr>
        <p:cNvPr id="1107" name="Shape 1107"/>
        <p:cNvGrpSpPr/>
        <p:nvPr/>
      </p:nvGrpSpPr>
      <p:grpSpPr>
        <a:xfrm>
          <a:off x="0" y="0"/>
          <a:ext cx="0" cy="0"/>
          <a:chOff x="0" y="0"/>
          <a:chExt cx="0" cy="0"/>
        </a:xfrm>
      </p:grpSpPr>
      <p:graphicFrame>
        <p:nvGraphicFramePr>
          <p:cNvPr id="1108" name="Google Shape;1108;p139"/>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109" name="Google Shape;1109;p139"/>
          <p:cNvSpPr txBox="1"/>
          <p:nvPr>
            <p:ph type="title"/>
          </p:nvPr>
        </p:nvSpPr>
        <p:spPr>
          <a:xfrm>
            <a:off x="995000" y="2217900"/>
            <a:ext cx="5311200" cy="18942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3600"/>
              <a:buFont typeface="Muli"/>
              <a:buNone/>
              <a:defRPr i="0" sz="3600">
                <a:solidFill>
                  <a:srgbClr val="000000"/>
                </a:solidFill>
                <a:latin typeface="Muli"/>
                <a:ea typeface="Muli"/>
                <a:cs typeface="Muli"/>
                <a:sym typeface="Muli"/>
              </a:defRPr>
            </a:lvl1pPr>
            <a:lvl2pPr lvl="1">
              <a:spcBef>
                <a:spcPts val="0"/>
              </a:spcBef>
              <a:spcAft>
                <a:spcPts val="0"/>
              </a:spcAft>
              <a:buSzPts val="3600"/>
              <a:buFont typeface="Muli"/>
              <a:buNone/>
              <a:defRPr sz="3600">
                <a:latin typeface="Muli"/>
                <a:ea typeface="Muli"/>
                <a:cs typeface="Muli"/>
                <a:sym typeface="Muli"/>
              </a:defRPr>
            </a:lvl2pPr>
            <a:lvl3pPr lvl="2">
              <a:spcBef>
                <a:spcPts val="0"/>
              </a:spcBef>
              <a:spcAft>
                <a:spcPts val="0"/>
              </a:spcAft>
              <a:buSzPts val="3600"/>
              <a:buFont typeface="Muli"/>
              <a:buNone/>
              <a:defRPr sz="3600">
                <a:latin typeface="Muli"/>
                <a:ea typeface="Muli"/>
                <a:cs typeface="Muli"/>
                <a:sym typeface="Muli"/>
              </a:defRPr>
            </a:lvl3pPr>
            <a:lvl4pPr lvl="3">
              <a:spcBef>
                <a:spcPts val="0"/>
              </a:spcBef>
              <a:spcAft>
                <a:spcPts val="0"/>
              </a:spcAft>
              <a:buSzPts val="3600"/>
              <a:buFont typeface="Muli"/>
              <a:buNone/>
              <a:defRPr sz="3600">
                <a:latin typeface="Muli"/>
                <a:ea typeface="Muli"/>
                <a:cs typeface="Muli"/>
                <a:sym typeface="Muli"/>
              </a:defRPr>
            </a:lvl4pPr>
            <a:lvl5pPr lvl="4">
              <a:spcBef>
                <a:spcPts val="0"/>
              </a:spcBef>
              <a:spcAft>
                <a:spcPts val="0"/>
              </a:spcAft>
              <a:buSzPts val="3600"/>
              <a:buFont typeface="Muli"/>
              <a:buNone/>
              <a:defRPr sz="3600">
                <a:latin typeface="Muli"/>
                <a:ea typeface="Muli"/>
                <a:cs typeface="Muli"/>
                <a:sym typeface="Muli"/>
              </a:defRPr>
            </a:lvl5pPr>
            <a:lvl6pPr lvl="5">
              <a:spcBef>
                <a:spcPts val="0"/>
              </a:spcBef>
              <a:spcAft>
                <a:spcPts val="0"/>
              </a:spcAft>
              <a:buSzPts val="3600"/>
              <a:buFont typeface="Muli"/>
              <a:buNone/>
              <a:defRPr sz="3600">
                <a:latin typeface="Muli"/>
                <a:ea typeface="Muli"/>
                <a:cs typeface="Muli"/>
                <a:sym typeface="Muli"/>
              </a:defRPr>
            </a:lvl6pPr>
            <a:lvl7pPr lvl="6">
              <a:spcBef>
                <a:spcPts val="0"/>
              </a:spcBef>
              <a:spcAft>
                <a:spcPts val="0"/>
              </a:spcAft>
              <a:buSzPts val="3600"/>
              <a:buFont typeface="Muli"/>
              <a:buNone/>
              <a:defRPr sz="3600">
                <a:latin typeface="Muli"/>
                <a:ea typeface="Muli"/>
                <a:cs typeface="Muli"/>
                <a:sym typeface="Muli"/>
              </a:defRPr>
            </a:lvl7pPr>
            <a:lvl8pPr lvl="7">
              <a:spcBef>
                <a:spcPts val="0"/>
              </a:spcBef>
              <a:spcAft>
                <a:spcPts val="0"/>
              </a:spcAft>
              <a:buSzPts val="3600"/>
              <a:buFont typeface="Muli"/>
              <a:buNone/>
              <a:defRPr sz="3600">
                <a:latin typeface="Muli"/>
                <a:ea typeface="Muli"/>
                <a:cs typeface="Muli"/>
                <a:sym typeface="Muli"/>
              </a:defRPr>
            </a:lvl8pPr>
            <a:lvl9pPr lvl="8">
              <a:spcBef>
                <a:spcPts val="0"/>
              </a:spcBef>
              <a:spcAft>
                <a:spcPts val="0"/>
              </a:spcAft>
              <a:buSzPts val="3600"/>
              <a:buFont typeface="Muli"/>
              <a:buNone/>
              <a:defRPr sz="3600">
                <a:latin typeface="Muli"/>
                <a:ea typeface="Muli"/>
                <a:cs typeface="Muli"/>
                <a:sym typeface="Muli"/>
              </a:defRPr>
            </a:lvl9pPr>
          </a:lstStyle>
          <a:p/>
        </p:txBody>
      </p:sp>
      <p:sp>
        <p:nvSpPr>
          <p:cNvPr id="1110" name="Google Shape;1110;p139"/>
          <p:cNvSpPr txBox="1"/>
          <p:nvPr>
            <p:ph idx="12" type="sldNum"/>
          </p:nvPr>
        </p:nvSpPr>
        <p:spPr>
          <a:xfrm>
            <a:off x="10668000" y="6307425"/>
            <a:ext cx="762000" cy="3282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111" name="Google Shape;1111;p139"/>
          <p:cNvSpPr txBox="1"/>
          <p:nvPr>
            <p:ph idx="1" type="subTitle"/>
          </p:nvPr>
        </p:nvSpPr>
        <p:spPr>
          <a:xfrm>
            <a:off x="99500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lvl1pPr>
            <a:lvl2pPr lvl="1">
              <a:spcBef>
                <a:spcPts val="0"/>
              </a:spcBef>
              <a:spcAft>
                <a:spcPts val="0"/>
              </a:spcAft>
              <a:buNone/>
              <a:defRPr sz="1800"/>
            </a:lvl2pPr>
            <a:lvl3pPr lvl="2">
              <a:spcBef>
                <a:spcPts val="0"/>
              </a:spcBef>
              <a:spcAft>
                <a:spcPts val="0"/>
              </a:spcAft>
              <a:buNone/>
              <a:defRPr sz="1800"/>
            </a:lvl3pPr>
            <a:lvl4pPr lvl="3">
              <a:spcBef>
                <a:spcPts val="0"/>
              </a:spcBef>
              <a:spcAft>
                <a:spcPts val="0"/>
              </a:spcAft>
              <a:buNone/>
              <a:defRPr sz="1800"/>
            </a:lvl4pPr>
            <a:lvl5pPr lvl="4">
              <a:spcBef>
                <a:spcPts val="0"/>
              </a:spcBef>
              <a:spcAft>
                <a:spcPts val="0"/>
              </a:spcAft>
              <a:buNone/>
              <a:defRPr sz="1800"/>
            </a:lvl5pPr>
            <a:lvl6pPr lvl="5">
              <a:spcBef>
                <a:spcPts val="0"/>
              </a:spcBef>
              <a:spcAft>
                <a:spcPts val="0"/>
              </a:spcAft>
              <a:buNone/>
              <a:defRPr sz="1800"/>
            </a:lvl6pPr>
            <a:lvl7pPr lvl="6">
              <a:spcBef>
                <a:spcPts val="0"/>
              </a:spcBef>
              <a:spcAft>
                <a:spcPts val="0"/>
              </a:spcAft>
              <a:buNone/>
              <a:defRPr sz="1800"/>
            </a:lvl7pPr>
            <a:lvl8pPr lvl="7">
              <a:spcBef>
                <a:spcPts val="0"/>
              </a:spcBef>
              <a:spcAft>
                <a:spcPts val="0"/>
              </a:spcAft>
              <a:buNone/>
              <a:defRPr sz="1800"/>
            </a:lvl8pPr>
            <a:lvl9pPr lvl="8">
              <a:spcBef>
                <a:spcPts val="0"/>
              </a:spcBef>
              <a:spcAft>
                <a:spcPts val="0"/>
              </a:spcAft>
              <a:buNone/>
              <a:defRPr sz="1800"/>
            </a:lvl9pPr>
          </a:lstStyle>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Finance &amp; Merchants">
  <p:cSld name="CUSTOM">
    <p:spTree>
      <p:nvGrpSpPr>
        <p:cNvPr id="1112" name="Shape 1112"/>
        <p:cNvGrpSpPr/>
        <p:nvPr/>
      </p:nvGrpSpPr>
      <p:grpSpPr>
        <a:xfrm>
          <a:off x="0" y="0"/>
          <a:ext cx="0" cy="0"/>
          <a:chOff x="0" y="0"/>
          <a:chExt cx="0" cy="0"/>
        </a:xfrm>
      </p:grpSpPr>
      <p:graphicFrame>
        <p:nvGraphicFramePr>
          <p:cNvPr id="1113" name="Google Shape;1113;p140"/>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14" name="Google Shape;1114;p14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15" name="Google Shape;1115;p140"/>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16" name="Google Shape;1116;p140"/>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1117" name="Google Shape;1117;p140"/>
          <p:cNvPicPr preferRelativeResize="0"/>
          <p:nvPr/>
        </p:nvPicPr>
        <p:blipFill rotWithShape="1">
          <a:blip r:embed="rId2">
            <a:alphaModFix/>
          </a:blip>
          <a:srcRect b="1933" l="37614" r="16749" t="1913"/>
          <a:stretch/>
        </p:blipFill>
        <p:spPr>
          <a:xfrm>
            <a:off x="7620000" y="762000"/>
            <a:ext cx="3798226" cy="5335528"/>
          </a:xfrm>
          <a:prstGeom prst="rect">
            <a:avLst/>
          </a:prstGeom>
          <a:noFill/>
          <a:ln>
            <a:noFill/>
          </a:ln>
        </p:spPr>
      </p:pic>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Agriculture">
  <p:cSld name="CUSTOM_6">
    <p:spTree>
      <p:nvGrpSpPr>
        <p:cNvPr id="1118" name="Shape 1118"/>
        <p:cNvGrpSpPr/>
        <p:nvPr/>
      </p:nvGrpSpPr>
      <p:grpSpPr>
        <a:xfrm>
          <a:off x="0" y="0"/>
          <a:ext cx="0" cy="0"/>
          <a:chOff x="0" y="0"/>
          <a:chExt cx="0" cy="0"/>
        </a:xfrm>
      </p:grpSpPr>
      <p:graphicFrame>
        <p:nvGraphicFramePr>
          <p:cNvPr id="1119" name="Google Shape;1119;p141"/>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20" name="Google Shape;1120;p14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21" name="Google Shape;1121;p141"/>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22" name="Google Shape;1122;p141"/>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1123" name="Google Shape;1123;p141"/>
          <p:cNvPicPr preferRelativeResize="0"/>
          <p:nvPr/>
        </p:nvPicPr>
        <p:blipFill rotWithShape="1">
          <a:blip r:embed="rId2">
            <a:alphaModFix/>
          </a:blip>
          <a:srcRect b="30" l="25275" r="27455" t="0"/>
          <a:stretch/>
        </p:blipFill>
        <p:spPr>
          <a:xfrm>
            <a:off x="7631775" y="762000"/>
            <a:ext cx="3798225" cy="5334002"/>
          </a:xfrm>
          <a:prstGeom prst="rect">
            <a:avLst/>
          </a:prstGeom>
          <a:noFill/>
          <a:ln>
            <a:noFill/>
          </a:ln>
        </p:spPr>
      </p:pic>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Education">
  <p:cSld name="CUSTOM_6_1">
    <p:spTree>
      <p:nvGrpSpPr>
        <p:cNvPr id="1124" name="Shape 1124"/>
        <p:cNvGrpSpPr/>
        <p:nvPr/>
      </p:nvGrpSpPr>
      <p:grpSpPr>
        <a:xfrm>
          <a:off x="0" y="0"/>
          <a:ext cx="0" cy="0"/>
          <a:chOff x="0" y="0"/>
          <a:chExt cx="0" cy="0"/>
        </a:xfrm>
      </p:grpSpPr>
      <p:graphicFrame>
        <p:nvGraphicFramePr>
          <p:cNvPr id="1125" name="Google Shape;1125;p142"/>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26" name="Google Shape;1126;p14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pic>
        <p:nvPicPr>
          <p:cNvPr id="1127" name="Google Shape;1127;p142"/>
          <p:cNvPicPr preferRelativeResize="0"/>
          <p:nvPr/>
        </p:nvPicPr>
        <p:blipFill rotWithShape="1">
          <a:blip r:embed="rId2">
            <a:alphaModFix/>
          </a:blip>
          <a:srcRect b="0" l="20909" r="31634" t="0"/>
          <a:stretch/>
        </p:blipFill>
        <p:spPr>
          <a:xfrm>
            <a:off x="7631775" y="762000"/>
            <a:ext cx="3798226" cy="5335526"/>
          </a:xfrm>
          <a:prstGeom prst="rect">
            <a:avLst/>
          </a:prstGeom>
          <a:noFill/>
          <a:ln>
            <a:noFill/>
          </a:ln>
        </p:spPr>
      </p:pic>
      <p:sp>
        <p:nvSpPr>
          <p:cNvPr id="1128" name="Google Shape;1128;p142"/>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29" name="Google Shape;1129;p142"/>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India">
  <p:cSld name="CUSTOM_6_1_1">
    <p:spTree>
      <p:nvGrpSpPr>
        <p:cNvPr id="1130" name="Shape 1130"/>
        <p:cNvGrpSpPr/>
        <p:nvPr/>
      </p:nvGrpSpPr>
      <p:grpSpPr>
        <a:xfrm>
          <a:off x="0" y="0"/>
          <a:ext cx="0" cy="0"/>
          <a:chOff x="0" y="0"/>
          <a:chExt cx="0" cy="0"/>
        </a:xfrm>
      </p:grpSpPr>
      <p:graphicFrame>
        <p:nvGraphicFramePr>
          <p:cNvPr id="1131" name="Google Shape;1131;p143"/>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32" name="Google Shape;1132;p14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33" name="Google Shape;1133;p143"/>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34" name="Google Shape;1134;p143"/>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35" name="Google Shape;1135;p143"/>
          <p:cNvSpPr/>
          <p:nvPr/>
        </p:nvSpPr>
        <p:spPr>
          <a:xfrm>
            <a:off x="7924800" y="762000"/>
            <a:ext cx="3505200" cy="5334000"/>
          </a:xfrm>
          <a:prstGeom prst="rect">
            <a:avLst/>
          </a:prstGeom>
          <a:blipFill rotWithShape="1">
            <a:blip r:embed="rId2">
              <a:alphaModFix/>
            </a:blip>
            <a:stretch>
              <a:fillRect b="0" l="0" r="0" t="0"/>
            </a:stretch>
          </a:blip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1">
  <p:cSld name="CUSTOM_6_1_1_1_1">
    <p:spTree>
      <p:nvGrpSpPr>
        <p:cNvPr id="1136" name="Shape 1136"/>
        <p:cNvGrpSpPr/>
        <p:nvPr/>
      </p:nvGrpSpPr>
      <p:grpSpPr>
        <a:xfrm>
          <a:off x="0" y="0"/>
          <a:ext cx="0" cy="0"/>
          <a:chOff x="0" y="0"/>
          <a:chExt cx="0" cy="0"/>
        </a:xfrm>
      </p:grpSpPr>
      <p:graphicFrame>
        <p:nvGraphicFramePr>
          <p:cNvPr id="1137" name="Google Shape;1137;p144"/>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38" name="Google Shape;1138;p14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39" name="Google Shape;1139;p144"/>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40" name="Google Shape;1140;p144"/>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1141" name="Google Shape;1141;p144"/>
          <p:cNvGraphicFramePr/>
          <p:nvPr/>
        </p:nvGraphicFramePr>
        <p:xfrm>
          <a:off x="-5887"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Content &amp; Image">
  <p:cSld name="CUSTOM_5">
    <p:spTree>
      <p:nvGrpSpPr>
        <p:cNvPr id="1142" name="Shape 1142"/>
        <p:cNvGrpSpPr/>
        <p:nvPr/>
      </p:nvGrpSpPr>
      <p:grpSpPr>
        <a:xfrm>
          <a:off x="0" y="0"/>
          <a:ext cx="0" cy="0"/>
          <a:chOff x="0" y="0"/>
          <a:chExt cx="0" cy="0"/>
        </a:xfrm>
      </p:grpSpPr>
      <p:graphicFrame>
        <p:nvGraphicFramePr>
          <p:cNvPr id="1143" name="Google Shape;1143;p145"/>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44" name="Google Shape;1144;p145"/>
          <p:cNvSpPr txBox="1"/>
          <p:nvPr>
            <p:ph type="title"/>
          </p:nvPr>
        </p:nvSpPr>
        <p:spPr>
          <a:xfrm>
            <a:off x="673100" y="886729"/>
            <a:ext cx="3883200" cy="10476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1400"/>
              <a:buNone/>
              <a:defRPr b="0" i="0" sz="3000">
                <a:latin typeface="Muli"/>
                <a:ea typeface="Muli"/>
                <a:cs typeface="Muli"/>
                <a:sym typeface="Muli"/>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145" name="Google Shape;1145;p145"/>
          <p:cNvSpPr txBox="1"/>
          <p:nvPr>
            <p:ph idx="1" type="subTitle"/>
          </p:nvPr>
        </p:nvSpPr>
        <p:spPr>
          <a:xfrm>
            <a:off x="673110" y="2133560"/>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46" name="Google Shape;1146;p145"/>
          <p:cNvSpPr txBox="1"/>
          <p:nvPr>
            <p:ph idx="2" type="body"/>
          </p:nvPr>
        </p:nvSpPr>
        <p:spPr>
          <a:xfrm>
            <a:off x="673110" y="2744960"/>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pic>
        <p:nvPicPr>
          <p:cNvPr id="1147" name="Google Shape;1147;p145"/>
          <p:cNvPicPr preferRelativeResize="0"/>
          <p:nvPr/>
        </p:nvPicPr>
        <p:blipFill rotWithShape="1">
          <a:blip r:embed="rId2">
            <a:alphaModFix/>
          </a:blip>
          <a:srcRect b="564" l="17331" r="16745" t="564"/>
          <a:stretch/>
        </p:blipFill>
        <p:spPr>
          <a:xfrm>
            <a:off x="6096000" y="762000"/>
            <a:ext cx="5333999" cy="5333999"/>
          </a:xfrm>
          <a:prstGeom prst="rect">
            <a:avLst/>
          </a:prstGeom>
          <a:noFill/>
          <a:ln>
            <a:noFill/>
          </a:ln>
        </p:spPr>
      </p:pic>
      <p:sp>
        <p:nvSpPr>
          <p:cNvPr id="1148" name="Google Shape;1148;p145"/>
          <p:cNvSpPr txBox="1"/>
          <p:nvPr>
            <p:ph idx="12" type="sldNum"/>
          </p:nvPr>
        </p:nvSpPr>
        <p:spPr>
          <a:xfrm>
            <a:off x="10668000" y="6307875"/>
            <a:ext cx="762000" cy="318300"/>
          </a:xfrm>
          <a:prstGeom prst="rect">
            <a:avLst/>
          </a:prstGeom>
        </p:spPr>
        <p:txBody>
          <a:bodyPr anchorCtr="0" anchor="t" bIns="91425" lIns="91425" spcFirstLastPara="1" rIns="91425" wrap="square" tIns="91425">
            <a:noAutofit/>
          </a:bodyPr>
          <a:lstStyle>
            <a:lvl1pPr lvl="0" algn="ctr">
              <a:buNone/>
              <a:defRPr>
                <a:solidFill>
                  <a:srgbClr val="FFFFFF"/>
                </a:solidFill>
              </a:defRPr>
            </a:lvl1pPr>
            <a:lvl2pPr lvl="1" algn="ctr">
              <a:buNone/>
              <a:defRPr>
                <a:solidFill>
                  <a:srgbClr val="FFFFFF"/>
                </a:solidFill>
              </a:defRPr>
            </a:lvl2pPr>
            <a:lvl3pPr lvl="2" algn="ctr">
              <a:buNone/>
              <a:defRPr>
                <a:solidFill>
                  <a:srgbClr val="FFFFFF"/>
                </a:solidFill>
              </a:defRPr>
            </a:lvl3pPr>
            <a:lvl4pPr lvl="3" algn="ctr">
              <a:buNone/>
              <a:defRPr>
                <a:solidFill>
                  <a:srgbClr val="FFFFFF"/>
                </a:solidFill>
              </a:defRPr>
            </a:lvl4pPr>
            <a:lvl5pPr lvl="4" algn="ctr">
              <a:buNone/>
              <a:defRPr>
                <a:solidFill>
                  <a:srgbClr val="FFFFFF"/>
                </a:solidFill>
              </a:defRPr>
            </a:lvl5pPr>
            <a:lvl6pPr lvl="5" algn="ctr">
              <a:buNone/>
              <a:defRPr>
                <a:solidFill>
                  <a:srgbClr val="FFFFFF"/>
                </a:solidFill>
              </a:defRPr>
            </a:lvl6pPr>
            <a:lvl7pPr lvl="6" algn="ctr">
              <a:buNone/>
              <a:defRPr>
                <a:solidFill>
                  <a:srgbClr val="FFFFFF"/>
                </a:solidFill>
              </a:defRPr>
            </a:lvl7pPr>
            <a:lvl8pPr lvl="7" algn="ctr">
              <a:buNone/>
              <a:defRPr>
                <a:solidFill>
                  <a:srgbClr val="FFFFFF"/>
                </a:solidFill>
              </a:defRPr>
            </a:lvl8pPr>
            <a:lvl9pPr lvl="8" algn="ctr">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amp; Image">
  <p:cSld name="CUSTOM_4_1">
    <p:spTree>
      <p:nvGrpSpPr>
        <p:cNvPr id="1149" name="Shape 1149"/>
        <p:cNvGrpSpPr/>
        <p:nvPr/>
      </p:nvGrpSpPr>
      <p:grpSpPr>
        <a:xfrm>
          <a:off x="0" y="0"/>
          <a:ext cx="0" cy="0"/>
          <a:chOff x="0" y="0"/>
          <a:chExt cx="0" cy="0"/>
        </a:xfrm>
      </p:grpSpPr>
      <p:pic>
        <p:nvPicPr>
          <p:cNvPr id="1150" name="Google Shape;1150;p146"/>
          <p:cNvPicPr preferRelativeResize="0"/>
          <p:nvPr/>
        </p:nvPicPr>
        <p:blipFill rotWithShape="1">
          <a:blip r:embed="rId2">
            <a:alphaModFix/>
          </a:blip>
          <a:srcRect b="10489" l="616" r="-10" t="5122"/>
          <a:stretch/>
        </p:blipFill>
        <p:spPr>
          <a:xfrm>
            <a:off x="0" y="0"/>
            <a:ext cx="12192003" cy="6858000"/>
          </a:xfrm>
          <a:prstGeom prst="rect">
            <a:avLst/>
          </a:prstGeom>
          <a:noFill/>
          <a:ln>
            <a:noFill/>
          </a:ln>
        </p:spPr>
      </p:pic>
      <p:graphicFrame>
        <p:nvGraphicFramePr>
          <p:cNvPr id="1151" name="Google Shape;1151;p146"/>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152" name="Google Shape;1152;p146"/>
          <p:cNvSpPr txBox="1"/>
          <p:nvPr>
            <p:ph type="title"/>
          </p:nvPr>
        </p:nvSpPr>
        <p:spPr>
          <a:xfrm>
            <a:off x="744650" y="1994150"/>
            <a:ext cx="53514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53" name="Google Shape;1153;p146"/>
          <p:cNvSpPr/>
          <p:nvPr/>
        </p:nvSpPr>
        <p:spPr>
          <a:xfrm>
            <a:off x="744650" y="1559700"/>
            <a:ext cx="757295" cy="12344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54" name="Google Shape;1154;p146"/>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155" name="Google Shape;1155;p146"/>
          <p:cNvSpPr txBox="1"/>
          <p:nvPr>
            <p:ph idx="1" type="subTitle"/>
          </p:nvPr>
        </p:nvSpPr>
        <p:spPr>
          <a:xfrm>
            <a:off x="74465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solidFill>
                  <a:srgbClr val="FFFFFF"/>
                </a:solidFill>
              </a:defRPr>
            </a:lvl1pPr>
            <a:lvl2pPr lvl="1">
              <a:spcBef>
                <a:spcPts val="0"/>
              </a:spcBef>
              <a:spcAft>
                <a:spcPts val="0"/>
              </a:spcAft>
              <a:buNone/>
              <a:defRPr sz="1800">
                <a:solidFill>
                  <a:srgbClr val="FFFFFF"/>
                </a:solidFill>
              </a:defRPr>
            </a:lvl2pPr>
            <a:lvl3pPr lvl="2">
              <a:spcBef>
                <a:spcPts val="0"/>
              </a:spcBef>
              <a:spcAft>
                <a:spcPts val="0"/>
              </a:spcAft>
              <a:buNone/>
              <a:defRPr sz="1800">
                <a:solidFill>
                  <a:srgbClr val="FFFFFF"/>
                </a:solidFill>
              </a:defRPr>
            </a:lvl3pPr>
            <a:lvl4pPr lvl="3">
              <a:spcBef>
                <a:spcPts val="0"/>
              </a:spcBef>
              <a:spcAft>
                <a:spcPts val="0"/>
              </a:spcAft>
              <a:buNone/>
              <a:defRPr sz="1800">
                <a:solidFill>
                  <a:srgbClr val="FFFFFF"/>
                </a:solidFill>
              </a:defRPr>
            </a:lvl4pPr>
            <a:lvl5pPr lvl="4">
              <a:spcBef>
                <a:spcPts val="0"/>
              </a:spcBef>
              <a:spcAft>
                <a:spcPts val="0"/>
              </a:spcAft>
              <a:buNone/>
              <a:defRPr sz="1800">
                <a:solidFill>
                  <a:srgbClr val="FFFFFF"/>
                </a:solidFill>
              </a:defRPr>
            </a:lvl5pPr>
            <a:lvl6pPr lvl="5">
              <a:spcBef>
                <a:spcPts val="0"/>
              </a:spcBef>
              <a:spcAft>
                <a:spcPts val="0"/>
              </a:spcAft>
              <a:buNone/>
              <a:defRPr sz="1800">
                <a:solidFill>
                  <a:srgbClr val="FFFFFF"/>
                </a:solidFill>
              </a:defRPr>
            </a:lvl6pPr>
            <a:lvl7pPr lvl="6">
              <a:spcBef>
                <a:spcPts val="0"/>
              </a:spcBef>
              <a:spcAft>
                <a:spcPts val="0"/>
              </a:spcAft>
              <a:buNone/>
              <a:defRPr sz="1800">
                <a:solidFill>
                  <a:srgbClr val="FFFFFF"/>
                </a:solidFill>
              </a:defRPr>
            </a:lvl7pPr>
            <a:lvl8pPr lvl="7">
              <a:spcBef>
                <a:spcPts val="0"/>
              </a:spcBef>
              <a:spcAft>
                <a:spcPts val="0"/>
              </a:spcAft>
              <a:buNone/>
              <a:defRPr sz="1800">
                <a:solidFill>
                  <a:srgbClr val="FFFFFF"/>
                </a:solidFill>
              </a:defRPr>
            </a:lvl8pPr>
            <a:lvl9pPr lvl="8">
              <a:spcBef>
                <a:spcPts val="0"/>
              </a:spcBef>
              <a:spcAft>
                <a:spcPts val="0"/>
              </a:spcAft>
              <a:buNone/>
              <a:defRPr sz="1800">
                <a:solidFill>
                  <a:srgbClr val="FFFFFF"/>
                </a:solidFill>
              </a:defRPr>
            </a:lvl9pPr>
          </a:lstStyle>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1">
  <p:cSld name="CUSTOM_3">
    <p:spTree>
      <p:nvGrpSpPr>
        <p:cNvPr id="1156" name="Shape 1156"/>
        <p:cNvGrpSpPr/>
        <p:nvPr/>
      </p:nvGrpSpPr>
      <p:grpSpPr>
        <a:xfrm>
          <a:off x="0" y="0"/>
          <a:ext cx="0" cy="0"/>
          <a:chOff x="0" y="0"/>
          <a:chExt cx="0" cy="0"/>
        </a:xfrm>
      </p:grpSpPr>
      <p:graphicFrame>
        <p:nvGraphicFramePr>
          <p:cNvPr id="1157" name="Google Shape;1157;p147"/>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58" name="Google Shape;1158;p147"/>
          <p:cNvSpPr txBox="1"/>
          <p:nvPr>
            <p:ph idx="12" type="sldNum"/>
          </p:nvPr>
        </p:nvSpPr>
        <p:spPr>
          <a:xfrm>
            <a:off x="10668000" y="6320500"/>
            <a:ext cx="741600" cy="2676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159" name="Google Shape;1159;p147"/>
          <p:cNvSpPr txBox="1"/>
          <p:nvPr>
            <p:ph type="title"/>
          </p:nvPr>
        </p:nvSpPr>
        <p:spPr>
          <a:xfrm>
            <a:off x="766100" y="2144175"/>
            <a:ext cx="5389200" cy="24279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1160" name="Google Shape;1160;p147"/>
          <p:cNvSpPr txBox="1"/>
          <p:nvPr>
            <p:ph idx="1" type="subTitle"/>
          </p:nvPr>
        </p:nvSpPr>
        <p:spPr>
          <a:xfrm>
            <a:off x="766100" y="4816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a">
  <p:cSld name="CUSTOM_3_1">
    <p:spTree>
      <p:nvGrpSpPr>
        <p:cNvPr id="1161" name="Shape 1161"/>
        <p:cNvGrpSpPr/>
        <p:nvPr/>
      </p:nvGrpSpPr>
      <p:grpSpPr>
        <a:xfrm>
          <a:off x="0" y="0"/>
          <a:ext cx="0" cy="0"/>
          <a:chOff x="0" y="0"/>
          <a:chExt cx="0" cy="0"/>
        </a:xfrm>
      </p:grpSpPr>
      <p:sp>
        <p:nvSpPr>
          <p:cNvPr id="1162" name="Google Shape;1162;p148"/>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163" name="Google Shape;1163;p148"/>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64" name="Google Shape;1164;p148"/>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65" name="Google Shape;1165;p148"/>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b">
  <p:cSld name="CUSTOM_3_1_3">
    <p:spTree>
      <p:nvGrpSpPr>
        <p:cNvPr id="1166" name="Shape 1166"/>
        <p:cNvGrpSpPr/>
        <p:nvPr/>
      </p:nvGrpSpPr>
      <p:grpSpPr>
        <a:xfrm>
          <a:off x="0" y="0"/>
          <a:ext cx="0" cy="0"/>
          <a:chOff x="0" y="0"/>
          <a:chExt cx="0" cy="0"/>
        </a:xfrm>
      </p:grpSpPr>
      <p:sp>
        <p:nvSpPr>
          <p:cNvPr id="1167" name="Google Shape;1167;p149"/>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168" name="Google Shape;1168;p149"/>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69" name="Google Shape;1169;p149"/>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70" name="Google Shape;1170;p149"/>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3">
  <p:cSld name="CUSTOM_3_1_2">
    <p:spTree>
      <p:nvGrpSpPr>
        <p:cNvPr id="1171" name="Shape 1171"/>
        <p:cNvGrpSpPr/>
        <p:nvPr/>
      </p:nvGrpSpPr>
      <p:grpSpPr>
        <a:xfrm>
          <a:off x="0" y="0"/>
          <a:ext cx="0" cy="0"/>
          <a:chOff x="0" y="0"/>
          <a:chExt cx="0" cy="0"/>
        </a:xfrm>
      </p:grpSpPr>
      <p:sp>
        <p:nvSpPr>
          <p:cNvPr id="1172" name="Google Shape;1172;p150"/>
          <p:cNvSpPr/>
          <p:nvPr/>
        </p:nvSpPr>
        <p:spPr>
          <a:xfrm>
            <a:off x="0" y="0"/>
            <a:ext cx="12190095"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73" name="Google Shape;1173;p150"/>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74" name="Google Shape;1174;p150"/>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1175" name="Google Shape;1175;p150"/>
          <p:cNvGraphicFramePr/>
          <p:nvPr/>
        </p:nvGraphicFramePr>
        <p:xfrm>
          <a:off x="-95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4">
  <p:cSld name="CUSTOM_3_1_1">
    <p:spTree>
      <p:nvGrpSpPr>
        <p:cNvPr id="1176" name="Shape 1176"/>
        <p:cNvGrpSpPr/>
        <p:nvPr/>
      </p:nvGrpSpPr>
      <p:grpSpPr>
        <a:xfrm>
          <a:off x="0" y="0"/>
          <a:ext cx="0" cy="0"/>
          <a:chOff x="0" y="0"/>
          <a:chExt cx="0" cy="0"/>
        </a:xfrm>
      </p:grpSpPr>
      <p:sp>
        <p:nvSpPr>
          <p:cNvPr id="1177" name="Google Shape;1177;p151"/>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78" name="Google Shape;1178;p151"/>
          <p:cNvSpPr txBox="1"/>
          <p:nvPr>
            <p:ph idx="1" type="subTitle"/>
          </p:nvPr>
        </p:nvSpPr>
        <p:spPr>
          <a:xfrm>
            <a:off x="1069001" y="42507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79" name="Google Shape;1179;p151"/>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rgbClr val="FFFFFF"/>
                </a:solidFill>
              </a:defRPr>
            </a:lvl1pPr>
            <a:lvl2pPr lvl="1">
              <a:spcBef>
                <a:spcPts val="0"/>
              </a:spcBef>
              <a:spcAft>
                <a:spcPts val="0"/>
              </a:spcAft>
              <a:buNone/>
              <a:defRPr>
                <a:solidFill>
                  <a:srgbClr val="FFFFFF"/>
                </a:solidFill>
                <a:latin typeface="Muli"/>
                <a:ea typeface="Muli"/>
                <a:cs typeface="Muli"/>
                <a:sym typeface="Muli"/>
              </a:defRPr>
            </a:lvl2pPr>
            <a:lvl3pPr lvl="2">
              <a:spcBef>
                <a:spcPts val="0"/>
              </a:spcBef>
              <a:spcAft>
                <a:spcPts val="0"/>
              </a:spcAft>
              <a:buNone/>
              <a:defRPr>
                <a:solidFill>
                  <a:srgbClr val="FFFFFF"/>
                </a:solidFill>
                <a:latin typeface="Muli"/>
                <a:ea typeface="Muli"/>
                <a:cs typeface="Muli"/>
                <a:sym typeface="Muli"/>
              </a:defRPr>
            </a:lvl3pPr>
            <a:lvl4pPr lvl="3">
              <a:spcBef>
                <a:spcPts val="0"/>
              </a:spcBef>
              <a:spcAft>
                <a:spcPts val="0"/>
              </a:spcAft>
              <a:buNone/>
              <a:defRPr>
                <a:solidFill>
                  <a:srgbClr val="FFFFFF"/>
                </a:solidFill>
                <a:latin typeface="Muli"/>
                <a:ea typeface="Muli"/>
                <a:cs typeface="Muli"/>
                <a:sym typeface="Muli"/>
              </a:defRPr>
            </a:lvl4pPr>
            <a:lvl5pPr lvl="4">
              <a:spcBef>
                <a:spcPts val="0"/>
              </a:spcBef>
              <a:spcAft>
                <a:spcPts val="0"/>
              </a:spcAft>
              <a:buNone/>
              <a:defRPr>
                <a:solidFill>
                  <a:srgbClr val="FFFFFF"/>
                </a:solidFill>
                <a:latin typeface="Muli"/>
                <a:ea typeface="Muli"/>
                <a:cs typeface="Muli"/>
                <a:sym typeface="Muli"/>
              </a:defRPr>
            </a:lvl5pPr>
            <a:lvl6pPr lvl="5">
              <a:spcBef>
                <a:spcPts val="0"/>
              </a:spcBef>
              <a:spcAft>
                <a:spcPts val="0"/>
              </a:spcAft>
              <a:buNone/>
              <a:defRPr>
                <a:solidFill>
                  <a:srgbClr val="FFFFFF"/>
                </a:solidFill>
                <a:latin typeface="Muli"/>
                <a:ea typeface="Muli"/>
                <a:cs typeface="Muli"/>
                <a:sym typeface="Muli"/>
              </a:defRPr>
            </a:lvl6pPr>
            <a:lvl7pPr lvl="6">
              <a:spcBef>
                <a:spcPts val="0"/>
              </a:spcBef>
              <a:spcAft>
                <a:spcPts val="0"/>
              </a:spcAft>
              <a:buNone/>
              <a:defRPr>
                <a:solidFill>
                  <a:srgbClr val="FFFFFF"/>
                </a:solidFill>
                <a:latin typeface="Muli"/>
                <a:ea typeface="Muli"/>
                <a:cs typeface="Muli"/>
                <a:sym typeface="Muli"/>
              </a:defRPr>
            </a:lvl7pPr>
            <a:lvl8pPr lvl="7">
              <a:spcBef>
                <a:spcPts val="0"/>
              </a:spcBef>
              <a:spcAft>
                <a:spcPts val="0"/>
              </a:spcAft>
              <a:buNone/>
              <a:defRPr>
                <a:solidFill>
                  <a:srgbClr val="FFFFFF"/>
                </a:solidFill>
                <a:latin typeface="Muli"/>
                <a:ea typeface="Muli"/>
                <a:cs typeface="Muli"/>
                <a:sym typeface="Muli"/>
              </a:defRPr>
            </a:lvl8pPr>
            <a:lvl9pPr lvl="8">
              <a:spcBef>
                <a:spcPts val="0"/>
              </a:spcBef>
              <a:spcAft>
                <a:spcPts val="0"/>
              </a:spcAft>
              <a:buNone/>
              <a:defRPr>
                <a:solidFill>
                  <a:srgbClr val="FFFFFF"/>
                </a:solidFill>
                <a:latin typeface="Muli"/>
                <a:ea typeface="Muli"/>
                <a:cs typeface="Muli"/>
                <a:sym typeface="Muli"/>
              </a:defRPr>
            </a:lvl9pPr>
          </a:lstStyle>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p:cSld name="CUSTOM_3_1_1_1">
    <p:spTree>
      <p:nvGrpSpPr>
        <p:cNvPr id="1180" name="Shape 1180"/>
        <p:cNvGrpSpPr/>
        <p:nvPr/>
      </p:nvGrpSpPr>
      <p:grpSpPr>
        <a:xfrm>
          <a:off x="0" y="0"/>
          <a:ext cx="0" cy="0"/>
          <a:chOff x="0" y="0"/>
          <a:chExt cx="0" cy="0"/>
        </a:xfrm>
      </p:grpSpPr>
      <p:sp>
        <p:nvSpPr>
          <p:cNvPr id="1181" name="Google Shape;1181;p152"/>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1182" name="Google Shape;1182;p152"/>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1">
  <p:cSld name="CUSTOM_3_1_1_1_1">
    <p:spTree>
      <p:nvGrpSpPr>
        <p:cNvPr id="1183" name="Shape 1183"/>
        <p:cNvGrpSpPr/>
        <p:nvPr/>
      </p:nvGrpSpPr>
      <p:grpSpPr>
        <a:xfrm>
          <a:off x="0" y="0"/>
          <a:ext cx="0" cy="0"/>
          <a:chOff x="0" y="0"/>
          <a:chExt cx="0" cy="0"/>
        </a:xfrm>
      </p:grpSpPr>
      <p:sp>
        <p:nvSpPr>
          <p:cNvPr id="1184" name="Google Shape;1184;p153"/>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1185" name="Google Shape;1185;p153"/>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graphicFrame>
        <p:nvGraphicFramePr>
          <p:cNvPr id="1186" name="Google Shape;1186;p153"/>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87" name="Google Shape;1187;p153"/>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1">
    <p:spTree>
      <p:nvGrpSpPr>
        <p:cNvPr id="1188" name="Shape 1188"/>
        <p:cNvGrpSpPr/>
        <p:nvPr/>
      </p:nvGrpSpPr>
      <p:grpSpPr>
        <a:xfrm>
          <a:off x="0" y="0"/>
          <a:ext cx="0" cy="0"/>
          <a:chOff x="0" y="0"/>
          <a:chExt cx="0" cy="0"/>
        </a:xfrm>
      </p:grpSpPr>
      <p:graphicFrame>
        <p:nvGraphicFramePr>
          <p:cNvPr id="1189" name="Google Shape;1189;p154"/>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90" name="Google Shape;1190;p154"/>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191" name="Google Shape;1191;p154"/>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192" name="Google Shape;1192;p154"/>
          <p:cNvSpPr/>
          <p:nvPr/>
        </p:nvSpPr>
        <p:spPr>
          <a:xfrm>
            <a:off x="10472600" y="5944225"/>
            <a:ext cx="1112400" cy="9138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193" name="Google Shape;1193;p154"/>
          <p:cNvGrpSpPr/>
          <p:nvPr/>
        </p:nvGrpSpPr>
        <p:grpSpPr>
          <a:xfrm>
            <a:off x="0" y="5980278"/>
            <a:ext cx="12191479" cy="127050"/>
            <a:chOff x="0" y="9863563"/>
            <a:chExt cx="20104682" cy="209550"/>
          </a:xfrm>
        </p:grpSpPr>
        <p:sp>
          <p:nvSpPr>
            <p:cNvPr id="1194" name="Google Shape;1194;p15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195" name="Google Shape;1195;p15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196" name="Google Shape;1196;p15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197" name="Google Shape;1197;p15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198" name="Google Shape;1198;p154"/>
          <p:cNvGrpSpPr/>
          <p:nvPr/>
        </p:nvGrpSpPr>
        <p:grpSpPr>
          <a:xfrm>
            <a:off x="10472612" y="6300976"/>
            <a:ext cx="1450594" cy="352728"/>
            <a:chOff x="17270138" y="10392506"/>
            <a:chExt cx="2392141" cy="581772"/>
          </a:xfrm>
        </p:grpSpPr>
        <p:grpSp>
          <p:nvGrpSpPr>
            <p:cNvPr id="1199" name="Google Shape;1199;p154"/>
            <p:cNvGrpSpPr/>
            <p:nvPr/>
          </p:nvGrpSpPr>
          <p:grpSpPr>
            <a:xfrm>
              <a:off x="17879688" y="10615449"/>
              <a:ext cx="479402" cy="221678"/>
              <a:chOff x="17879688" y="10615449"/>
              <a:chExt cx="479402" cy="221678"/>
            </a:xfrm>
          </p:grpSpPr>
          <p:pic>
            <p:nvPicPr>
              <p:cNvPr id="1200" name="Google Shape;1200;p15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201" name="Google Shape;1201;p15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202" name="Google Shape;1202;p15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03" name="Google Shape;1203;p15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04" name="Google Shape;1204;p15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205" name="Google Shape;1205;p154"/>
            <p:cNvGrpSpPr/>
            <p:nvPr/>
          </p:nvGrpSpPr>
          <p:grpSpPr>
            <a:xfrm>
              <a:off x="17270138" y="10697205"/>
              <a:ext cx="448309" cy="277073"/>
              <a:chOff x="17270138" y="10697205"/>
              <a:chExt cx="448309" cy="277073"/>
            </a:xfrm>
          </p:grpSpPr>
          <p:sp>
            <p:nvSpPr>
              <p:cNvPr id="1206" name="Google Shape;1206;p15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07" name="Google Shape;1207;p15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08" name="Google Shape;1208;p15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209" name="Google Shape;1209;p15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p:cSld name="CUSTOM_2">
    <p:spTree>
      <p:nvGrpSpPr>
        <p:cNvPr id="1210" name="Shape 1210"/>
        <p:cNvGrpSpPr/>
        <p:nvPr/>
      </p:nvGrpSpPr>
      <p:grpSpPr>
        <a:xfrm>
          <a:off x="0" y="0"/>
          <a:ext cx="0" cy="0"/>
          <a:chOff x="0" y="0"/>
          <a:chExt cx="0" cy="0"/>
        </a:xfrm>
      </p:grpSpPr>
      <p:graphicFrame>
        <p:nvGraphicFramePr>
          <p:cNvPr id="1211" name="Google Shape;1211;p155"/>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12" name="Google Shape;1212;p155"/>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213" name="Google Shape;1213;p155"/>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214" name="Google Shape;1214;p155"/>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215" name="Google Shape;1215;p155"/>
          <p:cNvSpPr/>
          <p:nvPr/>
        </p:nvSpPr>
        <p:spPr>
          <a:xfrm>
            <a:off x="10598450" y="6058050"/>
            <a:ext cx="907800" cy="8001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216" name="Google Shape;1216;p155"/>
          <p:cNvGrpSpPr/>
          <p:nvPr/>
        </p:nvGrpSpPr>
        <p:grpSpPr>
          <a:xfrm>
            <a:off x="0" y="5980278"/>
            <a:ext cx="12191479" cy="127050"/>
            <a:chOff x="0" y="9863563"/>
            <a:chExt cx="20104682" cy="209550"/>
          </a:xfrm>
        </p:grpSpPr>
        <p:sp>
          <p:nvSpPr>
            <p:cNvPr id="1217" name="Google Shape;1217;p15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18" name="Google Shape;1218;p15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19" name="Google Shape;1219;p15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20" name="Google Shape;1220;p15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221" name="Google Shape;1221;p155"/>
          <p:cNvGrpSpPr/>
          <p:nvPr/>
        </p:nvGrpSpPr>
        <p:grpSpPr>
          <a:xfrm>
            <a:off x="10472612" y="6300976"/>
            <a:ext cx="1450594" cy="352728"/>
            <a:chOff x="17270138" y="10392506"/>
            <a:chExt cx="2392141" cy="581772"/>
          </a:xfrm>
        </p:grpSpPr>
        <p:grpSp>
          <p:nvGrpSpPr>
            <p:cNvPr id="1222" name="Google Shape;1222;p155"/>
            <p:cNvGrpSpPr/>
            <p:nvPr/>
          </p:nvGrpSpPr>
          <p:grpSpPr>
            <a:xfrm>
              <a:off x="17879688" y="10615449"/>
              <a:ext cx="479402" cy="221678"/>
              <a:chOff x="17879688" y="10615449"/>
              <a:chExt cx="479402" cy="221678"/>
            </a:xfrm>
          </p:grpSpPr>
          <p:pic>
            <p:nvPicPr>
              <p:cNvPr id="1223" name="Google Shape;1223;p15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224" name="Google Shape;1224;p15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225" name="Google Shape;1225;p15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26" name="Google Shape;1226;p15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27" name="Google Shape;1227;p15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228" name="Google Shape;1228;p155"/>
            <p:cNvGrpSpPr/>
            <p:nvPr/>
          </p:nvGrpSpPr>
          <p:grpSpPr>
            <a:xfrm>
              <a:off x="17270138" y="10697205"/>
              <a:ext cx="448309" cy="277073"/>
              <a:chOff x="17270138" y="10697205"/>
              <a:chExt cx="448309" cy="277073"/>
            </a:xfrm>
          </p:grpSpPr>
          <p:sp>
            <p:nvSpPr>
              <p:cNvPr id="1229" name="Google Shape;1229;p15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30" name="Google Shape;1230;p15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31" name="Google Shape;1231;p15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232" name="Google Shape;1232;p15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p:cSld name="Two Content">
    <p:spTree>
      <p:nvGrpSpPr>
        <p:cNvPr id="1233" name="Shape 1233"/>
        <p:cNvGrpSpPr/>
        <p:nvPr/>
      </p:nvGrpSpPr>
      <p:grpSpPr>
        <a:xfrm>
          <a:off x="0" y="0"/>
          <a:ext cx="0" cy="0"/>
          <a:chOff x="0" y="0"/>
          <a:chExt cx="0" cy="0"/>
        </a:xfrm>
      </p:grpSpPr>
      <p:graphicFrame>
        <p:nvGraphicFramePr>
          <p:cNvPr id="1234" name="Google Shape;1234;p156"/>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35" name="Google Shape;1235;p15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236" name="Google Shape;1236;p156"/>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237" name="Google Shape;1237;p156"/>
          <p:cNvSpPr txBox="1"/>
          <p:nvPr>
            <p:ph idx="2" type="body"/>
          </p:nvPr>
        </p:nvSpPr>
        <p:spPr>
          <a:xfrm>
            <a:off x="66294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238" name="Google Shape;1238;p156"/>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239" name="Google Shape;1239;p156"/>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bullets">
  <p:cSld name="Two Content_2">
    <p:spTree>
      <p:nvGrpSpPr>
        <p:cNvPr id="1240" name="Shape 1240"/>
        <p:cNvGrpSpPr/>
        <p:nvPr/>
      </p:nvGrpSpPr>
      <p:grpSpPr>
        <a:xfrm>
          <a:off x="0" y="0"/>
          <a:ext cx="0" cy="0"/>
          <a:chOff x="0" y="0"/>
          <a:chExt cx="0" cy="0"/>
        </a:xfrm>
      </p:grpSpPr>
      <p:graphicFrame>
        <p:nvGraphicFramePr>
          <p:cNvPr id="1241" name="Google Shape;1241;p157"/>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42" name="Google Shape;1242;p15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243" name="Google Shape;1243;p157"/>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244" name="Google Shape;1244;p15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1245" name="Google Shape;1245;p157"/>
          <p:cNvGrpSpPr/>
          <p:nvPr/>
        </p:nvGrpSpPr>
        <p:grpSpPr>
          <a:xfrm>
            <a:off x="6126479" y="1446441"/>
            <a:ext cx="5302980" cy="623700"/>
            <a:chOff x="5745479" y="1446441"/>
            <a:chExt cx="5302980" cy="623700"/>
          </a:xfrm>
        </p:grpSpPr>
        <p:sp>
          <p:nvSpPr>
            <p:cNvPr id="1246" name="Google Shape;1246;p157"/>
            <p:cNvSpPr txBox="1"/>
            <p:nvPr/>
          </p:nvSpPr>
          <p:spPr>
            <a:xfrm>
              <a:off x="5775959" y="1446441"/>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1247" name="Google Shape;1247;p157"/>
            <p:cNvSpPr/>
            <p:nvPr/>
          </p:nvSpPr>
          <p:spPr>
            <a:xfrm>
              <a:off x="5745479" y="1446441"/>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248" name="Google Shape;1248;p157"/>
          <p:cNvGrpSpPr/>
          <p:nvPr/>
        </p:nvGrpSpPr>
        <p:grpSpPr>
          <a:xfrm>
            <a:off x="6126479" y="2370921"/>
            <a:ext cx="5302980" cy="623700"/>
            <a:chOff x="5745479" y="2218524"/>
            <a:chExt cx="5302980" cy="623700"/>
          </a:xfrm>
        </p:grpSpPr>
        <p:sp>
          <p:nvSpPr>
            <p:cNvPr id="1249" name="Google Shape;1249;p157"/>
            <p:cNvSpPr txBox="1"/>
            <p:nvPr/>
          </p:nvSpPr>
          <p:spPr>
            <a:xfrm>
              <a:off x="5775959" y="2218524"/>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1250" name="Google Shape;1250;p157"/>
            <p:cNvSpPr/>
            <p:nvPr/>
          </p:nvSpPr>
          <p:spPr>
            <a:xfrm>
              <a:off x="5745479" y="2218524"/>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251" name="Google Shape;1251;p157"/>
          <p:cNvGrpSpPr/>
          <p:nvPr/>
        </p:nvGrpSpPr>
        <p:grpSpPr>
          <a:xfrm>
            <a:off x="6126479" y="3295402"/>
            <a:ext cx="5302980" cy="623700"/>
            <a:chOff x="5745479" y="2990608"/>
            <a:chExt cx="5302980" cy="623700"/>
          </a:xfrm>
        </p:grpSpPr>
        <p:sp>
          <p:nvSpPr>
            <p:cNvPr id="1252" name="Google Shape;1252;p157"/>
            <p:cNvSpPr txBox="1"/>
            <p:nvPr/>
          </p:nvSpPr>
          <p:spPr>
            <a:xfrm>
              <a:off x="5775959" y="2990608"/>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1253" name="Google Shape;1253;p157"/>
            <p:cNvSpPr/>
            <p:nvPr/>
          </p:nvSpPr>
          <p:spPr>
            <a:xfrm>
              <a:off x="5745479" y="2990608"/>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254" name="Google Shape;1254;p157"/>
          <p:cNvGrpSpPr/>
          <p:nvPr/>
        </p:nvGrpSpPr>
        <p:grpSpPr>
          <a:xfrm>
            <a:off x="6126479" y="4219882"/>
            <a:ext cx="5302980" cy="623700"/>
            <a:chOff x="5745479" y="3762679"/>
            <a:chExt cx="5302980" cy="623700"/>
          </a:xfrm>
        </p:grpSpPr>
        <p:sp>
          <p:nvSpPr>
            <p:cNvPr id="1255" name="Google Shape;1255;p157"/>
            <p:cNvSpPr txBox="1"/>
            <p:nvPr/>
          </p:nvSpPr>
          <p:spPr>
            <a:xfrm>
              <a:off x="5775959" y="3762679"/>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1256" name="Google Shape;1256;p157"/>
            <p:cNvSpPr/>
            <p:nvPr/>
          </p:nvSpPr>
          <p:spPr>
            <a:xfrm>
              <a:off x="5745479" y="3762692"/>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257" name="Google Shape;1257;p157"/>
          <p:cNvGrpSpPr/>
          <p:nvPr/>
        </p:nvGrpSpPr>
        <p:grpSpPr>
          <a:xfrm>
            <a:off x="6126479" y="5144363"/>
            <a:ext cx="5302980" cy="623700"/>
            <a:chOff x="5745479" y="4534763"/>
            <a:chExt cx="5302980" cy="623700"/>
          </a:xfrm>
        </p:grpSpPr>
        <p:sp>
          <p:nvSpPr>
            <p:cNvPr id="1258" name="Google Shape;1258;p157"/>
            <p:cNvSpPr txBox="1"/>
            <p:nvPr/>
          </p:nvSpPr>
          <p:spPr>
            <a:xfrm>
              <a:off x="5775959" y="4534763"/>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1259" name="Google Shape;1259;p157"/>
            <p:cNvSpPr/>
            <p:nvPr/>
          </p:nvSpPr>
          <p:spPr>
            <a:xfrm>
              <a:off x="5745479" y="4534763"/>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sp>
        <p:nvSpPr>
          <p:cNvPr id="1260" name="Google Shape;1260;p157"/>
          <p:cNvSpPr txBox="1"/>
          <p:nvPr>
            <p:ph idx="2" type="body"/>
          </p:nvPr>
        </p:nvSpPr>
        <p:spPr>
          <a:xfrm>
            <a:off x="6126475" y="1531513"/>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61" name="Google Shape;1261;p157"/>
          <p:cNvSpPr txBox="1"/>
          <p:nvPr>
            <p:ph idx="3" type="body"/>
          </p:nvPr>
        </p:nvSpPr>
        <p:spPr>
          <a:xfrm>
            <a:off x="6126475" y="2457324"/>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62" name="Google Shape;1262;p157"/>
          <p:cNvSpPr txBox="1"/>
          <p:nvPr>
            <p:ph idx="4" type="body"/>
          </p:nvPr>
        </p:nvSpPr>
        <p:spPr>
          <a:xfrm>
            <a:off x="6126475" y="3381798"/>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63" name="Google Shape;1263;p157"/>
          <p:cNvSpPr txBox="1"/>
          <p:nvPr>
            <p:ph idx="5" type="body"/>
          </p:nvPr>
        </p:nvSpPr>
        <p:spPr>
          <a:xfrm>
            <a:off x="6126475" y="4306276"/>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64" name="Google Shape;1264;p157"/>
          <p:cNvSpPr/>
          <p:nvPr/>
        </p:nvSpPr>
        <p:spPr>
          <a:xfrm>
            <a:off x="10535200" y="6007475"/>
            <a:ext cx="996600" cy="8505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265" name="Google Shape;1265;p157"/>
          <p:cNvGrpSpPr/>
          <p:nvPr/>
        </p:nvGrpSpPr>
        <p:grpSpPr>
          <a:xfrm>
            <a:off x="0" y="5980278"/>
            <a:ext cx="12191479" cy="127050"/>
            <a:chOff x="0" y="9863563"/>
            <a:chExt cx="20104682" cy="209550"/>
          </a:xfrm>
        </p:grpSpPr>
        <p:sp>
          <p:nvSpPr>
            <p:cNvPr id="1266" name="Google Shape;1266;p15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67" name="Google Shape;1267;p15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68" name="Google Shape;1268;p15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69" name="Google Shape;1269;p15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270" name="Google Shape;1270;p157"/>
          <p:cNvGrpSpPr/>
          <p:nvPr/>
        </p:nvGrpSpPr>
        <p:grpSpPr>
          <a:xfrm>
            <a:off x="10472612" y="6300976"/>
            <a:ext cx="1450594" cy="352728"/>
            <a:chOff x="17270138" y="10392506"/>
            <a:chExt cx="2392141" cy="581772"/>
          </a:xfrm>
        </p:grpSpPr>
        <p:grpSp>
          <p:nvGrpSpPr>
            <p:cNvPr id="1271" name="Google Shape;1271;p157"/>
            <p:cNvGrpSpPr/>
            <p:nvPr/>
          </p:nvGrpSpPr>
          <p:grpSpPr>
            <a:xfrm>
              <a:off x="17879688" y="10615449"/>
              <a:ext cx="479402" cy="221678"/>
              <a:chOff x="17879688" y="10615449"/>
              <a:chExt cx="479402" cy="221678"/>
            </a:xfrm>
          </p:grpSpPr>
          <p:pic>
            <p:nvPicPr>
              <p:cNvPr id="1272" name="Google Shape;1272;p15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273" name="Google Shape;1273;p15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274" name="Google Shape;1274;p15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75" name="Google Shape;1275;p15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76" name="Google Shape;1276;p15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277" name="Google Shape;1277;p157"/>
            <p:cNvGrpSpPr/>
            <p:nvPr/>
          </p:nvGrpSpPr>
          <p:grpSpPr>
            <a:xfrm>
              <a:off x="17270138" y="10697205"/>
              <a:ext cx="448309" cy="277073"/>
              <a:chOff x="17270138" y="10697205"/>
              <a:chExt cx="448309" cy="277073"/>
            </a:xfrm>
          </p:grpSpPr>
          <p:sp>
            <p:nvSpPr>
              <p:cNvPr id="1278" name="Google Shape;1278;p15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79" name="Google Shape;1279;p15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80" name="Google Shape;1280;p15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281" name="Google Shape;1281;p15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282" name="Google Shape;1282;p157"/>
          <p:cNvSpPr txBox="1"/>
          <p:nvPr>
            <p:ph idx="6" type="body"/>
          </p:nvPr>
        </p:nvSpPr>
        <p:spPr>
          <a:xfrm>
            <a:off x="6126475" y="5230750"/>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p:cSld name="Two Content_1">
    <p:spTree>
      <p:nvGrpSpPr>
        <p:cNvPr id="1283" name="Shape 1283"/>
        <p:cNvGrpSpPr/>
        <p:nvPr/>
      </p:nvGrpSpPr>
      <p:grpSpPr>
        <a:xfrm>
          <a:off x="0" y="0"/>
          <a:ext cx="0" cy="0"/>
          <a:chOff x="0" y="0"/>
          <a:chExt cx="0" cy="0"/>
        </a:xfrm>
      </p:grpSpPr>
      <p:graphicFrame>
        <p:nvGraphicFramePr>
          <p:cNvPr id="1284" name="Google Shape;1284;p158"/>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85" name="Google Shape;1285;p15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286" name="Google Shape;1286;p158"/>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287" name="Google Shape;1287;p158"/>
          <p:cNvSpPr txBox="1"/>
          <p:nvPr>
            <p:ph idx="1" type="body"/>
          </p:nvPr>
        </p:nvSpPr>
        <p:spPr>
          <a:xfrm>
            <a:off x="6858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288" name="Google Shape;1288;p158"/>
          <p:cNvSpPr txBox="1"/>
          <p:nvPr>
            <p:ph idx="2" type="body"/>
          </p:nvPr>
        </p:nvSpPr>
        <p:spPr>
          <a:xfrm>
            <a:off x="6191050" y="160020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89" name="Google Shape;1289;p158"/>
          <p:cNvSpPr txBox="1"/>
          <p:nvPr>
            <p:ph idx="3" type="body"/>
          </p:nvPr>
        </p:nvSpPr>
        <p:spPr>
          <a:xfrm>
            <a:off x="6191050" y="388395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90" name="Google Shape;1290;p158"/>
          <p:cNvSpPr/>
          <p:nvPr/>
        </p:nvSpPr>
        <p:spPr>
          <a:xfrm>
            <a:off x="10472600" y="6096000"/>
            <a:ext cx="1059000" cy="7815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291" name="Google Shape;1291;p158"/>
          <p:cNvGrpSpPr/>
          <p:nvPr/>
        </p:nvGrpSpPr>
        <p:grpSpPr>
          <a:xfrm>
            <a:off x="0" y="5980278"/>
            <a:ext cx="12191479" cy="127050"/>
            <a:chOff x="0" y="9863563"/>
            <a:chExt cx="20104682" cy="209550"/>
          </a:xfrm>
        </p:grpSpPr>
        <p:sp>
          <p:nvSpPr>
            <p:cNvPr id="1292" name="Google Shape;1292;p15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93" name="Google Shape;1293;p15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94" name="Google Shape;1294;p15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95" name="Google Shape;1295;p15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296" name="Google Shape;1296;p158"/>
          <p:cNvGrpSpPr/>
          <p:nvPr/>
        </p:nvGrpSpPr>
        <p:grpSpPr>
          <a:xfrm>
            <a:off x="10472612" y="6300976"/>
            <a:ext cx="1450594" cy="352728"/>
            <a:chOff x="17270138" y="10392506"/>
            <a:chExt cx="2392141" cy="581772"/>
          </a:xfrm>
        </p:grpSpPr>
        <p:grpSp>
          <p:nvGrpSpPr>
            <p:cNvPr id="1297" name="Google Shape;1297;p158"/>
            <p:cNvGrpSpPr/>
            <p:nvPr/>
          </p:nvGrpSpPr>
          <p:grpSpPr>
            <a:xfrm>
              <a:off x="17879688" y="10615449"/>
              <a:ext cx="479402" cy="221678"/>
              <a:chOff x="17879688" y="10615449"/>
              <a:chExt cx="479402" cy="221678"/>
            </a:xfrm>
          </p:grpSpPr>
          <p:pic>
            <p:nvPicPr>
              <p:cNvPr id="1298" name="Google Shape;1298;p15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299" name="Google Shape;1299;p15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300" name="Google Shape;1300;p15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01" name="Google Shape;1301;p15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02" name="Google Shape;1302;p15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303" name="Google Shape;1303;p158"/>
            <p:cNvGrpSpPr/>
            <p:nvPr/>
          </p:nvGrpSpPr>
          <p:grpSpPr>
            <a:xfrm>
              <a:off x="17270138" y="10697205"/>
              <a:ext cx="448309" cy="277073"/>
              <a:chOff x="17270138" y="10697205"/>
              <a:chExt cx="448309" cy="277073"/>
            </a:xfrm>
          </p:grpSpPr>
          <p:sp>
            <p:nvSpPr>
              <p:cNvPr id="1304" name="Google Shape;1304;p15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05" name="Google Shape;1305;p15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06" name="Google Shape;1306;p15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307" name="Google Shape;1307;p15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1">
  <p:cSld name="Two Content_1_2">
    <p:spTree>
      <p:nvGrpSpPr>
        <p:cNvPr id="1308" name="Shape 1308"/>
        <p:cNvGrpSpPr/>
        <p:nvPr/>
      </p:nvGrpSpPr>
      <p:grpSpPr>
        <a:xfrm>
          <a:off x="0" y="0"/>
          <a:ext cx="0" cy="0"/>
          <a:chOff x="0" y="0"/>
          <a:chExt cx="0" cy="0"/>
        </a:xfrm>
      </p:grpSpPr>
      <p:graphicFrame>
        <p:nvGraphicFramePr>
          <p:cNvPr id="1309" name="Google Shape;1309;p159"/>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10" name="Google Shape;1310;p159"/>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311" name="Google Shape;1311;p15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312" name="Google Shape;1312;p159"/>
          <p:cNvSpPr txBox="1"/>
          <p:nvPr>
            <p:ph idx="1" type="body"/>
          </p:nvPr>
        </p:nvSpPr>
        <p:spPr>
          <a:xfrm>
            <a:off x="67056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313" name="Google Shape;1313;p159"/>
          <p:cNvSpPr txBox="1"/>
          <p:nvPr>
            <p:ph idx="2" type="body"/>
          </p:nvPr>
        </p:nvSpPr>
        <p:spPr>
          <a:xfrm>
            <a:off x="1619050" y="160020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14" name="Google Shape;1314;p159"/>
          <p:cNvSpPr txBox="1"/>
          <p:nvPr>
            <p:ph idx="3" type="body"/>
          </p:nvPr>
        </p:nvSpPr>
        <p:spPr>
          <a:xfrm>
            <a:off x="1619050" y="388395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grpSp>
        <p:nvGrpSpPr>
          <p:cNvPr id="1315" name="Google Shape;1315;p159"/>
          <p:cNvGrpSpPr/>
          <p:nvPr/>
        </p:nvGrpSpPr>
        <p:grpSpPr>
          <a:xfrm>
            <a:off x="0" y="5980278"/>
            <a:ext cx="12191479" cy="127050"/>
            <a:chOff x="0" y="9863563"/>
            <a:chExt cx="20104682" cy="209550"/>
          </a:xfrm>
        </p:grpSpPr>
        <p:sp>
          <p:nvSpPr>
            <p:cNvPr id="1316" name="Google Shape;1316;p15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17" name="Google Shape;1317;p15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18" name="Google Shape;1318;p15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19" name="Google Shape;1319;p15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320" name="Google Shape;1320;p159"/>
          <p:cNvGrpSpPr/>
          <p:nvPr/>
        </p:nvGrpSpPr>
        <p:grpSpPr>
          <a:xfrm>
            <a:off x="10472612" y="6300976"/>
            <a:ext cx="1450594" cy="352728"/>
            <a:chOff x="17270138" y="10392506"/>
            <a:chExt cx="2392141" cy="581772"/>
          </a:xfrm>
        </p:grpSpPr>
        <p:grpSp>
          <p:nvGrpSpPr>
            <p:cNvPr id="1321" name="Google Shape;1321;p159"/>
            <p:cNvGrpSpPr/>
            <p:nvPr/>
          </p:nvGrpSpPr>
          <p:grpSpPr>
            <a:xfrm>
              <a:off x="17879688" y="10615449"/>
              <a:ext cx="479402" cy="221678"/>
              <a:chOff x="17879688" y="10615449"/>
              <a:chExt cx="479402" cy="221678"/>
            </a:xfrm>
          </p:grpSpPr>
          <p:pic>
            <p:nvPicPr>
              <p:cNvPr id="1322" name="Google Shape;1322;p15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323" name="Google Shape;1323;p15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324" name="Google Shape;1324;p15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25" name="Google Shape;1325;p15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26" name="Google Shape;1326;p15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327" name="Google Shape;1327;p159"/>
            <p:cNvGrpSpPr/>
            <p:nvPr/>
          </p:nvGrpSpPr>
          <p:grpSpPr>
            <a:xfrm>
              <a:off x="17270138" y="10697205"/>
              <a:ext cx="448309" cy="277073"/>
              <a:chOff x="17270138" y="10697205"/>
              <a:chExt cx="448309" cy="277073"/>
            </a:xfrm>
          </p:grpSpPr>
          <p:sp>
            <p:nvSpPr>
              <p:cNvPr id="1328" name="Google Shape;1328;p15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29" name="Google Shape;1329;p15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30" name="Google Shape;1330;p15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331" name="Google Shape;1331;p15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4 points">
  <p:cSld name="Two Content_1_1">
    <p:spTree>
      <p:nvGrpSpPr>
        <p:cNvPr id="1332" name="Shape 1332"/>
        <p:cNvGrpSpPr/>
        <p:nvPr/>
      </p:nvGrpSpPr>
      <p:grpSpPr>
        <a:xfrm>
          <a:off x="0" y="0"/>
          <a:ext cx="0" cy="0"/>
          <a:chOff x="0" y="0"/>
          <a:chExt cx="0" cy="0"/>
        </a:xfrm>
      </p:grpSpPr>
      <p:graphicFrame>
        <p:nvGraphicFramePr>
          <p:cNvPr id="1333" name="Google Shape;1333;p160"/>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chemeClr val="dk1"/>
                          </a:solidFill>
                          <a:latin typeface="Muli"/>
                          <a:ea typeface="Muli"/>
                          <a:cs typeface="Muli"/>
                          <a:sym typeface="Muli"/>
                        </a:rPr>
                        <a:t>1</a:t>
                      </a:r>
                      <a:endParaRPr sz="1800">
                        <a:solidFill>
                          <a:schemeClr val="dk1"/>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chemeClr val="dk1"/>
                          </a:solidFill>
                          <a:latin typeface="Muli"/>
                          <a:ea typeface="Muli"/>
                          <a:cs typeface="Muli"/>
                          <a:sym typeface="Muli"/>
                        </a:rPr>
                        <a:t>3</a:t>
                      </a:r>
                      <a:endParaRPr sz="1800">
                        <a:solidFill>
                          <a:schemeClr val="dk1"/>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chemeClr val="dk1"/>
                          </a:solidFill>
                          <a:latin typeface="Muli"/>
                          <a:ea typeface="Muli"/>
                          <a:cs typeface="Muli"/>
                          <a:sym typeface="Muli"/>
                        </a:rPr>
                        <a:t>2</a:t>
                      </a:r>
                      <a:endParaRPr sz="1800">
                        <a:solidFill>
                          <a:schemeClr val="dk1"/>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chemeClr val="dk1"/>
                          </a:solidFill>
                          <a:latin typeface="Muli"/>
                          <a:ea typeface="Muli"/>
                          <a:cs typeface="Muli"/>
                          <a:sym typeface="Muli"/>
                        </a:rPr>
                        <a:t>4</a:t>
                      </a:r>
                      <a:endParaRPr sz="1800">
                        <a:solidFill>
                          <a:schemeClr val="dk1"/>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fld id="{00000000-1234-1234-1234-123412341234}" type="slidenum">
                        <a:rPr lang="en-US">
                          <a:solidFill>
                            <a:srgbClr val="FFFFFF"/>
                          </a:solidFill>
                        </a:rPr>
                        <a:t>‹#›</a:t>
                      </a:fld>
                      <a:endParaRPr>
                        <a:solidFill>
                          <a:srgbClr val="FFFFFF"/>
                        </a:solidFill>
                      </a:endParaRPr>
                    </a:p>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34" name="Google Shape;1334;p160"/>
          <p:cNvSpPr txBox="1"/>
          <p:nvPr>
            <p:ph idx="1" type="body"/>
          </p:nvPr>
        </p:nvSpPr>
        <p:spPr>
          <a:xfrm>
            <a:off x="236015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35" name="Google Shape;1335;p160"/>
          <p:cNvSpPr txBox="1"/>
          <p:nvPr>
            <p:ph idx="2" type="body"/>
          </p:nvPr>
        </p:nvSpPr>
        <p:spPr>
          <a:xfrm>
            <a:off x="236015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36" name="Google Shape;1336;p160"/>
          <p:cNvSpPr txBox="1"/>
          <p:nvPr>
            <p:ph idx="3" type="body"/>
          </p:nvPr>
        </p:nvSpPr>
        <p:spPr>
          <a:xfrm>
            <a:off x="693990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37" name="Google Shape;1337;p160"/>
          <p:cNvSpPr txBox="1"/>
          <p:nvPr>
            <p:ph idx="4" type="body"/>
          </p:nvPr>
        </p:nvSpPr>
        <p:spPr>
          <a:xfrm>
            <a:off x="693990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38" name="Google Shape;1338;p16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339" name="Google Shape;1339;p16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340" name="Google Shape;1340;p160"/>
          <p:cNvSpPr/>
          <p:nvPr/>
        </p:nvSpPr>
        <p:spPr>
          <a:xfrm>
            <a:off x="10585800" y="6058050"/>
            <a:ext cx="945900" cy="8001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341" name="Google Shape;1341;p160"/>
          <p:cNvGrpSpPr/>
          <p:nvPr/>
        </p:nvGrpSpPr>
        <p:grpSpPr>
          <a:xfrm>
            <a:off x="0" y="5980278"/>
            <a:ext cx="12191479" cy="127050"/>
            <a:chOff x="0" y="9863563"/>
            <a:chExt cx="20104682" cy="209550"/>
          </a:xfrm>
        </p:grpSpPr>
        <p:sp>
          <p:nvSpPr>
            <p:cNvPr id="1342" name="Google Shape;1342;p160"/>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43" name="Google Shape;1343;p160"/>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44" name="Google Shape;1344;p160"/>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45" name="Google Shape;1345;p160"/>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346" name="Google Shape;1346;p160"/>
          <p:cNvGrpSpPr/>
          <p:nvPr/>
        </p:nvGrpSpPr>
        <p:grpSpPr>
          <a:xfrm>
            <a:off x="10472612" y="6300976"/>
            <a:ext cx="1450594" cy="352728"/>
            <a:chOff x="17270138" y="10392506"/>
            <a:chExt cx="2392141" cy="581772"/>
          </a:xfrm>
        </p:grpSpPr>
        <p:grpSp>
          <p:nvGrpSpPr>
            <p:cNvPr id="1347" name="Google Shape;1347;p160"/>
            <p:cNvGrpSpPr/>
            <p:nvPr/>
          </p:nvGrpSpPr>
          <p:grpSpPr>
            <a:xfrm>
              <a:off x="17879688" y="10615449"/>
              <a:ext cx="479402" cy="221678"/>
              <a:chOff x="17879688" y="10615449"/>
              <a:chExt cx="479402" cy="221678"/>
            </a:xfrm>
          </p:grpSpPr>
          <p:pic>
            <p:nvPicPr>
              <p:cNvPr id="1348" name="Google Shape;1348;p160"/>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349" name="Google Shape;1349;p160"/>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350" name="Google Shape;1350;p160"/>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51" name="Google Shape;1351;p160"/>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52" name="Google Shape;1352;p160"/>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353" name="Google Shape;1353;p160"/>
            <p:cNvGrpSpPr/>
            <p:nvPr/>
          </p:nvGrpSpPr>
          <p:grpSpPr>
            <a:xfrm>
              <a:off x="17270138" y="10697205"/>
              <a:ext cx="448309" cy="277073"/>
              <a:chOff x="17270138" y="10697205"/>
              <a:chExt cx="448309" cy="277073"/>
            </a:xfrm>
          </p:grpSpPr>
          <p:sp>
            <p:nvSpPr>
              <p:cNvPr id="1354" name="Google Shape;1354;p160"/>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55" name="Google Shape;1355;p160"/>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56" name="Google Shape;1356;p160"/>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357" name="Google Shape;1357;p160"/>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
  <p:cSld name="Title and Content">
    <p:spTree>
      <p:nvGrpSpPr>
        <p:cNvPr id="1358" name="Shape 1358"/>
        <p:cNvGrpSpPr/>
        <p:nvPr/>
      </p:nvGrpSpPr>
      <p:grpSpPr>
        <a:xfrm>
          <a:off x="0" y="0"/>
          <a:ext cx="0" cy="0"/>
          <a:chOff x="0" y="0"/>
          <a:chExt cx="0" cy="0"/>
        </a:xfrm>
      </p:grpSpPr>
      <p:graphicFrame>
        <p:nvGraphicFramePr>
          <p:cNvPr id="1359" name="Google Shape;1359;p161"/>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60" name="Google Shape;1360;p161"/>
          <p:cNvSpPr txBox="1"/>
          <p:nvPr>
            <p:ph idx="1" type="subTitle"/>
          </p:nvPr>
        </p:nvSpPr>
        <p:spPr>
          <a:xfrm>
            <a:off x="13993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361" name="Google Shape;1361;p161"/>
          <p:cNvSpPr txBox="1"/>
          <p:nvPr>
            <p:ph idx="2" type="body"/>
          </p:nvPr>
        </p:nvSpPr>
        <p:spPr>
          <a:xfrm>
            <a:off x="13993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362" name="Google Shape;1362;p161"/>
          <p:cNvCxnSpPr/>
          <p:nvPr/>
        </p:nvCxnSpPr>
        <p:spPr>
          <a:xfrm>
            <a:off x="1148533" y="1792207"/>
            <a:ext cx="0" cy="1678500"/>
          </a:xfrm>
          <a:prstGeom prst="straightConnector1">
            <a:avLst/>
          </a:prstGeom>
          <a:noFill/>
          <a:ln cap="flat" cmpd="sng" w="38100">
            <a:solidFill>
              <a:schemeClr val="dk1"/>
            </a:solidFill>
            <a:prstDash val="solid"/>
            <a:round/>
            <a:headEnd len="med" w="med" type="none"/>
            <a:tailEnd len="med" w="med" type="none"/>
          </a:ln>
        </p:spPr>
      </p:cxnSp>
      <p:sp>
        <p:nvSpPr>
          <p:cNvPr id="1363" name="Google Shape;1363;p161"/>
          <p:cNvSpPr txBox="1"/>
          <p:nvPr>
            <p:ph idx="3" type="subTitle"/>
          </p:nvPr>
        </p:nvSpPr>
        <p:spPr>
          <a:xfrm>
            <a:off x="13993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364" name="Google Shape;1364;p161"/>
          <p:cNvSpPr txBox="1"/>
          <p:nvPr>
            <p:ph idx="4" type="body"/>
          </p:nvPr>
        </p:nvSpPr>
        <p:spPr>
          <a:xfrm>
            <a:off x="13993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365" name="Google Shape;1365;p161"/>
          <p:cNvCxnSpPr/>
          <p:nvPr/>
        </p:nvCxnSpPr>
        <p:spPr>
          <a:xfrm>
            <a:off x="1148533" y="3950407"/>
            <a:ext cx="0" cy="1678500"/>
          </a:xfrm>
          <a:prstGeom prst="straightConnector1">
            <a:avLst/>
          </a:prstGeom>
          <a:noFill/>
          <a:ln cap="flat" cmpd="sng" w="38100">
            <a:solidFill>
              <a:schemeClr val="dk1"/>
            </a:solidFill>
            <a:prstDash val="solid"/>
            <a:round/>
            <a:headEnd len="med" w="med" type="none"/>
            <a:tailEnd len="med" w="med" type="none"/>
          </a:ln>
        </p:spPr>
      </p:cxnSp>
      <p:sp>
        <p:nvSpPr>
          <p:cNvPr id="1366" name="Google Shape;1366;p161"/>
          <p:cNvSpPr txBox="1"/>
          <p:nvPr>
            <p:ph idx="5" type="subTitle"/>
          </p:nvPr>
        </p:nvSpPr>
        <p:spPr>
          <a:xfrm>
            <a:off x="64099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367" name="Google Shape;1367;p161"/>
          <p:cNvSpPr txBox="1"/>
          <p:nvPr>
            <p:ph idx="6" type="body"/>
          </p:nvPr>
        </p:nvSpPr>
        <p:spPr>
          <a:xfrm>
            <a:off x="64099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368" name="Google Shape;1368;p161"/>
          <p:cNvCxnSpPr/>
          <p:nvPr/>
        </p:nvCxnSpPr>
        <p:spPr>
          <a:xfrm>
            <a:off x="6159133" y="1792207"/>
            <a:ext cx="0" cy="1678500"/>
          </a:xfrm>
          <a:prstGeom prst="straightConnector1">
            <a:avLst/>
          </a:prstGeom>
          <a:noFill/>
          <a:ln cap="flat" cmpd="sng" w="38100">
            <a:solidFill>
              <a:schemeClr val="dk1"/>
            </a:solidFill>
            <a:prstDash val="solid"/>
            <a:round/>
            <a:headEnd len="med" w="med" type="none"/>
            <a:tailEnd len="med" w="med" type="none"/>
          </a:ln>
        </p:spPr>
      </p:cxnSp>
      <p:sp>
        <p:nvSpPr>
          <p:cNvPr id="1369" name="Google Shape;1369;p161"/>
          <p:cNvSpPr txBox="1"/>
          <p:nvPr>
            <p:ph idx="7" type="subTitle"/>
          </p:nvPr>
        </p:nvSpPr>
        <p:spPr>
          <a:xfrm>
            <a:off x="64099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370" name="Google Shape;1370;p161"/>
          <p:cNvSpPr txBox="1"/>
          <p:nvPr>
            <p:ph idx="8" type="body"/>
          </p:nvPr>
        </p:nvSpPr>
        <p:spPr>
          <a:xfrm>
            <a:off x="64099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371" name="Google Shape;1371;p161"/>
          <p:cNvCxnSpPr/>
          <p:nvPr/>
        </p:nvCxnSpPr>
        <p:spPr>
          <a:xfrm>
            <a:off x="6159133" y="3950407"/>
            <a:ext cx="0" cy="1678500"/>
          </a:xfrm>
          <a:prstGeom prst="straightConnector1">
            <a:avLst/>
          </a:prstGeom>
          <a:noFill/>
          <a:ln cap="flat" cmpd="sng" w="38100">
            <a:solidFill>
              <a:schemeClr val="dk1"/>
            </a:solidFill>
            <a:prstDash val="solid"/>
            <a:round/>
            <a:headEnd len="med" w="med" type="none"/>
            <a:tailEnd len="med" w="med" type="none"/>
          </a:ln>
        </p:spPr>
      </p:cxnSp>
      <p:sp>
        <p:nvSpPr>
          <p:cNvPr id="1372" name="Google Shape;1372;p16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373" name="Google Shape;1373;p161"/>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374" name="Google Shape;1374;p161"/>
          <p:cNvSpPr/>
          <p:nvPr/>
        </p:nvSpPr>
        <p:spPr>
          <a:xfrm>
            <a:off x="10471975" y="6083350"/>
            <a:ext cx="1201500" cy="7746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375" name="Google Shape;1375;p161"/>
          <p:cNvGrpSpPr/>
          <p:nvPr/>
        </p:nvGrpSpPr>
        <p:grpSpPr>
          <a:xfrm>
            <a:off x="0" y="5980278"/>
            <a:ext cx="12191479" cy="127050"/>
            <a:chOff x="0" y="9863563"/>
            <a:chExt cx="20104682" cy="209550"/>
          </a:xfrm>
        </p:grpSpPr>
        <p:sp>
          <p:nvSpPr>
            <p:cNvPr id="1376" name="Google Shape;1376;p16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77" name="Google Shape;1377;p16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78" name="Google Shape;1378;p16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79" name="Google Shape;1379;p16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380" name="Google Shape;1380;p161"/>
          <p:cNvGrpSpPr/>
          <p:nvPr/>
        </p:nvGrpSpPr>
        <p:grpSpPr>
          <a:xfrm>
            <a:off x="10472612" y="6300976"/>
            <a:ext cx="1450594" cy="352728"/>
            <a:chOff x="17270138" y="10392506"/>
            <a:chExt cx="2392141" cy="581772"/>
          </a:xfrm>
        </p:grpSpPr>
        <p:grpSp>
          <p:nvGrpSpPr>
            <p:cNvPr id="1381" name="Google Shape;1381;p161"/>
            <p:cNvGrpSpPr/>
            <p:nvPr/>
          </p:nvGrpSpPr>
          <p:grpSpPr>
            <a:xfrm>
              <a:off x="17879688" y="10615449"/>
              <a:ext cx="479402" cy="221678"/>
              <a:chOff x="17879688" y="10615449"/>
              <a:chExt cx="479402" cy="221678"/>
            </a:xfrm>
          </p:grpSpPr>
          <p:pic>
            <p:nvPicPr>
              <p:cNvPr id="1382" name="Google Shape;1382;p16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383" name="Google Shape;1383;p161"/>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384" name="Google Shape;1384;p16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85" name="Google Shape;1385;p16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86" name="Google Shape;1386;p16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387" name="Google Shape;1387;p161"/>
            <p:cNvGrpSpPr/>
            <p:nvPr/>
          </p:nvGrpSpPr>
          <p:grpSpPr>
            <a:xfrm>
              <a:off x="17270138" y="10697205"/>
              <a:ext cx="448309" cy="277073"/>
              <a:chOff x="17270138" y="10697205"/>
              <a:chExt cx="448309" cy="277073"/>
            </a:xfrm>
          </p:grpSpPr>
          <p:sp>
            <p:nvSpPr>
              <p:cNvPr id="1388" name="Google Shape;1388;p16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89" name="Google Shape;1389;p16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90" name="Google Shape;1390;p16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391" name="Google Shape;1391;p16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p:cSld name="Title and Content_1">
    <p:spTree>
      <p:nvGrpSpPr>
        <p:cNvPr id="1392" name="Shape 1392"/>
        <p:cNvGrpSpPr/>
        <p:nvPr/>
      </p:nvGrpSpPr>
      <p:grpSpPr>
        <a:xfrm>
          <a:off x="0" y="0"/>
          <a:ext cx="0" cy="0"/>
          <a:chOff x="0" y="0"/>
          <a:chExt cx="0" cy="0"/>
        </a:xfrm>
      </p:grpSpPr>
      <p:sp>
        <p:nvSpPr>
          <p:cNvPr id="1393" name="Google Shape;1393;p162"/>
          <p:cNvSpPr/>
          <p:nvPr/>
        </p:nvSpPr>
        <p:spPr>
          <a:xfrm>
            <a:off x="5986150" y="12725"/>
            <a:ext cx="62058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162"/>
          <p:cNvSpPr txBox="1"/>
          <p:nvPr>
            <p:ph idx="1" type="subTitle"/>
          </p:nvPr>
        </p:nvSpPr>
        <p:spPr>
          <a:xfrm>
            <a:off x="1003810" y="214903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395" name="Google Shape;1395;p162"/>
          <p:cNvSpPr txBox="1"/>
          <p:nvPr>
            <p:ph idx="2" type="body"/>
          </p:nvPr>
        </p:nvSpPr>
        <p:spPr>
          <a:xfrm>
            <a:off x="1003810" y="260803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1396" name="Google Shape;1396;p162"/>
          <p:cNvSpPr txBox="1"/>
          <p:nvPr>
            <p:ph idx="3" type="subTitle"/>
          </p:nvPr>
        </p:nvSpPr>
        <p:spPr>
          <a:xfrm>
            <a:off x="7090050" y="2165192"/>
            <a:ext cx="4170900" cy="29031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1397" name="Google Shape;1397;p162"/>
          <p:cNvSpPr txBox="1"/>
          <p:nvPr>
            <p:ph idx="4" type="body"/>
          </p:nvPr>
        </p:nvSpPr>
        <p:spPr>
          <a:xfrm>
            <a:off x="7055110" y="262418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1398" name="Google Shape;1398;p162"/>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399" name="Google Shape;1399;p162"/>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1400" name="Google Shape;1400;p162"/>
          <p:cNvGrpSpPr/>
          <p:nvPr/>
        </p:nvGrpSpPr>
        <p:grpSpPr>
          <a:xfrm>
            <a:off x="0" y="5980278"/>
            <a:ext cx="12191479" cy="127050"/>
            <a:chOff x="0" y="9863563"/>
            <a:chExt cx="20104682" cy="209550"/>
          </a:xfrm>
        </p:grpSpPr>
        <p:sp>
          <p:nvSpPr>
            <p:cNvPr id="1401" name="Google Shape;1401;p162"/>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02" name="Google Shape;1402;p162"/>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03" name="Google Shape;1403;p162"/>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04" name="Google Shape;1404;p162"/>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405" name="Google Shape;1405;p162"/>
          <p:cNvGrpSpPr/>
          <p:nvPr/>
        </p:nvGrpSpPr>
        <p:grpSpPr>
          <a:xfrm>
            <a:off x="10472612" y="6300976"/>
            <a:ext cx="1450594" cy="352728"/>
            <a:chOff x="17270138" y="10392506"/>
            <a:chExt cx="2392141" cy="581772"/>
          </a:xfrm>
        </p:grpSpPr>
        <p:grpSp>
          <p:nvGrpSpPr>
            <p:cNvPr id="1406" name="Google Shape;1406;p162"/>
            <p:cNvGrpSpPr/>
            <p:nvPr/>
          </p:nvGrpSpPr>
          <p:grpSpPr>
            <a:xfrm>
              <a:off x="17879688" y="10615449"/>
              <a:ext cx="479402" cy="221678"/>
              <a:chOff x="17879688" y="10615449"/>
              <a:chExt cx="479402" cy="221678"/>
            </a:xfrm>
          </p:grpSpPr>
          <p:pic>
            <p:nvPicPr>
              <p:cNvPr id="1407" name="Google Shape;1407;p162"/>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408" name="Google Shape;1408;p162"/>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409" name="Google Shape;1409;p162"/>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10" name="Google Shape;1410;p162"/>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11" name="Google Shape;1411;p162"/>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412" name="Google Shape;1412;p162"/>
            <p:cNvGrpSpPr/>
            <p:nvPr/>
          </p:nvGrpSpPr>
          <p:grpSpPr>
            <a:xfrm>
              <a:off x="17270138" y="10697205"/>
              <a:ext cx="448309" cy="277073"/>
              <a:chOff x="17270138" y="10697205"/>
              <a:chExt cx="448309" cy="277073"/>
            </a:xfrm>
          </p:grpSpPr>
          <p:sp>
            <p:nvSpPr>
              <p:cNvPr id="1413" name="Google Shape;1413;p162"/>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14" name="Google Shape;1414;p162"/>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15" name="Google Shape;1415;p162"/>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416" name="Google Shape;1416;p162"/>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aph Layout">
  <p:cSld name="Title and Content_1_3">
    <p:spTree>
      <p:nvGrpSpPr>
        <p:cNvPr id="1417" name="Shape 1417"/>
        <p:cNvGrpSpPr/>
        <p:nvPr/>
      </p:nvGrpSpPr>
      <p:grpSpPr>
        <a:xfrm>
          <a:off x="0" y="0"/>
          <a:ext cx="0" cy="0"/>
          <a:chOff x="0" y="0"/>
          <a:chExt cx="0" cy="0"/>
        </a:xfrm>
      </p:grpSpPr>
      <p:sp>
        <p:nvSpPr>
          <p:cNvPr id="1418" name="Google Shape;1418;p163"/>
          <p:cNvSpPr/>
          <p:nvPr/>
        </p:nvSpPr>
        <p:spPr>
          <a:xfrm>
            <a:off x="8136663" y="0"/>
            <a:ext cx="4053207"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19" name="Google Shape;1419;p163"/>
          <p:cNvSpPr txBox="1"/>
          <p:nvPr>
            <p:ph idx="1" type="subTitle"/>
          </p:nvPr>
        </p:nvSpPr>
        <p:spPr>
          <a:xfrm>
            <a:off x="685793" y="1213675"/>
            <a:ext cx="70131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420" name="Google Shape;1420;p163"/>
          <p:cNvSpPr txBox="1"/>
          <p:nvPr>
            <p:ph idx="2" type="body"/>
          </p:nvPr>
        </p:nvSpPr>
        <p:spPr>
          <a:xfrm>
            <a:off x="685800" y="6025775"/>
            <a:ext cx="7013100" cy="60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1421" name="Google Shape;1421;p163"/>
          <p:cNvSpPr txBox="1"/>
          <p:nvPr>
            <p:ph idx="3" type="subTitle"/>
          </p:nvPr>
        </p:nvSpPr>
        <p:spPr>
          <a:xfrm>
            <a:off x="8561475" y="4126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1422" name="Google Shape;1422;p163"/>
          <p:cNvSpPr txBox="1"/>
          <p:nvPr>
            <p:ph idx="4" type="body"/>
          </p:nvPr>
        </p:nvSpPr>
        <p:spPr>
          <a:xfrm>
            <a:off x="8561475" y="14812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1423" name="Google Shape;1423;p163"/>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424" name="Google Shape;1424;p163"/>
          <p:cNvSpPr txBox="1"/>
          <p:nvPr>
            <p:ph type="title"/>
          </p:nvPr>
        </p:nvSpPr>
        <p:spPr>
          <a:xfrm>
            <a:off x="685800" y="533400"/>
            <a:ext cx="70131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425" name="Google Shape;1425;p163"/>
          <p:cNvSpPr txBox="1"/>
          <p:nvPr>
            <p:ph idx="5" type="subTitle"/>
          </p:nvPr>
        </p:nvSpPr>
        <p:spPr>
          <a:xfrm>
            <a:off x="8561475" y="34822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1426" name="Google Shape;1426;p163"/>
          <p:cNvSpPr txBox="1"/>
          <p:nvPr>
            <p:ph idx="6" type="body"/>
          </p:nvPr>
        </p:nvSpPr>
        <p:spPr>
          <a:xfrm>
            <a:off x="8561475" y="45508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p:cSld name="Title and Content_1_1">
    <p:spTree>
      <p:nvGrpSpPr>
        <p:cNvPr id="1427" name="Shape 1427"/>
        <p:cNvGrpSpPr/>
        <p:nvPr/>
      </p:nvGrpSpPr>
      <p:grpSpPr>
        <a:xfrm>
          <a:off x="0" y="0"/>
          <a:ext cx="0" cy="0"/>
          <a:chOff x="0" y="0"/>
          <a:chExt cx="0" cy="0"/>
        </a:xfrm>
      </p:grpSpPr>
      <p:sp>
        <p:nvSpPr>
          <p:cNvPr id="1428" name="Google Shape;1428;p164"/>
          <p:cNvSpPr/>
          <p:nvPr/>
        </p:nvSpPr>
        <p:spPr>
          <a:xfrm>
            <a:off x="0" y="0"/>
            <a:ext cx="12192000" cy="687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1429" name="Google Shape;1429;p164"/>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430" name="Google Shape;1430;p164"/>
          <p:cNvSpPr txBox="1"/>
          <p:nvPr>
            <p:ph type="title"/>
          </p:nvPr>
        </p:nvSpPr>
        <p:spPr>
          <a:xfrm>
            <a:off x="958725" y="1864263"/>
            <a:ext cx="5545500" cy="16533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431" name="Google Shape;1431;p164"/>
          <p:cNvSpPr txBox="1"/>
          <p:nvPr>
            <p:ph idx="1" type="subTitle"/>
          </p:nvPr>
        </p:nvSpPr>
        <p:spPr>
          <a:xfrm>
            <a:off x="6504225" y="2141775"/>
            <a:ext cx="4450800" cy="31716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Subsection">
  <p:cSld name="Title and Content_1_1_1">
    <p:spTree>
      <p:nvGrpSpPr>
        <p:cNvPr id="1432" name="Shape 1432"/>
        <p:cNvGrpSpPr/>
        <p:nvPr/>
      </p:nvGrpSpPr>
      <p:grpSpPr>
        <a:xfrm>
          <a:off x="0" y="0"/>
          <a:ext cx="0" cy="0"/>
          <a:chOff x="0" y="0"/>
          <a:chExt cx="0" cy="0"/>
        </a:xfrm>
      </p:grpSpPr>
      <p:sp>
        <p:nvSpPr>
          <p:cNvPr id="1433" name="Google Shape;1433;p165"/>
          <p:cNvSpPr/>
          <p:nvPr/>
        </p:nvSpPr>
        <p:spPr>
          <a:xfrm>
            <a:off x="685800" y="685800"/>
            <a:ext cx="10818495" cy="54864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34" name="Google Shape;1434;p165"/>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435" name="Google Shape;1435;p165"/>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436" name="Google Shape;1436;p165"/>
          <p:cNvSpPr txBox="1"/>
          <p:nvPr>
            <p:ph idx="1" type="subTitle"/>
          </p:nvPr>
        </p:nvSpPr>
        <p:spPr>
          <a:xfrm>
            <a:off x="1375700" y="3826025"/>
            <a:ext cx="5329800" cy="10476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Title &amp; Content">
  <p:cSld name="Title and Content_1_1_1_1">
    <p:spTree>
      <p:nvGrpSpPr>
        <p:cNvPr id="1437" name="Shape 1437"/>
        <p:cNvGrpSpPr/>
        <p:nvPr/>
      </p:nvGrpSpPr>
      <p:grpSpPr>
        <a:xfrm>
          <a:off x="0" y="0"/>
          <a:ext cx="0" cy="0"/>
          <a:chOff x="0" y="0"/>
          <a:chExt cx="0" cy="0"/>
        </a:xfrm>
      </p:grpSpPr>
      <p:graphicFrame>
        <p:nvGraphicFramePr>
          <p:cNvPr id="1438" name="Google Shape;1438;p166"/>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39" name="Google Shape;1439;p16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440" name="Google Shape;1440;p166"/>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1441" name="Google Shape;1441;p166"/>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1442" name="Google Shape;1442;p166"/>
          <p:cNvSpPr/>
          <p:nvPr/>
        </p:nvSpPr>
        <p:spPr>
          <a:xfrm>
            <a:off x="10598450" y="6020125"/>
            <a:ext cx="907800" cy="8379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443" name="Google Shape;1443;p166"/>
          <p:cNvGrpSpPr/>
          <p:nvPr/>
        </p:nvGrpSpPr>
        <p:grpSpPr>
          <a:xfrm>
            <a:off x="0" y="5980278"/>
            <a:ext cx="12191479" cy="127050"/>
            <a:chOff x="0" y="9863563"/>
            <a:chExt cx="20104682" cy="209550"/>
          </a:xfrm>
        </p:grpSpPr>
        <p:sp>
          <p:nvSpPr>
            <p:cNvPr id="1444" name="Google Shape;1444;p16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45" name="Google Shape;1445;p16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46" name="Google Shape;1446;p16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47" name="Google Shape;1447;p16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448" name="Google Shape;1448;p166"/>
          <p:cNvGrpSpPr/>
          <p:nvPr/>
        </p:nvGrpSpPr>
        <p:grpSpPr>
          <a:xfrm>
            <a:off x="10472612" y="6300976"/>
            <a:ext cx="1450594" cy="352728"/>
            <a:chOff x="17270138" y="10392506"/>
            <a:chExt cx="2392141" cy="581772"/>
          </a:xfrm>
        </p:grpSpPr>
        <p:grpSp>
          <p:nvGrpSpPr>
            <p:cNvPr id="1449" name="Google Shape;1449;p166"/>
            <p:cNvGrpSpPr/>
            <p:nvPr/>
          </p:nvGrpSpPr>
          <p:grpSpPr>
            <a:xfrm>
              <a:off x="17879688" y="10615449"/>
              <a:ext cx="479402" cy="221678"/>
              <a:chOff x="17879688" y="10615449"/>
              <a:chExt cx="479402" cy="221678"/>
            </a:xfrm>
          </p:grpSpPr>
          <p:pic>
            <p:nvPicPr>
              <p:cNvPr id="1450" name="Google Shape;1450;p16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451" name="Google Shape;1451;p16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452" name="Google Shape;1452;p16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53" name="Google Shape;1453;p16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54" name="Google Shape;1454;p16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455" name="Google Shape;1455;p166"/>
            <p:cNvGrpSpPr/>
            <p:nvPr/>
          </p:nvGrpSpPr>
          <p:grpSpPr>
            <a:xfrm>
              <a:off x="17270138" y="10697205"/>
              <a:ext cx="448309" cy="277073"/>
              <a:chOff x="17270138" y="10697205"/>
              <a:chExt cx="448309" cy="277073"/>
            </a:xfrm>
          </p:grpSpPr>
          <p:sp>
            <p:nvSpPr>
              <p:cNvPr id="1456" name="Google Shape;1456;p16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57" name="Google Shape;1457;p16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58" name="Google Shape;1458;p16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459" name="Google Shape;1459;p16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Compare">
  <p:cSld name="Title and Content_1_1_1_1_1">
    <p:spTree>
      <p:nvGrpSpPr>
        <p:cNvPr id="1460" name="Shape 1460"/>
        <p:cNvGrpSpPr/>
        <p:nvPr/>
      </p:nvGrpSpPr>
      <p:grpSpPr>
        <a:xfrm>
          <a:off x="0" y="0"/>
          <a:ext cx="0" cy="0"/>
          <a:chOff x="0" y="0"/>
          <a:chExt cx="0" cy="0"/>
        </a:xfrm>
      </p:grpSpPr>
      <p:graphicFrame>
        <p:nvGraphicFramePr>
          <p:cNvPr id="1461" name="Google Shape;1461;p167"/>
          <p:cNvGraphicFramePr/>
          <p:nvPr/>
        </p:nvGraphicFramePr>
        <p:xfrm>
          <a:off x="0" y="0"/>
          <a:ext cx="3000000" cy="3000000"/>
        </p:xfrm>
        <a:graphic>
          <a:graphicData uri="http://schemas.openxmlformats.org/drawingml/2006/table">
            <a:tbl>
              <a:tblPr>
                <a:noFill/>
                <a:tableStyleId>{92026E40-5566-412D-8AC9-6DD155A62EC4}</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62" name="Google Shape;1462;p16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463" name="Google Shape;1463;p167"/>
          <p:cNvSpPr txBox="1"/>
          <p:nvPr>
            <p:ph idx="1" type="body"/>
          </p:nvPr>
        </p:nvSpPr>
        <p:spPr>
          <a:xfrm>
            <a:off x="6858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1464" name="Google Shape;1464;p167"/>
          <p:cNvSpPr txBox="1"/>
          <p:nvPr>
            <p:ph type="title"/>
          </p:nvPr>
        </p:nvSpPr>
        <p:spPr>
          <a:xfrm>
            <a:off x="6858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1465" name="Google Shape;1465;p167"/>
          <p:cNvSpPr txBox="1"/>
          <p:nvPr>
            <p:ph idx="2" type="body"/>
          </p:nvPr>
        </p:nvSpPr>
        <p:spPr>
          <a:xfrm>
            <a:off x="64140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1466" name="Google Shape;1466;p167"/>
          <p:cNvSpPr txBox="1"/>
          <p:nvPr>
            <p:ph idx="3" type="title"/>
          </p:nvPr>
        </p:nvSpPr>
        <p:spPr>
          <a:xfrm>
            <a:off x="64140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1467" name="Google Shape;1467;p167"/>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 and Content_1_2">
    <p:spTree>
      <p:nvGrpSpPr>
        <p:cNvPr id="1468" name="Shape 1468"/>
        <p:cNvGrpSpPr/>
        <p:nvPr/>
      </p:nvGrpSpPr>
      <p:grpSpPr>
        <a:xfrm>
          <a:off x="0" y="0"/>
          <a:ext cx="0" cy="0"/>
          <a:chOff x="0" y="0"/>
          <a:chExt cx="0" cy="0"/>
        </a:xfrm>
      </p:grpSpPr>
      <p:sp>
        <p:nvSpPr>
          <p:cNvPr id="1469" name="Google Shape;1469;p168"/>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spcBef>
                <a:spcPts val="0"/>
              </a:spcBef>
              <a:spcAft>
                <a:spcPts val="0"/>
              </a:spcAft>
              <a:buNone/>
              <a:defRPr sz="1200">
                <a:solidFill>
                  <a:srgbClr val="0C2334"/>
                </a:solidFill>
                <a:latin typeface="Source Sans Pro"/>
                <a:ea typeface="Source Sans Pro"/>
                <a:cs typeface="Source Sans Pro"/>
                <a:sym typeface="Source Sans Pro"/>
              </a:defRPr>
            </a:lvl1pPr>
            <a:lvl2pPr indent="0" lvl="1" marL="0" marR="0" algn="r">
              <a:spcBef>
                <a:spcPts val="0"/>
              </a:spcBef>
              <a:spcAft>
                <a:spcPts val="0"/>
              </a:spcAft>
              <a:buNone/>
              <a:defRPr sz="1200">
                <a:solidFill>
                  <a:srgbClr val="0C2334"/>
                </a:solidFill>
                <a:latin typeface="Source Sans Pro"/>
                <a:ea typeface="Source Sans Pro"/>
                <a:cs typeface="Source Sans Pro"/>
                <a:sym typeface="Source Sans Pro"/>
              </a:defRPr>
            </a:lvl2pPr>
            <a:lvl3pPr indent="0" lvl="2" marL="0" marR="0" algn="r">
              <a:spcBef>
                <a:spcPts val="0"/>
              </a:spcBef>
              <a:spcAft>
                <a:spcPts val="0"/>
              </a:spcAft>
              <a:buNone/>
              <a:defRPr sz="1200">
                <a:solidFill>
                  <a:srgbClr val="0C2334"/>
                </a:solidFill>
                <a:latin typeface="Source Sans Pro"/>
                <a:ea typeface="Source Sans Pro"/>
                <a:cs typeface="Source Sans Pro"/>
                <a:sym typeface="Source Sans Pro"/>
              </a:defRPr>
            </a:lvl3pPr>
            <a:lvl4pPr indent="0" lvl="3" marL="0" marR="0" algn="r">
              <a:spcBef>
                <a:spcPts val="0"/>
              </a:spcBef>
              <a:spcAft>
                <a:spcPts val="0"/>
              </a:spcAft>
              <a:buNone/>
              <a:defRPr sz="1200">
                <a:solidFill>
                  <a:srgbClr val="0C2334"/>
                </a:solidFill>
                <a:latin typeface="Source Sans Pro"/>
                <a:ea typeface="Source Sans Pro"/>
                <a:cs typeface="Source Sans Pro"/>
                <a:sym typeface="Source Sans Pro"/>
              </a:defRPr>
            </a:lvl4pPr>
            <a:lvl5pPr indent="0" lvl="4" marL="0" marR="0" algn="r">
              <a:spcBef>
                <a:spcPts val="0"/>
              </a:spcBef>
              <a:spcAft>
                <a:spcPts val="0"/>
              </a:spcAft>
              <a:buNone/>
              <a:defRPr sz="1200">
                <a:solidFill>
                  <a:srgbClr val="0C2334"/>
                </a:solidFill>
                <a:latin typeface="Source Sans Pro"/>
                <a:ea typeface="Source Sans Pro"/>
                <a:cs typeface="Source Sans Pro"/>
                <a:sym typeface="Source Sans Pro"/>
              </a:defRPr>
            </a:lvl5pPr>
            <a:lvl6pPr indent="0" lvl="5" marL="0" marR="0" algn="r">
              <a:spcBef>
                <a:spcPts val="0"/>
              </a:spcBef>
              <a:spcAft>
                <a:spcPts val="0"/>
              </a:spcAft>
              <a:buNone/>
              <a:defRPr sz="1200">
                <a:solidFill>
                  <a:srgbClr val="0C2334"/>
                </a:solidFill>
                <a:latin typeface="Source Sans Pro"/>
                <a:ea typeface="Source Sans Pro"/>
                <a:cs typeface="Source Sans Pro"/>
                <a:sym typeface="Source Sans Pro"/>
              </a:defRPr>
            </a:lvl6pPr>
            <a:lvl7pPr indent="0" lvl="6" marL="0" marR="0" algn="r">
              <a:spcBef>
                <a:spcPts val="0"/>
              </a:spcBef>
              <a:spcAft>
                <a:spcPts val="0"/>
              </a:spcAft>
              <a:buNone/>
              <a:defRPr sz="1200">
                <a:solidFill>
                  <a:srgbClr val="0C2334"/>
                </a:solidFill>
                <a:latin typeface="Source Sans Pro"/>
                <a:ea typeface="Source Sans Pro"/>
                <a:cs typeface="Source Sans Pro"/>
                <a:sym typeface="Source Sans Pro"/>
              </a:defRPr>
            </a:lvl7pPr>
            <a:lvl8pPr indent="0" lvl="7" marL="0" marR="0" algn="r">
              <a:spcBef>
                <a:spcPts val="0"/>
              </a:spcBef>
              <a:spcAft>
                <a:spcPts val="0"/>
              </a:spcAft>
              <a:buNone/>
              <a:defRPr sz="1200">
                <a:solidFill>
                  <a:srgbClr val="0C2334"/>
                </a:solidFill>
                <a:latin typeface="Source Sans Pro"/>
                <a:ea typeface="Source Sans Pro"/>
                <a:cs typeface="Source Sans Pro"/>
                <a:sym typeface="Source Sans Pro"/>
              </a:defRPr>
            </a:lvl8pPr>
            <a:lvl9pPr indent="0" lvl="8" marL="0" marR="0" algn="r">
              <a:spcBef>
                <a:spcPts val="0"/>
              </a:spcBef>
              <a:spcAft>
                <a:spcPts val="0"/>
              </a:spcAft>
              <a:buNone/>
              <a:defRPr sz="1200">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1470" name="Google Shape;1470;p168"/>
          <p:cNvSpPr/>
          <p:nvPr/>
        </p:nvSpPr>
        <p:spPr>
          <a:xfrm>
            <a:off x="-17350" y="5833650"/>
            <a:ext cx="12209400" cy="1024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Half Solid_grey_1">
    <p:spTree>
      <p:nvGrpSpPr>
        <p:cNvPr id="1471" name="Shape 1471"/>
        <p:cNvGrpSpPr/>
        <p:nvPr/>
      </p:nvGrpSpPr>
      <p:grpSpPr>
        <a:xfrm>
          <a:off x="0" y="0"/>
          <a:ext cx="0" cy="0"/>
          <a:chOff x="0" y="0"/>
          <a:chExt cx="0" cy="0"/>
        </a:xfrm>
      </p:grpSpPr>
      <p:pic>
        <p:nvPicPr>
          <p:cNvPr id="1472" name="Google Shape;1472;p169"/>
          <p:cNvPicPr preferRelativeResize="0"/>
          <p:nvPr/>
        </p:nvPicPr>
        <p:blipFill rotWithShape="1">
          <a:blip r:embed="rId2">
            <a:alphaModFix/>
          </a:blip>
          <a:srcRect b="5197" l="0" r="0" t="10429"/>
          <a:stretch/>
        </p:blipFill>
        <p:spPr>
          <a:xfrm>
            <a:off x="0" y="0"/>
            <a:ext cx="12192005" cy="6858000"/>
          </a:xfrm>
          <a:prstGeom prst="rect">
            <a:avLst/>
          </a:prstGeom>
          <a:noFill/>
          <a:ln>
            <a:noFill/>
          </a:ln>
        </p:spPr>
      </p:pic>
      <p:sp>
        <p:nvSpPr>
          <p:cNvPr id="1473" name="Google Shape;1473;p169"/>
          <p:cNvSpPr/>
          <p:nvPr/>
        </p:nvSpPr>
        <p:spPr>
          <a:xfrm>
            <a:off x="0" y="4572000"/>
            <a:ext cx="12192000" cy="228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1" type="blank">
  <p:cSld name="BLANK">
    <p:spTree>
      <p:nvGrpSpPr>
        <p:cNvPr id="1474" name="Shape 1474"/>
        <p:cNvGrpSpPr/>
        <p:nvPr/>
      </p:nvGrpSpPr>
      <p:grpSpPr>
        <a:xfrm>
          <a:off x="0" y="0"/>
          <a:ext cx="0" cy="0"/>
          <a:chOff x="0" y="0"/>
          <a:chExt cx="0" cy="0"/>
        </a:xfrm>
      </p:grpSpPr>
      <p:sp>
        <p:nvSpPr>
          <p:cNvPr id="1475" name="Google Shape;1475;p170"/>
          <p:cNvSpPr txBox="1"/>
          <p:nvPr>
            <p:ph idx="10" type="dt"/>
          </p:nvPr>
        </p:nvSpPr>
        <p:spPr>
          <a:xfrm>
            <a:off x="838201" y="6356358"/>
            <a:ext cx="2743200" cy="365100"/>
          </a:xfrm>
          <a:prstGeom prst="rect">
            <a:avLst/>
          </a:prstGeom>
          <a:noFill/>
          <a:ln>
            <a:noFill/>
          </a:ln>
        </p:spPr>
        <p:txBody>
          <a:bodyPr anchorCtr="0" anchor="ctr" bIns="27700" lIns="55425" spcFirstLastPara="1" rIns="55425" wrap="square" tIns="27700">
            <a:noAutofit/>
          </a:bodyPr>
          <a:lstStyle>
            <a:lvl1pPr lvl="0" algn="l">
              <a:spcBef>
                <a:spcPts val="0"/>
              </a:spcBef>
              <a:spcAft>
                <a:spcPts val="0"/>
              </a:spcAft>
              <a:buSzPts val="1900"/>
              <a:buNone/>
              <a:defRPr sz="1900"/>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476" name="Google Shape;1476;p170"/>
          <p:cNvSpPr txBox="1"/>
          <p:nvPr>
            <p:ph idx="11" type="ftr"/>
          </p:nvPr>
        </p:nvSpPr>
        <p:spPr>
          <a:xfrm>
            <a:off x="4038603" y="6356358"/>
            <a:ext cx="4114800" cy="365100"/>
          </a:xfrm>
          <a:prstGeom prst="rect">
            <a:avLst/>
          </a:prstGeom>
          <a:noFill/>
          <a:ln>
            <a:noFill/>
          </a:ln>
        </p:spPr>
        <p:txBody>
          <a:bodyPr anchorCtr="0" anchor="ctr" bIns="27700" lIns="55425" spcFirstLastPara="1" rIns="55425" wrap="square" tIns="27700">
            <a:noAutofit/>
          </a:bodyPr>
          <a:lstStyle>
            <a:lvl1pPr lvl="0" algn="ctr">
              <a:spcBef>
                <a:spcPts val="0"/>
              </a:spcBef>
              <a:spcAft>
                <a:spcPts val="0"/>
              </a:spcAft>
              <a:buSzPts val="1900"/>
              <a:buNone/>
              <a:defRPr sz="1900"/>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477" name="Google Shape;1477;p170"/>
          <p:cNvSpPr txBox="1"/>
          <p:nvPr>
            <p:ph idx="12" type="sldNum"/>
          </p:nvPr>
        </p:nvSpPr>
        <p:spPr>
          <a:xfrm>
            <a:off x="8610605" y="6356358"/>
            <a:ext cx="2743200" cy="365100"/>
          </a:xfrm>
          <a:prstGeom prst="rect">
            <a:avLst/>
          </a:prstGeom>
          <a:noFill/>
          <a:ln>
            <a:noFill/>
          </a:ln>
        </p:spPr>
        <p:txBody>
          <a:bodyPr anchorCtr="0" anchor="ctr" bIns="27700" lIns="55425" spcFirstLastPara="1" rIns="55425" wrap="square" tIns="27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Black">
  <p:cSld name="Section Header Black">
    <p:spTree>
      <p:nvGrpSpPr>
        <p:cNvPr id="1478" name="Shape 1478"/>
        <p:cNvGrpSpPr/>
        <p:nvPr/>
      </p:nvGrpSpPr>
      <p:grpSpPr>
        <a:xfrm>
          <a:off x="0" y="0"/>
          <a:ext cx="0" cy="0"/>
          <a:chOff x="0" y="0"/>
          <a:chExt cx="0" cy="0"/>
        </a:xfrm>
      </p:grpSpPr>
      <p:sp>
        <p:nvSpPr>
          <p:cNvPr id="1479" name="Google Shape;1479;p171"/>
          <p:cNvSpPr/>
          <p:nvPr/>
        </p:nvSpPr>
        <p:spPr>
          <a:xfrm>
            <a:off x="0" y="0"/>
            <a:ext cx="12213241" cy="6106620"/>
          </a:xfrm>
          <a:custGeom>
            <a:rect b="b" l="l" r="r" t="t"/>
            <a:pathLst>
              <a:path extrusionOk="0" h="10052050" w="20104100">
                <a:moveTo>
                  <a:pt x="20104099" y="0"/>
                </a:moveTo>
                <a:lnTo>
                  <a:pt x="0" y="0"/>
                </a:lnTo>
                <a:lnTo>
                  <a:pt x="0" y="10052049"/>
                </a:lnTo>
                <a:lnTo>
                  <a:pt x="20104099" y="10052049"/>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480" name="Google Shape;1480;p171"/>
          <p:cNvGrpSpPr/>
          <p:nvPr/>
        </p:nvGrpSpPr>
        <p:grpSpPr>
          <a:xfrm>
            <a:off x="10472612" y="6300976"/>
            <a:ext cx="1450594" cy="352728"/>
            <a:chOff x="17270138" y="10392506"/>
            <a:chExt cx="2392141" cy="581772"/>
          </a:xfrm>
        </p:grpSpPr>
        <p:pic>
          <p:nvPicPr>
            <p:cNvPr id="1481" name="Google Shape;1481;p17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482" name="Google Shape;1482;p17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83" name="Google Shape;1483;p171"/>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84" name="Google Shape;1484;p17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85" name="Google Shape;1485;p17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486" name="Google Shape;1486;p171"/>
            <p:cNvGrpSpPr/>
            <p:nvPr/>
          </p:nvGrpSpPr>
          <p:grpSpPr>
            <a:xfrm>
              <a:off x="17270138" y="10697205"/>
              <a:ext cx="448309" cy="277073"/>
              <a:chOff x="17270138" y="10697205"/>
              <a:chExt cx="448309" cy="277073"/>
            </a:xfrm>
          </p:grpSpPr>
          <p:sp>
            <p:nvSpPr>
              <p:cNvPr id="1487" name="Google Shape;1487;p17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88" name="Google Shape;1488;p17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89" name="Google Shape;1489;p17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490" name="Google Shape;1490;p17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1491" name="Google Shape;1491;p171"/>
          <p:cNvGrpSpPr/>
          <p:nvPr/>
        </p:nvGrpSpPr>
        <p:grpSpPr>
          <a:xfrm>
            <a:off x="0" y="5980278"/>
            <a:ext cx="12191479" cy="127050"/>
            <a:chOff x="0" y="9863563"/>
            <a:chExt cx="20104682" cy="209550"/>
          </a:xfrm>
        </p:grpSpPr>
        <p:sp>
          <p:nvSpPr>
            <p:cNvPr id="1492" name="Google Shape;1492;p17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93" name="Google Shape;1493;p17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94" name="Google Shape;1494;p17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95" name="Google Shape;1495;p17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496" name="Google Shape;1496;p171"/>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97" name="Google Shape;1497;p171"/>
          <p:cNvSpPr txBox="1"/>
          <p:nvPr>
            <p:ph idx="1" type="subTitle"/>
          </p:nvPr>
        </p:nvSpPr>
        <p:spPr>
          <a:xfrm>
            <a:off x="1163212" y="2491862"/>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2100"/>
              <a:buNone/>
              <a:defRPr b="1" i="0" sz="21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498" name="Google Shape;1498;p171"/>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499" name="Google Shape;1499;p171"/>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500" name="Google Shape;1500;p171"/>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_2">
    <p:spTree>
      <p:nvGrpSpPr>
        <p:cNvPr id="1501" name="Shape 1501"/>
        <p:cNvGrpSpPr/>
        <p:nvPr/>
      </p:nvGrpSpPr>
      <p:grpSpPr>
        <a:xfrm>
          <a:off x="0" y="0"/>
          <a:ext cx="0" cy="0"/>
          <a:chOff x="0" y="0"/>
          <a:chExt cx="0" cy="0"/>
        </a:xfrm>
      </p:grpSpPr>
      <p:grpSp>
        <p:nvGrpSpPr>
          <p:cNvPr id="1502" name="Google Shape;1502;p172"/>
          <p:cNvGrpSpPr/>
          <p:nvPr/>
        </p:nvGrpSpPr>
        <p:grpSpPr>
          <a:xfrm>
            <a:off x="0" y="5980278"/>
            <a:ext cx="12191479" cy="127050"/>
            <a:chOff x="0" y="9863563"/>
            <a:chExt cx="20104682" cy="209550"/>
          </a:xfrm>
        </p:grpSpPr>
        <p:sp>
          <p:nvSpPr>
            <p:cNvPr id="1503" name="Google Shape;1503;p172"/>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4" name="Google Shape;1504;p172"/>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5" name="Google Shape;1505;p172"/>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6" name="Google Shape;1506;p172"/>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507" name="Google Shape;1507;p172"/>
          <p:cNvGrpSpPr/>
          <p:nvPr/>
        </p:nvGrpSpPr>
        <p:grpSpPr>
          <a:xfrm>
            <a:off x="10472612" y="6300976"/>
            <a:ext cx="1450594" cy="352728"/>
            <a:chOff x="17270138" y="10392506"/>
            <a:chExt cx="2392141" cy="581772"/>
          </a:xfrm>
        </p:grpSpPr>
        <p:grpSp>
          <p:nvGrpSpPr>
            <p:cNvPr id="1508" name="Google Shape;1508;p172"/>
            <p:cNvGrpSpPr/>
            <p:nvPr/>
          </p:nvGrpSpPr>
          <p:grpSpPr>
            <a:xfrm>
              <a:off x="17879688" y="10615449"/>
              <a:ext cx="479402" cy="221678"/>
              <a:chOff x="17879688" y="10615449"/>
              <a:chExt cx="479402" cy="221678"/>
            </a:xfrm>
          </p:grpSpPr>
          <p:pic>
            <p:nvPicPr>
              <p:cNvPr id="1509" name="Google Shape;1509;p172"/>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10" name="Google Shape;1510;p172"/>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11" name="Google Shape;1511;p172"/>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12" name="Google Shape;1512;p172"/>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13" name="Google Shape;1513;p172"/>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14" name="Google Shape;1514;p172"/>
            <p:cNvGrpSpPr/>
            <p:nvPr/>
          </p:nvGrpSpPr>
          <p:grpSpPr>
            <a:xfrm>
              <a:off x="17270138" y="10697205"/>
              <a:ext cx="448309" cy="277073"/>
              <a:chOff x="17270138" y="10697205"/>
              <a:chExt cx="448309" cy="277073"/>
            </a:xfrm>
          </p:grpSpPr>
          <p:sp>
            <p:nvSpPr>
              <p:cNvPr id="1515" name="Google Shape;1515;p172"/>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16" name="Google Shape;1516;p172"/>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17" name="Google Shape;1517;p172"/>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18" name="Google Shape;1518;p172"/>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519" name="Google Shape;1519;p172"/>
          <p:cNvSpPr txBox="1"/>
          <p:nvPr>
            <p:ph type="title"/>
          </p:nvPr>
        </p:nvSpPr>
        <p:spPr>
          <a:xfrm>
            <a:off x="616696" y="602131"/>
            <a:ext cx="109659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20" name="Google Shape;1520;p172"/>
          <p:cNvSpPr txBox="1"/>
          <p:nvPr>
            <p:ph idx="1" type="subTitle"/>
          </p:nvPr>
        </p:nvSpPr>
        <p:spPr>
          <a:xfrm>
            <a:off x="616696" y="1194219"/>
            <a:ext cx="109659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Title">
  <p:cSld name="Small Title">
    <p:spTree>
      <p:nvGrpSpPr>
        <p:cNvPr id="1521" name="Shape 1521"/>
        <p:cNvGrpSpPr/>
        <p:nvPr/>
      </p:nvGrpSpPr>
      <p:grpSpPr>
        <a:xfrm>
          <a:off x="0" y="0"/>
          <a:ext cx="0" cy="0"/>
          <a:chOff x="0" y="0"/>
          <a:chExt cx="0" cy="0"/>
        </a:xfrm>
      </p:grpSpPr>
      <p:grpSp>
        <p:nvGrpSpPr>
          <p:cNvPr id="1522" name="Google Shape;1522;p173"/>
          <p:cNvGrpSpPr/>
          <p:nvPr/>
        </p:nvGrpSpPr>
        <p:grpSpPr>
          <a:xfrm>
            <a:off x="0" y="5980278"/>
            <a:ext cx="12191479" cy="127050"/>
            <a:chOff x="0" y="9863563"/>
            <a:chExt cx="20104682" cy="209550"/>
          </a:xfrm>
        </p:grpSpPr>
        <p:sp>
          <p:nvSpPr>
            <p:cNvPr id="1523" name="Google Shape;1523;p17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4" name="Google Shape;1524;p17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5" name="Google Shape;1525;p17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6" name="Google Shape;1526;p17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527" name="Google Shape;1527;p173"/>
          <p:cNvGrpSpPr/>
          <p:nvPr/>
        </p:nvGrpSpPr>
        <p:grpSpPr>
          <a:xfrm>
            <a:off x="10472612" y="6300976"/>
            <a:ext cx="1450594" cy="352728"/>
            <a:chOff x="17270138" y="10392506"/>
            <a:chExt cx="2392141" cy="581772"/>
          </a:xfrm>
        </p:grpSpPr>
        <p:grpSp>
          <p:nvGrpSpPr>
            <p:cNvPr id="1528" name="Google Shape;1528;p173"/>
            <p:cNvGrpSpPr/>
            <p:nvPr/>
          </p:nvGrpSpPr>
          <p:grpSpPr>
            <a:xfrm>
              <a:off x="17879688" y="10615449"/>
              <a:ext cx="479402" cy="221678"/>
              <a:chOff x="17879688" y="10615449"/>
              <a:chExt cx="479402" cy="221678"/>
            </a:xfrm>
          </p:grpSpPr>
          <p:pic>
            <p:nvPicPr>
              <p:cNvPr id="1529" name="Google Shape;1529;p17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30" name="Google Shape;1530;p173"/>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31" name="Google Shape;1531;p17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2" name="Google Shape;1532;p17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3" name="Google Shape;1533;p17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34" name="Google Shape;1534;p173"/>
            <p:cNvGrpSpPr/>
            <p:nvPr/>
          </p:nvGrpSpPr>
          <p:grpSpPr>
            <a:xfrm>
              <a:off x="17270138" y="10697205"/>
              <a:ext cx="448309" cy="277073"/>
              <a:chOff x="17270138" y="10697205"/>
              <a:chExt cx="448309" cy="277073"/>
            </a:xfrm>
          </p:grpSpPr>
          <p:sp>
            <p:nvSpPr>
              <p:cNvPr id="1535" name="Google Shape;1535;p17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6" name="Google Shape;1536;p17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7" name="Google Shape;1537;p17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38" name="Google Shape;1538;p17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539" name="Google Shape;1539;p173"/>
          <p:cNvSpPr txBox="1"/>
          <p:nvPr>
            <p:ph type="title"/>
          </p:nvPr>
        </p:nvSpPr>
        <p:spPr>
          <a:xfrm>
            <a:off x="371388" y="338621"/>
            <a:ext cx="10965900" cy="513300"/>
          </a:xfrm>
          <a:prstGeom prst="rect">
            <a:avLst/>
          </a:prstGeom>
          <a:noFill/>
          <a:ln>
            <a:noFill/>
          </a:ln>
        </p:spPr>
        <p:txBody>
          <a:bodyPr anchorCtr="0" anchor="ctr" bIns="0" lIns="0" spcFirstLastPara="1" rIns="0" wrap="square" tIns="0">
            <a:normAutofit/>
          </a:bodyPr>
          <a:lstStyle>
            <a:lvl1pPr lvl="0" algn="ctr">
              <a:lnSpc>
                <a:spcPct val="90000"/>
              </a:lnSpc>
              <a:spcBef>
                <a:spcPts val="0"/>
              </a:spcBef>
              <a:spcAft>
                <a:spcPts val="0"/>
              </a:spcAft>
              <a:buClr>
                <a:schemeClr val="dk1"/>
              </a:buClr>
              <a:buSzPts val="2400"/>
              <a:buFont typeface="Arial"/>
              <a:buNone/>
              <a:defRPr b="1" i="0" sz="24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1">
  <p:cSld name="Title and Content_3">
    <p:spTree>
      <p:nvGrpSpPr>
        <p:cNvPr id="1540" name="Shape 1540"/>
        <p:cNvGrpSpPr/>
        <p:nvPr/>
      </p:nvGrpSpPr>
      <p:grpSpPr>
        <a:xfrm>
          <a:off x="0" y="0"/>
          <a:ext cx="0" cy="0"/>
          <a:chOff x="0" y="0"/>
          <a:chExt cx="0" cy="0"/>
        </a:xfrm>
      </p:grpSpPr>
      <p:grpSp>
        <p:nvGrpSpPr>
          <p:cNvPr id="1541" name="Google Shape;1541;p174"/>
          <p:cNvGrpSpPr/>
          <p:nvPr/>
        </p:nvGrpSpPr>
        <p:grpSpPr>
          <a:xfrm>
            <a:off x="0" y="5980278"/>
            <a:ext cx="12191479" cy="127050"/>
            <a:chOff x="0" y="9863563"/>
            <a:chExt cx="20104682" cy="209550"/>
          </a:xfrm>
        </p:grpSpPr>
        <p:sp>
          <p:nvSpPr>
            <p:cNvPr id="1542" name="Google Shape;1542;p17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43" name="Google Shape;1543;p17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44" name="Google Shape;1544;p17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45" name="Google Shape;1545;p17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546" name="Google Shape;1546;p174"/>
          <p:cNvGrpSpPr/>
          <p:nvPr/>
        </p:nvGrpSpPr>
        <p:grpSpPr>
          <a:xfrm>
            <a:off x="10472612" y="6300976"/>
            <a:ext cx="1450594" cy="352728"/>
            <a:chOff x="17270138" y="10392506"/>
            <a:chExt cx="2392141" cy="581772"/>
          </a:xfrm>
        </p:grpSpPr>
        <p:grpSp>
          <p:nvGrpSpPr>
            <p:cNvPr id="1547" name="Google Shape;1547;p174"/>
            <p:cNvGrpSpPr/>
            <p:nvPr/>
          </p:nvGrpSpPr>
          <p:grpSpPr>
            <a:xfrm>
              <a:off x="17879688" y="10615449"/>
              <a:ext cx="479402" cy="221678"/>
              <a:chOff x="17879688" y="10615449"/>
              <a:chExt cx="479402" cy="221678"/>
            </a:xfrm>
          </p:grpSpPr>
          <p:pic>
            <p:nvPicPr>
              <p:cNvPr id="1548" name="Google Shape;1548;p17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49" name="Google Shape;1549;p17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50" name="Google Shape;1550;p17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1" name="Google Shape;1551;p17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2" name="Google Shape;1552;p17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53" name="Google Shape;1553;p174"/>
            <p:cNvGrpSpPr/>
            <p:nvPr/>
          </p:nvGrpSpPr>
          <p:grpSpPr>
            <a:xfrm>
              <a:off x="17270138" y="10697205"/>
              <a:ext cx="448309" cy="277073"/>
              <a:chOff x="17270138" y="10697205"/>
              <a:chExt cx="448309" cy="277073"/>
            </a:xfrm>
          </p:grpSpPr>
          <p:sp>
            <p:nvSpPr>
              <p:cNvPr id="1554" name="Google Shape;1554;p17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5" name="Google Shape;1555;p17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6" name="Google Shape;1556;p17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57" name="Google Shape;1557;p17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558" name="Google Shape;1558;p174"/>
          <p:cNvSpPr txBox="1"/>
          <p:nvPr>
            <p:ph type="title"/>
          </p:nvPr>
        </p:nvSpPr>
        <p:spPr>
          <a:xfrm>
            <a:off x="616696" y="602131"/>
            <a:ext cx="109659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59" name="Google Shape;1559;p174"/>
          <p:cNvSpPr txBox="1"/>
          <p:nvPr>
            <p:ph idx="1" type="subTitle"/>
          </p:nvPr>
        </p:nvSpPr>
        <p:spPr>
          <a:xfrm>
            <a:off x="616696" y="1194219"/>
            <a:ext cx="109659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1">
  <p:cSld name="Two Content_3">
    <p:spTree>
      <p:nvGrpSpPr>
        <p:cNvPr id="1560" name="Shape 1560"/>
        <p:cNvGrpSpPr/>
        <p:nvPr/>
      </p:nvGrpSpPr>
      <p:grpSpPr>
        <a:xfrm>
          <a:off x="0" y="0"/>
          <a:ext cx="0" cy="0"/>
          <a:chOff x="0" y="0"/>
          <a:chExt cx="0" cy="0"/>
        </a:xfrm>
      </p:grpSpPr>
      <p:sp>
        <p:nvSpPr>
          <p:cNvPr id="1561" name="Google Shape;1561;p175"/>
          <p:cNvSpPr/>
          <p:nvPr/>
        </p:nvSpPr>
        <p:spPr>
          <a:xfrm>
            <a:off x="0" y="0"/>
            <a:ext cx="12192000" cy="1732500"/>
          </a:xfrm>
          <a:prstGeom prst="rect">
            <a:avLst/>
          </a:prstGeom>
          <a:solidFill>
            <a:schemeClr val="dk1"/>
          </a:solidFill>
          <a:ln>
            <a:noFill/>
          </a:ln>
        </p:spPr>
        <p:txBody>
          <a:bodyPr anchorCtr="0" anchor="ctr" bIns="27700" lIns="55425" spcFirstLastPara="1" rIns="55425" wrap="square" tIns="27700">
            <a:noAutofit/>
          </a:bodyPr>
          <a:lstStyle/>
          <a:p>
            <a:pPr indent="0" lvl="0" marL="0" marR="0" rtl="0" algn="ctr">
              <a:spcBef>
                <a:spcPts val="0"/>
              </a:spcBef>
              <a:spcAft>
                <a:spcPts val="0"/>
              </a:spcAft>
              <a:buNone/>
            </a:pPr>
            <a:r>
              <a:t/>
            </a:r>
            <a:endParaRPr sz="1100">
              <a:solidFill>
                <a:schemeClr val="lt1"/>
              </a:solidFill>
              <a:latin typeface="Calibri"/>
              <a:ea typeface="Calibri"/>
              <a:cs typeface="Calibri"/>
              <a:sym typeface="Calibri"/>
            </a:endParaRPr>
          </a:p>
        </p:txBody>
      </p:sp>
      <p:sp>
        <p:nvSpPr>
          <p:cNvPr id="1562" name="Google Shape;1562;p175"/>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lt1"/>
              </a:buClr>
              <a:buSzPts val="3300"/>
              <a:buFont typeface="Arial"/>
              <a:buNone/>
              <a:defRPr b="1" i="0" sz="33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63" name="Google Shape;1563;p175"/>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1300"/>
              <a:buNone/>
              <a:defRPr b="1" i="0" sz="13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grpSp>
        <p:nvGrpSpPr>
          <p:cNvPr id="1564" name="Google Shape;1564;p175"/>
          <p:cNvGrpSpPr/>
          <p:nvPr/>
        </p:nvGrpSpPr>
        <p:grpSpPr>
          <a:xfrm>
            <a:off x="0" y="5981277"/>
            <a:ext cx="12191479" cy="127071"/>
            <a:chOff x="0" y="9863563"/>
            <a:chExt cx="20104682" cy="209550"/>
          </a:xfrm>
        </p:grpSpPr>
        <p:sp>
          <p:nvSpPr>
            <p:cNvPr id="1565" name="Google Shape;1565;p17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66" name="Google Shape;1566;p17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67" name="Google Shape;1567;p17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68" name="Google Shape;1568;p17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569" name="Google Shape;1569;p175"/>
          <p:cNvGrpSpPr/>
          <p:nvPr/>
        </p:nvGrpSpPr>
        <p:grpSpPr>
          <a:xfrm>
            <a:off x="10472611" y="6302012"/>
            <a:ext cx="1450594" cy="352787"/>
            <a:chOff x="17270138" y="10392506"/>
            <a:chExt cx="2392141" cy="581772"/>
          </a:xfrm>
        </p:grpSpPr>
        <p:grpSp>
          <p:nvGrpSpPr>
            <p:cNvPr id="1570" name="Google Shape;1570;p175"/>
            <p:cNvGrpSpPr/>
            <p:nvPr/>
          </p:nvGrpSpPr>
          <p:grpSpPr>
            <a:xfrm>
              <a:off x="17879688" y="10615449"/>
              <a:ext cx="479402" cy="221678"/>
              <a:chOff x="17879688" y="10615449"/>
              <a:chExt cx="479402" cy="221678"/>
            </a:xfrm>
          </p:grpSpPr>
          <p:pic>
            <p:nvPicPr>
              <p:cNvPr id="1571" name="Google Shape;1571;p17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72" name="Google Shape;1572;p17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73" name="Google Shape;1573;p17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4" name="Google Shape;1574;p17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5" name="Google Shape;1575;p17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76" name="Google Shape;1576;p175"/>
            <p:cNvGrpSpPr/>
            <p:nvPr/>
          </p:nvGrpSpPr>
          <p:grpSpPr>
            <a:xfrm>
              <a:off x="17270138" y="10697205"/>
              <a:ext cx="448309" cy="277073"/>
              <a:chOff x="17270138" y="10697205"/>
              <a:chExt cx="448309" cy="277073"/>
            </a:xfrm>
          </p:grpSpPr>
          <p:sp>
            <p:nvSpPr>
              <p:cNvPr id="1577" name="Google Shape;1577;p17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8" name="Google Shape;1578;p17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9" name="Google Shape;1579;p17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80" name="Google Shape;1580;p17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_Picture">
  <p:cSld name="Section Header_Picture">
    <p:spTree>
      <p:nvGrpSpPr>
        <p:cNvPr id="1581" name="Shape 1581"/>
        <p:cNvGrpSpPr/>
        <p:nvPr/>
      </p:nvGrpSpPr>
      <p:grpSpPr>
        <a:xfrm>
          <a:off x="0" y="0"/>
          <a:ext cx="0" cy="0"/>
          <a:chOff x="0" y="0"/>
          <a:chExt cx="0" cy="0"/>
        </a:xfrm>
      </p:grpSpPr>
      <p:grpSp>
        <p:nvGrpSpPr>
          <p:cNvPr id="1582" name="Google Shape;1582;p176"/>
          <p:cNvGrpSpPr/>
          <p:nvPr/>
        </p:nvGrpSpPr>
        <p:grpSpPr>
          <a:xfrm>
            <a:off x="10472612" y="6300976"/>
            <a:ext cx="1450594" cy="352728"/>
            <a:chOff x="17270138" y="10392506"/>
            <a:chExt cx="2392141" cy="581772"/>
          </a:xfrm>
        </p:grpSpPr>
        <p:pic>
          <p:nvPicPr>
            <p:cNvPr id="1583" name="Google Shape;1583;p17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84" name="Google Shape;1584;p17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85" name="Google Shape;1585;p176"/>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86" name="Google Shape;1586;p17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87" name="Google Shape;1587;p17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88" name="Google Shape;1588;p176"/>
            <p:cNvGrpSpPr/>
            <p:nvPr/>
          </p:nvGrpSpPr>
          <p:grpSpPr>
            <a:xfrm>
              <a:off x="17270138" y="10697205"/>
              <a:ext cx="448309" cy="277073"/>
              <a:chOff x="17270138" y="10697205"/>
              <a:chExt cx="448309" cy="277073"/>
            </a:xfrm>
          </p:grpSpPr>
          <p:sp>
            <p:nvSpPr>
              <p:cNvPr id="1589" name="Google Shape;1589;p17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90" name="Google Shape;1590;p17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91" name="Google Shape;1591;p17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92" name="Google Shape;1592;p17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1593" name="Google Shape;1593;p176"/>
          <p:cNvGrpSpPr/>
          <p:nvPr/>
        </p:nvGrpSpPr>
        <p:grpSpPr>
          <a:xfrm>
            <a:off x="0" y="5980278"/>
            <a:ext cx="12191479" cy="127050"/>
            <a:chOff x="0" y="9863563"/>
            <a:chExt cx="20104682" cy="209550"/>
          </a:xfrm>
        </p:grpSpPr>
        <p:sp>
          <p:nvSpPr>
            <p:cNvPr id="1594" name="Google Shape;1594;p17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95" name="Google Shape;1595;p17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96" name="Google Shape;1596;p17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97" name="Google Shape;1597;p17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98" name="Google Shape;1598;p176"/>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99" name="Google Shape;1599;p176"/>
          <p:cNvSpPr txBox="1"/>
          <p:nvPr>
            <p:ph idx="1" type="subTitle"/>
          </p:nvPr>
        </p:nvSpPr>
        <p:spPr>
          <a:xfrm>
            <a:off x="1163212" y="2491862"/>
            <a:ext cx="8533500" cy="3360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Char char="■"/>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600" name="Google Shape;1600;p176"/>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601" name="Google Shape;1601;p176"/>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602" name="Google Shape;1602;p176"/>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
        <p:nvSpPr>
          <p:cNvPr id="1603" name="Google Shape;1603;p176"/>
          <p:cNvSpPr/>
          <p:nvPr>
            <p:ph idx="2" type="pic"/>
          </p:nvPr>
        </p:nvSpPr>
        <p:spPr>
          <a:xfrm>
            <a:off x="0" y="0"/>
            <a:ext cx="12191100" cy="5979900"/>
          </a:xfrm>
          <a:prstGeom prst="rect">
            <a:avLst/>
          </a:prstGeom>
          <a:noFill/>
          <a:ln>
            <a:noFill/>
          </a:ln>
        </p:spPr>
      </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04" name="Shape 1604"/>
        <p:cNvGrpSpPr/>
        <p:nvPr/>
      </p:nvGrpSpPr>
      <p:grpSpPr>
        <a:xfrm>
          <a:off x="0" y="0"/>
          <a:ext cx="0" cy="0"/>
          <a:chOff x="0" y="0"/>
          <a:chExt cx="0" cy="0"/>
        </a:xfrm>
      </p:grpSpPr>
      <p:sp>
        <p:nvSpPr>
          <p:cNvPr id="1605" name="Google Shape;1605;p177"/>
          <p:cNvSpPr txBox="1"/>
          <p:nvPr>
            <p:ph type="title"/>
          </p:nvPr>
        </p:nvSpPr>
        <p:spPr>
          <a:xfrm>
            <a:off x="415600" y="593367"/>
            <a:ext cx="11360700" cy="7635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606" name="Google Shape;1606;p177"/>
          <p:cNvSpPr txBox="1"/>
          <p:nvPr>
            <p:ph idx="1" type="body"/>
          </p:nvPr>
        </p:nvSpPr>
        <p:spPr>
          <a:xfrm>
            <a:off x="415600" y="1536633"/>
            <a:ext cx="11360700" cy="4555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607" name="Google Shape;1607;p177"/>
          <p:cNvSpPr txBox="1"/>
          <p:nvPr>
            <p:ph idx="12" type="sldNum"/>
          </p:nvPr>
        </p:nvSpPr>
        <p:spPr>
          <a:xfrm>
            <a:off x="11296610" y="6217622"/>
            <a:ext cx="7317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608" name="Shape 1608"/>
        <p:cNvGrpSpPr/>
        <p:nvPr/>
      </p:nvGrpSpPr>
      <p:grpSpPr>
        <a:xfrm>
          <a:off x="0" y="0"/>
          <a:ext cx="0" cy="0"/>
          <a:chOff x="0" y="0"/>
          <a:chExt cx="0" cy="0"/>
        </a:xfrm>
      </p:grpSpPr>
      <p:sp>
        <p:nvSpPr>
          <p:cNvPr id="1609" name="Google Shape;1609;p178"/>
          <p:cNvSpPr txBox="1"/>
          <p:nvPr>
            <p:ph type="ctrTitle"/>
          </p:nvPr>
        </p:nvSpPr>
        <p:spPr>
          <a:xfrm>
            <a:off x="415611" y="992767"/>
            <a:ext cx="11360700" cy="2736600"/>
          </a:xfrm>
          <a:prstGeom prst="rect">
            <a:avLst/>
          </a:prstGeom>
        </p:spPr>
        <p:txBody>
          <a:bodyPr anchorCtr="0" anchor="b" bIns="91425" lIns="91425" spcFirstLastPara="1" rIns="91425" wrap="square" tIns="91425">
            <a:noAutofit/>
          </a:bodyPr>
          <a:lstStyle>
            <a:lvl1pPr lvl="0" algn="ctr">
              <a:spcBef>
                <a:spcPts val="0"/>
              </a:spcBef>
              <a:spcAft>
                <a:spcPts val="0"/>
              </a:spcAft>
              <a:buSzPts val="6700"/>
              <a:buNone/>
              <a:defRPr sz="6700"/>
            </a:lvl1pPr>
            <a:lvl2pPr lvl="1" algn="ctr">
              <a:spcBef>
                <a:spcPts val="0"/>
              </a:spcBef>
              <a:spcAft>
                <a:spcPts val="0"/>
              </a:spcAft>
              <a:buSzPts val="6700"/>
              <a:buNone/>
              <a:defRPr sz="6700"/>
            </a:lvl2pPr>
            <a:lvl3pPr lvl="2" algn="ctr">
              <a:spcBef>
                <a:spcPts val="0"/>
              </a:spcBef>
              <a:spcAft>
                <a:spcPts val="0"/>
              </a:spcAft>
              <a:buSzPts val="6700"/>
              <a:buNone/>
              <a:defRPr sz="6700"/>
            </a:lvl3pPr>
            <a:lvl4pPr lvl="3" algn="ctr">
              <a:spcBef>
                <a:spcPts val="0"/>
              </a:spcBef>
              <a:spcAft>
                <a:spcPts val="0"/>
              </a:spcAft>
              <a:buSzPts val="6700"/>
              <a:buNone/>
              <a:defRPr sz="6700"/>
            </a:lvl4pPr>
            <a:lvl5pPr lvl="4" algn="ctr">
              <a:spcBef>
                <a:spcPts val="0"/>
              </a:spcBef>
              <a:spcAft>
                <a:spcPts val="0"/>
              </a:spcAft>
              <a:buSzPts val="6700"/>
              <a:buNone/>
              <a:defRPr sz="6700"/>
            </a:lvl5pPr>
            <a:lvl6pPr lvl="5" algn="ctr">
              <a:spcBef>
                <a:spcPts val="0"/>
              </a:spcBef>
              <a:spcAft>
                <a:spcPts val="0"/>
              </a:spcAft>
              <a:buSzPts val="6700"/>
              <a:buNone/>
              <a:defRPr sz="6700"/>
            </a:lvl6pPr>
            <a:lvl7pPr lvl="6" algn="ctr">
              <a:spcBef>
                <a:spcPts val="0"/>
              </a:spcBef>
              <a:spcAft>
                <a:spcPts val="0"/>
              </a:spcAft>
              <a:buSzPts val="6700"/>
              <a:buNone/>
              <a:defRPr sz="6700"/>
            </a:lvl7pPr>
            <a:lvl8pPr lvl="7" algn="ctr">
              <a:spcBef>
                <a:spcPts val="0"/>
              </a:spcBef>
              <a:spcAft>
                <a:spcPts val="0"/>
              </a:spcAft>
              <a:buSzPts val="6700"/>
              <a:buNone/>
              <a:defRPr sz="6700"/>
            </a:lvl8pPr>
            <a:lvl9pPr lvl="8" algn="ctr">
              <a:spcBef>
                <a:spcPts val="0"/>
              </a:spcBef>
              <a:spcAft>
                <a:spcPts val="0"/>
              </a:spcAft>
              <a:buSzPts val="6700"/>
              <a:buNone/>
              <a:defRPr sz="6700"/>
            </a:lvl9pPr>
          </a:lstStyle>
          <a:p/>
        </p:txBody>
      </p:sp>
      <p:sp>
        <p:nvSpPr>
          <p:cNvPr id="1610" name="Google Shape;1610;p178"/>
          <p:cNvSpPr txBox="1"/>
          <p:nvPr>
            <p:ph idx="1" type="subTitle"/>
          </p:nvPr>
        </p:nvSpPr>
        <p:spPr>
          <a:xfrm>
            <a:off x="415600" y="3778833"/>
            <a:ext cx="11360700" cy="1056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611" name="Google Shape;1611;p178"/>
          <p:cNvSpPr txBox="1"/>
          <p:nvPr>
            <p:ph idx="12" type="sldNum"/>
          </p:nvPr>
        </p:nvSpPr>
        <p:spPr>
          <a:xfrm>
            <a:off x="11296610" y="6217622"/>
            <a:ext cx="7317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1612" name="Google Shape;1612;p178"/>
          <p:cNvGrpSpPr/>
          <p:nvPr/>
        </p:nvGrpSpPr>
        <p:grpSpPr>
          <a:xfrm>
            <a:off x="0" y="5980278"/>
            <a:ext cx="12191479" cy="127050"/>
            <a:chOff x="0" y="9863563"/>
            <a:chExt cx="20104682" cy="209550"/>
          </a:xfrm>
        </p:grpSpPr>
        <p:sp>
          <p:nvSpPr>
            <p:cNvPr id="1613" name="Google Shape;1613;p17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14" name="Google Shape;1614;p17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15" name="Google Shape;1615;p17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16" name="Google Shape;1616;p17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617" name="Google Shape;1617;p178"/>
          <p:cNvGrpSpPr/>
          <p:nvPr/>
        </p:nvGrpSpPr>
        <p:grpSpPr>
          <a:xfrm>
            <a:off x="10472612" y="6300976"/>
            <a:ext cx="1450594" cy="352728"/>
            <a:chOff x="17270138" y="10392506"/>
            <a:chExt cx="2392141" cy="581772"/>
          </a:xfrm>
        </p:grpSpPr>
        <p:grpSp>
          <p:nvGrpSpPr>
            <p:cNvPr id="1618" name="Google Shape;1618;p178"/>
            <p:cNvGrpSpPr/>
            <p:nvPr/>
          </p:nvGrpSpPr>
          <p:grpSpPr>
            <a:xfrm>
              <a:off x="17879688" y="10615449"/>
              <a:ext cx="479402" cy="221678"/>
              <a:chOff x="17879688" y="10615449"/>
              <a:chExt cx="479402" cy="221678"/>
            </a:xfrm>
          </p:grpSpPr>
          <p:pic>
            <p:nvPicPr>
              <p:cNvPr id="1619" name="Google Shape;1619;p17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620" name="Google Shape;1620;p17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621" name="Google Shape;1621;p17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22" name="Google Shape;1622;p17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23" name="Google Shape;1623;p17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624" name="Google Shape;1624;p178"/>
            <p:cNvGrpSpPr/>
            <p:nvPr/>
          </p:nvGrpSpPr>
          <p:grpSpPr>
            <a:xfrm>
              <a:off x="17270138" y="10697205"/>
              <a:ext cx="448309" cy="277073"/>
              <a:chOff x="17270138" y="10697205"/>
              <a:chExt cx="448309" cy="277073"/>
            </a:xfrm>
          </p:grpSpPr>
          <p:sp>
            <p:nvSpPr>
              <p:cNvPr id="1625" name="Google Shape;1625;p17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26" name="Google Shape;1626;p17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27" name="Google Shape;1627;p17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628" name="Google Shape;1628;p17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wo Content">
  <p:cSld name="2_Two Content">
    <p:spTree>
      <p:nvGrpSpPr>
        <p:cNvPr id="1629" name="Shape 1629"/>
        <p:cNvGrpSpPr/>
        <p:nvPr/>
      </p:nvGrpSpPr>
      <p:grpSpPr>
        <a:xfrm>
          <a:off x="0" y="0"/>
          <a:ext cx="0" cy="0"/>
          <a:chOff x="0" y="0"/>
          <a:chExt cx="0" cy="0"/>
        </a:xfrm>
      </p:grpSpPr>
      <p:sp>
        <p:nvSpPr>
          <p:cNvPr id="1630" name="Google Shape;1630;p179"/>
          <p:cNvSpPr txBox="1"/>
          <p:nvPr>
            <p:ph idx="11" type="ftr"/>
          </p:nvPr>
        </p:nvSpPr>
        <p:spPr>
          <a:xfrm>
            <a:off x="4038603" y="6356358"/>
            <a:ext cx="4114800" cy="3651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631" name="Google Shape;1631;p179"/>
          <p:cNvSpPr txBox="1"/>
          <p:nvPr>
            <p:ph idx="10" type="dt"/>
          </p:nvPr>
        </p:nvSpPr>
        <p:spPr>
          <a:xfrm>
            <a:off x="838201" y="6356358"/>
            <a:ext cx="2743200" cy="3651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632" name="Google Shape;1632;p179"/>
          <p:cNvSpPr txBox="1"/>
          <p:nvPr>
            <p:ph idx="12" type="sldNum"/>
          </p:nvPr>
        </p:nvSpPr>
        <p:spPr>
          <a:xfrm>
            <a:off x="8610605" y="6356358"/>
            <a:ext cx="2743200" cy="3651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
        <p:nvSpPr>
          <p:cNvPr id="1633" name="Google Shape;1633;p179"/>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634" name="Google Shape;1634;p179"/>
          <p:cNvSpPr txBox="1"/>
          <p:nvPr>
            <p:ph idx="1" type="body"/>
          </p:nvPr>
        </p:nvSpPr>
        <p:spPr>
          <a:xfrm>
            <a:off x="626047" y="1617361"/>
            <a:ext cx="51765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
        <p:nvSpPr>
          <p:cNvPr id="1635" name="Google Shape;1635;p179"/>
          <p:cNvSpPr txBox="1"/>
          <p:nvPr>
            <p:ph idx="2"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636" name="Google Shape;1636;p179"/>
          <p:cNvSpPr txBox="1"/>
          <p:nvPr>
            <p:ph idx="3" type="body"/>
          </p:nvPr>
        </p:nvSpPr>
        <p:spPr>
          <a:xfrm>
            <a:off x="6083061" y="1617361"/>
            <a:ext cx="54828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grpSp>
        <p:nvGrpSpPr>
          <p:cNvPr id="1637" name="Google Shape;1637;p179"/>
          <p:cNvGrpSpPr/>
          <p:nvPr/>
        </p:nvGrpSpPr>
        <p:grpSpPr>
          <a:xfrm>
            <a:off x="0" y="5981277"/>
            <a:ext cx="12191479" cy="127071"/>
            <a:chOff x="0" y="9863563"/>
            <a:chExt cx="20104682" cy="209550"/>
          </a:xfrm>
        </p:grpSpPr>
        <p:sp>
          <p:nvSpPr>
            <p:cNvPr id="1638" name="Google Shape;1638;p17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39" name="Google Shape;1639;p17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40" name="Google Shape;1640;p17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41" name="Google Shape;1641;p17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642" name="Google Shape;1642;p179"/>
          <p:cNvGrpSpPr/>
          <p:nvPr/>
        </p:nvGrpSpPr>
        <p:grpSpPr>
          <a:xfrm>
            <a:off x="10472611" y="6302012"/>
            <a:ext cx="1450594" cy="352787"/>
            <a:chOff x="17270138" y="10392506"/>
            <a:chExt cx="2392141" cy="581772"/>
          </a:xfrm>
        </p:grpSpPr>
        <p:grpSp>
          <p:nvGrpSpPr>
            <p:cNvPr id="1643" name="Google Shape;1643;p179"/>
            <p:cNvGrpSpPr/>
            <p:nvPr/>
          </p:nvGrpSpPr>
          <p:grpSpPr>
            <a:xfrm>
              <a:off x="17879688" y="10615449"/>
              <a:ext cx="479402" cy="221678"/>
              <a:chOff x="17879688" y="10615449"/>
              <a:chExt cx="479402" cy="221678"/>
            </a:xfrm>
          </p:grpSpPr>
          <p:pic>
            <p:nvPicPr>
              <p:cNvPr id="1644" name="Google Shape;1644;p17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645" name="Google Shape;1645;p17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646" name="Google Shape;1646;p17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47" name="Google Shape;1647;p17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48" name="Google Shape;1648;p17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649" name="Google Shape;1649;p179"/>
            <p:cNvGrpSpPr/>
            <p:nvPr/>
          </p:nvGrpSpPr>
          <p:grpSpPr>
            <a:xfrm>
              <a:off x="17270138" y="10697205"/>
              <a:ext cx="448309" cy="277073"/>
              <a:chOff x="17270138" y="10697205"/>
              <a:chExt cx="448309" cy="277073"/>
            </a:xfrm>
          </p:grpSpPr>
          <p:sp>
            <p:nvSpPr>
              <p:cNvPr id="1650" name="Google Shape;1650;p17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51" name="Google Shape;1651;p17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52" name="Google Shape;1652;p17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653" name="Google Shape;1653;p17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1654" name="Shape 1654"/>
        <p:cNvGrpSpPr/>
        <p:nvPr/>
      </p:nvGrpSpPr>
      <p:grpSpPr>
        <a:xfrm>
          <a:off x="0" y="0"/>
          <a:ext cx="0" cy="0"/>
          <a:chOff x="0" y="0"/>
          <a:chExt cx="0" cy="0"/>
        </a:xfrm>
      </p:grpSpPr>
      <p:sp>
        <p:nvSpPr>
          <p:cNvPr id="1655" name="Google Shape;1655;p180"/>
          <p:cNvSpPr txBox="1"/>
          <p:nvPr>
            <p:ph type="title"/>
          </p:nvPr>
        </p:nvSpPr>
        <p:spPr>
          <a:xfrm>
            <a:off x="6083060" y="602131"/>
            <a:ext cx="5499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656" name="Google Shape;1656;p180"/>
          <p:cNvSpPr txBox="1"/>
          <p:nvPr>
            <p:ph idx="1" type="subTitle"/>
          </p:nvPr>
        </p:nvSpPr>
        <p:spPr>
          <a:xfrm>
            <a:off x="6083060" y="1194219"/>
            <a:ext cx="5499600" cy="2295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657" name="Google Shape;1657;p180"/>
          <p:cNvSpPr txBox="1"/>
          <p:nvPr>
            <p:ph idx="2" type="body"/>
          </p:nvPr>
        </p:nvSpPr>
        <p:spPr>
          <a:xfrm>
            <a:off x="6083061" y="1617361"/>
            <a:ext cx="54828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grpSp>
        <p:nvGrpSpPr>
          <p:cNvPr id="1658" name="Google Shape;1658;p180"/>
          <p:cNvGrpSpPr/>
          <p:nvPr/>
        </p:nvGrpSpPr>
        <p:grpSpPr>
          <a:xfrm>
            <a:off x="0" y="5981277"/>
            <a:ext cx="12191479" cy="127071"/>
            <a:chOff x="0" y="9863563"/>
            <a:chExt cx="20104682" cy="209550"/>
          </a:xfrm>
        </p:grpSpPr>
        <p:sp>
          <p:nvSpPr>
            <p:cNvPr id="1659" name="Google Shape;1659;p180"/>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60" name="Google Shape;1660;p180"/>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61" name="Google Shape;1661;p180"/>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62" name="Google Shape;1662;p180"/>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663" name="Google Shape;1663;p180"/>
          <p:cNvGrpSpPr/>
          <p:nvPr/>
        </p:nvGrpSpPr>
        <p:grpSpPr>
          <a:xfrm>
            <a:off x="10472611" y="6302012"/>
            <a:ext cx="1450594" cy="352787"/>
            <a:chOff x="17270138" y="10392506"/>
            <a:chExt cx="2392141" cy="581772"/>
          </a:xfrm>
        </p:grpSpPr>
        <p:grpSp>
          <p:nvGrpSpPr>
            <p:cNvPr id="1664" name="Google Shape;1664;p180"/>
            <p:cNvGrpSpPr/>
            <p:nvPr/>
          </p:nvGrpSpPr>
          <p:grpSpPr>
            <a:xfrm>
              <a:off x="17879688" y="10615449"/>
              <a:ext cx="479402" cy="221678"/>
              <a:chOff x="17879688" y="10615449"/>
              <a:chExt cx="479402" cy="221678"/>
            </a:xfrm>
          </p:grpSpPr>
          <p:pic>
            <p:nvPicPr>
              <p:cNvPr id="1665" name="Google Shape;1665;p180"/>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666" name="Google Shape;1666;p180"/>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667" name="Google Shape;1667;p180"/>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68" name="Google Shape;1668;p180"/>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69" name="Google Shape;1669;p180"/>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670" name="Google Shape;1670;p180"/>
            <p:cNvGrpSpPr/>
            <p:nvPr/>
          </p:nvGrpSpPr>
          <p:grpSpPr>
            <a:xfrm>
              <a:off x="17270138" y="10697205"/>
              <a:ext cx="448309" cy="277073"/>
              <a:chOff x="17270138" y="10697205"/>
              <a:chExt cx="448309" cy="277073"/>
            </a:xfrm>
          </p:grpSpPr>
          <p:sp>
            <p:nvSpPr>
              <p:cNvPr id="1671" name="Google Shape;1671;p180"/>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72" name="Google Shape;1672;p180"/>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73" name="Google Shape;1673;p180"/>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674" name="Google Shape;1674;p180"/>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675" name="Google Shape;1675;p180"/>
          <p:cNvSpPr/>
          <p:nvPr>
            <p:ph idx="3" type="pic"/>
          </p:nvPr>
        </p:nvSpPr>
        <p:spPr>
          <a:xfrm>
            <a:off x="-1" y="0"/>
            <a:ext cx="5802300" cy="5981100"/>
          </a:xfrm>
          <a:prstGeom prst="rect">
            <a:avLst/>
          </a:prstGeom>
          <a:noFill/>
          <a:ln>
            <a:noFill/>
          </a:ln>
        </p:spPr>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6">
  <p:cSld name="TITLE_22">
    <p:spTree>
      <p:nvGrpSpPr>
        <p:cNvPr id="1676" name="Shape 1676"/>
        <p:cNvGrpSpPr/>
        <p:nvPr/>
      </p:nvGrpSpPr>
      <p:grpSpPr>
        <a:xfrm>
          <a:off x="0" y="0"/>
          <a:ext cx="0" cy="0"/>
          <a:chOff x="0" y="0"/>
          <a:chExt cx="0" cy="0"/>
        </a:xfrm>
      </p:grpSpPr>
      <p:sp>
        <p:nvSpPr>
          <p:cNvPr id="1677" name="Google Shape;1677;p181"/>
          <p:cNvSpPr/>
          <p:nvPr/>
        </p:nvSpPr>
        <p:spPr>
          <a:xfrm>
            <a:off x="0" y="-12750"/>
            <a:ext cx="12192000" cy="688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1">
  <p:cSld name="TITLE_1_1">
    <p:bg>
      <p:bgPr>
        <a:solidFill>
          <a:srgbClr val="FFFFFF"/>
        </a:solidFill>
      </p:bgPr>
    </p:bg>
    <p:spTree>
      <p:nvGrpSpPr>
        <p:cNvPr id="1678" name="Shape 1678"/>
        <p:cNvGrpSpPr/>
        <p:nvPr/>
      </p:nvGrpSpPr>
      <p:grpSpPr>
        <a:xfrm>
          <a:off x="0" y="0"/>
          <a:ext cx="0" cy="0"/>
          <a:chOff x="0" y="0"/>
          <a:chExt cx="0" cy="0"/>
        </a:xfrm>
      </p:grpSpPr>
      <p:sp>
        <p:nvSpPr>
          <p:cNvPr id="1679" name="Google Shape;1679;p182"/>
          <p:cNvSpPr txBox="1"/>
          <p:nvPr>
            <p:ph idx="12" type="sldNum"/>
          </p:nvPr>
        </p:nvSpPr>
        <p:spPr>
          <a:xfrm rot="-5400000">
            <a:off x="11582467" y="341400"/>
            <a:ext cx="731700" cy="383100"/>
          </a:xfrm>
          <a:prstGeom prst="rect">
            <a:avLst/>
          </a:prstGeom>
        </p:spPr>
        <p:txBody>
          <a:bodyPr anchorCtr="0" anchor="t" bIns="91425" lIns="91425" spcFirstLastPara="1" rIns="91425" wrap="square" tIns="91425">
            <a:noAutofit/>
          </a:bodyPr>
          <a:lstStyle>
            <a:lvl1pPr lvl="0">
              <a:buNone/>
              <a:defRPr sz="900">
                <a:solidFill>
                  <a:srgbClr val="B7B7B7"/>
                </a:solidFill>
                <a:latin typeface="DM Sans"/>
                <a:ea typeface="DM Sans"/>
                <a:cs typeface="DM Sans"/>
                <a:sym typeface="DM Sans"/>
              </a:defRPr>
            </a:lvl1pPr>
            <a:lvl2pPr lvl="1">
              <a:buNone/>
              <a:defRPr sz="900">
                <a:solidFill>
                  <a:srgbClr val="B7B7B7"/>
                </a:solidFill>
                <a:latin typeface="DM Sans"/>
                <a:ea typeface="DM Sans"/>
                <a:cs typeface="DM Sans"/>
                <a:sym typeface="DM Sans"/>
              </a:defRPr>
            </a:lvl2pPr>
            <a:lvl3pPr lvl="2">
              <a:buNone/>
              <a:defRPr sz="900">
                <a:solidFill>
                  <a:srgbClr val="B7B7B7"/>
                </a:solidFill>
                <a:latin typeface="DM Sans"/>
                <a:ea typeface="DM Sans"/>
                <a:cs typeface="DM Sans"/>
                <a:sym typeface="DM Sans"/>
              </a:defRPr>
            </a:lvl3pPr>
            <a:lvl4pPr lvl="3">
              <a:buNone/>
              <a:defRPr sz="900">
                <a:solidFill>
                  <a:srgbClr val="B7B7B7"/>
                </a:solidFill>
                <a:latin typeface="DM Sans"/>
                <a:ea typeface="DM Sans"/>
                <a:cs typeface="DM Sans"/>
                <a:sym typeface="DM Sans"/>
              </a:defRPr>
            </a:lvl4pPr>
            <a:lvl5pPr lvl="4">
              <a:buNone/>
              <a:defRPr sz="900">
                <a:solidFill>
                  <a:srgbClr val="B7B7B7"/>
                </a:solidFill>
                <a:latin typeface="DM Sans"/>
                <a:ea typeface="DM Sans"/>
                <a:cs typeface="DM Sans"/>
                <a:sym typeface="DM Sans"/>
              </a:defRPr>
            </a:lvl5pPr>
            <a:lvl6pPr lvl="5">
              <a:buNone/>
              <a:defRPr sz="900">
                <a:solidFill>
                  <a:srgbClr val="B7B7B7"/>
                </a:solidFill>
                <a:latin typeface="DM Sans"/>
                <a:ea typeface="DM Sans"/>
                <a:cs typeface="DM Sans"/>
                <a:sym typeface="DM Sans"/>
              </a:defRPr>
            </a:lvl6pPr>
            <a:lvl7pPr lvl="6">
              <a:buNone/>
              <a:defRPr sz="900">
                <a:solidFill>
                  <a:srgbClr val="B7B7B7"/>
                </a:solidFill>
                <a:latin typeface="DM Sans"/>
                <a:ea typeface="DM Sans"/>
                <a:cs typeface="DM Sans"/>
                <a:sym typeface="DM Sans"/>
              </a:defRPr>
            </a:lvl7pPr>
            <a:lvl8pPr lvl="7">
              <a:buNone/>
              <a:defRPr sz="900">
                <a:solidFill>
                  <a:srgbClr val="B7B7B7"/>
                </a:solidFill>
                <a:latin typeface="DM Sans"/>
                <a:ea typeface="DM Sans"/>
                <a:cs typeface="DM Sans"/>
                <a:sym typeface="DM Sans"/>
              </a:defRPr>
            </a:lvl8pPr>
            <a:lvl9pPr lvl="8">
              <a:buNone/>
              <a:defRPr sz="900">
                <a:solidFill>
                  <a:srgbClr val="B7B7B7"/>
                </a:solidFill>
                <a:latin typeface="DM Sans"/>
                <a:ea typeface="DM Sans"/>
                <a:cs typeface="DM Sans"/>
                <a:sym typeface="DM Sans"/>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Section Header_Picture">
  <p:cSld name="1_Section Header_Picture">
    <p:spTree>
      <p:nvGrpSpPr>
        <p:cNvPr id="1680" name="Shape 1680"/>
        <p:cNvGrpSpPr/>
        <p:nvPr/>
      </p:nvGrpSpPr>
      <p:grpSpPr>
        <a:xfrm>
          <a:off x="0" y="0"/>
          <a:ext cx="0" cy="0"/>
          <a:chOff x="0" y="0"/>
          <a:chExt cx="0" cy="0"/>
        </a:xfrm>
      </p:grpSpPr>
      <p:sp>
        <p:nvSpPr>
          <p:cNvPr id="1681" name="Google Shape;1681;p183"/>
          <p:cNvSpPr/>
          <p:nvPr>
            <p:ph idx="2" type="pic"/>
          </p:nvPr>
        </p:nvSpPr>
        <p:spPr>
          <a:xfrm>
            <a:off x="0" y="0"/>
            <a:ext cx="12191100" cy="5979900"/>
          </a:xfrm>
          <a:prstGeom prst="rect">
            <a:avLst/>
          </a:prstGeom>
          <a:noFill/>
          <a:ln>
            <a:noFill/>
          </a:ln>
        </p:spPr>
      </p:sp>
      <p:grpSp>
        <p:nvGrpSpPr>
          <p:cNvPr id="1682" name="Google Shape;1682;p183"/>
          <p:cNvGrpSpPr/>
          <p:nvPr/>
        </p:nvGrpSpPr>
        <p:grpSpPr>
          <a:xfrm>
            <a:off x="10472612" y="6300976"/>
            <a:ext cx="1450594" cy="352728"/>
            <a:chOff x="17270138" y="10392506"/>
            <a:chExt cx="2392141" cy="581772"/>
          </a:xfrm>
        </p:grpSpPr>
        <p:pic>
          <p:nvPicPr>
            <p:cNvPr id="1683" name="Google Shape;1683;p18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684" name="Google Shape;1684;p18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85" name="Google Shape;1685;p183"/>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86" name="Google Shape;1686;p18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87" name="Google Shape;1687;p18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688" name="Google Shape;1688;p183"/>
            <p:cNvGrpSpPr/>
            <p:nvPr/>
          </p:nvGrpSpPr>
          <p:grpSpPr>
            <a:xfrm>
              <a:off x="17270138" y="10697205"/>
              <a:ext cx="448309" cy="277073"/>
              <a:chOff x="17270138" y="10697205"/>
              <a:chExt cx="448309" cy="277073"/>
            </a:xfrm>
          </p:grpSpPr>
          <p:sp>
            <p:nvSpPr>
              <p:cNvPr id="1689" name="Google Shape;1689;p18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90" name="Google Shape;1690;p18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91" name="Google Shape;1691;p18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692" name="Google Shape;1692;p18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1693" name="Google Shape;1693;p183"/>
          <p:cNvGrpSpPr/>
          <p:nvPr/>
        </p:nvGrpSpPr>
        <p:grpSpPr>
          <a:xfrm>
            <a:off x="0" y="5980278"/>
            <a:ext cx="12191479" cy="127050"/>
            <a:chOff x="0" y="9863563"/>
            <a:chExt cx="20104682" cy="209550"/>
          </a:xfrm>
        </p:grpSpPr>
        <p:sp>
          <p:nvSpPr>
            <p:cNvPr id="1694" name="Google Shape;1694;p18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95" name="Google Shape;1695;p18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96" name="Google Shape;1696;p18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97" name="Google Shape;1697;p18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698" name="Google Shape;1698;p183"/>
          <p:cNvSpPr txBox="1"/>
          <p:nvPr>
            <p:ph type="ctrTitle"/>
          </p:nvPr>
        </p:nvSpPr>
        <p:spPr>
          <a:xfrm>
            <a:off x="1176964" y="1505049"/>
            <a:ext cx="8533500" cy="26484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4800"/>
              <a:buFont typeface="Arial"/>
              <a:buNone/>
              <a:defRPr b="1" i="0" sz="48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699" name="Google Shape;1699;p183"/>
          <p:cNvSpPr txBox="1"/>
          <p:nvPr>
            <p:ph idx="1" type="subTitle"/>
          </p:nvPr>
        </p:nvSpPr>
        <p:spPr>
          <a:xfrm>
            <a:off x="1163212" y="4422953"/>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None/>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700" name="Google Shape;1700;p183"/>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701" name="Google Shape;1701;p183"/>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702" name="Google Shape;1702;p183"/>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2">
  <p:cSld name="Title and Content_4">
    <p:spTree>
      <p:nvGrpSpPr>
        <p:cNvPr id="1703" name="Shape 1703"/>
        <p:cNvGrpSpPr/>
        <p:nvPr/>
      </p:nvGrpSpPr>
      <p:grpSpPr>
        <a:xfrm>
          <a:off x="0" y="0"/>
          <a:ext cx="0" cy="0"/>
          <a:chOff x="0" y="0"/>
          <a:chExt cx="0" cy="0"/>
        </a:xfrm>
      </p:grpSpPr>
      <p:grpSp>
        <p:nvGrpSpPr>
          <p:cNvPr id="1704" name="Google Shape;1704;p184"/>
          <p:cNvGrpSpPr/>
          <p:nvPr/>
        </p:nvGrpSpPr>
        <p:grpSpPr>
          <a:xfrm>
            <a:off x="0" y="5980278"/>
            <a:ext cx="12191479" cy="127050"/>
            <a:chOff x="0" y="9863563"/>
            <a:chExt cx="20104682" cy="209550"/>
          </a:xfrm>
        </p:grpSpPr>
        <p:sp>
          <p:nvSpPr>
            <p:cNvPr id="1705" name="Google Shape;1705;p18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06" name="Google Shape;1706;p18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07" name="Google Shape;1707;p18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08" name="Google Shape;1708;p18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709" name="Google Shape;1709;p184"/>
          <p:cNvGrpSpPr/>
          <p:nvPr/>
        </p:nvGrpSpPr>
        <p:grpSpPr>
          <a:xfrm>
            <a:off x="10472612" y="6300976"/>
            <a:ext cx="1450594" cy="352728"/>
            <a:chOff x="17270138" y="10392506"/>
            <a:chExt cx="2392141" cy="581772"/>
          </a:xfrm>
        </p:grpSpPr>
        <p:grpSp>
          <p:nvGrpSpPr>
            <p:cNvPr id="1710" name="Google Shape;1710;p184"/>
            <p:cNvGrpSpPr/>
            <p:nvPr/>
          </p:nvGrpSpPr>
          <p:grpSpPr>
            <a:xfrm>
              <a:off x="17879688" y="10615449"/>
              <a:ext cx="479402" cy="221678"/>
              <a:chOff x="17879688" y="10615449"/>
              <a:chExt cx="479402" cy="221678"/>
            </a:xfrm>
          </p:grpSpPr>
          <p:pic>
            <p:nvPicPr>
              <p:cNvPr id="1711" name="Google Shape;1711;p18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712" name="Google Shape;1712;p18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713" name="Google Shape;1713;p18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14" name="Google Shape;1714;p18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15" name="Google Shape;1715;p18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716" name="Google Shape;1716;p184"/>
            <p:cNvGrpSpPr/>
            <p:nvPr/>
          </p:nvGrpSpPr>
          <p:grpSpPr>
            <a:xfrm>
              <a:off x="17270138" y="10697205"/>
              <a:ext cx="448309" cy="277073"/>
              <a:chOff x="17270138" y="10697205"/>
              <a:chExt cx="448309" cy="277073"/>
            </a:xfrm>
          </p:grpSpPr>
          <p:sp>
            <p:nvSpPr>
              <p:cNvPr id="1717" name="Google Shape;1717;p18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18" name="Google Shape;1718;p18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19" name="Google Shape;1719;p18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720" name="Google Shape;1720;p18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721" name="Google Shape;1721;p184"/>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722" name="Google Shape;1722;p184"/>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Content">
  <p:cSld name="4_Title and Content">
    <p:spTree>
      <p:nvGrpSpPr>
        <p:cNvPr id="1723" name="Shape 1723"/>
        <p:cNvGrpSpPr/>
        <p:nvPr/>
      </p:nvGrpSpPr>
      <p:grpSpPr>
        <a:xfrm>
          <a:off x="0" y="0"/>
          <a:ext cx="0" cy="0"/>
          <a:chOff x="0" y="0"/>
          <a:chExt cx="0" cy="0"/>
        </a:xfrm>
      </p:grpSpPr>
      <p:grpSp>
        <p:nvGrpSpPr>
          <p:cNvPr id="1724" name="Google Shape;1724;p185"/>
          <p:cNvGrpSpPr/>
          <p:nvPr/>
        </p:nvGrpSpPr>
        <p:grpSpPr>
          <a:xfrm>
            <a:off x="0" y="5980278"/>
            <a:ext cx="12191479" cy="127050"/>
            <a:chOff x="0" y="9863563"/>
            <a:chExt cx="20104682" cy="209550"/>
          </a:xfrm>
        </p:grpSpPr>
        <p:sp>
          <p:nvSpPr>
            <p:cNvPr id="1725" name="Google Shape;1725;p18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26" name="Google Shape;1726;p18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27" name="Google Shape;1727;p18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28" name="Google Shape;1728;p18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729" name="Google Shape;1729;p185"/>
          <p:cNvGrpSpPr/>
          <p:nvPr/>
        </p:nvGrpSpPr>
        <p:grpSpPr>
          <a:xfrm>
            <a:off x="10472612" y="6300976"/>
            <a:ext cx="1450594" cy="352728"/>
            <a:chOff x="17270138" y="10392506"/>
            <a:chExt cx="2392141" cy="581772"/>
          </a:xfrm>
        </p:grpSpPr>
        <p:grpSp>
          <p:nvGrpSpPr>
            <p:cNvPr id="1730" name="Google Shape;1730;p185"/>
            <p:cNvGrpSpPr/>
            <p:nvPr/>
          </p:nvGrpSpPr>
          <p:grpSpPr>
            <a:xfrm>
              <a:off x="17879688" y="10615449"/>
              <a:ext cx="479402" cy="221678"/>
              <a:chOff x="17879688" y="10615449"/>
              <a:chExt cx="479402" cy="221678"/>
            </a:xfrm>
          </p:grpSpPr>
          <p:pic>
            <p:nvPicPr>
              <p:cNvPr id="1731" name="Google Shape;1731;p18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732" name="Google Shape;1732;p18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733" name="Google Shape;1733;p18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34" name="Google Shape;1734;p18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35" name="Google Shape;1735;p18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736" name="Google Shape;1736;p185"/>
            <p:cNvGrpSpPr/>
            <p:nvPr/>
          </p:nvGrpSpPr>
          <p:grpSpPr>
            <a:xfrm>
              <a:off x="17270138" y="10697205"/>
              <a:ext cx="448309" cy="277073"/>
              <a:chOff x="17270138" y="10697205"/>
              <a:chExt cx="448309" cy="277073"/>
            </a:xfrm>
          </p:grpSpPr>
          <p:sp>
            <p:nvSpPr>
              <p:cNvPr id="1737" name="Google Shape;1737;p18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38" name="Google Shape;1738;p18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39" name="Google Shape;1739;p18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740" name="Google Shape;1740;p18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741" name="Google Shape;1741;p185"/>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742" name="Google Shape;1742;p185"/>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743" name="Google Shape;1743;p185"/>
          <p:cNvSpPr txBox="1"/>
          <p:nvPr>
            <p:ph idx="2" type="body"/>
          </p:nvPr>
        </p:nvSpPr>
        <p:spPr>
          <a:xfrm>
            <a:off x="626047" y="1617361"/>
            <a:ext cx="109557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3">
  <p:cSld name="Title and Content_5">
    <p:spTree>
      <p:nvGrpSpPr>
        <p:cNvPr id="1744" name="Shape 1744"/>
        <p:cNvGrpSpPr/>
        <p:nvPr/>
      </p:nvGrpSpPr>
      <p:grpSpPr>
        <a:xfrm>
          <a:off x="0" y="0"/>
          <a:ext cx="0" cy="0"/>
          <a:chOff x="0" y="0"/>
          <a:chExt cx="0" cy="0"/>
        </a:xfrm>
      </p:grpSpPr>
      <p:grpSp>
        <p:nvGrpSpPr>
          <p:cNvPr id="1745" name="Google Shape;1745;p186"/>
          <p:cNvGrpSpPr/>
          <p:nvPr/>
        </p:nvGrpSpPr>
        <p:grpSpPr>
          <a:xfrm>
            <a:off x="0" y="5980278"/>
            <a:ext cx="12191479" cy="127050"/>
            <a:chOff x="0" y="9863563"/>
            <a:chExt cx="20104682" cy="209550"/>
          </a:xfrm>
        </p:grpSpPr>
        <p:sp>
          <p:nvSpPr>
            <p:cNvPr id="1746" name="Google Shape;1746;p18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47" name="Google Shape;1747;p18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48" name="Google Shape;1748;p18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49" name="Google Shape;1749;p18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750" name="Google Shape;1750;p186"/>
          <p:cNvGrpSpPr/>
          <p:nvPr/>
        </p:nvGrpSpPr>
        <p:grpSpPr>
          <a:xfrm>
            <a:off x="10472612" y="6300976"/>
            <a:ext cx="1450594" cy="352728"/>
            <a:chOff x="17270138" y="10392506"/>
            <a:chExt cx="2392141" cy="581772"/>
          </a:xfrm>
        </p:grpSpPr>
        <p:grpSp>
          <p:nvGrpSpPr>
            <p:cNvPr id="1751" name="Google Shape;1751;p186"/>
            <p:cNvGrpSpPr/>
            <p:nvPr/>
          </p:nvGrpSpPr>
          <p:grpSpPr>
            <a:xfrm>
              <a:off x="17879688" y="10615449"/>
              <a:ext cx="479402" cy="221678"/>
              <a:chOff x="17879688" y="10615449"/>
              <a:chExt cx="479402" cy="221678"/>
            </a:xfrm>
          </p:grpSpPr>
          <p:pic>
            <p:nvPicPr>
              <p:cNvPr id="1752" name="Google Shape;1752;p18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753" name="Google Shape;1753;p18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754" name="Google Shape;1754;p18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55" name="Google Shape;1755;p18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56" name="Google Shape;1756;p18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757" name="Google Shape;1757;p186"/>
            <p:cNvGrpSpPr/>
            <p:nvPr/>
          </p:nvGrpSpPr>
          <p:grpSpPr>
            <a:xfrm>
              <a:off x="17270138" y="10697205"/>
              <a:ext cx="448309" cy="277073"/>
              <a:chOff x="17270138" y="10697205"/>
              <a:chExt cx="448309" cy="277073"/>
            </a:xfrm>
          </p:grpSpPr>
          <p:sp>
            <p:nvSpPr>
              <p:cNvPr id="1758" name="Google Shape;1758;p18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59" name="Google Shape;1759;p18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60" name="Google Shape;1760;p18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761" name="Google Shape;1761;p18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762" name="Google Shape;1762;p186"/>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763" name="Google Shape;1763;p186"/>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1">
  <p:cSld name="Title &amp; Content">
    <p:spTree>
      <p:nvGrpSpPr>
        <p:cNvPr id="1764" name="Shape 1764"/>
        <p:cNvGrpSpPr/>
        <p:nvPr/>
      </p:nvGrpSpPr>
      <p:grpSpPr>
        <a:xfrm>
          <a:off x="0" y="0"/>
          <a:ext cx="0" cy="0"/>
          <a:chOff x="0" y="0"/>
          <a:chExt cx="0" cy="0"/>
        </a:xfrm>
      </p:grpSpPr>
      <p:graphicFrame>
        <p:nvGraphicFramePr>
          <p:cNvPr id="1765" name="Google Shape;1765;p187"/>
          <p:cNvGraphicFramePr/>
          <p:nvPr/>
        </p:nvGraphicFramePr>
        <p:xfrm>
          <a:off x="0" y="0"/>
          <a:ext cx="3000000" cy="3000000"/>
        </p:xfrm>
        <a:graphic>
          <a:graphicData uri="http://schemas.openxmlformats.org/drawingml/2006/table">
            <a:tbl>
              <a:tblPr>
                <a:noFill/>
                <a:tableStyleId>{01D44C3F-4671-4D83-82C4-47B41E780202}</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0033A1"/>
                    </a:solidFill>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766" name="Google Shape;1766;p187"/>
          <p:cNvSpPr txBox="1"/>
          <p:nvPr>
            <p:ph idx="12" type="sldNum"/>
          </p:nvPr>
        </p:nvSpPr>
        <p:spPr>
          <a:xfrm>
            <a:off x="10668000" y="6295225"/>
            <a:ext cx="762000" cy="280500"/>
          </a:xfrm>
          <a:prstGeom prst="rect">
            <a:avLst/>
          </a:prstGeom>
          <a:noFill/>
          <a:ln>
            <a:noFill/>
          </a:ln>
        </p:spPr>
        <p:txBody>
          <a:bodyPr anchorCtr="0" anchor="t" bIns="91425" lIns="91425" spcFirstLastPara="1" rIns="91425" wrap="square" tIns="91425">
            <a:noAutofit/>
          </a:bodyPr>
          <a:lstStyle>
            <a:lvl1pPr indent="0" lvl="0"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1pPr>
            <a:lvl2pPr indent="0" lvl="1"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2pPr>
            <a:lvl3pPr indent="0" lvl="2"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3pPr>
            <a:lvl4pPr indent="0" lvl="3"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4pPr>
            <a:lvl5pPr indent="0" lvl="4"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5pPr>
            <a:lvl6pPr indent="0" lvl="5"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6pPr>
            <a:lvl7pPr indent="0" lvl="6"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7pPr>
            <a:lvl8pPr indent="0" lvl="7"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8pPr>
            <a:lvl9pPr indent="0" lvl="8"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767" name="Google Shape;1767;p187"/>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gn="l">
              <a:lnSpc>
                <a:spcPct val="115000"/>
              </a:lnSpc>
              <a:spcBef>
                <a:spcPts val="0"/>
              </a:spcBef>
              <a:spcAft>
                <a:spcPts val="0"/>
              </a:spcAft>
              <a:buSzPts val="1800"/>
              <a:buFont typeface="Muli"/>
              <a:buChar char="■"/>
              <a:defRPr sz="1800">
                <a:latin typeface="Muli"/>
                <a:ea typeface="Muli"/>
                <a:cs typeface="Muli"/>
                <a:sym typeface="Muli"/>
              </a:defRPr>
            </a:lvl1pPr>
            <a:lvl2pPr indent="-342900" lvl="1" marL="914400" algn="l">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gn="l">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gn="l">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gn="l">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gn="l">
              <a:lnSpc>
                <a:spcPct val="115000"/>
              </a:lnSpc>
              <a:spcBef>
                <a:spcPts val="0"/>
              </a:spcBef>
              <a:spcAft>
                <a:spcPts val="0"/>
              </a:spcAft>
              <a:buSzPts val="1800"/>
              <a:buFont typeface="Muli"/>
              <a:buChar char="■"/>
              <a:defRPr sz="1800">
                <a:latin typeface="Muli"/>
                <a:ea typeface="Muli"/>
                <a:cs typeface="Muli"/>
                <a:sym typeface="Muli"/>
              </a:defRPr>
            </a:lvl6pPr>
            <a:lvl7pPr indent="-342900" lvl="6" marL="3200400" algn="l">
              <a:lnSpc>
                <a:spcPct val="115000"/>
              </a:lnSpc>
              <a:spcBef>
                <a:spcPts val="0"/>
              </a:spcBef>
              <a:spcAft>
                <a:spcPts val="0"/>
              </a:spcAft>
              <a:buSzPts val="1800"/>
              <a:buFont typeface="Muli"/>
              <a:buChar char="■"/>
              <a:defRPr sz="1800">
                <a:latin typeface="Muli"/>
                <a:ea typeface="Muli"/>
                <a:cs typeface="Muli"/>
                <a:sym typeface="Muli"/>
              </a:defRPr>
            </a:lvl7pPr>
            <a:lvl8pPr indent="-342900" lvl="7" marL="3657600" algn="l">
              <a:lnSpc>
                <a:spcPct val="115000"/>
              </a:lnSpc>
              <a:spcBef>
                <a:spcPts val="0"/>
              </a:spcBef>
              <a:spcAft>
                <a:spcPts val="0"/>
              </a:spcAft>
              <a:buSzPts val="1800"/>
              <a:buFont typeface="Muli"/>
              <a:buChar char="□"/>
              <a:defRPr sz="1800">
                <a:latin typeface="Muli"/>
                <a:ea typeface="Muli"/>
                <a:cs typeface="Muli"/>
                <a:sym typeface="Muli"/>
              </a:defRPr>
            </a:lvl8pPr>
            <a:lvl9pPr indent="-342900" lvl="8" marL="4114800" algn="l">
              <a:lnSpc>
                <a:spcPct val="115000"/>
              </a:lnSpc>
              <a:spcBef>
                <a:spcPts val="0"/>
              </a:spcBef>
              <a:spcAft>
                <a:spcPts val="0"/>
              </a:spcAft>
              <a:buSzPts val="1800"/>
              <a:buFont typeface="Muli"/>
              <a:buChar char="■"/>
              <a:defRPr sz="1800">
                <a:latin typeface="Muli"/>
                <a:ea typeface="Muli"/>
                <a:cs typeface="Muli"/>
                <a:sym typeface="Muli"/>
              </a:defRPr>
            </a:lvl9pPr>
          </a:lstStyle>
          <a:p/>
        </p:txBody>
      </p:sp>
      <p:sp>
        <p:nvSpPr>
          <p:cNvPr id="1768" name="Google Shape;1768;p18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lnSpc>
                <a:spcPct val="100000"/>
              </a:lnSpc>
              <a:spcBef>
                <a:spcPts val="0"/>
              </a:spcBef>
              <a:spcAft>
                <a:spcPts val="0"/>
              </a:spcAft>
              <a:buClr>
                <a:schemeClr val="dk1"/>
              </a:buClr>
              <a:buSzPts val="1400"/>
              <a:buNone/>
              <a:defRPr i="0" sz="3000" u="none" cap="none" strike="noStrike">
                <a:solidFill>
                  <a:schemeClr val="dk1"/>
                </a:solidFill>
              </a:defRPr>
            </a:lvl1pPr>
            <a:lvl2pPr lvl="1" algn="l">
              <a:lnSpc>
                <a:spcPct val="100000"/>
              </a:lnSpc>
              <a:spcBef>
                <a:spcPts val="0"/>
              </a:spcBef>
              <a:spcAft>
                <a:spcPts val="0"/>
              </a:spcAft>
              <a:buSzPts val="1400"/>
              <a:buFont typeface="Arial"/>
              <a:buNone/>
              <a:defRPr sz="1800">
                <a:latin typeface="Arial"/>
                <a:ea typeface="Arial"/>
                <a:cs typeface="Arial"/>
                <a:sym typeface="Arial"/>
              </a:defRPr>
            </a:lvl2pPr>
            <a:lvl3pPr lvl="2" algn="l">
              <a:lnSpc>
                <a:spcPct val="100000"/>
              </a:lnSpc>
              <a:spcBef>
                <a:spcPts val="0"/>
              </a:spcBef>
              <a:spcAft>
                <a:spcPts val="0"/>
              </a:spcAft>
              <a:buSzPts val="1400"/>
              <a:buFont typeface="Arial"/>
              <a:buNone/>
              <a:defRPr sz="1800">
                <a:latin typeface="Arial"/>
                <a:ea typeface="Arial"/>
                <a:cs typeface="Arial"/>
                <a:sym typeface="Arial"/>
              </a:defRPr>
            </a:lvl3pPr>
            <a:lvl4pPr lvl="3" algn="l">
              <a:lnSpc>
                <a:spcPct val="100000"/>
              </a:lnSpc>
              <a:spcBef>
                <a:spcPts val="0"/>
              </a:spcBef>
              <a:spcAft>
                <a:spcPts val="0"/>
              </a:spcAft>
              <a:buSzPts val="1400"/>
              <a:buFont typeface="Arial"/>
              <a:buNone/>
              <a:defRPr sz="1800">
                <a:latin typeface="Arial"/>
                <a:ea typeface="Arial"/>
                <a:cs typeface="Arial"/>
                <a:sym typeface="Arial"/>
              </a:defRPr>
            </a:lvl4pPr>
            <a:lvl5pPr lvl="4" algn="l">
              <a:lnSpc>
                <a:spcPct val="100000"/>
              </a:lnSpc>
              <a:spcBef>
                <a:spcPts val="0"/>
              </a:spcBef>
              <a:spcAft>
                <a:spcPts val="0"/>
              </a:spcAft>
              <a:buSzPts val="1400"/>
              <a:buFont typeface="Arial"/>
              <a:buNone/>
              <a:defRPr sz="1800">
                <a:latin typeface="Arial"/>
                <a:ea typeface="Arial"/>
                <a:cs typeface="Arial"/>
                <a:sym typeface="Arial"/>
              </a:defRPr>
            </a:lvl5pPr>
            <a:lvl6pPr lvl="5" algn="l">
              <a:lnSpc>
                <a:spcPct val="100000"/>
              </a:lnSpc>
              <a:spcBef>
                <a:spcPts val="0"/>
              </a:spcBef>
              <a:spcAft>
                <a:spcPts val="0"/>
              </a:spcAft>
              <a:buSzPts val="1400"/>
              <a:buFont typeface="Arial"/>
              <a:buNone/>
              <a:defRPr sz="1800">
                <a:latin typeface="Arial"/>
                <a:ea typeface="Arial"/>
                <a:cs typeface="Arial"/>
                <a:sym typeface="Arial"/>
              </a:defRPr>
            </a:lvl6pPr>
            <a:lvl7pPr lvl="6" algn="l">
              <a:lnSpc>
                <a:spcPct val="100000"/>
              </a:lnSpc>
              <a:spcBef>
                <a:spcPts val="0"/>
              </a:spcBef>
              <a:spcAft>
                <a:spcPts val="0"/>
              </a:spcAft>
              <a:buSzPts val="1400"/>
              <a:buFont typeface="Arial"/>
              <a:buNone/>
              <a:defRPr sz="1800">
                <a:latin typeface="Arial"/>
                <a:ea typeface="Arial"/>
                <a:cs typeface="Arial"/>
                <a:sym typeface="Arial"/>
              </a:defRPr>
            </a:lvl7pPr>
            <a:lvl8pPr lvl="7" algn="l">
              <a:lnSpc>
                <a:spcPct val="100000"/>
              </a:lnSpc>
              <a:spcBef>
                <a:spcPts val="0"/>
              </a:spcBef>
              <a:spcAft>
                <a:spcPts val="0"/>
              </a:spcAft>
              <a:buSzPts val="1400"/>
              <a:buFont typeface="Arial"/>
              <a:buNone/>
              <a:defRPr sz="1800">
                <a:latin typeface="Arial"/>
                <a:ea typeface="Arial"/>
                <a:cs typeface="Arial"/>
                <a:sym typeface="Arial"/>
              </a:defRPr>
            </a:lvl8pPr>
            <a:lvl9pPr lvl="8" algn="l">
              <a:lnSpc>
                <a:spcPct val="100000"/>
              </a:lnSpc>
              <a:spcBef>
                <a:spcPts val="0"/>
              </a:spcBef>
              <a:spcAft>
                <a:spcPts val="0"/>
              </a:spcAft>
              <a:buSzPts val="1400"/>
              <a:buFont typeface="Arial"/>
              <a:buNone/>
              <a:defRPr sz="1800">
                <a:latin typeface="Arial"/>
                <a:ea typeface="Arial"/>
                <a:cs typeface="Arial"/>
                <a:sym typeface="Arial"/>
              </a:defRPr>
            </a:lvl9pPr>
          </a:lstStyle>
          <a:p/>
        </p:txBody>
      </p:sp>
      <p:sp>
        <p:nvSpPr>
          <p:cNvPr id="1769" name="Google Shape;1769;p187"/>
          <p:cNvSpPr/>
          <p:nvPr/>
        </p:nvSpPr>
        <p:spPr>
          <a:xfrm>
            <a:off x="10573150" y="5969525"/>
            <a:ext cx="933000" cy="8886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770" name="Google Shape;1770;p187"/>
          <p:cNvGrpSpPr/>
          <p:nvPr/>
        </p:nvGrpSpPr>
        <p:grpSpPr>
          <a:xfrm>
            <a:off x="0" y="5980278"/>
            <a:ext cx="12191479" cy="127050"/>
            <a:chOff x="0" y="9863563"/>
            <a:chExt cx="20104682" cy="209550"/>
          </a:xfrm>
        </p:grpSpPr>
        <p:sp>
          <p:nvSpPr>
            <p:cNvPr id="1771" name="Google Shape;1771;p18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72" name="Google Shape;1772;p18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73" name="Google Shape;1773;p18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74" name="Google Shape;1774;p18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775" name="Google Shape;1775;p187"/>
          <p:cNvGrpSpPr/>
          <p:nvPr/>
        </p:nvGrpSpPr>
        <p:grpSpPr>
          <a:xfrm>
            <a:off x="10472612" y="6300976"/>
            <a:ext cx="1450594" cy="352728"/>
            <a:chOff x="17270138" y="10392506"/>
            <a:chExt cx="2392141" cy="581772"/>
          </a:xfrm>
        </p:grpSpPr>
        <p:grpSp>
          <p:nvGrpSpPr>
            <p:cNvPr id="1776" name="Google Shape;1776;p187"/>
            <p:cNvGrpSpPr/>
            <p:nvPr/>
          </p:nvGrpSpPr>
          <p:grpSpPr>
            <a:xfrm>
              <a:off x="17879688" y="10615449"/>
              <a:ext cx="479402" cy="221678"/>
              <a:chOff x="17879688" y="10615449"/>
              <a:chExt cx="479402" cy="221678"/>
            </a:xfrm>
          </p:grpSpPr>
          <p:pic>
            <p:nvPicPr>
              <p:cNvPr id="1777" name="Google Shape;1777;p18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778" name="Google Shape;1778;p18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779" name="Google Shape;1779;p18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80" name="Google Shape;1780;p18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81" name="Google Shape;1781;p18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782" name="Google Shape;1782;p187"/>
            <p:cNvGrpSpPr/>
            <p:nvPr/>
          </p:nvGrpSpPr>
          <p:grpSpPr>
            <a:xfrm>
              <a:off x="17270138" y="10697205"/>
              <a:ext cx="448309" cy="277073"/>
              <a:chOff x="17270138" y="10697205"/>
              <a:chExt cx="448309" cy="277073"/>
            </a:xfrm>
          </p:grpSpPr>
          <p:sp>
            <p:nvSpPr>
              <p:cNvPr id="1783" name="Google Shape;1783;p18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84" name="Google Shape;1784;p18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85" name="Google Shape;1785;p18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786" name="Google Shape;1786;p18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alf Solid_blue">
  <p:cSld name="Half Solid_grey_2">
    <p:spTree>
      <p:nvGrpSpPr>
        <p:cNvPr id="1787" name="Shape 1787"/>
        <p:cNvGrpSpPr/>
        <p:nvPr/>
      </p:nvGrpSpPr>
      <p:grpSpPr>
        <a:xfrm>
          <a:off x="0" y="0"/>
          <a:ext cx="0" cy="0"/>
          <a:chOff x="0" y="0"/>
          <a:chExt cx="0" cy="0"/>
        </a:xfrm>
      </p:grpSpPr>
      <p:sp>
        <p:nvSpPr>
          <p:cNvPr id="1788" name="Google Shape;1788;p188"/>
          <p:cNvSpPr/>
          <p:nvPr/>
        </p:nvSpPr>
        <p:spPr>
          <a:xfrm>
            <a:off x="10583" y="0"/>
            <a:ext cx="6100500" cy="6858000"/>
          </a:xfrm>
          <a:prstGeom prst="rect">
            <a:avLst/>
          </a:prstGeom>
          <a:solidFill>
            <a:srgbClr val="66AAD7"/>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900"/>
              <a:buFont typeface="Arial"/>
              <a:buNone/>
            </a:pPr>
            <a:r>
              <a:t/>
            </a:r>
            <a:endParaRPr b="0" i="0" sz="1900" u="none" cap="none" strike="noStrike">
              <a:solidFill>
                <a:schemeClr val="lt1"/>
              </a:solidFill>
              <a:latin typeface="Arial"/>
              <a:ea typeface="Arial"/>
              <a:cs typeface="Arial"/>
              <a:sym typeface="Arial"/>
            </a:endParaRPr>
          </a:p>
        </p:txBody>
      </p:sp>
      <p:sp>
        <p:nvSpPr>
          <p:cNvPr id="1789" name="Google Shape;1789;p188"/>
          <p:cNvSpPr txBox="1"/>
          <p:nvPr>
            <p:ph type="title"/>
          </p:nvPr>
        </p:nvSpPr>
        <p:spPr>
          <a:xfrm>
            <a:off x="6396636" y="416225"/>
            <a:ext cx="5592900" cy="1168800"/>
          </a:xfrm>
          <a:prstGeom prst="rect">
            <a:avLst/>
          </a:prstGeom>
          <a:noFill/>
          <a:ln>
            <a:noFill/>
          </a:ln>
        </p:spPr>
        <p:txBody>
          <a:bodyPr anchorCtr="0" anchor="t" bIns="121900" lIns="121900" spcFirstLastPara="1" rIns="121900" wrap="square" tIns="121900">
            <a:noAutofit/>
          </a:bodyPr>
          <a:lstStyle>
            <a:lvl1pPr lvl="0" marR="0" algn="l">
              <a:lnSpc>
                <a:spcPct val="90000"/>
              </a:lnSpc>
              <a:spcBef>
                <a:spcPts val="0"/>
              </a:spcBef>
              <a:spcAft>
                <a:spcPts val="0"/>
              </a:spcAft>
              <a:buClr>
                <a:schemeClr val="dk1"/>
              </a:buClr>
              <a:buSzPts val="3600"/>
              <a:buFont typeface="Montserrat"/>
              <a:buNone/>
              <a:defRPr b="1" i="0" sz="3600" u="none" cap="none" strike="noStrike">
                <a:solidFill>
                  <a:schemeClr val="dk1"/>
                </a:solidFill>
                <a:latin typeface="Montserrat"/>
                <a:ea typeface="Montserrat"/>
                <a:cs typeface="Montserrat"/>
                <a:sym typeface="Montserrat"/>
              </a:defRPr>
            </a:lvl1pPr>
            <a:lvl2pPr lvl="1"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2pPr>
            <a:lvl3pPr lvl="2"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3pPr>
            <a:lvl4pPr lvl="3"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4pPr>
            <a:lvl5pPr lvl="4"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5pPr>
            <a:lvl6pPr lvl="5"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6pPr>
            <a:lvl7pPr lvl="6"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7pPr>
            <a:lvl8pPr lvl="7"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8pPr>
            <a:lvl9pPr lvl="8"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9pPr>
          </a:lstStyle>
          <a:p/>
        </p:txBody>
      </p:sp>
      <p:sp>
        <p:nvSpPr>
          <p:cNvPr id="1790" name="Google Shape;1790;p188"/>
          <p:cNvSpPr txBox="1"/>
          <p:nvPr>
            <p:ph idx="1" type="body"/>
          </p:nvPr>
        </p:nvSpPr>
        <p:spPr>
          <a:xfrm>
            <a:off x="6396636" y="1710025"/>
            <a:ext cx="5592900" cy="4823700"/>
          </a:xfrm>
          <a:prstGeom prst="rect">
            <a:avLst/>
          </a:prstGeom>
          <a:noFill/>
          <a:ln>
            <a:noFill/>
          </a:ln>
        </p:spPr>
        <p:txBody>
          <a:bodyPr anchorCtr="0" anchor="t" bIns="121900" lIns="121900" spcFirstLastPara="1" rIns="121900" wrap="square" tIns="121900">
            <a:noAutofit/>
          </a:bodyPr>
          <a:lstStyle>
            <a:lvl1pPr indent="-406400" lvl="0" marL="457200" marR="0" algn="l">
              <a:lnSpc>
                <a:spcPct val="90000"/>
              </a:lnSpc>
              <a:spcBef>
                <a:spcPts val="1100"/>
              </a:spcBef>
              <a:spcAft>
                <a:spcPts val="0"/>
              </a:spcAft>
              <a:buClr>
                <a:schemeClr val="dk1"/>
              </a:buClr>
              <a:buSzPts val="2800"/>
              <a:buFont typeface="Source Sans Pro"/>
              <a:buChar char="•"/>
              <a:defRPr i="0" sz="2800" u="none" cap="none" strike="noStrike">
                <a:solidFill>
                  <a:schemeClr val="dk1"/>
                </a:solidFill>
                <a:latin typeface="Source Sans Pro"/>
                <a:ea typeface="Source Sans Pro"/>
                <a:cs typeface="Source Sans Pro"/>
                <a:sym typeface="Source Sans Pro"/>
              </a:defRPr>
            </a:lvl1pPr>
            <a:lvl2pPr indent="-381000" lvl="1" marL="914400" marR="0" algn="l">
              <a:lnSpc>
                <a:spcPct val="90000"/>
              </a:lnSpc>
              <a:spcBef>
                <a:spcPts val="500"/>
              </a:spcBef>
              <a:spcAft>
                <a:spcPts val="0"/>
              </a:spcAft>
              <a:buClr>
                <a:schemeClr val="dk1"/>
              </a:buClr>
              <a:buSzPts val="2400"/>
              <a:buFont typeface="Source Sans Pro"/>
              <a:buChar char="•"/>
              <a:defRPr i="0" sz="2400" u="none" cap="none" strike="noStrike">
                <a:solidFill>
                  <a:schemeClr val="dk1"/>
                </a:solidFill>
                <a:latin typeface="Source Sans Pro"/>
                <a:ea typeface="Source Sans Pro"/>
                <a:cs typeface="Source Sans Pro"/>
                <a:sym typeface="Source Sans Pro"/>
              </a:defRPr>
            </a:lvl2pPr>
            <a:lvl3pPr indent="-355600" lvl="2" marL="1371600" marR="0" algn="l">
              <a:lnSpc>
                <a:spcPct val="90000"/>
              </a:lnSpc>
              <a:spcBef>
                <a:spcPts val="500"/>
              </a:spcBef>
              <a:spcAft>
                <a:spcPts val="0"/>
              </a:spcAft>
              <a:buClr>
                <a:schemeClr val="dk1"/>
              </a:buClr>
              <a:buSzPts val="2000"/>
              <a:buFont typeface="Source Sans Pro"/>
              <a:buChar char="•"/>
              <a:defRPr i="0" sz="2000" u="none" cap="none" strike="noStrike">
                <a:solidFill>
                  <a:schemeClr val="dk1"/>
                </a:solidFill>
                <a:latin typeface="Source Sans Pro"/>
                <a:ea typeface="Source Sans Pro"/>
                <a:cs typeface="Source Sans Pro"/>
                <a:sym typeface="Source Sans Pro"/>
              </a:defRPr>
            </a:lvl3pPr>
            <a:lvl4pPr indent="-349250" lvl="3" marL="1828800" marR="0" algn="l">
              <a:lnSpc>
                <a:spcPct val="90000"/>
              </a:lnSpc>
              <a:spcBef>
                <a:spcPts val="500"/>
              </a:spcBef>
              <a:spcAft>
                <a:spcPts val="0"/>
              </a:spcAft>
              <a:buClr>
                <a:schemeClr val="dk1"/>
              </a:buClr>
              <a:buSzPts val="1900"/>
              <a:buFont typeface="Source Sans Pro"/>
              <a:buChar char="•"/>
              <a:defRPr i="0" sz="1900" u="none" cap="none" strike="noStrike">
                <a:solidFill>
                  <a:schemeClr val="dk1"/>
                </a:solidFill>
                <a:latin typeface="Source Sans Pro"/>
                <a:ea typeface="Source Sans Pro"/>
                <a:cs typeface="Source Sans Pro"/>
                <a:sym typeface="Source Sans Pro"/>
              </a:defRPr>
            </a:lvl4pPr>
            <a:lvl5pPr indent="-349250" lvl="4" marL="2286000" marR="0" algn="l">
              <a:lnSpc>
                <a:spcPct val="90000"/>
              </a:lnSpc>
              <a:spcBef>
                <a:spcPts val="500"/>
              </a:spcBef>
              <a:spcAft>
                <a:spcPts val="0"/>
              </a:spcAft>
              <a:buClr>
                <a:schemeClr val="dk1"/>
              </a:buClr>
              <a:buSzPts val="1900"/>
              <a:buFont typeface="Source Sans Pro"/>
              <a:buChar char="•"/>
              <a:defRPr i="0" sz="1900" u="none" cap="none" strike="noStrike">
                <a:solidFill>
                  <a:schemeClr val="dk1"/>
                </a:solidFill>
                <a:latin typeface="Source Sans Pro"/>
                <a:ea typeface="Source Sans Pro"/>
                <a:cs typeface="Source Sans Pro"/>
                <a:sym typeface="Source Sans Pro"/>
              </a:defRPr>
            </a:lvl5pPr>
            <a:lvl6pPr indent="-349250" lvl="5" marL="2743200" marR="0" algn="l">
              <a:lnSpc>
                <a:spcPct val="90000"/>
              </a:lnSpc>
              <a:spcBef>
                <a:spcPts val="500"/>
              </a:spcBef>
              <a:spcAft>
                <a:spcPts val="0"/>
              </a:spcAft>
              <a:buSzPts val="1900"/>
              <a:buFont typeface="Source Sans Pro"/>
              <a:buChar char="•"/>
              <a:defRPr i="0" sz="1900" u="none" cap="none" strike="noStrike">
                <a:latin typeface="Source Sans Pro"/>
                <a:ea typeface="Source Sans Pro"/>
                <a:cs typeface="Source Sans Pro"/>
                <a:sym typeface="Source Sans Pro"/>
              </a:defRPr>
            </a:lvl6pPr>
            <a:lvl7pPr indent="-349250" lvl="6" marL="3200400" marR="0" algn="l">
              <a:lnSpc>
                <a:spcPct val="90000"/>
              </a:lnSpc>
              <a:spcBef>
                <a:spcPts val="500"/>
              </a:spcBef>
              <a:spcAft>
                <a:spcPts val="0"/>
              </a:spcAft>
              <a:buSzPts val="1900"/>
              <a:buFont typeface="Source Sans Pro"/>
              <a:buChar char="•"/>
              <a:defRPr i="0" sz="1900" u="none" cap="none" strike="noStrike">
                <a:latin typeface="Source Sans Pro"/>
                <a:ea typeface="Source Sans Pro"/>
                <a:cs typeface="Source Sans Pro"/>
                <a:sym typeface="Source Sans Pro"/>
              </a:defRPr>
            </a:lvl7pPr>
            <a:lvl8pPr indent="-349250" lvl="7" marL="3657600" marR="0" algn="l">
              <a:lnSpc>
                <a:spcPct val="90000"/>
              </a:lnSpc>
              <a:spcBef>
                <a:spcPts val="500"/>
              </a:spcBef>
              <a:spcAft>
                <a:spcPts val="0"/>
              </a:spcAft>
              <a:buSzPts val="1900"/>
              <a:buFont typeface="Source Sans Pro"/>
              <a:buChar char="•"/>
              <a:defRPr i="0" sz="1900" u="none" cap="none" strike="noStrike">
                <a:latin typeface="Source Sans Pro"/>
                <a:ea typeface="Source Sans Pro"/>
                <a:cs typeface="Source Sans Pro"/>
                <a:sym typeface="Source Sans Pro"/>
              </a:defRPr>
            </a:lvl8pPr>
            <a:lvl9pPr indent="-349250" lvl="8" marL="4114800" marR="0" algn="l">
              <a:lnSpc>
                <a:spcPct val="90000"/>
              </a:lnSpc>
              <a:spcBef>
                <a:spcPts val="500"/>
              </a:spcBef>
              <a:spcAft>
                <a:spcPts val="0"/>
              </a:spcAft>
              <a:buSzPts val="1900"/>
              <a:buFont typeface="Source Sans Pro"/>
              <a:buChar char="•"/>
              <a:defRPr i="0" sz="1900" u="none" cap="none" strike="noStrike">
                <a:latin typeface="Source Sans Pro"/>
                <a:ea typeface="Source Sans Pro"/>
                <a:cs typeface="Source Sans Pro"/>
                <a:sym typeface="Source Sans Pro"/>
              </a:defRPr>
            </a:lvl9pPr>
          </a:lstStyle>
          <a:p/>
        </p:txBody>
      </p:sp>
      <p:sp>
        <p:nvSpPr>
          <p:cNvPr id="1791" name="Google Shape;1791;p188"/>
          <p:cNvSpPr txBox="1"/>
          <p:nvPr>
            <p:ph idx="12" type="sldNum"/>
          </p:nvPr>
        </p:nvSpPr>
        <p:spPr>
          <a:xfrm>
            <a:off x="10474967" y="6492867"/>
            <a:ext cx="16137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1pPr>
            <a:lvl2pPr indent="0" lvl="1"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2pPr>
            <a:lvl3pPr indent="0" lvl="2"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3pPr>
            <a:lvl4pPr indent="0" lvl="3"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4pPr>
            <a:lvl5pPr indent="0" lvl="4"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5pPr>
            <a:lvl6pPr indent="0" lvl="5"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6pPr>
            <a:lvl7pPr indent="0" lvl="6"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7pPr>
            <a:lvl8pPr indent="0" lvl="7"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8pPr>
            <a:lvl9pPr indent="0" lvl="8"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
        <p:nvSpPr>
          <p:cNvPr id="1792" name="Google Shape;1792;p188"/>
          <p:cNvSpPr txBox="1"/>
          <p:nvPr>
            <p:ph idx="2" type="title"/>
          </p:nvPr>
        </p:nvSpPr>
        <p:spPr>
          <a:xfrm>
            <a:off x="203425" y="416225"/>
            <a:ext cx="5592900" cy="1168800"/>
          </a:xfrm>
          <a:prstGeom prst="rect">
            <a:avLst/>
          </a:prstGeom>
          <a:noFill/>
          <a:ln>
            <a:noFill/>
          </a:ln>
        </p:spPr>
        <p:txBody>
          <a:bodyPr anchorCtr="0" anchor="t" bIns="121900" lIns="121900" spcFirstLastPara="1" rIns="121900" wrap="square" tIns="121900">
            <a:noAutofit/>
          </a:bodyPr>
          <a:lstStyle>
            <a:lvl1pPr lvl="0" marR="0" algn="l">
              <a:lnSpc>
                <a:spcPct val="90000"/>
              </a:lnSpc>
              <a:spcBef>
                <a:spcPts val="0"/>
              </a:spcBef>
              <a:spcAft>
                <a:spcPts val="0"/>
              </a:spcAft>
              <a:buClr>
                <a:srgbClr val="FFFFFF"/>
              </a:buClr>
              <a:buSzPts val="3600"/>
              <a:buFont typeface="Montserrat"/>
              <a:buNone/>
              <a:defRPr b="1" i="0" sz="3600" u="none" cap="none" strike="noStrike">
                <a:solidFill>
                  <a:srgbClr val="FFFFFF"/>
                </a:solidFill>
                <a:latin typeface="Montserrat"/>
                <a:ea typeface="Montserrat"/>
                <a:cs typeface="Montserrat"/>
                <a:sym typeface="Montserrat"/>
              </a:defRPr>
            </a:lvl1pPr>
            <a:lvl2pPr lvl="1"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2pPr>
            <a:lvl3pPr lvl="2"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3pPr>
            <a:lvl4pPr lvl="3"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4pPr>
            <a:lvl5pPr lvl="4"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5pPr>
            <a:lvl6pPr lvl="5"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6pPr>
            <a:lvl7pPr lvl="6"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7pPr>
            <a:lvl8pPr lvl="7"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8pPr>
            <a:lvl9pPr lvl="8"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9pPr>
          </a:lstStyle>
          <a:p/>
        </p:txBody>
      </p:sp>
      <p:sp>
        <p:nvSpPr>
          <p:cNvPr id="1793" name="Google Shape;1793;p188"/>
          <p:cNvSpPr txBox="1"/>
          <p:nvPr>
            <p:ph idx="3" type="body"/>
          </p:nvPr>
        </p:nvSpPr>
        <p:spPr>
          <a:xfrm>
            <a:off x="203425" y="1710025"/>
            <a:ext cx="5592900" cy="4823700"/>
          </a:xfrm>
          <a:prstGeom prst="rect">
            <a:avLst/>
          </a:prstGeom>
          <a:noFill/>
          <a:ln>
            <a:noFill/>
          </a:ln>
        </p:spPr>
        <p:txBody>
          <a:bodyPr anchorCtr="0" anchor="t" bIns="121900" lIns="121900" spcFirstLastPara="1" rIns="121900" wrap="square" tIns="121900">
            <a:noAutofit/>
          </a:bodyPr>
          <a:lstStyle>
            <a:lvl1pPr indent="-406400" lvl="0" marL="457200" marR="0" algn="l">
              <a:lnSpc>
                <a:spcPct val="90000"/>
              </a:lnSpc>
              <a:spcBef>
                <a:spcPts val="1100"/>
              </a:spcBef>
              <a:spcAft>
                <a:spcPts val="0"/>
              </a:spcAft>
              <a:buClr>
                <a:srgbClr val="FFFFFF"/>
              </a:buClr>
              <a:buSzPts val="2800"/>
              <a:buFont typeface="Source Sans Pro"/>
              <a:buChar char="•"/>
              <a:defRPr i="0" sz="2800" u="none" cap="none" strike="noStrike">
                <a:solidFill>
                  <a:srgbClr val="FFFFFF"/>
                </a:solidFill>
                <a:latin typeface="Source Sans Pro"/>
                <a:ea typeface="Source Sans Pro"/>
                <a:cs typeface="Source Sans Pro"/>
                <a:sym typeface="Source Sans Pro"/>
              </a:defRPr>
            </a:lvl1pPr>
            <a:lvl2pPr indent="-381000" lvl="1" marL="914400" marR="0" algn="l">
              <a:lnSpc>
                <a:spcPct val="90000"/>
              </a:lnSpc>
              <a:spcBef>
                <a:spcPts val="500"/>
              </a:spcBef>
              <a:spcAft>
                <a:spcPts val="0"/>
              </a:spcAft>
              <a:buClr>
                <a:srgbClr val="FFFFFF"/>
              </a:buClr>
              <a:buSzPts val="2400"/>
              <a:buFont typeface="Source Sans Pro"/>
              <a:buChar char="•"/>
              <a:defRPr i="0" sz="2400" u="none" cap="none" strike="noStrike">
                <a:solidFill>
                  <a:srgbClr val="FFFFFF"/>
                </a:solidFill>
                <a:latin typeface="Source Sans Pro"/>
                <a:ea typeface="Source Sans Pro"/>
                <a:cs typeface="Source Sans Pro"/>
                <a:sym typeface="Source Sans Pro"/>
              </a:defRPr>
            </a:lvl2pPr>
            <a:lvl3pPr indent="-355600" lvl="2" marL="1371600" marR="0" algn="l">
              <a:lnSpc>
                <a:spcPct val="90000"/>
              </a:lnSpc>
              <a:spcBef>
                <a:spcPts val="500"/>
              </a:spcBef>
              <a:spcAft>
                <a:spcPts val="0"/>
              </a:spcAft>
              <a:buClr>
                <a:srgbClr val="FFFFFF"/>
              </a:buClr>
              <a:buSzPts val="2000"/>
              <a:buFont typeface="Source Sans Pro"/>
              <a:buChar char="•"/>
              <a:defRPr i="0" sz="2000" u="none" cap="none" strike="noStrike">
                <a:solidFill>
                  <a:srgbClr val="FFFFFF"/>
                </a:solidFill>
                <a:latin typeface="Source Sans Pro"/>
                <a:ea typeface="Source Sans Pro"/>
                <a:cs typeface="Source Sans Pro"/>
                <a:sym typeface="Source Sans Pro"/>
              </a:defRPr>
            </a:lvl3pPr>
            <a:lvl4pPr indent="-349250" lvl="3" marL="18288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4pPr>
            <a:lvl5pPr indent="-349250" lvl="4" marL="22860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5pPr>
            <a:lvl6pPr indent="-349250" lvl="5" marL="27432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6pPr>
            <a:lvl7pPr indent="-349250" lvl="6" marL="32004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7pPr>
            <a:lvl8pPr indent="-349250" lvl="7" marL="36576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8pPr>
            <a:lvl9pPr indent="-349250" lvl="8" marL="41148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9pPr>
          </a:lstStyle>
          <a:p/>
        </p:txBody>
      </p:sp>
      <p:grpSp>
        <p:nvGrpSpPr>
          <p:cNvPr id="1794" name="Google Shape;1794;p188"/>
          <p:cNvGrpSpPr/>
          <p:nvPr/>
        </p:nvGrpSpPr>
        <p:grpSpPr>
          <a:xfrm>
            <a:off x="0" y="5980278"/>
            <a:ext cx="12191479" cy="127050"/>
            <a:chOff x="0" y="9863563"/>
            <a:chExt cx="20104682" cy="209550"/>
          </a:xfrm>
        </p:grpSpPr>
        <p:sp>
          <p:nvSpPr>
            <p:cNvPr id="1795" name="Google Shape;1795;p18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96" name="Google Shape;1796;p18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97" name="Google Shape;1797;p18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98" name="Google Shape;1798;p18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799" name="Google Shape;1799;p188"/>
          <p:cNvGrpSpPr/>
          <p:nvPr/>
        </p:nvGrpSpPr>
        <p:grpSpPr>
          <a:xfrm>
            <a:off x="10472612" y="6300976"/>
            <a:ext cx="1450594" cy="352728"/>
            <a:chOff x="17270138" y="10392506"/>
            <a:chExt cx="2392141" cy="581772"/>
          </a:xfrm>
        </p:grpSpPr>
        <p:grpSp>
          <p:nvGrpSpPr>
            <p:cNvPr id="1800" name="Google Shape;1800;p188"/>
            <p:cNvGrpSpPr/>
            <p:nvPr/>
          </p:nvGrpSpPr>
          <p:grpSpPr>
            <a:xfrm>
              <a:off x="17879688" y="10615449"/>
              <a:ext cx="479402" cy="221678"/>
              <a:chOff x="17879688" y="10615449"/>
              <a:chExt cx="479402" cy="221678"/>
            </a:xfrm>
          </p:grpSpPr>
          <p:pic>
            <p:nvPicPr>
              <p:cNvPr id="1801" name="Google Shape;1801;p18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802" name="Google Shape;1802;p18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803" name="Google Shape;1803;p18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04" name="Google Shape;1804;p18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05" name="Google Shape;1805;p18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806" name="Google Shape;1806;p188"/>
            <p:cNvGrpSpPr/>
            <p:nvPr/>
          </p:nvGrpSpPr>
          <p:grpSpPr>
            <a:xfrm>
              <a:off x="17270138" y="10697205"/>
              <a:ext cx="448309" cy="277073"/>
              <a:chOff x="17270138" y="10697205"/>
              <a:chExt cx="448309" cy="277073"/>
            </a:xfrm>
          </p:grpSpPr>
          <p:sp>
            <p:nvSpPr>
              <p:cNvPr id="1807" name="Google Shape;1807;p18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08" name="Google Shape;1808;p18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09" name="Google Shape;1809;p18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810" name="Google Shape;1810;p18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nation">
  <p:cSld name="SECTION_HEADER_1_1_1_1_1">
    <p:bg>
      <p:bgPr>
        <a:solidFill>
          <a:schemeClr val="lt1"/>
        </a:solidFill>
      </p:bgPr>
    </p:bg>
    <p:spTree>
      <p:nvGrpSpPr>
        <p:cNvPr id="1811" name="Shape 1811"/>
        <p:cNvGrpSpPr/>
        <p:nvPr/>
      </p:nvGrpSpPr>
      <p:grpSpPr>
        <a:xfrm>
          <a:off x="0" y="0"/>
          <a:ext cx="0" cy="0"/>
          <a:chOff x="0" y="0"/>
          <a:chExt cx="0" cy="0"/>
        </a:xfrm>
      </p:grpSpPr>
      <p:sp>
        <p:nvSpPr>
          <p:cNvPr id="1812" name="Google Shape;1812;p189"/>
          <p:cNvSpPr txBox="1"/>
          <p:nvPr>
            <p:ph type="title"/>
          </p:nvPr>
        </p:nvSpPr>
        <p:spPr>
          <a:xfrm>
            <a:off x="838200" y="916800"/>
            <a:ext cx="10515600" cy="642600"/>
          </a:xfrm>
          <a:prstGeom prst="rect">
            <a:avLst/>
          </a:prstGeom>
          <a:noFill/>
          <a:ln>
            <a:noFill/>
          </a:ln>
        </p:spPr>
        <p:txBody>
          <a:bodyPr anchorCtr="0" anchor="ctr" bIns="45700" lIns="91425" spcFirstLastPara="1" rIns="91425" wrap="square" tIns="45700">
            <a:noAutofit/>
          </a:bodyPr>
          <a:lstStyle>
            <a:lvl1pPr lvl="0" marR="0" algn="l">
              <a:lnSpc>
                <a:spcPct val="90000"/>
              </a:lnSpc>
              <a:spcBef>
                <a:spcPts val="0"/>
              </a:spcBef>
              <a:spcAft>
                <a:spcPts val="0"/>
              </a:spcAft>
              <a:buClr>
                <a:schemeClr val="dk2"/>
              </a:buClr>
              <a:buSzPts val="1400"/>
              <a:buFont typeface="Montserrat"/>
              <a:buNone/>
              <a:defRPr b="1" i="0" u="none" cap="none" strike="noStrike">
                <a:solidFill>
                  <a:schemeClr val="dk2"/>
                </a:solidFill>
                <a:latin typeface="Montserrat"/>
                <a:ea typeface="Montserrat"/>
                <a:cs typeface="Montserrat"/>
                <a:sym typeface="Montserrat"/>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cxnSp>
        <p:nvCxnSpPr>
          <p:cNvPr id="1813" name="Google Shape;1813;p189"/>
          <p:cNvCxnSpPr/>
          <p:nvPr/>
        </p:nvCxnSpPr>
        <p:spPr>
          <a:xfrm>
            <a:off x="958286" y="1692500"/>
            <a:ext cx="10338300" cy="0"/>
          </a:xfrm>
          <a:prstGeom prst="straightConnector1">
            <a:avLst/>
          </a:prstGeom>
          <a:noFill/>
          <a:ln cap="flat" cmpd="sng" w="38100">
            <a:solidFill>
              <a:schemeClr val="dk1"/>
            </a:solidFill>
            <a:prstDash val="solid"/>
            <a:round/>
            <a:headEnd len="sm" w="sm" type="none"/>
            <a:tailEnd len="sm" w="sm" type="none"/>
          </a:ln>
        </p:spPr>
      </p:cxnSp>
      <p:sp>
        <p:nvSpPr>
          <p:cNvPr id="1814" name="Google Shape;1814;p189"/>
          <p:cNvSpPr txBox="1"/>
          <p:nvPr>
            <p:ph idx="1" type="body"/>
          </p:nvPr>
        </p:nvSpPr>
        <p:spPr>
          <a:xfrm>
            <a:off x="838200" y="2122375"/>
            <a:ext cx="10515600" cy="3969600"/>
          </a:xfrm>
          <a:prstGeom prst="rect">
            <a:avLst/>
          </a:prstGeom>
          <a:noFill/>
          <a:ln>
            <a:noFill/>
          </a:ln>
        </p:spPr>
        <p:txBody>
          <a:bodyPr anchorCtr="0" anchor="t" bIns="121900" lIns="121900" spcFirstLastPara="1" rIns="121900" wrap="square" tIns="121900">
            <a:noAutofit/>
          </a:bodyPr>
          <a:lstStyle>
            <a:lvl1pPr indent="-381000" lvl="0" marL="457200" algn="l">
              <a:lnSpc>
                <a:spcPct val="115000"/>
              </a:lnSpc>
              <a:spcBef>
                <a:spcPts val="0"/>
              </a:spcBef>
              <a:spcAft>
                <a:spcPts val="0"/>
              </a:spcAft>
              <a:buClr>
                <a:srgbClr val="323232"/>
              </a:buClr>
              <a:buSzPts val="2400"/>
              <a:buFont typeface="Source Sans Pro"/>
              <a:buChar char="■"/>
              <a:defRPr sz="2400">
                <a:solidFill>
                  <a:srgbClr val="323232"/>
                </a:solidFill>
                <a:latin typeface="Source Sans Pro"/>
                <a:ea typeface="Source Sans Pro"/>
                <a:cs typeface="Source Sans Pro"/>
                <a:sym typeface="Source Sans Pro"/>
              </a:defRPr>
            </a:lvl1pPr>
            <a:lvl2pPr indent="-349250" lvl="1" marL="9144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2pPr>
            <a:lvl3pPr indent="-349250" lvl="2" marL="13716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3pPr>
            <a:lvl4pPr indent="-349250" lvl="3" marL="18288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4pPr>
            <a:lvl5pPr indent="-349250" lvl="4" marL="22860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5pPr>
            <a:lvl6pPr indent="-349250" lvl="5" marL="27432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6pPr>
            <a:lvl7pPr indent="-349250" lvl="6" marL="32004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7pPr>
            <a:lvl8pPr indent="-349250" lvl="7" marL="36576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8pPr>
            <a:lvl9pPr indent="-349250" lvl="8" marL="4114800" algn="l">
              <a:lnSpc>
                <a:spcPct val="115000"/>
              </a:lnSpc>
              <a:spcBef>
                <a:spcPts val="2100"/>
              </a:spcBef>
              <a:spcAft>
                <a:spcPts val="210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9pPr>
          </a:lstStyle>
          <a:p/>
        </p:txBody>
      </p:sp>
      <p:sp>
        <p:nvSpPr>
          <p:cNvPr id="1815" name="Google Shape;1815;p189"/>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grpSp>
        <p:nvGrpSpPr>
          <p:cNvPr id="1816" name="Google Shape;1816;p189"/>
          <p:cNvGrpSpPr/>
          <p:nvPr/>
        </p:nvGrpSpPr>
        <p:grpSpPr>
          <a:xfrm>
            <a:off x="0" y="5980278"/>
            <a:ext cx="12191479" cy="127050"/>
            <a:chOff x="0" y="9863563"/>
            <a:chExt cx="20104682" cy="209550"/>
          </a:xfrm>
        </p:grpSpPr>
        <p:sp>
          <p:nvSpPr>
            <p:cNvPr id="1817" name="Google Shape;1817;p18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18" name="Google Shape;1818;p18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19" name="Google Shape;1819;p18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20" name="Google Shape;1820;p18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821" name="Google Shape;1821;p189"/>
          <p:cNvGrpSpPr/>
          <p:nvPr/>
        </p:nvGrpSpPr>
        <p:grpSpPr>
          <a:xfrm>
            <a:off x="10472612" y="6300976"/>
            <a:ext cx="1450594" cy="352728"/>
            <a:chOff x="17270138" y="10392506"/>
            <a:chExt cx="2392141" cy="581772"/>
          </a:xfrm>
        </p:grpSpPr>
        <p:grpSp>
          <p:nvGrpSpPr>
            <p:cNvPr id="1822" name="Google Shape;1822;p189"/>
            <p:cNvGrpSpPr/>
            <p:nvPr/>
          </p:nvGrpSpPr>
          <p:grpSpPr>
            <a:xfrm>
              <a:off x="17879688" y="10615449"/>
              <a:ext cx="479402" cy="221678"/>
              <a:chOff x="17879688" y="10615449"/>
              <a:chExt cx="479402" cy="221678"/>
            </a:xfrm>
          </p:grpSpPr>
          <p:pic>
            <p:nvPicPr>
              <p:cNvPr id="1823" name="Google Shape;1823;p18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824" name="Google Shape;1824;p18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825" name="Google Shape;1825;p18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26" name="Google Shape;1826;p18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27" name="Google Shape;1827;p18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828" name="Google Shape;1828;p189"/>
            <p:cNvGrpSpPr/>
            <p:nvPr/>
          </p:nvGrpSpPr>
          <p:grpSpPr>
            <a:xfrm>
              <a:off x="17270138" y="10697205"/>
              <a:ext cx="448309" cy="277073"/>
              <a:chOff x="17270138" y="10697205"/>
              <a:chExt cx="448309" cy="277073"/>
            </a:xfrm>
          </p:grpSpPr>
          <p:sp>
            <p:nvSpPr>
              <p:cNvPr id="1829" name="Google Shape;1829;p18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30" name="Google Shape;1830;p18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31" name="Google Shape;1831;p18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832" name="Google Shape;1832;p18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1">
  <p:cSld name="Title and Content_1_4">
    <p:spTree>
      <p:nvGrpSpPr>
        <p:cNvPr id="1833" name="Shape 1833"/>
        <p:cNvGrpSpPr/>
        <p:nvPr/>
      </p:nvGrpSpPr>
      <p:grpSpPr>
        <a:xfrm>
          <a:off x="0" y="0"/>
          <a:ext cx="0" cy="0"/>
          <a:chOff x="0" y="0"/>
          <a:chExt cx="0" cy="0"/>
        </a:xfrm>
      </p:grpSpPr>
      <p:sp>
        <p:nvSpPr>
          <p:cNvPr id="1834" name="Google Shape;1834;p190"/>
          <p:cNvSpPr/>
          <p:nvPr/>
        </p:nvSpPr>
        <p:spPr>
          <a:xfrm>
            <a:off x="5986150" y="12725"/>
            <a:ext cx="6205800" cy="6858000"/>
          </a:xfrm>
          <a:prstGeom prst="rect">
            <a:avLst/>
          </a:prstGeom>
          <a:solidFill>
            <a:srgbClr val="479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190"/>
          <p:cNvSpPr txBox="1"/>
          <p:nvPr>
            <p:ph idx="1" type="subTitle"/>
          </p:nvPr>
        </p:nvSpPr>
        <p:spPr>
          <a:xfrm>
            <a:off x="1003810" y="214903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800"/>
              <a:buNone/>
              <a:defRPr sz="2000">
                <a:solidFill>
                  <a:srgbClr val="353535"/>
                </a:solidFill>
                <a:latin typeface="Arial"/>
                <a:ea typeface="Arial"/>
                <a:cs typeface="Arial"/>
                <a:sym typeface="Arial"/>
              </a:defRPr>
            </a:lvl1pPr>
            <a:lvl2pPr lvl="1" algn="l">
              <a:lnSpc>
                <a:spcPct val="115000"/>
              </a:lnSpc>
              <a:spcBef>
                <a:spcPts val="0"/>
              </a:spcBef>
              <a:spcAft>
                <a:spcPts val="0"/>
              </a:spcAft>
              <a:buSzPts val="1800"/>
              <a:buNone/>
              <a:defRPr/>
            </a:lvl2pPr>
            <a:lvl3pPr lvl="2" algn="l">
              <a:lnSpc>
                <a:spcPct val="115000"/>
              </a:lnSpc>
              <a:spcBef>
                <a:spcPts val="0"/>
              </a:spcBef>
              <a:spcAft>
                <a:spcPts val="0"/>
              </a:spcAft>
              <a:buSzPts val="1800"/>
              <a:buNone/>
              <a:defRPr/>
            </a:lvl3pPr>
            <a:lvl4pPr lvl="3" algn="l">
              <a:lnSpc>
                <a:spcPct val="115000"/>
              </a:lnSpc>
              <a:spcBef>
                <a:spcPts val="0"/>
              </a:spcBef>
              <a:spcAft>
                <a:spcPts val="0"/>
              </a:spcAft>
              <a:buSzPts val="1800"/>
              <a:buNone/>
              <a:defRPr/>
            </a:lvl4pPr>
            <a:lvl5pPr lvl="4" algn="l">
              <a:lnSpc>
                <a:spcPct val="115000"/>
              </a:lnSpc>
              <a:spcBef>
                <a:spcPts val="0"/>
              </a:spcBef>
              <a:spcAft>
                <a:spcPts val="0"/>
              </a:spcAft>
              <a:buSzPts val="1800"/>
              <a:buNone/>
              <a:defRPr/>
            </a:lvl5pPr>
            <a:lvl6pPr lvl="5" algn="l">
              <a:lnSpc>
                <a:spcPct val="115000"/>
              </a:lnSpc>
              <a:spcBef>
                <a:spcPts val="0"/>
              </a:spcBef>
              <a:spcAft>
                <a:spcPts val="0"/>
              </a:spcAft>
              <a:buSzPts val="1800"/>
              <a:buNone/>
              <a:defRPr/>
            </a:lvl6pPr>
            <a:lvl7pPr lvl="6" algn="l">
              <a:lnSpc>
                <a:spcPct val="115000"/>
              </a:lnSpc>
              <a:spcBef>
                <a:spcPts val="0"/>
              </a:spcBef>
              <a:spcAft>
                <a:spcPts val="0"/>
              </a:spcAft>
              <a:buSzPts val="1800"/>
              <a:buNone/>
              <a:defRPr/>
            </a:lvl7pPr>
            <a:lvl8pPr lvl="7" algn="l">
              <a:lnSpc>
                <a:spcPct val="115000"/>
              </a:lnSpc>
              <a:spcBef>
                <a:spcPts val="0"/>
              </a:spcBef>
              <a:spcAft>
                <a:spcPts val="0"/>
              </a:spcAft>
              <a:buSzPts val="1800"/>
              <a:buNone/>
              <a:defRPr/>
            </a:lvl8pPr>
            <a:lvl9pPr lvl="8" algn="l">
              <a:lnSpc>
                <a:spcPct val="115000"/>
              </a:lnSpc>
              <a:spcBef>
                <a:spcPts val="0"/>
              </a:spcBef>
              <a:spcAft>
                <a:spcPts val="0"/>
              </a:spcAft>
              <a:buSzPts val="1800"/>
              <a:buNone/>
              <a:defRPr/>
            </a:lvl9pPr>
          </a:lstStyle>
          <a:p/>
        </p:txBody>
      </p:sp>
      <p:sp>
        <p:nvSpPr>
          <p:cNvPr id="1836" name="Google Shape;1836;p190"/>
          <p:cNvSpPr txBox="1"/>
          <p:nvPr>
            <p:ph idx="2" type="body"/>
          </p:nvPr>
        </p:nvSpPr>
        <p:spPr>
          <a:xfrm>
            <a:off x="1003810" y="2608031"/>
            <a:ext cx="4240800" cy="1192200"/>
          </a:xfrm>
          <a:prstGeom prst="rect">
            <a:avLst/>
          </a:prstGeom>
          <a:noFill/>
          <a:ln>
            <a:noFill/>
          </a:ln>
        </p:spPr>
        <p:txBody>
          <a:bodyPr anchorCtr="0" anchor="t" bIns="91425" lIns="91425" spcFirstLastPara="1" rIns="91425" wrap="square" tIns="91425">
            <a:noAutofit/>
          </a:bodyPr>
          <a:lstStyle>
            <a:lvl1pPr indent="-342900" lvl="0" marL="457200" algn="l">
              <a:lnSpc>
                <a:spcPct val="115000"/>
              </a:lnSpc>
              <a:spcBef>
                <a:spcPts val="0"/>
              </a:spcBef>
              <a:spcAft>
                <a:spcPts val="0"/>
              </a:spcAft>
              <a:buClr>
                <a:srgbClr val="363636"/>
              </a:buClr>
              <a:buSzPts val="1800"/>
              <a:buChar char="■"/>
              <a:defRPr>
                <a:solidFill>
                  <a:srgbClr val="363636"/>
                </a:solidFill>
              </a:defRPr>
            </a:lvl1pPr>
            <a:lvl2pPr indent="-342900" lvl="1" marL="914400" algn="l">
              <a:lnSpc>
                <a:spcPct val="115000"/>
              </a:lnSpc>
              <a:spcBef>
                <a:spcPts val="0"/>
              </a:spcBef>
              <a:spcAft>
                <a:spcPts val="0"/>
              </a:spcAft>
              <a:buClr>
                <a:srgbClr val="363636"/>
              </a:buClr>
              <a:buSzPts val="1800"/>
              <a:buChar char="□"/>
              <a:defRPr>
                <a:solidFill>
                  <a:srgbClr val="363636"/>
                </a:solidFill>
              </a:defRPr>
            </a:lvl2pPr>
            <a:lvl3pPr indent="-342900" lvl="2" marL="1371600" algn="l">
              <a:lnSpc>
                <a:spcPct val="115000"/>
              </a:lnSpc>
              <a:spcBef>
                <a:spcPts val="0"/>
              </a:spcBef>
              <a:spcAft>
                <a:spcPts val="0"/>
              </a:spcAft>
              <a:buClr>
                <a:srgbClr val="363636"/>
              </a:buClr>
              <a:buSzPts val="1800"/>
              <a:buChar char="■"/>
              <a:defRPr>
                <a:solidFill>
                  <a:srgbClr val="363636"/>
                </a:solidFill>
              </a:defRPr>
            </a:lvl3pPr>
            <a:lvl4pPr indent="-342900" lvl="3" marL="1828800" algn="l">
              <a:lnSpc>
                <a:spcPct val="115000"/>
              </a:lnSpc>
              <a:spcBef>
                <a:spcPts val="0"/>
              </a:spcBef>
              <a:spcAft>
                <a:spcPts val="0"/>
              </a:spcAft>
              <a:buClr>
                <a:srgbClr val="363636"/>
              </a:buClr>
              <a:buSzPts val="1800"/>
              <a:buChar char="■"/>
              <a:defRPr>
                <a:solidFill>
                  <a:srgbClr val="363636"/>
                </a:solidFill>
              </a:defRPr>
            </a:lvl4pPr>
            <a:lvl5pPr indent="-342900" lvl="4" marL="2286000" algn="l">
              <a:lnSpc>
                <a:spcPct val="115000"/>
              </a:lnSpc>
              <a:spcBef>
                <a:spcPts val="0"/>
              </a:spcBef>
              <a:spcAft>
                <a:spcPts val="0"/>
              </a:spcAft>
              <a:buClr>
                <a:srgbClr val="363636"/>
              </a:buClr>
              <a:buSzPts val="1800"/>
              <a:buChar char="□"/>
              <a:defRPr>
                <a:solidFill>
                  <a:srgbClr val="363636"/>
                </a:solidFill>
              </a:defRPr>
            </a:lvl5pPr>
            <a:lvl6pPr indent="-342900" lvl="5" marL="2743200" algn="l">
              <a:lnSpc>
                <a:spcPct val="115000"/>
              </a:lnSpc>
              <a:spcBef>
                <a:spcPts val="0"/>
              </a:spcBef>
              <a:spcAft>
                <a:spcPts val="0"/>
              </a:spcAft>
              <a:buClr>
                <a:srgbClr val="363636"/>
              </a:buClr>
              <a:buSzPts val="1800"/>
              <a:buChar char="■"/>
              <a:defRPr>
                <a:solidFill>
                  <a:srgbClr val="363636"/>
                </a:solidFill>
              </a:defRPr>
            </a:lvl6pPr>
            <a:lvl7pPr indent="-342900" lvl="6" marL="3200400" algn="l">
              <a:lnSpc>
                <a:spcPct val="115000"/>
              </a:lnSpc>
              <a:spcBef>
                <a:spcPts val="0"/>
              </a:spcBef>
              <a:spcAft>
                <a:spcPts val="0"/>
              </a:spcAft>
              <a:buClr>
                <a:srgbClr val="363636"/>
              </a:buClr>
              <a:buSzPts val="1800"/>
              <a:buChar char="■"/>
              <a:defRPr>
                <a:solidFill>
                  <a:srgbClr val="363636"/>
                </a:solidFill>
              </a:defRPr>
            </a:lvl7pPr>
            <a:lvl8pPr indent="-342900" lvl="7" marL="3657600" algn="l">
              <a:lnSpc>
                <a:spcPct val="115000"/>
              </a:lnSpc>
              <a:spcBef>
                <a:spcPts val="0"/>
              </a:spcBef>
              <a:spcAft>
                <a:spcPts val="0"/>
              </a:spcAft>
              <a:buClr>
                <a:srgbClr val="363636"/>
              </a:buClr>
              <a:buSzPts val="1800"/>
              <a:buChar char="□"/>
              <a:defRPr>
                <a:solidFill>
                  <a:srgbClr val="363636"/>
                </a:solidFill>
              </a:defRPr>
            </a:lvl8pPr>
            <a:lvl9pPr indent="-342900" lvl="8" marL="4114800" algn="l">
              <a:lnSpc>
                <a:spcPct val="115000"/>
              </a:lnSpc>
              <a:spcBef>
                <a:spcPts val="0"/>
              </a:spcBef>
              <a:spcAft>
                <a:spcPts val="0"/>
              </a:spcAft>
              <a:buClr>
                <a:srgbClr val="363636"/>
              </a:buClr>
              <a:buSzPts val="1800"/>
              <a:buChar char="■"/>
              <a:defRPr>
                <a:solidFill>
                  <a:srgbClr val="363636"/>
                </a:solidFill>
              </a:defRPr>
            </a:lvl9pPr>
          </a:lstStyle>
          <a:p/>
        </p:txBody>
      </p:sp>
      <p:sp>
        <p:nvSpPr>
          <p:cNvPr id="1837" name="Google Shape;1837;p190"/>
          <p:cNvSpPr txBox="1"/>
          <p:nvPr>
            <p:ph idx="3" type="subTitle"/>
          </p:nvPr>
        </p:nvSpPr>
        <p:spPr>
          <a:xfrm>
            <a:off x="7090050" y="2165192"/>
            <a:ext cx="4170900" cy="29031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800"/>
              <a:buNone/>
              <a:defRPr sz="2000">
                <a:solidFill>
                  <a:srgbClr val="FFFFFF"/>
                </a:solidFill>
                <a:latin typeface="Arial"/>
                <a:ea typeface="Arial"/>
                <a:cs typeface="Arial"/>
                <a:sym typeface="Arial"/>
              </a:defRPr>
            </a:lvl1pPr>
            <a:lvl2pPr lvl="1" algn="l">
              <a:lnSpc>
                <a:spcPct val="115000"/>
              </a:lnSpc>
              <a:spcBef>
                <a:spcPts val="0"/>
              </a:spcBef>
              <a:spcAft>
                <a:spcPts val="0"/>
              </a:spcAft>
              <a:buSzPts val="1800"/>
              <a:buNone/>
              <a:defRPr>
                <a:solidFill>
                  <a:srgbClr val="FFFFFF"/>
                </a:solidFill>
              </a:defRPr>
            </a:lvl2pPr>
            <a:lvl3pPr lvl="2" algn="l">
              <a:lnSpc>
                <a:spcPct val="115000"/>
              </a:lnSpc>
              <a:spcBef>
                <a:spcPts val="0"/>
              </a:spcBef>
              <a:spcAft>
                <a:spcPts val="0"/>
              </a:spcAft>
              <a:buSzPts val="1800"/>
              <a:buNone/>
              <a:defRPr>
                <a:solidFill>
                  <a:srgbClr val="FFFFFF"/>
                </a:solidFill>
              </a:defRPr>
            </a:lvl3pPr>
            <a:lvl4pPr lvl="3" algn="l">
              <a:lnSpc>
                <a:spcPct val="115000"/>
              </a:lnSpc>
              <a:spcBef>
                <a:spcPts val="0"/>
              </a:spcBef>
              <a:spcAft>
                <a:spcPts val="0"/>
              </a:spcAft>
              <a:buSzPts val="1800"/>
              <a:buNone/>
              <a:defRPr>
                <a:solidFill>
                  <a:srgbClr val="FFFFFF"/>
                </a:solidFill>
              </a:defRPr>
            </a:lvl4pPr>
            <a:lvl5pPr lvl="4" algn="l">
              <a:lnSpc>
                <a:spcPct val="115000"/>
              </a:lnSpc>
              <a:spcBef>
                <a:spcPts val="0"/>
              </a:spcBef>
              <a:spcAft>
                <a:spcPts val="0"/>
              </a:spcAft>
              <a:buSzPts val="1800"/>
              <a:buNone/>
              <a:defRPr>
                <a:solidFill>
                  <a:srgbClr val="FFFFFF"/>
                </a:solidFill>
              </a:defRPr>
            </a:lvl5pPr>
            <a:lvl6pPr lvl="5" algn="l">
              <a:lnSpc>
                <a:spcPct val="115000"/>
              </a:lnSpc>
              <a:spcBef>
                <a:spcPts val="0"/>
              </a:spcBef>
              <a:spcAft>
                <a:spcPts val="0"/>
              </a:spcAft>
              <a:buSzPts val="1800"/>
              <a:buNone/>
              <a:defRPr>
                <a:solidFill>
                  <a:srgbClr val="FFFFFF"/>
                </a:solidFill>
              </a:defRPr>
            </a:lvl6pPr>
            <a:lvl7pPr lvl="6" algn="l">
              <a:lnSpc>
                <a:spcPct val="115000"/>
              </a:lnSpc>
              <a:spcBef>
                <a:spcPts val="0"/>
              </a:spcBef>
              <a:spcAft>
                <a:spcPts val="0"/>
              </a:spcAft>
              <a:buSzPts val="1800"/>
              <a:buNone/>
              <a:defRPr>
                <a:solidFill>
                  <a:srgbClr val="FFFFFF"/>
                </a:solidFill>
              </a:defRPr>
            </a:lvl7pPr>
            <a:lvl8pPr lvl="7" algn="l">
              <a:lnSpc>
                <a:spcPct val="115000"/>
              </a:lnSpc>
              <a:spcBef>
                <a:spcPts val="0"/>
              </a:spcBef>
              <a:spcAft>
                <a:spcPts val="0"/>
              </a:spcAft>
              <a:buSzPts val="1800"/>
              <a:buNone/>
              <a:defRPr>
                <a:solidFill>
                  <a:srgbClr val="FFFFFF"/>
                </a:solidFill>
              </a:defRPr>
            </a:lvl8pPr>
            <a:lvl9pPr lvl="8" algn="l">
              <a:lnSpc>
                <a:spcPct val="115000"/>
              </a:lnSpc>
              <a:spcBef>
                <a:spcPts val="0"/>
              </a:spcBef>
              <a:spcAft>
                <a:spcPts val="0"/>
              </a:spcAft>
              <a:buSzPts val="1800"/>
              <a:buNone/>
              <a:defRPr>
                <a:solidFill>
                  <a:srgbClr val="FFFFFF"/>
                </a:solidFill>
              </a:defRPr>
            </a:lvl9pPr>
          </a:lstStyle>
          <a:p/>
        </p:txBody>
      </p:sp>
      <p:sp>
        <p:nvSpPr>
          <p:cNvPr id="1838" name="Google Shape;1838;p190"/>
          <p:cNvSpPr txBox="1"/>
          <p:nvPr>
            <p:ph idx="4" type="body"/>
          </p:nvPr>
        </p:nvSpPr>
        <p:spPr>
          <a:xfrm>
            <a:off x="7055110" y="2624181"/>
            <a:ext cx="4240800" cy="1192200"/>
          </a:xfrm>
          <a:prstGeom prst="rect">
            <a:avLst/>
          </a:prstGeom>
          <a:noFill/>
          <a:ln>
            <a:noFill/>
          </a:ln>
        </p:spPr>
        <p:txBody>
          <a:bodyPr anchorCtr="0" anchor="t" bIns="91425" lIns="91425" spcFirstLastPara="1" rIns="91425" wrap="square" tIns="91425">
            <a:noAutofit/>
          </a:bodyPr>
          <a:lstStyle>
            <a:lvl1pPr indent="-342900" lvl="0" marL="457200" algn="l">
              <a:lnSpc>
                <a:spcPct val="115000"/>
              </a:lnSpc>
              <a:spcBef>
                <a:spcPts val="0"/>
              </a:spcBef>
              <a:spcAft>
                <a:spcPts val="0"/>
              </a:spcAft>
              <a:buClr>
                <a:srgbClr val="FFFFFF"/>
              </a:buClr>
              <a:buSzPts val="1800"/>
              <a:buChar char="■"/>
              <a:defRPr>
                <a:solidFill>
                  <a:srgbClr val="FFFFFF"/>
                </a:solidFill>
              </a:defRPr>
            </a:lvl1pPr>
            <a:lvl2pPr indent="-342900" lvl="1" marL="914400" algn="l">
              <a:lnSpc>
                <a:spcPct val="115000"/>
              </a:lnSpc>
              <a:spcBef>
                <a:spcPts val="0"/>
              </a:spcBef>
              <a:spcAft>
                <a:spcPts val="0"/>
              </a:spcAft>
              <a:buClr>
                <a:srgbClr val="FFFFFF"/>
              </a:buClr>
              <a:buSzPts val="1800"/>
              <a:buChar char="□"/>
              <a:defRPr>
                <a:solidFill>
                  <a:srgbClr val="FFFFFF"/>
                </a:solidFill>
              </a:defRPr>
            </a:lvl2pPr>
            <a:lvl3pPr indent="-342900" lvl="2" marL="1371600" algn="l">
              <a:lnSpc>
                <a:spcPct val="115000"/>
              </a:lnSpc>
              <a:spcBef>
                <a:spcPts val="0"/>
              </a:spcBef>
              <a:spcAft>
                <a:spcPts val="0"/>
              </a:spcAft>
              <a:buClr>
                <a:srgbClr val="FFFFFF"/>
              </a:buClr>
              <a:buSzPts val="1800"/>
              <a:buChar char="■"/>
              <a:defRPr>
                <a:solidFill>
                  <a:srgbClr val="FFFFFF"/>
                </a:solidFill>
              </a:defRPr>
            </a:lvl3pPr>
            <a:lvl4pPr indent="-342900" lvl="3" marL="1828800" algn="l">
              <a:lnSpc>
                <a:spcPct val="115000"/>
              </a:lnSpc>
              <a:spcBef>
                <a:spcPts val="0"/>
              </a:spcBef>
              <a:spcAft>
                <a:spcPts val="0"/>
              </a:spcAft>
              <a:buClr>
                <a:srgbClr val="FFFFFF"/>
              </a:buClr>
              <a:buSzPts val="1800"/>
              <a:buChar char="■"/>
              <a:defRPr>
                <a:solidFill>
                  <a:srgbClr val="FFFFFF"/>
                </a:solidFill>
              </a:defRPr>
            </a:lvl4pPr>
            <a:lvl5pPr indent="-342900" lvl="4" marL="2286000" algn="l">
              <a:lnSpc>
                <a:spcPct val="115000"/>
              </a:lnSpc>
              <a:spcBef>
                <a:spcPts val="0"/>
              </a:spcBef>
              <a:spcAft>
                <a:spcPts val="0"/>
              </a:spcAft>
              <a:buClr>
                <a:srgbClr val="FFFFFF"/>
              </a:buClr>
              <a:buSzPts val="1800"/>
              <a:buChar char="□"/>
              <a:defRPr>
                <a:solidFill>
                  <a:srgbClr val="FFFFFF"/>
                </a:solidFill>
              </a:defRPr>
            </a:lvl5pPr>
            <a:lvl6pPr indent="-342900" lvl="5" marL="2743200" algn="l">
              <a:lnSpc>
                <a:spcPct val="115000"/>
              </a:lnSpc>
              <a:spcBef>
                <a:spcPts val="0"/>
              </a:spcBef>
              <a:spcAft>
                <a:spcPts val="0"/>
              </a:spcAft>
              <a:buClr>
                <a:srgbClr val="FFFFFF"/>
              </a:buClr>
              <a:buSzPts val="1800"/>
              <a:buChar char="■"/>
              <a:defRPr>
                <a:solidFill>
                  <a:srgbClr val="FFFFFF"/>
                </a:solidFill>
              </a:defRPr>
            </a:lvl6pPr>
            <a:lvl7pPr indent="-342900" lvl="6" marL="3200400" algn="l">
              <a:lnSpc>
                <a:spcPct val="115000"/>
              </a:lnSpc>
              <a:spcBef>
                <a:spcPts val="0"/>
              </a:spcBef>
              <a:spcAft>
                <a:spcPts val="0"/>
              </a:spcAft>
              <a:buClr>
                <a:srgbClr val="FFFFFF"/>
              </a:buClr>
              <a:buSzPts val="1800"/>
              <a:buChar char="■"/>
              <a:defRPr>
                <a:solidFill>
                  <a:srgbClr val="FFFFFF"/>
                </a:solidFill>
              </a:defRPr>
            </a:lvl7pPr>
            <a:lvl8pPr indent="-342900" lvl="7" marL="3657600" algn="l">
              <a:lnSpc>
                <a:spcPct val="115000"/>
              </a:lnSpc>
              <a:spcBef>
                <a:spcPts val="0"/>
              </a:spcBef>
              <a:spcAft>
                <a:spcPts val="0"/>
              </a:spcAft>
              <a:buClr>
                <a:srgbClr val="FFFFFF"/>
              </a:buClr>
              <a:buSzPts val="1800"/>
              <a:buChar char="□"/>
              <a:defRPr>
                <a:solidFill>
                  <a:srgbClr val="FFFFFF"/>
                </a:solidFill>
              </a:defRPr>
            </a:lvl8pPr>
            <a:lvl9pPr indent="-342900" lvl="8" marL="4114800" algn="l">
              <a:lnSpc>
                <a:spcPct val="115000"/>
              </a:lnSpc>
              <a:spcBef>
                <a:spcPts val="0"/>
              </a:spcBef>
              <a:spcAft>
                <a:spcPts val="0"/>
              </a:spcAft>
              <a:buClr>
                <a:srgbClr val="FFFFFF"/>
              </a:buClr>
              <a:buSzPts val="1800"/>
              <a:buChar char="■"/>
              <a:defRPr>
                <a:solidFill>
                  <a:srgbClr val="FFFFFF"/>
                </a:solidFill>
              </a:defRPr>
            </a:lvl9pPr>
          </a:lstStyle>
          <a:p/>
        </p:txBody>
      </p:sp>
      <p:sp>
        <p:nvSpPr>
          <p:cNvPr id="1839" name="Google Shape;1839;p190"/>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indent="0" lvl="0"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1pPr>
            <a:lvl2pPr indent="0" lvl="1"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2pPr>
            <a:lvl3pPr indent="0" lvl="2"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3pPr>
            <a:lvl4pPr indent="0" lvl="3"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4pPr>
            <a:lvl5pPr indent="0" lvl="4"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5pPr>
            <a:lvl6pPr indent="0" lvl="5"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6pPr>
            <a:lvl7pPr indent="0" lvl="6"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7pPr>
            <a:lvl8pPr indent="0" lvl="7"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8pPr>
            <a:lvl9pPr indent="0" lvl="8"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US"/>
              <a:t>‹#›</a:t>
            </a:fld>
            <a:endParaRPr/>
          </a:p>
        </p:txBody>
      </p:sp>
      <p:sp>
        <p:nvSpPr>
          <p:cNvPr id="1840" name="Google Shape;1840;p190"/>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algn="l">
              <a:lnSpc>
                <a:spcPct val="100000"/>
              </a:lnSpc>
              <a:spcBef>
                <a:spcPts val="0"/>
              </a:spcBef>
              <a:spcAft>
                <a:spcPts val="0"/>
              </a:spcAft>
              <a:buClr>
                <a:schemeClr val="dk2"/>
              </a:buClr>
              <a:buSzPts val="1400"/>
              <a:buFont typeface="Arial"/>
              <a:buNone/>
              <a:defRPr i="0" sz="3000" u="none" cap="none" strike="noStrike">
                <a:solidFill>
                  <a:schemeClr val="dk2"/>
                </a:solidFill>
                <a:latin typeface="Arial"/>
                <a:ea typeface="Arial"/>
                <a:cs typeface="Arial"/>
                <a:sym typeface="Arial"/>
              </a:defRPr>
            </a:lvl1pPr>
            <a:lvl2pPr lvl="1" algn="l">
              <a:lnSpc>
                <a:spcPct val="100000"/>
              </a:lnSpc>
              <a:spcBef>
                <a:spcPts val="0"/>
              </a:spcBef>
              <a:spcAft>
                <a:spcPts val="0"/>
              </a:spcAft>
              <a:buSzPts val="1400"/>
              <a:buFont typeface="Arial"/>
              <a:buNone/>
              <a:defRPr sz="1800">
                <a:latin typeface="Arial"/>
                <a:ea typeface="Arial"/>
                <a:cs typeface="Arial"/>
                <a:sym typeface="Arial"/>
              </a:defRPr>
            </a:lvl2pPr>
            <a:lvl3pPr lvl="2" algn="l">
              <a:lnSpc>
                <a:spcPct val="100000"/>
              </a:lnSpc>
              <a:spcBef>
                <a:spcPts val="0"/>
              </a:spcBef>
              <a:spcAft>
                <a:spcPts val="0"/>
              </a:spcAft>
              <a:buSzPts val="1400"/>
              <a:buFont typeface="Arial"/>
              <a:buNone/>
              <a:defRPr sz="1800">
                <a:latin typeface="Arial"/>
                <a:ea typeface="Arial"/>
                <a:cs typeface="Arial"/>
                <a:sym typeface="Arial"/>
              </a:defRPr>
            </a:lvl3pPr>
            <a:lvl4pPr lvl="3" algn="l">
              <a:lnSpc>
                <a:spcPct val="100000"/>
              </a:lnSpc>
              <a:spcBef>
                <a:spcPts val="0"/>
              </a:spcBef>
              <a:spcAft>
                <a:spcPts val="0"/>
              </a:spcAft>
              <a:buSzPts val="1400"/>
              <a:buFont typeface="Arial"/>
              <a:buNone/>
              <a:defRPr sz="1800">
                <a:latin typeface="Arial"/>
                <a:ea typeface="Arial"/>
                <a:cs typeface="Arial"/>
                <a:sym typeface="Arial"/>
              </a:defRPr>
            </a:lvl4pPr>
            <a:lvl5pPr lvl="4" algn="l">
              <a:lnSpc>
                <a:spcPct val="100000"/>
              </a:lnSpc>
              <a:spcBef>
                <a:spcPts val="0"/>
              </a:spcBef>
              <a:spcAft>
                <a:spcPts val="0"/>
              </a:spcAft>
              <a:buSzPts val="1400"/>
              <a:buFont typeface="Arial"/>
              <a:buNone/>
              <a:defRPr sz="1800">
                <a:latin typeface="Arial"/>
                <a:ea typeface="Arial"/>
                <a:cs typeface="Arial"/>
                <a:sym typeface="Arial"/>
              </a:defRPr>
            </a:lvl5pPr>
            <a:lvl6pPr lvl="5" algn="l">
              <a:lnSpc>
                <a:spcPct val="100000"/>
              </a:lnSpc>
              <a:spcBef>
                <a:spcPts val="0"/>
              </a:spcBef>
              <a:spcAft>
                <a:spcPts val="0"/>
              </a:spcAft>
              <a:buSzPts val="1400"/>
              <a:buFont typeface="Arial"/>
              <a:buNone/>
              <a:defRPr sz="1800">
                <a:latin typeface="Arial"/>
                <a:ea typeface="Arial"/>
                <a:cs typeface="Arial"/>
                <a:sym typeface="Arial"/>
              </a:defRPr>
            </a:lvl6pPr>
            <a:lvl7pPr lvl="6" algn="l">
              <a:lnSpc>
                <a:spcPct val="100000"/>
              </a:lnSpc>
              <a:spcBef>
                <a:spcPts val="0"/>
              </a:spcBef>
              <a:spcAft>
                <a:spcPts val="0"/>
              </a:spcAft>
              <a:buSzPts val="1400"/>
              <a:buFont typeface="Arial"/>
              <a:buNone/>
              <a:defRPr sz="1800">
                <a:latin typeface="Arial"/>
                <a:ea typeface="Arial"/>
                <a:cs typeface="Arial"/>
                <a:sym typeface="Arial"/>
              </a:defRPr>
            </a:lvl7pPr>
            <a:lvl8pPr lvl="7" algn="l">
              <a:lnSpc>
                <a:spcPct val="100000"/>
              </a:lnSpc>
              <a:spcBef>
                <a:spcPts val="0"/>
              </a:spcBef>
              <a:spcAft>
                <a:spcPts val="0"/>
              </a:spcAft>
              <a:buSzPts val="1400"/>
              <a:buFont typeface="Arial"/>
              <a:buNone/>
              <a:defRPr sz="1800">
                <a:latin typeface="Arial"/>
                <a:ea typeface="Arial"/>
                <a:cs typeface="Arial"/>
                <a:sym typeface="Arial"/>
              </a:defRPr>
            </a:lvl8pPr>
            <a:lvl9pPr lvl="8" algn="l">
              <a:lnSpc>
                <a:spcPct val="100000"/>
              </a:lnSpc>
              <a:spcBef>
                <a:spcPts val="0"/>
              </a:spcBef>
              <a:spcAft>
                <a:spcPts val="0"/>
              </a:spcAft>
              <a:buSzPts val="1400"/>
              <a:buFont typeface="Arial"/>
              <a:buNone/>
              <a:defRPr sz="1800">
                <a:latin typeface="Arial"/>
                <a:ea typeface="Arial"/>
                <a:cs typeface="Arial"/>
                <a:sym typeface="Arial"/>
              </a:defRPr>
            </a:lvl9pPr>
          </a:lstStyle>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1">
  <p:cSld name="Title and Content_6">
    <p:spTree>
      <p:nvGrpSpPr>
        <p:cNvPr id="1841" name="Shape 1841"/>
        <p:cNvGrpSpPr/>
        <p:nvPr/>
      </p:nvGrpSpPr>
      <p:grpSpPr>
        <a:xfrm>
          <a:off x="0" y="0"/>
          <a:ext cx="0" cy="0"/>
          <a:chOff x="0" y="0"/>
          <a:chExt cx="0" cy="0"/>
        </a:xfrm>
      </p:grpSpPr>
      <p:graphicFrame>
        <p:nvGraphicFramePr>
          <p:cNvPr id="1842" name="Google Shape;1842;p191"/>
          <p:cNvGraphicFramePr/>
          <p:nvPr/>
        </p:nvGraphicFramePr>
        <p:xfrm>
          <a:off x="0" y="0"/>
          <a:ext cx="3000000" cy="3000000"/>
        </p:xfrm>
        <a:graphic>
          <a:graphicData uri="http://schemas.openxmlformats.org/drawingml/2006/table">
            <a:tbl>
              <a:tblPr>
                <a:noFill/>
                <a:tableStyleId>{C570C598-1E34-4FF4-8023-93558F6BBD3F}</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843" name="Google Shape;1843;p191"/>
          <p:cNvSpPr txBox="1"/>
          <p:nvPr>
            <p:ph idx="1" type="subTitle"/>
          </p:nvPr>
        </p:nvSpPr>
        <p:spPr>
          <a:xfrm>
            <a:off x="1399360" y="17108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844" name="Google Shape;1844;p191"/>
          <p:cNvSpPr txBox="1"/>
          <p:nvPr>
            <p:ph idx="2" type="body"/>
          </p:nvPr>
        </p:nvSpPr>
        <p:spPr>
          <a:xfrm>
            <a:off x="1399360" y="21698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845" name="Google Shape;1845;p191"/>
          <p:cNvCxnSpPr/>
          <p:nvPr/>
        </p:nvCxnSpPr>
        <p:spPr>
          <a:xfrm>
            <a:off x="1148533" y="1792207"/>
            <a:ext cx="0" cy="1678500"/>
          </a:xfrm>
          <a:prstGeom prst="straightConnector1">
            <a:avLst/>
          </a:prstGeom>
          <a:noFill/>
          <a:ln cap="flat" cmpd="sng" w="38100">
            <a:solidFill>
              <a:srgbClr val="E07838"/>
            </a:solidFill>
            <a:prstDash val="solid"/>
            <a:round/>
            <a:headEnd len="sm" w="sm" type="none"/>
            <a:tailEnd len="sm" w="sm" type="none"/>
          </a:ln>
        </p:spPr>
      </p:cxnSp>
      <p:sp>
        <p:nvSpPr>
          <p:cNvPr id="1846" name="Google Shape;1846;p191"/>
          <p:cNvSpPr txBox="1"/>
          <p:nvPr>
            <p:ph idx="3" type="subTitle"/>
          </p:nvPr>
        </p:nvSpPr>
        <p:spPr>
          <a:xfrm>
            <a:off x="1399360" y="38690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847" name="Google Shape;1847;p191"/>
          <p:cNvSpPr txBox="1"/>
          <p:nvPr>
            <p:ph idx="4" type="body"/>
          </p:nvPr>
        </p:nvSpPr>
        <p:spPr>
          <a:xfrm>
            <a:off x="1399360" y="43280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848" name="Google Shape;1848;p191"/>
          <p:cNvCxnSpPr/>
          <p:nvPr/>
        </p:nvCxnSpPr>
        <p:spPr>
          <a:xfrm>
            <a:off x="1148533" y="3950407"/>
            <a:ext cx="0" cy="1678500"/>
          </a:xfrm>
          <a:prstGeom prst="straightConnector1">
            <a:avLst/>
          </a:prstGeom>
          <a:noFill/>
          <a:ln cap="flat" cmpd="sng" w="38100">
            <a:solidFill>
              <a:srgbClr val="E07838"/>
            </a:solidFill>
            <a:prstDash val="solid"/>
            <a:round/>
            <a:headEnd len="sm" w="sm" type="none"/>
            <a:tailEnd len="sm" w="sm" type="none"/>
          </a:ln>
        </p:spPr>
      </p:cxnSp>
      <p:sp>
        <p:nvSpPr>
          <p:cNvPr id="1849" name="Google Shape;1849;p191"/>
          <p:cNvSpPr txBox="1"/>
          <p:nvPr>
            <p:ph idx="5" type="subTitle"/>
          </p:nvPr>
        </p:nvSpPr>
        <p:spPr>
          <a:xfrm>
            <a:off x="6409960" y="17108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850" name="Google Shape;1850;p191"/>
          <p:cNvSpPr txBox="1"/>
          <p:nvPr>
            <p:ph idx="6" type="body"/>
          </p:nvPr>
        </p:nvSpPr>
        <p:spPr>
          <a:xfrm>
            <a:off x="6409960" y="21698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851" name="Google Shape;1851;p191"/>
          <p:cNvCxnSpPr/>
          <p:nvPr/>
        </p:nvCxnSpPr>
        <p:spPr>
          <a:xfrm>
            <a:off x="6159133" y="1792207"/>
            <a:ext cx="0" cy="1678500"/>
          </a:xfrm>
          <a:prstGeom prst="straightConnector1">
            <a:avLst/>
          </a:prstGeom>
          <a:noFill/>
          <a:ln cap="flat" cmpd="sng" w="38100">
            <a:solidFill>
              <a:srgbClr val="E07838"/>
            </a:solidFill>
            <a:prstDash val="solid"/>
            <a:round/>
            <a:headEnd len="sm" w="sm" type="none"/>
            <a:tailEnd len="sm" w="sm" type="none"/>
          </a:ln>
        </p:spPr>
      </p:cxnSp>
      <p:sp>
        <p:nvSpPr>
          <p:cNvPr id="1852" name="Google Shape;1852;p191"/>
          <p:cNvSpPr txBox="1"/>
          <p:nvPr>
            <p:ph idx="7" type="subTitle"/>
          </p:nvPr>
        </p:nvSpPr>
        <p:spPr>
          <a:xfrm>
            <a:off x="6409960" y="38690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853" name="Google Shape;1853;p191"/>
          <p:cNvSpPr txBox="1"/>
          <p:nvPr>
            <p:ph idx="8" type="body"/>
          </p:nvPr>
        </p:nvSpPr>
        <p:spPr>
          <a:xfrm>
            <a:off x="6409960" y="43280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854" name="Google Shape;1854;p191"/>
          <p:cNvCxnSpPr/>
          <p:nvPr/>
        </p:nvCxnSpPr>
        <p:spPr>
          <a:xfrm>
            <a:off x="6159133" y="3950407"/>
            <a:ext cx="0" cy="1678500"/>
          </a:xfrm>
          <a:prstGeom prst="straightConnector1">
            <a:avLst/>
          </a:prstGeom>
          <a:noFill/>
          <a:ln cap="flat" cmpd="sng" w="38100">
            <a:solidFill>
              <a:srgbClr val="E07838"/>
            </a:solidFill>
            <a:prstDash val="solid"/>
            <a:round/>
            <a:headEnd len="sm" w="sm" type="none"/>
            <a:tailEnd len="sm" w="sm" type="none"/>
          </a:ln>
        </p:spPr>
      </p:cxnSp>
      <p:sp>
        <p:nvSpPr>
          <p:cNvPr id="1855" name="Google Shape;1855;p19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lnSpc>
                <a:spcPct val="100000"/>
              </a:lnSpc>
              <a:spcBef>
                <a:spcPts val="0"/>
              </a:spcBef>
              <a:spcAft>
                <a:spcPts val="0"/>
              </a:spcAft>
              <a:buClr>
                <a:schemeClr val="dk2"/>
              </a:buClr>
              <a:buSzPts val="1500"/>
              <a:buFont typeface="Muli"/>
              <a:buNone/>
              <a:defRPr i="0" sz="3100" u="none" cap="none" strike="noStrike">
                <a:solidFill>
                  <a:schemeClr val="dk2"/>
                </a:solidFill>
                <a:latin typeface="Muli"/>
                <a:ea typeface="Muli"/>
                <a:cs typeface="Muli"/>
                <a:sym typeface="Muli"/>
              </a:defRPr>
            </a:lvl1pPr>
            <a:lvl2pPr lvl="1" algn="l">
              <a:lnSpc>
                <a:spcPct val="100000"/>
              </a:lnSpc>
              <a:spcBef>
                <a:spcPts val="0"/>
              </a:spcBef>
              <a:spcAft>
                <a:spcPts val="0"/>
              </a:spcAft>
              <a:buSzPts val="1500"/>
              <a:buFont typeface="Muli"/>
              <a:buNone/>
              <a:defRPr sz="1900">
                <a:latin typeface="Muli"/>
                <a:ea typeface="Muli"/>
                <a:cs typeface="Muli"/>
                <a:sym typeface="Muli"/>
              </a:defRPr>
            </a:lvl2pPr>
            <a:lvl3pPr lvl="2" algn="l">
              <a:lnSpc>
                <a:spcPct val="100000"/>
              </a:lnSpc>
              <a:spcBef>
                <a:spcPts val="0"/>
              </a:spcBef>
              <a:spcAft>
                <a:spcPts val="0"/>
              </a:spcAft>
              <a:buSzPts val="1500"/>
              <a:buFont typeface="Muli"/>
              <a:buNone/>
              <a:defRPr sz="1900">
                <a:latin typeface="Muli"/>
                <a:ea typeface="Muli"/>
                <a:cs typeface="Muli"/>
                <a:sym typeface="Muli"/>
              </a:defRPr>
            </a:lvl3pPr>
            <a:lvl4pPr lvl="3" algn="l">
              <a:lnSpc>
                <a:spcPct val="100000"/>
              </a:lnSpc>
              <a:spcBef>
                <a:spcPts val="0"/>
              </a:spcBef>
              <a:spcAft>
                <a:spcPts val="0"/>
              </a:spcAft>
              <a:buSzPts val="1500"/>
              <a:buFont typeface="Muli"/>
              <a:buNone/>
              <a:defRPr sz="1900">
                <a:latin typeface="Muli"/>
                <a:ea typeface="Muli"/>
                <a:cs typeface="Muli"/>
                <a:sym typeface="Muli"/>
              </a:defRPr>
            </a:lvl4pPr>
            <a:lvl5pPr lvl="4" algn="l">
              <a:lnSpc>
                <a:spcPct val="100000"/>
              </a:lnSpc>
              <a:spcBef>
                <a:spcPts val="0"/>
              </a:spcBef>
              <a:spcAft>
                <a:spcPts val="0"/>
              </a:spcAft>
              <a:buSzPts val="1500"/>
              <a:buFont typeface="Muli"/>
              <a:buNone/>
              <a:defRPr sz="1900">
                <a:latin typeface="Muli"/>
                <a:ea typeface="Muli"/>
                <a:cs typeface="Muli"/>
                <a:sym typeface="Muli"/>
              </a:defRPr>
            </a:lvl5pPr>
            <a:lvl6pPr lvl="5" algn="l">
              <a:lnSpc>
                <a:spcPct val="100000"/>
              </a:lnSpc>
              <a:spcBef>
                <a:spcPts val="0"/>
              </a:spcBef>
              <a:spcAft>
                <a:spcPts val="0"/>
              </a:spcAft>
              <a:buSzPts val="1500"/>
              <a:buFont typeface="Muli"/>
              <a:buNone/>
              <a:defRPr sz="1900">
                <a:latin typeface="Muli"/>
                <a:ea typeface="Muli"/>
                <a:cs typeface="Muli"/>
                <a:sym typeface="Muli"/>
              </a:defRPr>
            </a:lvl6pPr>
            <a:lvl7pPr lvl="6" algn="l">
              <a:lnSpc>
                <a:spcPct val="100000"/>
              </a:lnSpc>
              <a:spcBef>
                <a:spcPts val="0"/>
              </a:spcBef>
              <a:spcAft>
                <a:spcPts val="0"/>
              </a:spcAft>
              <a:buSzPts val="1500"/>
              <a:buFont typeface="Muli"/>
              <a:buNone/>
              <a:defRPr sz="1900">
                <a:latin typeface="Muli"/>
                <a:ea typeface="Muli"/>
                <a:cs typeface="Muli"/>
                <a:sym typeface="Muli"/>
              </a:defRPr>
            </a:lvl7pPr>
            <a:lvl8pPr lvl="7" algn="l">
              <a:lnSpc>
                <a:spcPct val="100000"/>
              </a:lnSpc>
              <a:spcBef>
                <a:spcPts val="0"/>
              </a:spcBef>
              <a:spcAft>
                <a:spcPts val="0"/>
              </a:spcAft>
              <a:buSzPts val="1500"/>
              <a:buFont typeface="Muli"/>
              <a:buNone/>
              <a:defRPr sz="1900">
                <a:latin typeface="Muli"/>
                <a:ea typeface="Muli"/>
                <a:cs typeface="Muli"/>
                <a:sym typeface="Muli"/>
              </a:defRPr>
            </a:lvl8pPr>
            <a:lvl9pPr lvl="8" algn="l">
              <a:lnSpc>
                <a:spcPct val="100000"/>
              </a:lnSpc>
              <a:spcBef>
                <a:spcPts val="0"/>
              </a:spcBef>
              <a:spcAft>
                <a:spcPts val="0"/>
              </a:spcAft>
              <a:buSzPts val="1500"/>
              <a:buFont typeface="Muli"/>
              <a:buNone/>
              <a:defRPr sz="1900">
                <a:latin typeface="Muli"/>
                <a:ea typeface="Muli"/>
                <a:cs typeface="Muli"/>
                <a:sym typeface="Muli"/>
              </a:defRPr>
            </a:lvl9pPr>
          </a:lstStyle>
          <a:p/>
        </p:txBody>
      </p:sp>
      <p:sp>
        <p:nvSpPr>
          <p:cNvPr id="1856" name="Google Shape;1856;p191"/>
          <p:cNvSpPr txBox="1"/>
          <p:nvPr>
            <p:ph idx="12" type="sldNum"/>
          </p:nvPr>
        </p:nvSpPr>
        <p:spPr>
          <a:xfrm>
            <a:off x="10668000" y="6295225"/>
            <a:ext cx="762000" cy="280500"/>
          </a:xfrm>
          <a:prstGeom prst="rect">
            <a:avLst/>
          </a:prstGeom>
          <a:noFill/>
          <a:ln>
            <a:noFill/>
          </a:ln>
        </p:spPr>
        <p:txBody>
          <a:bodyPr anchorCtr="0" anchor="t" bIns="91425" lIns="91425" spcFirstLastPara="1" rIns="91425" wrap="square" tIns="91425">
            <a:noAutofit/>
          </a:bodyPr>
          <a:lstStyle>
            <a:lvl1pPr indent="0" lvl="0"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1pPr>
            <a:lvl2pPr indent="0" lvl="1"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2pPr>
            <a:lvl3pPr indent="0" lvl="2"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3pPr>
            <a:lvl4pPr indent="0" lvl="3"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4pPr>
            <a:lvl5pPr indent="0" lvl="4"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5pPr>
            <a:lvl6pPr indent="0" lvl="5"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6pPr>
            <a:lvl7pPr indent="0" lvl="6"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7pPr>
            <a:lvl8pPr indent="0" lvl="7"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8pPr>
            <a:lvl9pPr indent="0" lvl="8"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857" name="Google Shape;1857;p191"/>
          <p:cNvSpPr/>
          <p:nvPr/>
        </p:nvSpPr>
        <p:spPr>
          <a:xfrm>
            <a:off x="10535200" y="5951025"/>
            <a:ext cx="996600" cy="9069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858" name="Google Shape;1858;p191"/>
          <p:cNvGrpSpPr/>
          <p:nvPr/>
        </p:nvGrpSpPr>
        <p:grpSpPr>
          <a:xfrm>
            <a:off x="263" y="6027228"/>
            <a:ext cx="12191479" cy="127050"/>
            <a:chOff x="0" y="9863563"/>
            <a:chExt cx="20104682" cy="209550"/>
          </a:xfrm>
        </p:grpSpPr>
        <p:sp>
          <p:nvSpPr>
            <p:cNvPr id="1859" name="Google Shape;1859;p19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60" name="Google Shape;1860;p19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61" name="Google Shape;1861;p19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62" name="Google Shape;1862;p19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863" name="Google Shape;1863;p191"/>
          <p:cNvGrpSpPr/>
          <p:nvPr/>
        </p:nvGrpSpPr>
        <p:grpSpPr>
          <a:xfrm>
            <a:off x="10472612" y="6300976"/>
            <a:ext cx="1450594" cy="352728"/>
            <a:chOff x="17270138" y="10392506"/>
            <a:chExt cx="2392141" cy="581772"/>
          </a:xfrm>
        </p:grpSpPr>
        <p:grpSp>
          <p:nvGrpSpPr>
            <p:cNvPr id="1864" name="Google Shape;1864;p191"/>
            <p:cNvGrpSpPr/>
            <p:nvPr/>
          </p:nvGrpSpPr>
          <p:grpSpPr>
            <a:xfrm>
              <a:off x="17879688" y="10615449"/>
              <a:ext cx="479402" cy="221678"/>
              <a:chOff x="17879688" y="10615449"/>
              <a:chExt cx="479402" cy="221678"/>
            </a:xfrm>
          </p:grpSpPr>
          <p:pic>
            <p:nvPicPr>
              <p:cNvPr id="1865" name="Google Shape;1865;p19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866" name="Google Shape;1866;p191"/>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867" name="Google Shape;1867;p19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68" name="Google Shape;1868;p19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69" name="Google Shape;1869;p19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870" name="Google Shape;1870;p191"/>
            <p:cNvGrpSpPr/>
            <p:nvPr/>
          </p:nvGrpSpPr>
          <p:grpSpPr>
            <a:xfrm>
              <a:off x="17270138" y="10697205"/>
              <a:ext cx="448309" cy="277073"/>
              <a:chOff x="17270138" y="10697205"/>
              <a:chExt cx="448309" cy="277073"/>
            </a:xfrm>
          </p:grpSpPr>
          <p:sp>
            <p:nvSpPr>
              <p:cNvPr id="1871" name="Google Shape;1871;p19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72" name="Google Shape;1872;p19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73" name="Google Shape;1873;p19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874" name="Google Shape;1874;p19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2">
  <p:cSld name="Title and Content_1_5">
    <p:spTree>
      <p:nvGrpSpPr>
        <p:cNvPr id="1875" name="Shape 1875"/>
        <p:cNvGrpSpPr/>
        <p:nvPr/>
      </p:nvGrpSpPr>
      <p:grpSpPr>
        <a:xfrm>
          <a:off x="0" y="0"/>
          <a:ext cx="0" cy="0"/>
          <a:chOff x="0" y="0"/>
          <a:chExt cx="0" cy="0"/>
        </a:xfrm>
      </p:grpSpPr>
      <p:sp>
        <p:nvSpPr>
          <p:cNvPr id="1876" name="Google Shape;1876;p192"/>
          <p:cNvSpPr/>
          <p:nvPr/>
        </p:nvSpPr>
        <p:spPr>
          <a:xfrm>
            <a:off x="5986150" y="12725"/>
            <a:ext cx="6206100" cy="6858000"/>
          </a:xfrm>
          <a:prstGeom prst="rect">
            <a:avLst/>
          </a:prstGeom>
          <a:solidFill>
            <a:srgbClr val="479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t/>
            </a:r>
            <a:endParaRPr b="0" i="0" sz="1500" u="none" cap="none" strike="noStrike">
              <a:solidFill>
                <a:srgbClr val="000000"/>
              </a:solidFill>
              <a:latin typeface="Arial"/>
              <a:ea typeface="Arial"/>
              <a:cs typeface="Arial"/>
              <a:sym typeface="Arial"/>
            </a:endParaRPr>
          </a:p>
        </p:txBody>
      </p:sp>
      <p:sp>
        <p:nvSpPr>
          <p:cNvPr id="1877" name="Google Shape;1877;p192"/>
          <p:cNvSpPr txBox="1"/>
          <p:nvPr>
            <p:ph idx="1" type="subTitle"/>
          </p:nvPr>
        </p:nvSpPr>
        <p:spPr>
          <a:xfrm>
            <a:off x="1003810" y="214903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878" name="Google Shape;1878;p192"/>
          <p:cNvSpPr txBox="1"/>
          <p:nvPr>
            <p:ph idx="2" type="body"/>
          </p:nvPr>
        </p:nvSpPr>
        <p:spPr>
          <a:xfrm>
            <a:off x="1003810" y="260803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Clr>
                <a:srgbClr val="363636"/>
              </a:buClr>
              <a:buSzPts val="1900"/>
              <a:buChar char="■"/>
              <a:defRPr>
                <a:solidFill>
                  <a:srgbClr val="363636"/>
                </a:solidFill>
              </a:defRPr>
            </a:lvl1pPr>
            <a:lvl2pPr indent="-349250" lvl="1" marL="914400" algn="l">
              <a:lnSpc>
                <a:spcPct val="115000"/>
              </a:lnSpc>
              <a:spcBef>
                <a:spcPts val="0"/>
              </a:spcBef>
              <a:spcAft>
                <a:spcPts val="0"/>
              </a:spcAft>
              <a:buClr>
                <a:srgbClr val="363636"/>
              </a:buClr>
              <a:buSzPts val="1900"/>
              <a:buChar char="□"/>
              <a:defRPr>
                <a:solidFill>
                  <a:srgbClr val="363636"/>
                </a:solidFill>
              </a:defRPr>
            </a:lvl2pPr>
            <a:lvl3pPr indent="-349250" lvl="2" marL="1371600" algn="l">
              <a:lnSpc>
                <a:spcPct val="115000"/>
              </a:lnSpc>
              <a:spcBef>
                <a:spcPts val="0"/>
              </a:spcBef>
              <a:spcAft>
                <a:spcPts val="0"/>
              </a:spcAft>
              <a:buClr>
                <a:srgbClr val="363636"/>
              </a:buClr>
              <a:buSzPts val="1900"/>
              <a:buChar char="■"/>
              <a:defRPr>
                <a:solidFill>
                  <a:srgbClr val="363636"/>
                </a:solidFill>
              </a:defRPr>
            </a:lvl3pPr>
            <a:lvl4pPr indent="-349250" lvl="3" marL="1828800" algn="l">
              <a:lnSpc>
                <a:spcPct val="115000"/>
              </a:lnSpc>
              <a:spcBef>
                <a:spcPts val="0"/>
              </a:spcBef>
              <a:spcAft>
                <a:spcPts val="0"/>
              </a:spcAft>
              <a:buClr>
                <a:srgbClr val="363636"/>
              </a:buClr>
              <a:buSzPts val="1900"/>
              <a:buChar char="■"/>
              <a:defRPr>
                <a:solidFill>
                  <a:srgbClr val="363636"/>
                </a:solidFill>
              </a:defRPr>
            </a:lvl4pPr>
            <a:lvl5pPr indent="-349250" lvl="4" marL="2286000" algn="l">
              <a:lnSpc>
                <a:spcPct val="115000"/>
              </a:lnSpc>
              <a:spcBef>
                <a:spcPts val="0"/>
              </a:spcBef>
              <a:spcAft>
                <a:spcPts val="0"/>
              </a:spcAft>
              <a:buClr>
                <a:srgbClr val="363636"/>
              </a:buClr>
              <a:buSzPts val="1900"/>
              <a:buChar char="□"/>
              <a:defRPr>
                <a:solidFill>
                  <a:srgbClr val="363636"/>
                </a:solidFill>
              </a:defRPr>
            </a:lvl5pPr>
            <a:lvl6pPr indent="-349250" lvl="5" marL="2743200" algn="l">
              <a:lnSpc>
                <a:spcPct val="115000"/>
              </a:lnSpc>
              <a:spcBef>
                <a:spcPts val="0"/>
              </a:spcBef>
              <a:spcAft>
                <a:spcPts val="0"/>
              </a:spcAft>
              <a:buClr>
                <a:srgbClr val="363636"/>
              </a:buClr>
              <a:buSzPts val="1900"/>
              <a:buChar char="■"/>
              <a:defRPr>
                <a:solidFill>
                  <a:srgbClr val="363636"/>
                </a:solidFill>
              </a:defRPr>
            </a:lvl6pPr>
            <a:lvl7pPr indent="-349250" lvl="6" marL="3200400" algn="l">
              <a:lnSpc>
                <a:spcPct val="115000"/>
              </a:lnSpc>
              <a:spcBef>
                <a:spcPts val="0"/>
              </a:spcBef>
              <a:spcAft>
                <a:spcPts val="0"/>
              </a:spcAft>
              <a:buClr>
                <a:srgbClr val="363636"/>
              </a:buClr>
              <a:buSzPts val="1900"/>
              <a:buChar char="■"/>
              <a:defRPr>
                <a:solidFill>
                  <a:srgbClr val="363636"/>
                </a:solidFill>
              </a:defRPr>
            </a:lvl7pPr>
            <a:lvl8pPr indent="-349250" lvl="7" marL="3657600" algn="l">
              <a:lnSpc>
                <a:spcPct val="115000"/>
              </a:lnSpc>
              <a:spcBef>
                <a:spcPts val="0"/>
              </a:spcBef>
              <a:spcAft>
                <a:spcPts val="0"/>
              </a:spcAft>
              <a:buClr>
                <a:srgbClr val="363636"/>
              </a:buClr>
              <a:buSzPts val="1900"/>
              <a:buChar char="□"/>
              <a:defRPr>
                <a:solidFill>
                  <a:srgbClr val="363636"/>
                </a:solidFill>
              </a:defRPr>
            </a:lvl8pPr>
            <a:lvl9pPr indent="-349250" lvl="8" marL="4114800" algn="l">
              <a:lnSpc>
                <a:spcPct val="115000"/>
              </a:lnSpc>
              <a:spcBef>
                <a:spcPts val="0"/>
              </a:spcBef>
              <a:spcAft>
                <a:spcPts val="0"/>
              </a:spcAft>
              <a:buClr>
                <a:srgbClr val="363636"/>
              </a:buClr>
              <a:buSzPts val="1900"/>
              <a:buChar char="■"/>
              <a:defRPr>
                <a:solidFill>
                  <a:srgbClr val="363636"/>
                </a:solidFill>
              </a:defRPr>
            </a:lvl9pPr>
          </a:lstStyle>
          <a:p/>
        </p:txBody>
      </p:sp>
      <p:sp>
        <p:nvSpPr>
          <p:cNvPr id="1879" name="Google Shape;1879;p192"/>
          <p:cNvSpPr txBox="1"/>
          <p:nvPr>
            <p:ph idx="3" type="subTitle"/>
          </p:nvPr>
        </p:nvSpPr>
        <p:spPr>
          <a:xfrm>
            <a:off x="7090050" y="2165192"/>
            <a:ext cx="4170900" cy="29031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FFFFFF"/>
                </a:solidFill>
                <a:latin typeface="Muli"/>
                <a:ea typeface="Muli"/>
                <a:cs typeface="Muli"/>
                <a:sym typeface="Muli"/>
              </a:defRPr>
            </a:lvl1pPr>
            <a:lvl2pPr lvl="1" algn="l">
              <a:lnSpc>
                <a:spcPct val="115000"/>
              </a:lnSpc>
              <a:spcBef>
                <a:spcPts val="0"/>
              </a:spcBef>
              <a:spcAft>
                <a:spcPts val="0"/>
              </a:spcAft>
              <a:buSzPts val="1900"/>
              <a:buNone/>
              <a:defRPr>
                <a:solidFill>
                  <a:srgbClr val="FFFFFF"/>
                </a:solidFill>
              </a:defRPr>
            </a:lvl2pPr>
            <a:lvl3pPr lvl="2" algn="l">
              <a:lnSpc>
                <a:spcPct val="115000"/>
              </a:lnSpc>
              <a:spcBef>
                <a:spcPts val="0"/>
              </a:spcBef>
              <a:spcAft>
                <a:spcPts val="0"/>
              </a:spcAft>
              <a:buSzPts val="1900"/>
              <a:buNone/>
              <a:defRPr>
                <a:solidFill>
                  <a:srgbClr val="FFFFFF"/>
                </a:solidFill>
              </a:defRPr>
            </a:lvl3pPr>
            <a:lvl4pPr lvl="3" algn="l">
              <a:lnSpc>
                <a:spcPct val="115000"/>
              </a:lnSpc>
              <a:spcBef>
                <a:spcPts val="0"/>
              </a:spcBef>
              <a:spcAft>
                <a:spcPts val="0"/>
              </a:spcAft>
              <a:buSzPts val="1900"/>
              <a:buNone/>
              <a:defRPr>
                <a:solidFill>
                  <a:srgbClr val="FFFFFF"/>
                </a:solidFill>
              </a:defRPr>
            </a:lvl4pPr>
            <a:lvl5pPr lvl="4" algn="l">
              <a:lnSpc>
                <a:spcPct val="115000"/>
              </a:lnSpc>
              <a:spcBef>
                <a:spcPts val="0"/>
              </a:spcBef>
              <a:spcAft>
                <a:spcPts val="0"/>
              </a:spcAft>
              <a:buSzPts val="1900"/>
              <a:buNone/>
              <a:defRPr>
                <a:solidFill>
                  <a:srgbClr val="FFFFFF"/>
                </a:solidFill>
              </a:defRPr>
            </a:lvl5pPr>
            <a:lvl6pPr lvl="5" algn="l">
              <a:lnSpc>
                <a:spcPct val="115000"/>
              </a:lnSpc>
              <a:spcBef>
                <a:spcPts val="0"/>
              </a:spcBef>
              <a:spcAft>
                <a:spcPts val="0"/>
              </a:spcAft>
              <a:buSzPts val="1900"/>
              <a:buNone/>
              <a:defRPr>
                <a:solidFill>
                  <a:srgbClr val="FFFFFF"/>
                </a:solidFill>
              </a:defRPr>
            </a:lvl6pPr>
            <a:lvl7pPr lvl="6" algn="l">
              <a:lnSpc>
                <a:spcPct val="115000"/>
              </a:lnSpc>
              <a:spcBef>
                <a:spcPts val="0"/>
              </a:spcBef>
              <a:spcAft>
                <a:spcPts val="0"/>
              </a:spcAft>
              <a:buSzPts val="1900"/>
              <a:buNone/>
              <a:defRPr>
                <a:solidFill>
                  <a:srgbClr val="FFFFFF"/>
                </a:solidFill>
              </a:defRPr>
            </a:lvl7pPr>
            <a:lvl8pPr lvl="7" algn="l">
              <a:lnSpc>
                <a:spcPct val="115000"/>
              </a:lnSpc>
              <a:spcBef>
                <a:spcPts val="0"/>
              </a:spcBef>
              <a:spcAft>
                <a:spcPts val="0"/>
              </a:spcAft>
              <a:buSzPts val="1900"/>
              <a:buNone/>
              <a:defRPr>
                <a:solidFill>
                  <a:srgbClr val="FFFFFF"/>
                </a:solidFill>
              </a:defRPr>
            </a:lvl8pPr>
            <a:lvl9pPr lvl="8" algn="l">
              <a:lnSpc>
                <a:spcPct val="115000"/>
              </a:lnSpc>
              <a:spcBef>
                <a:spcPts val="0"/>
              </a:spcBef>
              <a:spcAft>
                <a:spcPts val="0"/>
              </a:spcAft>
              <a:buSzPts val="1900"/>
              <a:buNone/>
              <a:defRPr>
                <a:solidFill>
                  <a:srgbClr val="FFFFFF"/>
                </a:solidFill>
              </a:defRPr>
            </a:lvl9pPr>
          </a:lstStyle>
          <a:p/>
        </p:txBody>
      </p:sp>
      <p:sp>
        <p:nvSpPr>
          <p:cNvPr id="1880" name="Google Shape;1880;p192"/>
          <p:cNvSpPr txBox="1"/>
          <p:nvPr>
            <p:ph idx="4" type="body"/>
          </p:nvPr>
        </p:nvSpPr>
        <p:spPr>
          <a:xfrm>
            <a:off x="7055110" y="262418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Clr>
                <a:srgbClr val="FFFFFF"/>
              </a:buClr>
              <a:buSzPts val="1900"/>
              <a:buChar char="■"/>
              <a:defRPr>
                <a:solidFill>
                  <a:srgbClr val="FFFFFF"/>
                </a:solidFill>
              </a:defRPr>
            </a:lvl1pPr>
            <a:lvl2pPr indent="-349250" lvl="1" marL="914400" algn="l">
              <a:lnSpc>
                <a:spcPct val="115000"/>
              </a:lnSpc>
              <a:spcBef>
                <a:spcPts val="0"/>
              </a:spcBef>
              <a:spcAft>
                <a:spcPts val="0"/>
              </a:spcAft>
              <a:buClr>
                <a:srgbClr val="FFFFFF"/>
              </a:buClr>
              <a:buSzPts val="1900"/>
              <a:buChar char="□"/>
              <a:defRPr>
                <a:solidFill>
                  <a:srgbClr val="FFFFFF"/>
                </a:solidFill>
              </a:defRPr>
            </a:lvl2pPr>
            <a:lvl3pPr indent="-349250" lvl="2" marL="1371600" algn="l">
              <a:lnSpc>
                <a:spcPct val="115000"/>
              </a:lnSpc>
              <a:spcBef>
                <a:spcPts val="0"/>
              </a:spcBef>
              <a:spcAft>
                <a:spcPts val="0"/>
              </a:spcAft>
              <a:buClr>
                <a:srgbClr val="FFFFFF"/>
              </a:buClr>
              <a:buSzPts val="1900"/>
              <a:buChar char="■"/>
              <a:defRPr>
                <a:solidFill>
                  <a:srgbClr val="FFFFFF"/>
                </a:solidFill>
              </a:defRPr>
            </a:lvl3pPr>
            <a:lvl4pPr indent="-349250" lvl="3" marL="1828800" algn="l">
              <a:lnSpc>
                <a:spcPct val="115000"/>
              </a:lnSpc>
              <a:spcBef>
                <a:spcPts val="0"/>
              </a:spcBef>
              <a:spcAft>
                <a:spcPts val="0"/>
              </a:spcAft>
              <a:buClr>
                <a:srgbClr val="FFFFFF"/>
              </a:buClr>
              <a:buSzPts val="1900"/>
              <a:buChar char="■"/>
              <a:defRPr>
                <a:solidFill>
                  <a:srgbClr val="FFFFFF"/>
                </a:solidFill>
              </a:defRPr>
            </a:lvl4pPr>
            <a:lvl5pPr indent="-349250" lvl="4" marL="2286000" algn="l">
              <a:lnSpc>
                <a:spcPct val="115000"/>
              </a:lnSpc>
              <a:spcBef>
                <a:spcPts val="0"/>
              </a:spcBef>
              <a:spcAft>
                <a:spcPts val="0"/>
              </a:spcAft>
              <a:buClr>
                <a:srgbClr val="FFFFFF"/>
              </a:buClr>
              <a:buSzPts val="1900"/>
              <a:buChar char="□"/>
              <a:defRPr>
                <a:solidFill>
                  <a:srgbClr val="FFFFFF"/>
                </a:solidFill>
              </a:defRPr>
            </a:lvl5pPr>
            <a:lvl6pPr indent="-349250" lvl="5" marL="2743200" algn="l">
              <a:lnSpc>
                <a:spcPct val="115000"/>
              </a:lnSpc>
              <a:spcBef>
                <a:spcPts val="0"/>
              </a:spcBef>
              <a:spcAft>
                <a:spcPts val="0"/>
              </a:spcAft>
              <a:buClr>
                <a:srgbClr val="FFFFFF"/>
              </a:buClr>
              <a:buSzPts val="1900"/>
              <a:buChar char="■"/>
              <a:defRPr>
                <a:solidFill>
                  <a:srgbClr val="FFFFFF"/>
                </a:solidFill>
              </a:defRPr>
            </a:lvl6pPr>
            <a:lvl7pPr indent="-349250" lvl="6" marL="3200400" algn="l">
              <a:lnSpc>
                <a:spcPct val="115000"/>
              </a:lnSpc>
              <a:spcBef>
                <a:spcPts val="0"/>
              </a:spcBef>
              <a:spcAft>
                <a:spcPts val="0"/>
              </a:spcAft>
              <a:buClr>
                <a:srgbClr val="FFFFFF"/>
              </a:buClr>
              <a:buSzPts val="1900"/>
              <a:buChar char="■"/>
              <a:defRPr>
                <a:solidFill>
                  <a:srgbClr val="FFFFFF"/>
                </a:solidFill>
              </a:defRPr>
            </a:lvl7pPr>
            <a:lvl8pPr indent="-349250" lvl="7" marL="3657600" algn="l">
              <a:lnSpc>
                <a:spcPct val="115000"/>
              </a:lnSpc>
              <a:spcBef>
                <a:spcPts val="0"/>
              </a:spcBef>
              <a:spcAft>
                <a:spcPts val="0"/>
              </a:spcAft>
              <a:buClr>
                <a:srgbClr val="FFFFFF"/>
              </a:buClr>
              <a:buSzPts val="1900"/>
              <a:buChar char="□"/>
              <a:defRPr>
                <a:solidFill>
                  <a:srgbClr val="FFFFFF"/>
                </a:solidFill>
              </a:defRPr>
            </a:lvl8pPr>
            <a:lvl9pPr indent="-349250" lvl="8" marL="4114800" algn="l">
              <a:lnSpc>
                <a:spcPct val="115000"/>
              </a:lnSpc>
              <a:spcBef>
                <a:spcPts val="0"/>
              </a:spcBef>
              <a:spcAft>
                <a:spcPts val="0"/>
              </a:spcAft>
              <a:buClr>
                <a:srgbClr val="FFFFFF"/>
              </a:buClr>
              <a:buSzPts val="1900"/>
              <a:buChar char="■"/>
              <a:defRPr>
                <a:solidFill>
                  <a:srgbClr val="FFFFFF"/>
                </a:solidFill>
              </a:defRPr>
            </a:lvl9pPr>
          </a:lstStyle>
          <a:p/>
        </p:txBody>
      </p:sp>
      <p:sp>
        <p:nvSpPr>
          <p:cNvPr id="1881" name="Google Shape;1881;p192"/>
          <p:cNvSpPr txBox="1"/>
          <p:nvPr>
            <p:ph idx="12" type="sldNum"/>
          </p:nvPr>
        </p:nvSpPr>
        <p:spPr>
          <a:xfrm>
            <a:off x="10955126" y="6068075"/>
            <a:ext cx="428400" cy="524700"/>
          </a:xfrm>
          <a:prstGeom prst="rect">
            <a:avLst/>
          </a:prstGeom>
          <a:noFill/>
          <a:ln>
            <a:noFill/>
          </a:ln>
        </p:spPr>
        <p:txBody>
          <a:bodyPr anchorCtr="0" anchor="t" bIns="91425" lIns="91425" spcFirstLastPara="1" rIns="91425" wrap="square" tIns="91425">
            <a:noAutofit/>
          </a:bodyPr>
          <a:lstStyle>
            <a:lvl1pPr indent="0" lvl="0"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1pPr>
            <a:lvl2pPr indent="0" lvl="1"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2pPr>
            <a:lvl3pPr indent="0" lvl="2"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3pPr>
            <a:lvl4pPr indent="0" lvl="3"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4pPr>
            <a:lvl5pPr indent="0" lvl="4"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5pPr>
            <a:lvl6pPr indent="0" lvl="5"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6pPr>
            <a:lvl7pPr indent="0" lvl="6"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7pPr>
            <a:lvl8pPr indent="0" lvl="7"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8pPr>
            <a:lvl9pPr indent="0" lvl="8"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882" name="Google Shape;1882;p192"/>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algn="l">
              <a:lnSpc>
                <a:spcPct val="100000"/>
              </a:lnSpc>
              <a:spcBef>
                <a:spcPts val="0"/>
              </a:spcBef>
              <a:spcAft>
                <a:spcPts val="0"/>
              </a:spcAft>
              <a:buClr>
                <a:schemeClr val="dk2"/>
              </a:buClr>
              <a:buSzPts val="1500"/>
              <a:buFont typeface="Muli"/>
              <a:buNone/>
              <a:defRPr i="0" sz="3100" u="none" cap="none" strike="noStrike">
                <a:solidFill>
                  <a:schemeClr val="dk2"/>
                </a:solidFill>
                <a:latin typeface="Muli"/>
                <a:ea typeface="Muli"/>
                <a:cs typeface="Muli"/>
                <a:sym typeface="Muli"/>
              </a:defRPr>
            </a:lvl1pPr>
            <a:lvl2pPr lvl="1" algn="l">
              <a:lnSpc>
                <a:spcPct val="100000"/>
              </a:lnSpc>
              <a:spcBef>
                <a:spcPts val="0"/>
              </a:spcBef>
              <a:spcAft>
                <a:spcPts val="0"/>
              </a:spcAft>
              <a:buSzPts val="1500"/>
              <a:buFont typeface="Muli"/>
              <a:buNone/>
              <a:defRPr sz="1900">
                <a:latin typeface="Muli"/>
                <a:ea typeface="Muli"/>
                <a:cs typeface="Muli"/>
                <a:sym typeface="Muli"/>
              </a:defRPr>
            </a:lvl2pPr>
            <a:lvl3pPr lvl="2" algn="l">
              <a:lnSpc>
                <a:spcPct val="100000"/>
              </a:lnSpc>
              <a:spcBef>
                <a:spcPts val="0"/>
              </a:spcBef>
              <a:spcAft>
                <a:spcPts val="0"/>
              </a:spcAft>
              <a:buSzPts val="1500"/>
              <a:buFont typeface="Muli"/>
              <a:buNone/>
              <a:defRPr sz="1900">
                <a:latin typeface="Muli"/>
                <a:ea typeface="Muli"/>
                <a:cs typeface="Muli"/>
                <a:sym typeface="Muli"/>
              </a:defRPr>
            </a:lvl3pPr>
            <a:lvl4pPr lvl="3" algn="l">
              <a:lnSpc>
                <a:spcPct val="100000"/>
              </a:lnSpc>
              <a:spcBef>
                <a:spcPts val="0"/>
              </a:spcBef>
              <a:spcAft>
                <a:spcPts val="0"/>
              </a:spcAft>
              <a:buSzPts val="1500"/>
              <a:buFont typeface="Muli"/>
              <a:buNone/>
              <a:defRPr sz="1900">
                <a:latin typeface="Muli"/>
                <a:ea typeface="Muli"/>
                <a:cs typeface="Muli"/>
                <a:sym typeface="Muli"/>
              </a:defRPr>
            </a:lvl4pPr>
            <a:lvl5pPr lvl="4" algn="l">
              <a:lnSpc>
                <a:spcPct val="100000"/>
              </a:lnSpc>
              <a:spcBef>
                <a:spcPts val="0"/>
              </a:spcBef>
              <a:spcAft>
                <a:spcPts val="0"/>
              </a:spcAft>
              <a:buSzPts val="1500"/>
              <a:buFont typeface="Muli"/>
              <a:buNone/>
              <a:defRPr sz="1900">
                <a:latin typeface="Muli"/>
                <a:ea typeface="Muli"/>
                <a:cs typeface="Muli"/>
                <a:sym typeface="Muli"/>
              </a:defRPr>
            </a:lvl5pPr>
            <a:lvl6pPr lvl="5" algn="l">
              <a:lnSpc>
                <a:spcPct val="100000"/>
              </a:lnSpc>
              <a:spcBef>
                <a:spcPts val="0"/>
              </a:spcBef>
              <a:spcAft>
                <a:spcPts val="0"/>
              </a:spcAft>
              <a:buSzPts val="1500"/>
              <a:buFont typeface="Muli"/>
              <a:buNone/>
              <a:defRPr sz="1900">
                <a:latin typeface="Muli"/>
                <a:ea typeface="Muli"/>
                <a:cs typeface="Muli"/>
                <a:sym typeface="Muli"/>
              </a:defRPr>
            </a:lvl6pPr>
            <a:lvl7pPr lvl="6" algn="l">
              <a:lnSpc>
                <a:spcPct val="100000"/>
              </a:lnSpc>
              <a:spcBef>
                <a:spcPts val="0"/>
              </a:spcBef>
              <a:spcAft>
                <a:spcPts val="0"/>
              </a:spcAft>
              <a:buSzPts val="1500"/>
              <a:buFont typeface="Muli"/>
              <a:buNone/>
              <a:defRPr sz="1900">
                <a:latin typeface="Muli"/>
                <a:ea typeface="Muli"/>
                <a:cs typeface="Muli"/>
                <a:sym typeface="Muli"/>
              </a:defRPr>
            </a:lvl7pPr>
            <a:lvl8pPr lvl="7" algn="l">
              <a:lnSpc>
                <a:spcPct val="100000"/>
              </a:lnSpc>
              <a:spcBef>
                <a:spcPts val="0"/>
              </a:spcBef>
              <a:spcAft>
                <a:spcPts val="0"/>
              </a:spcAft>
              <a:buSzPts val="1500"/>
              <a:buFont typeface="Muli"/>
              <a:buNone/>
              <a:defRPr sz="1900">
                <a:latin typeface="Muli"/>
                <a:ea typeface="Muli"/>
                <a:cs typeface="Muli"/>
                <a:sym typeface="Muli"/>
              </a:defRPr>
            </a:lvl8pPr>
            <a:lvl9pPr lvl="8" algn="l">
              <a:lnSpc>
                <a:spcPct val="100000"/>
              </a:lnSpc>
              <a:spcBef>
                <a:spcPts val="0"/>
              </a:spcBef>
              <a:spcAft>
                <a:spcPts val="0"/>
              </a:spcAft>
              <a:buSzPts val="1500"/>
              <a:buFont typeface="Muli"/>
              <a:buNone/>
              <a:defRPr sz="1900">
                <a:latin typeface="Muli"/>
                <a:ea typeface="Muli"/>
                <a:cs typeface="Muli"/>
                <a:sym typeface="Muli"/>
              </a:defRPr>
            </a:lvl9pPr>
          </a:lstStyle>
          <a:p/>
        </p:txBody>
      </p:sp>
      <p:grpSp>
        <p:nvGrpSpPr>
          <p:cNvPr id="1883" name="Google Shape;1883;p192"/>
          <p:cNvGrpSpPr/>
          <p:nvPr/>
        </p:nvGrpSpPr>
        <p:grpSpPr>
          <a:xfrm>
            <a:off x="0" y="5980278"/>
            <a:ext cx="12191479" cy="127050"/>
            <a:chOff x="0" y="9863563"/>
            <a:chExt cx="20104682" cy="209550"/>
          </a:xfrm>
        </p:grpSpPr>
        <p:sp>
          <p:nvSpPr>
            <p:cNvPr id="1884" name="Google Shape;1884;p192"/>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85" name="Google Shape;1885;p192"/>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86" name="Google Shape;1886;p192"/>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87" name="Google Shape;1887;p192"/>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888" name="Google Shape;1888;p192"/>
          <p:cNvGrpSpPr/>
          <p:nvPr/>
        </p:nvGrpSpPr>
        <p:grpSpPr>
          <a:xfrm>
            <a:off x="10472612" y="6300976"/>
            <a:ext cx="1450594" cy="352728"/>
            <a:chOff x="17270138" y="10392506"/>
            <a:chExt cx="2392141" cy="581772"/>
          </a:xfrm>
        </p:grpSpPr>
        <p:grpSp>
          <p:nvGrpSpPr>
            <p:cNvPr id="1889" name="Google Shape;1889;p192"/>
            <p:cNvGrpSpPr/>
            <p:nvPr/>
          </p:nvGrpSpPr>
          <p:grpSpPr>
            <a:xfrm>
              <a:off x="17879688" y="10615449"/>
              <a:ext cx="479402" cy="221678"/>
              <a:chOff x="17879688" y="10615449"/>
              <a:chExt cx="479402" cy="221678"/>
            </a:xfrm>
          </p:grpSpPr>
          <p:pic>
            <p:nvPicPr>
              <p:cNvPr id="1890" name="Google Shape;1890;p192"/>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891" name="Google Shape;1891;p192"/>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892" name="Google Shape;1892;p192"/>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93" name="Google Shape;1893;p192"/>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94" name="Google Shape;1894;p192"/>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895" name="Google Shape;1895;p192"/>
            <p:cNvGrpSpPr/>
            <p:nvPr/>
          </p:nvGrpSpPr>
          <p:grpSpPr>
            <a:xfrm>
              <a:off x="17270138" y="10697205"/>
              <a:ext cx="448309" cy="277073"/>
              <a:chOff x="17270138" y="10697205"/>
              <a:chExt cx="448309" cy="277073"/>
            </a:xfrm>
          </p:grpSpPr>
          <p:sp>
            <p:nvSpPr>
              <p:cNvPr id="1896" name="Google Shape;1896;p192"/>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97" name="Google Shape;1897;p192"/>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98" name="Google Shape;1898;p192"/>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899" name="Google Shape;1899;p192"/>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2">
  <p:cSld name="Title and Content_1_5_1">
    <p:spTree>
      <p:nvGrpSpPr>
        <p:cNvPr id="1900" name="Shape 1900"/>
        <p:cNvGrpSpPr/>
        <p:nvPr/>
      </p:nvGrpSpPr>
      <p:grpSpPr>
        <a:xfrm>
          <a:off x="0" y="0"/>
          <a:ext cx="0" cy="0"/>
          <a:chOff x="0" y="0"/>
          <a:chExt cx="0" cy="0"/>
        </a:xfrm>
      </p:grpSpPr>
      <p:sp>
        <p:nvSpPr>
          <p:cNvPr id="1901" name="Google Shape;1901;p193"/>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1902" name="Google Shape;1902;p193"/>
          <p:cNvSpPr/>
          <p:nvPr/>
        </p:nvSpPr>
        <p:spPr>
          <a:xfrm>
            <a:off x="-17350" y="5833650"/>
            <a:ext cx="12209100" cy="1024500"/>
          </a:xfrm>
          <a:prstGeom prst="rect">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t/>
            </a:r>
            <a:endParaRPr b="0" i="0" sz="1500" u="none" cap="none" strike="noStrike">
              <a:solidFill>
                <a:srgbClr val="000000"/>
              </a:solidFill>
              <a:latin typeface="Arial"/>
              <a:ea typeface="Arial"/>
              <a:cs typeface="Arial"/>
              <a:sym typeface="Arial"/>
            </a:endParaRPr>
          </a:p>
        </p:txBody>
      </p:sp>
      <p:grpSp>
        <p:nvGrpSpPr>
          <p:cNvPr id="1903" name="Google Shape;1903;p193"/>
          <p:cNvGrpSpPr/>
          <p:nvPr/>
        </p:nvGrpSpPr>
        <p:grpSpPr>
          <a:xfrm>
            <a:off x="0" y="5980278"/>
            <a:ext cx="12191479" cy="127050"/>
            <a:chOff x="0" y="9863563"/>
            <a:chExt cx="20104682" cy="209550"/>
          </a:xfrm>
        </p:grpSpPr>
        <p:sp>
          <p:nvSpPr>
            <p:cNvPr id="1904" name="Google Shape;1904;p19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05" name="Google Shape;1905;p19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06" name="Google Shape;1906;p19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07" name="Google Shape;1907;p19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908" name="Google Shape;1908;p193"/>
          <p:cNvGrpSpPr/>
          <p:nvPr/>
        </p:nvGrpSpPr>
        <p:grpSpPr>
          <a:xfrm>
            <a:off x="10472612" y="6300976"/>
            <a:ext cx="1450594" cy="352728"/>
            <a:chOff x="17270138" y="10392506"/>
            <a:chExt cx="2392141" cy="581772"/>
          </a:xfrm>
        </p:grpSpPr>
        <p:grpSp>
          <p:nvGrpSpPr>
            <p:cNvPr id="1909" name="Google Shape;1909;p193"/>
            <p:cNvGrpSpPr/>
            <p:nvPr/>
          </p:nvGrpSpPr>
          <p:grpSpPr>
            <a:xfrm>
              <a:off x="17879688" y="10615449"/>
              <a:ext cx="479402" cy="221678"/>
              <a:chOff x="17879688" y="10615449"/>
              <a:chExt cx="479402" cy="221678"/>
            </a:xfrm>
          </p:grpSpPr>
          <p:pic>
            <p:nvPicPr>
              <p:cNvPr id="1910" name="Google Shape;1910;p19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911" name="Google Shape;1911;p193"/>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912" name="Google Shape;1912;p19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13" name="Google Shape;1913;p19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14" name="Google Shape;1914;p19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915" name="Google Shape;1915;p193"/>
            <p:cNvGrpSpPr/>
            <p:nvPr/>
          </p:nvGrpSpPr>
          <p:grpSpPr>
            <a:xfrm>
              <a:off x="17270138" y="10697205"/>
              <a:ext cx="448309" cy="277073"/>
              <a:chOff x="17270138" y="10697205"/>
              <a:chExt cx="448309" cy="277073"/>
            </a:xfrm>
          </p:grpSpPr>
          <p:sp>
            <p:nvSpPr>
              <p:cNvPr id="1916" name="Google Shape;1916;p19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17" name="Google Shape;1917;p19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18" name="Google Shape;1918;p19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919" name="Google Shape;1919;p19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2 1">
  <p:cSld name="Title and Content_1_5_2">
    <p:spTree>
      <p:nvGrpSpPr>
        <p:cNvPr id="1920" name="Shape 1920"/>
        <p:cNvGrpSpPr/>
        <p:nvPr/>
      </p:nvGrpSpPr>
      <p:grpSpPr>
        <a:xfrm>
          <a:off x="0" y="0"/>
          <a:ext cx="0" cy="0"/>
          <a:chOff x="0" y="0"/>
          <a:chExt cx="0" cy="0"/>
        </a:xfrm>
      </p:grpSpPr>
      <p:sp>
        <p:nvSpPr>
          <p:cNvPr id="1921" name="Google Shape;1921;p194"/>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1922" name="Google Shape;1922;p194"/>
          <p:cNvSpPr/>
          <p:nvPr/>
        </p:nvSpPr>
        <p:spPr>
          <a:xfrm>
            <a:off x="-17350" y="5833650"/>
            <a:ext cx="12209100" cy="1024500"/>
          </a:xfrm>
          <a:prstGeom prst="rect">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t/>
            </a:r>
            <a:endParaRPr b="0" i="0" sz="1500" u="none" cap="none" strike="noStrike">
              <a:solidFill>
                <a:srgbClr val="000000"/>
              </a:solidFill>
              <a:latin typeface="Arial"/>
              <a:ea typeface="Arial"/>
              <a:cs typeface="Arial"/>
              <a:sym typeface="Arial"/>
            </a:endParaRPr>
          </a:p>
        </p:txBody>
      </p:sp>
      <p:grpSp>
        <p:nvGrpSpPr>
          <p:cNvPr id="1923" name="Google Shape;1923;p194"/>
          <p:cNvGrpSpPr/>
          <p:nvPr/>
        </p:nvGrpSpPr>
        <p:grpSpPr>
          <a:xfrm>
            <a:off x="0" y="5980278"/>
            <a:ext cx="12191479" cy="127050"/>
            <a:chOff x="0" y="9863563"/>
            <a:chExt cx="20104682" cy="209550"/>
          </a:xfrm>
        </p:grpSpPr>
        <p:sp>
          <p:nvSpPr>
            <p:cNvPr id="1924" name="Google Shape;1924;p19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25" name="Google Shape;1925;p19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26" name="Google Shape;1926;p19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27" name="Google Shape;1927;p19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928" name="Google Shape;1928;p194"/>
          <p:cNvGrpSpPr/>
          <p:nvPr/>
        </p:nvGrpSpPr>
        <p:grpSpPr>
          <a:xfrm>
            <a:off x="10472612" y="6300976"/>
            <a:ext cx="1450594" cy="352728"/>
            <a:chOff x="17270138" y="10392506"/>
            <a:chExt cx="2392141" cy="581772"/>
          </a:xfrm>
        </p:grpSpPr>
        <p:grpSp>
          <p:nvGrpSpPr>
            <p:cNvPr id="1929" name="Google Shape;1929;p194"/>
            <p:cNvGrpSpPr/>
            <p:nvPr/>
          </p:nvGrpSpPr>
          <p:grpSpPr>
            <a:xfrm>
              <a:off x="17879688" y="10615449"/>
              <a:ext cx="479402" cy="221678"/>
              <a:chOff x="17879688" y="10615449"/>
              <a:chExt cx="479402" cy="221678"/>
            </a:xfrm>
          </p:grpSpPr>
          <p:pic>
            <p:nvPicPr>
              <p:cNvPr id="1930" name="Google Shape;1930;p19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931" name="Google Shape;1931;p19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932" name="Google Shape;1932;p19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33" name="Google Shape;1933;p19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34" name="Google Shape;1934;p19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935" name="Google Shape;1935;p194"/>
            <p:cNvGrpSpPr/>
            <p:nvPr/>
          </p:nvGrpSpPr>
          <p:grpSpPr>
            <a:xfrm>
              <a:off x="17270138" y="10697205"/>
              <a:ext cx="448309" cy="277073"/>
              <a:chOff x="17270138" y="10697205"/>
              <a:chExt cx="448309" cy="277073"/>
            </a:xfrm>
          </p:grpSpPr>
          <p:sp>
            <p:nvSpPr>
              <p:cNvPr id="1936" name="Google Shape;1936;p19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37" name="Google Shape;1937;p19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38" name="Google Shape;1938;p19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939" name="Google Shape;1939;p19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2">
  <p:cSld name="Title and Content_7">
    <p:spTree>
      <p:nvGrpSpPr>
        <p:cNvPr id="1940" name="Shape 1940"/>
        <p:cNvGrpSpPr/>
        <p:nvPr/>
      </p:nvGrpSpPr>
      <p:grpSpPr>
        <a:xfrm>
          <a:off x="0" y="0"/>
          <a:ext cx="0" cy="0"/>
          <a:chOff x="0" y="0"/>
          <a:chExt cx="0" cy="0"/>
        </a:xfrm>
      </p:grpSpPr>
      <p:graphicFrame>
        <p:nvGraphicFramePr>
          <p:cNvPr id="1941" name="Google Shape;1941;p195"/>
          <p:cNvGraphicFramePr/>
          <p:nvPr/>
        </p:nvGraphicFramePr>
        <p:xfrm>
          <a:off x="0" y="0"/>
          <a:ext cx="3000000" cy="3000000"/>
        </p:xfrm>
        <a:graphic>
          <a:graphicData uri="http://schemas.openxmlformats.org/drawingml/2006/table">
            <a:tbl>
              <a:tblPr>
                <a:noFill/>
                <a:tableStyleId>{C570C598-1E34-4FF4-8023-93558F6BBD3F}</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942" name="Google Shape;1942;p195"/>
          <p:cNvSpPr txBox="1"/>
          <p:nvPr>
            <p:ph idx="1" type="subTitle"/>
          </p:nvPr>
        </p:nvSpPr>
        <p:spPr>
          <a:xfrm>
            <a:off x="1399360" y="17108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943" name="Google Shape;1943;p195"/>
          <p:cNvSpPr txBox="1"/>
          <p:nvPr>
            <p:ph idx="2" type="body"/>
          </p:nvPr>
        </p:nvSpPr>
        <p:spPr>
          <a:xfrm>
            <a:off x="1399360" y="21698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944" name="Google Shape;1944;p195"/>
          <p:cNvCxnSpPr/>
          <p:nvPr/>
        </p:nvCxnSpPr>
        <p:spPr>
          <a:xfrm>
            <a:off x="1148533" y="1792207"/>
            <a:ext cx="0" cy="1678500"/>
          </a:xfrm>
          <a:prstGeom prst="straightConnector1">
            <a:avLst/>
          </a:prstGeom>
          <a:noFill/>
          <a:ln cap="flat" cmpd="sng" w="38100">
            <a:solidFill>
              <a:srgbClr val="479AC8"/>
            </a:solidFill>
            <a:prstDash val="solid"/>
            <a:round/>
            <a:headEnd len="sm" w="sm" type="none"/>
            <a:tailEnd len="sm" w="sm" type="none"/>
          </a:ln>
        </p:spPr>
      </p:cxnSp>
      <p:sp>
        <p:nvSpPr>
          <p:cNvPr id="1945" name="Google Shape;1945;p195"/>
          <p:cNvSpPr txBox="1"/>
          <p:nvPr>
            <p:ph idx="3" type="subTitle"/>
          </p:nvPr>
        </p:nvSpPr>
        <p:spPr>
          <a:xfrm>
            <a:off x="1399360" y="38690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946" name="Google Shape;1946;p195"/>
          <p:cNvSpPr txBox="1"/>
          <p:nvPr>
            <p:ph idx="4" type="body"/>
          </p:nvPr>
        </p:nvSpPr>
        <p:spPr>
          <a:xfrm>
            <a:off x="1399360" y="43280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947" name="Google Shape;1947;p195"/>
          <p:cNvCxnSpPr/>
          <p:nvPr/>
        </p:nvCxnSpPr>
        <p:spPr>
          <a:xfrm>
            <a:off x="1148533" y="3950407"/>
            <a:ext cx="0" cy="1678500"/>
          </a:xfrm>
          <a:prstGeom prst="straightConnector1">
            <a:avLst/>
          </a:prstGeom>
          <a:noFill/>
          <a:ln cap="flat" cmpd="sng" w="38100">
            <a:solidFill>
              <a:srgbClr val="479AC8"/>
            </a:solidFill>
            <a:prstDash val="solid"/>
            <a:round/>
            <a:headEnd len="sm" w="sm" type="none"/>
            <a:tailEnd len="sm" w="sm" type="none"/>
          </a:ln>
        </p:spPr>
      </p:cxnSp>
      <p:sp>
        <p:nvSpPr>
          <p:cNvPr id="1948" name="Google Shape;1948;p195"/>
          <p:cNvSpPr txBox="1"/>
          <p:nvPr>
            <p:ph idx="5" type="subTitle"/>
          </p:nvPr>
        </p:nvSpPr>
        <p:spPr>
          <a:xfrm>
            <a:off x="6409960" y="17108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949" name="Google Shape;1949;p195"/>
          <p:cNvSpPr txBox="1"/>
          <p:nvPr>
            <p:ph idx="6" type="body"/>
          </p:nvPr>
        </p:nvSpPr>
        <p:spPr>
          <a:xfrm>
            <a:off x="6409960" y="21698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950" name="Google Shape;1950;p195"/>
          <p:cNvCxnSpPr/>
          <p:nvPr/>
        </p:nvCxnSpPr>
        <p:spPr>
          <a:xfrm>
            <a:off x="6159133" y="1792207"/>
            <a:ext cx="0" cy="1678500"/>
          </a:xfrm>
          <a:prstGeom prst="straightConnector1">
            <a:avLst/>
          </a:prstGeom>
          <a:noFill/>
          <a:ln cap="flat" cmpd="sng" w="38100">
            <a:solidFill>
              <a:srgbClr val="479AC8"/>
            </a:solidFill>
            <a:prstDash val="solid"/>
            <a:round/>
            <a:headEnd len="sm" w="sm" type="none"/>
            <a:tailEnd len="sm" w="sm" type="none"/>
          </a:ln>
        </p:spPr>
      </p:cxnSp>
      <p:sp>
        <p:nvSpPr>
          <p:cNvPr id="1951" name="Google Shape;1951;p195"/>
          <p:cNvSpPr txBox="1"/>
          <p:nvPr>
            <p:ph idx="7" type="subTitle"/>
          </p:nvPr>
        </p:nvSpPr>
        <p:spPr>
          <a:xfrm>
            <a:off x="6409960" y="38690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952" name="Google Shape;1952;p195"/>
          <p:cNvSpPr txBox="1"/>
          <p:nvPr>
            <p:ph idx="8" type="body"/>
          </p:nvPr>
        </p:nvSpPr>
        <p:spPr>
          <a:xfrm>
            <a:off x="6409960" y="43280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953" name="Google Shape;1953;p195"/>
          <p:cNvCxnSpPr/>
          <p:nvPr/>
        </p:nvCxnSpPr>
        <p:spPr>
          <a:xfrm>
            <a:off x="6159133" y="3950407"/>
            <a:ext cx="0" cy="1678500"/>
          </a:xfrm>
          <a:prstGeom prst="straightConnector1">
            <a:avLst/>
          </a:prstGeom>
          <a:noFill/>
          <a:ln cap="flat" cmpd="sng" w="38100">
            <a:solidFill>
              <a:srgbClr val="479AC8"/>
            </a:solidFill>
            <a:prstDash val="solid"/>
            <a:round/>
            <a:headEnd len="sm" w="sm" type="none"/>
            <a:tailEnd len="sm" w="sm" type="none"/>
          </a:ln>
        </p:spPr>
      </p:cxnSp>
      <p:sp>
        <p:nvSpPr>
          <p:cNvPr id="1954" name="Google Shape;1954;p195"/>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lnSpc>
                <a:spcPct val="100000"/>
              </a:lnSpc>
              <a:spcBef>
                <a:spcPts val="0"/>
              </a:spcBef>
              <a:spcAft>
                <a:spcPts val="0"/>
              </a:spcAft>
              <a:buClr>
                <a:schemeClr val="dk2"/>
              </a:buClr>
              <a:buSzPts val="1500"/>
              <a:buFont typeface="Muli"/>
              <a:buNone/>
              <a:defRPr i="0" sz="3100" u="none" cap="none" strike="noStrike">
                <a:solidFill>
                  <a:schemeClr val="dk2"/>
                </a:solidFill>
                <a:latin typeface="Muli"/>
                <a:ea typeface="Muli"/>
                <a:cs typeface="Muli"/>
                <a:sym typeface="Muli"/>
              </a:defRPr>
            </a:lvl1pPr>
            <a:lvl2pPr lvl="1" algn="l">
              <a:lnSpc>
                <a:spcPct val="100000"/>
              </a:lnSpc>
              <a:spcBef>
                <a:spcPts val="0"/>
              </a:spcBef>
              <a:spcAft>
                <a:spcPts val="0"/>
              </a:spcAft>
              <a:buSzPts val="1500"/>
              <a:buFont typeface="Muli"/>
              <a:buNone/>
              <a:defRPr sz="1900">
                <a:latin typeface="Muli"/>
                <a:ea typeface="Muli"/>
                <a:cs typeface="Muli"/>
                <a:sym typeface="Muli"/>
              </a:defRPr>
            </a:lvl2pPr>
            <a:lvl3pPr lvl="2" algn="l">
              <a:lnSpc>
                <a:spcPct val="100000"/>
              </a:lnSpc>
              <a:spcBef>
                <a:spcPts val="0"/>
              </a:spcBef>
              <a:spcAft>
                <a:spcPts val="0"/>
              </a:spcAft>
              <a:buSzPts val="1500"/>
              <a:buFont typeface="Muli"/>
              <a:buNone/>
              <a:defRPr sz="1900">
                <a:latin typeface="Muli"/>
                <a:ea typeface="Muli"/>
                <a:cs typeface="Muli"/>
                <a:sym typeface="Muli"/>
              </a:defRPr>
            </a:lvl3pPr>
            <a:lvl4pPr lvl="3" algn="l">
              <a:lnSpc>
                <a:spcPct val="100000"/>
              </a:lnSpc>
              <a:spcBef>
                <a:spcPts val="0"/>
              </a:spcBef>
              <a:spcAft>
                <a:spcPts val="0"/>
              </a:spcAft>
              <a:buSzPts val="1500"/>
              <a:buFont typeface="Muli"/>
              <a:buNone/>
              <a:defRPr sz="1900">
                <a:latin typeface="Muli"/>
                <a:ea typeface="Muli"/>
                <a:cs typeface="Muli"/>
                <a:sym typeface="Muli"/>
              </a:defRPr>
            </a:lvl4pPr>
            <a:lvl5pPr lvl="4" algn="l">
              <a:lnSpc>
                <a:spcPct val="100000"/>
              </a:lnSpc>
              <a:spcBef>
                <a:spcPts val="0"/>
              </a:spcBef>
              <a:spcAft>
                <a:spcPts val="0"/>
              </a:spcAft>
              <a:buSzPts val="1500"/>
              <a:buFont typeface="Muli"/>
              <a:buNone/>
              <a:defRPr sz="1900">
                <a:latin typeface="Muli"/>
                <a:ea typeface="Muli"/>
                <a:cs typeface="Muli"/>
                <a:sym typeface="Muli"/>
              </a:defRPr>
            </a:lvl5pPr>
            <a:lvl6pPr lvl="5" algn="l">
              <a:lnSpc>
                <a:spcPct val="100000"/>
              </a:lnSpc>
              <a:spcBef>
                <a:spcPts val="0"/>
              </a:spcBef>
              <a:spcAft>
                <a:spcPts val="0"/>
              </a:spcAft>
              <a:buSzPts val="1500"/>
              <a:buFont typeface="Muli"/>
              <a:buNone/>
              <a:defRPr sz="1900">
                <a:latin typeface="Muli"/>
                <a:ea typeface="Muli"/>
                <a:cs typeface="Muli"/>
                <a:sym typeface="Muli"/>
              </a:defRPr>
            </a:lvl6pPr>
            <a:lvl7pPr lvl="6" algn="l">
              <a:lnSpc>
                <a:spcPct val="100000"/>
              </a:lnSpc>
              <a:spcBef>
                <a:spcPts val="0"/>
              </a:spcBef>
              <a:spcAft>
                <a:spcPts val="0"/>
              </a:spcAft>
              <a:buSzPts val="1500"/>
              <a:buFont typeface="Muli"/>
              <a:buNone/>
              <a:defRPr sz="1900">
                <a:latin typeface="Muli"/>
                <a:ea typeface="Muli"/>
                <a:cs typeface="Muli"/>
                <a:sym typeface="Muli"/>
              </a:defRPr>
            </a:lvl7pPr>
            <a:lvl8pPr lvl="7" algn="l">
              <a:lnSpc>
                <a:spcPct val="100000"/>
              </a:lnSpc>
              <a:spcBef>
                <a:spcPts val="0"/>
              </a:spcBef>
              <a:spcAft>
                <a:spcPts val="0"/>
              </a:spcAft>
              <a:buSzPts val="1500"/>
              <a:buFont typeface="Muli"/>
              <a:buNone/>
              <a:defRPr sz="1900">
                <a:latin typeface="Muli"/>
                <a:ea typeface="Muli"/>
                <a:cs typeface="Muli"/>
                <a:sym typeface="Muli"/>
              </a:defRPr>
            </a:lvl8pPr>
            <a:lvl9pPr lvl="8" algn="l">
              <a:lnSpc>
                <a:spcPct val="100000"/>
              </a:lnSpc>
              <a:spcBef>
                <a:spcPts val="0"/>
              </a:spcBef>
              <a:spcAft>
                <a:spcPts val="0"/>
              </a:spcAft>
              <a:buSzPts val="1500"/>
              <a:buFont typeface="Muli"/>
              <a:buNone/>
              <a:defRPr sz="1900">
                <a:latin typeface="Muli"/>
                <a:ea typeface="Muli"/>
                <a:cs typeface="Muli"/>
                <a:sym typeface="Muli"/>
              </a:defRPr>
            </a:lvl9pPr>
          </a:lstStyle>
          <a:p/>
        </p:txBody>
      </p:sp>
      <p:sp>
        <p:nvSpPr>
          <p:cNvPr id="1955" name="Google Shape;1955;p195"/>
          <p:cNvSpPr txBox="1"/>
          <p:nvPr>
            <p:ph idx="12" type="sldNum"/>
          </p:nvPr>
        </p:nvSpPr>
        <p:spPr>
          <a:xfrm>
            <a:off x="10668000" y="6295225"/>
            <a:ext cx="762000" cy="280500"/>
          </a:xfrm>
          <a:prstGeom prst="rect">
            <a:avLst/>
          </a:prstGeom>
          <a:noFill/>
          <a:ln>
            <a:noFill/>
          </a:ln>
        </p:spPr>
        <p:txBody>
          <a:bodyPr anchorCtr="0" anchor="t" bIns="91425" lIns="91425" spcFirstLastPara="1" rIns="91425" wrap="square" tIns="91425">
            <a:noAutofit/>
          </a:bodyPr>
          <a:lstStyle>
            <a:lvl1pPr indent="0" lvl="0"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1pPr>
            <a:lvl2pPr indent="0" lvl="1"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2pPr>
            <a:lvl3pPr indent="0" lvl="2"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3pPr>
            <a:lvl4pPr indent="0" lvl="3"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4pPr>
            <a:lvl5pPr indent="0" lvl="4"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5pPr>
            <a:lvl6pPr indent="0" lvl="5"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6pPr>
            <a:lvl7pPr indent="0" lvl="6"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7pPr>
            <a:lvl8pPr indent="0" lvl="7"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8pPr>
            <a:lvl9pPr indent="0" lvl="8"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956" name="Google Shape;1956;p195"/>
          <p:cNvSpPr/>
          <p:nvPr/>
        </p:nvSpPr>
        <p:spPr>
          <a:xfrm>
            <a:off x="10547850" y="6020125"/>
            <a:ext cx="984000" cy="8379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957" name="Google Shape;1957;p195"/>
          <p:cNvGrpSpPr/>
          <p:nvPr/>
        </p:nvGrpSpPr>
        <p:grpSpPr>
          <a:xfrm>
            <a:off x="0" y="5980278"/>
            <a:ext cx="12191479" cy="127050"/>
            <a:chOff x="0" y="9863563"/>
            <a:chExt cx="20104682" cy="209550"/>
          </a:xfrm>
        </p:grpSpPr>
        <p:sp>
          <p:nvSpPr>
            <p:cNvPr id="1958" name="Google Shape;1958;p19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59" name="Google Shape;1959;p19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60" name="Google Shape;1960;p19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61" name="Google Shape;1961;p19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962" name="Google Shape;1962;p195"/>
          <p:cNvGrpSpPr/>
          <p:nvPr/>
        </p:nvGrpSpPr>
        <p:grpSpPr>
          <a:xfrm>
            <a:off x="10472612" y="6300976"/>
            <a:ext cx="1450594" cy="352728"/>
            <a:chOff x="17270138" y="10392506"/>
            <a:chExt cx="2392141" cy="581772"/>
          </a:xfrm>
        </p:grpSpPr>
        <p:grpSp>
          <p:nvGrpSpPr>
            <p:cNvPr id="1963" name="Google Shape;1963;p195"/>
            <p:cNvGrpSpPr/>
            <p:nvPr/>
          </p:nvGrpSpPr>
          <p:grpSpPr>
            <a:xfrm>
              <a:off x="17879688" y="10615449"/>
              <a:ext cx="479402" cy="221678"/>
              <a:chOff x="17879688" y="10615449"/>
              <a:chExt cx="479402" cy="221678"/>
            </a:xfrm>
          </p:grpSpPr>
          <p:pic>
            <p:nvPicPr>
              <p:cNvPr id="1964" name="Google Shape;1964;p19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965" name="Google Shape;1965;p19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966" name="Google Shape;1966;p19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67" name="Google Shape;1967;p19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68" name="Google Shape;1968;p19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969" name="Google Shape;1969;p195"/>
            <p:cNvGrpSpPr/>
            <p:nvPr/>
          </p:nvGrpSpPr>
          <p:grpSpPr>
            <a:xfrm>
              <a:off x="17270138" y="10697205"/>
              <a:ext cx="448309" cy="277073"/>
              <a:chOff x="17270138" y="10697205"/>
              <a:chExt cx="448309" cy="277073"/>
            </a:xfrm>
          </p:grpSpPr>
          <p:sp>
            <p:nvSpPr>
              <p:cNvPr id="1970" name="Google Shape;1970;p19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71" name="Google Shape;1971;p19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72" name="Google Shape;1972;p19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973" name="Google Shape;1973;p19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2" Type="http://schemas.openxmlformats.org/officeDocument/2006/relationships/theme" Target="../theme/theme3.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40" Type="http://schemas.openxmlformats.org/officeDocument/2006/relationships/slideLayout" Target="../slideLayouts/slideLayout91.xml"/><Relationship Id="rId42" Type="http://schemas.openxmlformats.org/officeDocument/2006/relationships/slideLayout" Target="../slideLayouts/slideLayout93.xml"/><Relationship Id="rId41" Type="http://schemas.openxmlformats.org/officeDocument/2006/relationships/slideLayout" Target="../slideLayouts/slideLayout92.xml"/><Relationship Id="rId44" Type="http://schemas.openxmlformats.org/officeDocument/2006/relationships/slideLayout" Target="../slideLayouts/slideLayout95.xml"/><Relationship Id="rId43" Type="http://schemas.openxmlformats.org/officeDocument/2006/relationships/slideLayout" Target="../slideLayouts/slideLayout94.xml"/><Relationship Id="rId46" Type="http://schemas.openxmlformats.org/officeDocument/2006/relationships/slideLayout" Target="../slideLayouts/slideLayout97.xml"/><Relationship Id="rId45" Type="http://schemas.openxmlformats.org/officeDocument/2006/relationships/slideLayout" Target="../slideLayouts/slideLayout96.xml"/><Relationship Id="rId1" Type="http://schemas.openxmlformats.org/officeDocument/2006/relationships/slideLayout" Target="../slideLayouts/slideLayout52.xml"/><Relationship Id="rId2" Type="http://schemas.openxmlformats.org/officeDocument/2006/relationships/slideLayout" Target="../slideLayouts/slideLayout53.xml"/><Relationship Id="rId3" Type="http://schemas.openxmlformats.org/officeDocument/2006/relationships/slideLayout" Target="../slideLayouts/slideLayout54.xml"/><Relationship Id="rId4" Type="http://schemas.openxmlformats.org/officeDocument/2006/relationships/slideLayout" Target="../slideLayouts/slideLayout55.xml"/><Relationship Id="rId9" Type="http://schemas.openxmlformats.org/officeDocument/2006/relationships/slideLayout" Target="../slideLayouts/slideLayout60.xml"/><Relationship Id="rId48" Type="http://schemas.openxmlformats.org/officeDocument/2006/relationships/slideLayout" Target="../slideLayouts/slideLayout99.xml"/><Relationship Id="rId47" Type="http://schemas.openxmlformats.org/officeDocument/2006/relationships/slideLayout" Target="../slideLayouts/slideLayout98.xml"/><Relationship Id="rId49" Type="http://schemas.openxmlformats.org/officeDocument/2006/relationships/slideLayout" Target="../slideLayouts/slideLayout100.xml"/><Relationship Id="rId5" Type="http://schemas.openxmlformats.org/officeDocument/2006/relationships/slideLayout" Target="../slideLayouts/slideLayout56.xml"/><Relationship Id="rId6" Type="http://schemas.openxmlformats.org/officeDocument/2006/relationships/slideLayout" Target="../slideLayouts/slideLayout57.xml"/><Relationship Id="rId7" Type="http://schemas.openxmlformats.org/officeDocument/2006/relationships/slideLayout" Target="../slideLayouts/slideLayout58.xml"/><Relationship Id="rId8" Type="http://schemas.openxmlformats.org/officeDocument/2006/relationships/slideLayout" Target="../slideLayouts/slideLayout59.xml"/><Relationship Id="rId31" Type="http://schemas.openxmlformats.org/officeDocument/2006/relationships/slideLayout" Target="../slideLayouts/slideLayout82.xml"/><Relationship Id="rId30" Type="http://schemas.openxmlformats.org/officeDocument/2006/relationships/slideLayout" Target="../slideLayouts/slideLayout81.xml"/><Relationship Id="rId33" Type="http://schemas.openxmlformats.org/officeDocument/2006/relationships/slideLayout" Target="../slideLayouts/slideLayout84.xml"/><Relationship Id="rId32" Type="http://schemas.openxmlformats.org/officeDocument/2006/relationships/slideLayout" Target="../slideLayouts/slideLayout83.xml"/><Relationship Id="rId35" Type="http://schemas.openxmlformats.org/officeDocument/2006/relationships/slideLayout" Target="../slideLayouts/slideLayout86.xml"/><Relationship Id="rId34" Type="http://schemas.openxmlformats.org/officeDocument/2006/relationships/slideLayout" Target="../slideLayouts/slideLayout85.xml"/><Relationship Id="rId37" Type="http://schemas.openxmlformats.org/officeDocument/2006/relationships/slideLayout" Target="../slideLayouts/slideLayout88.xml"/><Relationship Id="rId36" Type="http://schemas.openxmlformats.org/officeDocument/2006/relationships/slideLayout" Target="../slideLayouts/slideLayout87.xml"/><Relationship Id="rId39" Type="http://schemas.openxmlformats.org/officeDocument/2006/relationships/slideLayout" Target="../slideLayouts/slideLayout90.xml"/><Relationship Id="rId38" Type="http://schemas.openxmlformats.org/officeDocument/2006/relationships/slideLayout" Target="../slideLayouts/slideLayout89.xml"/><Relationship Id="rId62" Type="http://schemas.openxmlformats.org/officeDocument/2006/relationships/slideLayout" Target="../slideLayouts/slideLayout113.xml"/><Relationship Id="rId61" Type="http://schemas.openxmlformats.org/officeDocument/2006/relationships/slideLayout" Target="../slideLayouts/slideLayout112.xml"/><Relationship Id="rId20" Type="http://schemas.openxmlformats.org/officeDocument/2006/relationships/slideLayout" Target="../slideLayouts/slideLayout71.xml"/><Relationship Id="rId64" Type="http://schemas.openxmlformats.org/officeDocument/2006/relationships/slideLayout" Target="../slideLayouts/slideLayout115.xml"/><Relationship Id="rId63" Type="http://schemas.openxmlformats.org/officeDocument/2006/relationships/slideLayout" Target="../slideLayouts/slideLayout114.xml"/><Relationship Id="rId22" Type="http://schemas.openxmlformats.org/officeDocument/2006/relationships/slideLayout" Target="../slideLayouts/slideLayout73.xml"/><Relationship Id="rId66" Type="http://schemas.openxmlformats.org/officeDocument/2006/relationships/slideLayout" Target="../slideLayouts/slideLayout117.xml"/><Relationship Id="rId21" Type="http://schemas.openxmlformats.org/officeDocument/2006/relationships/slideLayout" Target="../slideLayouts/slideLayout72.xml"/><Relationship Id="rId65" Type="http://schemas.openxmlformats.org/officeDocument/2006/relationships/slideLayout" Target="../slideLayouts/slideLayout116.xml"/><Relationship Id="rId24" Type="http://schemas.openxmlformats.org/officeDocument/2006/relationships/slideLayout" Target="../slideLayouts/slideLayout75.xml"/><Relationship Id="rId23" Type="http://schemas.openxmlformats.org/officeDocument/2006/relationships/slideLayout" Target="../slideLayouts/slideLayout74.xml"/><Relationship Id="rId67" Type="http://schemas.openxmlformats.org/officeDocument/2006/relationships/theme" Target="../theme/theme4.xml"/><Relationship Id="rId60" Type="http://schemas.openxmlformats.org/officeDocument/2006/relationships/slideLayout" Target="../slideLayouts/slideLayout111.xml"/><Relationship Id="rId26" Type="http://schemas.openxmlformats.org/officeDocument/2006/relationships/slideLayout" Target="../slideLayouts/slideLayout77.xml"/><Relationship Id="rId25" Type="http://schemas.openxmlformats.org/officeDocument/2006/relationships/slideLayout" Target="../slideLayouts/slideLayout76.xml"/><Relationship Id="rId28" Type="http://schemas.openxmlformats.org/officeDocument/2006/relationships/slideLayout" Target="../slideLayouts/slideLayout79.xml"/><Relationship Id="rId27" Type="http://schemas.openxmlformats.org/officeDocument/2006/relationships/slideLayout" Target="../slideLayouts/slideLayout78.xml"/><Relationship Id="rId29" Type="http://schemas.openxmlformats.org/officeDocument/2006/relationships/slideLayout" Target="../slideLayouts/slideLayout80.xml"/><Relationship Id="rId51" Type="http://schemas.openxmlformats.org/officeDocument/2006/relationships/slideLayout" Target="../slideLayouts/slideLayout102.xml"/><Relationship Id="rId50" Type="http://schemas.openxmlformats.org/officeDocument/2006/relationships/slideLayout" Target="../slideLayouts/slideLayout101.xml"/><Relationship Id="rId53" Type="http://schemas.openxmlformats.org/officeDocument/2006/relationships/slideLayout" Target="../slideLayouts/slideLayout104.xml"/><Relationship Id="rId52" Type="http://schemas.openxmlformats.org/officeDocument/2006/relationships/slideLayout" Target="../slideLayouts/slideLayout103.xml"/><Relationship Id="rId11" Type="http://schemas.openxmlformats.org/officeDocument/2006/relationships/slideLayout" Target="../slideLayouts/slideLayout62.xml"/><Relationship Id="rId55" Type="http://schemas.openxmlformats.org/officeDocument/2006/relationships/slideLayout" Target="../slideLayouts/slideLayout106.xml"/><Relationship Id="rId10" Type="http://schemas.openxmlformats.org/officeDocument/2006/relationships/slideLayout" Target="../slideLayouts/slideLayout61.xml"/><Relationship Id="rId54" Type="http://schemas.openxmlformats.org/officeDocument/2006/relationships/slideLayout" Target="../slideLayouts/slideLayout105.xml"/><Relationship Id="rId13" Type="http://schemas.openxmlformats.org/officeDocument/2006/relationships/slideLayout" Target="../slideLayouts/slideLayout64.xml"/><Relationship Id="rId57" Type="http://schemas.openxmlformats.org/officeDocument/2006/relationships/slideLayout" Target="../slideLayouts/slideLayout108.xml"/><Relationship Id="rId12" Type="http://schemas.openxmlformats.org/officeDocument/2006/relationships/slideLayout" Target="../slideLayouts/slideLayout63.xml"/><Relationship Id="rId56" Type="http://schemas.openxmlformats.org/officeDocument/2006/relationships/slideLayout" Target="../slideLayouts/slideLayout107.xml"/><Relationship Id="rId15" Type="http://schemas.openxmlformats.org/officeDocument/2006/relationships/slideLayout" Target="../slideLayouts/slideLayout66.xml"/><Relationship Id="rId59" Type="http://schemas.openxmlformats.org/officeDocument/2006/relationships/slideLayout" Target="../slideLayouts/slideLayout110.xml"/><Relationship Id="rId14" Type="http://schemas.openxmlformats.org/officeDocument/2006/relationships/slideLayout" Target="../slideLayouts/slideLayout65.xml"/><Relationship Id="rId58" Type="http://schemas.openxmlformats.org/officeDocument/2006/relationships/slideLayout" Target="../slideLayouts/slideLayout109.xml"/><Relationship Id="rId17" Type="http://schemas.openxmlformats.org/officeDocument/2006/relationships/slideLayout" Target="../slideLayouts/slideLayout68.xml"/><Relationship Id="rId16" Type="http://schemas.openxmlformats.org/officeDocument/2006/relationships/slideLayout" Target="../slideLayouts/slideLayout67.xml"/><Relationship Id="rId19" Type="http://schemas.openxmlformats.org/officeDocument/2006/relationships/slideLayout" Target="../slideLayouts/slideLayout70.xml"/><Relationship Id="rId18" Type="http://schemas.openxmlformats.org/officeDocument/2006/relationships/slideLayout" Target="../slideLayouts/slideLayout69.xml"/></Relationships>
</file>

<file path=ppt/slideMasters/_rels/slideMaster3.xml.rels><?xml version="1.0" encoding="UTF-8" standalone="yes"?><Relationships xmlns="http://schemas.openxmlformats.org/package/2006/relationships"><Relationship Id="rId40" Type="http://schemas.openxmlformats.org/officeDocument/2006/relationships/slideLayout" Target="../slideLayouts/slideLayout157.xml"/><Relationship Id="rId42" Type="http://schemas.openxmlformats.org/officeDocument/2006/relationships/slideLayout" Target="../slideLayouts/slideLayout159.xml"/><Relationship Id="rId41" Type="http://schemas.openxmlformats.org/officeDocument/2006/relationships/slideLayout" Target="../slideLayouts/slideLayout158.xml"/><Relationship Id="rId44" Type="http://schemas.openxmlformats.org/officeDocument/2006/relationships/slideLayout" Target="../slideLayouts/slideLayout161.xml"/><Relationship Id="rId43" Type="http://schemas.openxmlformats.org/officeDocument/2006/relationships/slideLayout" Target="../slideLayouts/slideLayout160.xml"/><Relationship Id="rId46" Type="http://schemas.openxmlformats.org/officeDocument/2006/relationships/slideLayout" Target="../slideLayouts/slideLayout163.xml"/><Relationship Id="rId45" Type="http://schemas.openxmlformats.org/officeDocument/2006/relationships/slideLayout" Target="../slideLayouts/slideLayout162.xml"/><Relationship Id="rId1" Type="http://schemas.openxmlformats.org/officeDocument/2006/relationships/slideLayout" Target="../slideLayouts/slideLayout118.xml"/><Relationship Id="rId2" Type="http://schemas.openxmlformats.org/officeDocument/2006/relationships/slideLayout" Target="../slideLayouts/slideLayout119.xml"/><Relationship Id="rId3" Type="http://schemas.openxmlformats.org/officeDocument/2006/relationships/slideLayout" Target="../slideLayouts/slideLayout120.xml"/><Relationship Id="rId4" Type="http://schemas.openxmlformats.org/officeDocument/2006/relationships/slideLayout" Target="../slideLayouts/slideLayout121.xml"/><Relationship Id="rId9" Type="http://schemas.openxmlformats.org/officeDocument/2006/relationships/slideLayout" Target="../slideLayouts/slideLayout126.xml"/><Relationship Id="rId48" Type="http://schemas.openxmlformats.org/officeDocument/2006/relationships/slideLayout" Target="../slideLayouts/slideLayout165.xml"/><Relationship Id="rId47" Type="http://schemas.openxmlformats.org/officeDocument/2006/relationships/slideLayout" Target="../slideLayouts/slideLayout164.xml"/><Relationship Id="rId49" Type="http://schemas.openxmlformats.org/officeDocument/2006/relationships/slideLayout" Target="../slideLayouts/slideLayout166.xml"/><Relationship Id="rId5" Type="http://schemas.openxmlformats.org/officeDocument/2006/relationships/slideLayout" Target="../slideLayouts/slideLayout122.xml"/><Relationship Id="rId6" Type="http://schemas.openxmlformats.org/officeDocument/2006/relationships/slideLayout" Target="../slideLayouts/slideLayout123.xml"/><Relationship Id="rId7" Type="http://schemas.openxmlformats.org/officeDocument/2006/relationships/slideLayout" Target="../slideLayouts/slideLayout124.xml"/><Relationship Id="rId8" Type="http://schemas.openxmlformats.org/officeDocument/2006/relationships/slideLayout" Target="../slideLayouts/slideLayout125.xml"/><Relationship Id="rId73" Type="http://schemas.openxmlformats.org/officeDocument/2006/relationships/slideLayout" Target="../slideLayouts/slideLayout190.xml"/><Relationship Id="rId72" Type="http://schemas.openxmlformats.org/officeDocument/2006/relationships/slideLayout" Target="../slideLayouts/slideLayout189.xml"/><Relationship Id="rId31" Type="http://schemas.openxmlformats.org/officeDocument/2006/relationships/slideLayout" Target="../slideLayouts/slideLayout148.xml"/><Relationship Id="rId75" Type="http://schemas.openxmlformats.org/officeDocument/2006/relationships/slideLayout" Target="../slideLayouts/slideLayout192.xml"/><Relationship Id="rId30" Type="http://schemas.openxmlformats.org/officeDocument/2006/relationships/slideLayout" Target="../slideLayouts/slideLayout147.xml"/><Relationship Id="rId74" Type="http://schemas.openxmlformats.org/officeDocument/2006/relationships/slideLayout" Target="../slideLayouts/slideLayout191.xml"/><Relationship Id="rId33" Type="http://schemas.openxmlformats.org/officeDocument/2006/relationships/slideLayout" Target="../slideLayouts/slideLayout150.xml"/><Relationship Id="rId32" Type="http://schemas.openxmlformats.org/officeDocument/2006/relationships/slideLayout" Target="../slideLayouts/slideLayout149.xml"/><Relationship Id="rId76" Type="http://schemas.openxmlformats.org/officeDocument/2006/relationships/theme" Target="../theme/theme1.xml"/><Relationship Id="rId35" Type="http://schemas.openxmlformats.org/officeDocument/2006/relationships/slideLayout" Target="../slideLayouts/slideLayout152.xml"/><Relationship Id="rId34" Type="http://schemas.openxmlformats.org/officeDocument/2006/relationships/slideLayout" Target="../slideLayouts/slideLayout151.xml"/><Relationship Id="rId71" Type="http://schemas.openxmlformats.org/officeDocument/2006/relationships/slideLayout" Target="../slideLayouts/slideLayout188.xml"/><Relationship Id="rId70" Type="http://schemas.openxmlformats.org/officeDocument/2006/relationships/slideLayout" Target="../slideLayouts/slideLayout187.xml"/><Relationship Id="rId37" Type="http://schemas.openxmlformats.org/officeDocument/2006/relationships/slideLayout" Target="../slideLayouts/slideLayout154.xml"/><Relationship Id="rId36" Type="http://schemas.openxmlformats.org/officeDocument/2006/relationships/slideLayout" Target="../slideLayouts/slideLayout153.xml"/><Relationship Id="rId39" Type="http://schemas.openxmlformats.org/officeDocument/2006/relationships/slideLayout" Target="../slideLayouts/slideLayout156.xml"/><Relationship Id="rId38" Type="http://schemas.openxmlformats.org/officeDocument/2006/relationships/slideLayout" Target="../slideLayouts/slideLayout155.xml"/><Relationship Id="rId62" Type="http://schemas.openxmlformats.org/officeDocument/2006/relationships/slideLayout" Target="../slideLayouts/slideLayout179.xml"/><Relationship Id="rId61" Type="http://schemas.openxmlformats.org/officeDocument/2006/relationships/slideLayout" Target="../slideLayouts/slideLayout178.xml"/><Relationship Id="rId20" Type="http://schemas.openxmlformats.org/officeDocument/2006/relationships/slideLayout" Target="../slideLayouts/slideLayout137.xml"/><Relationship Id="rId64" Type="http://schemas.openxmlformats.org/officeDocument/2006/relationships/slideLayout" Target="../slideLayouts/slideLayout181.xml"/><Relationship Id="rId63" Type="http://schemas.openxmlformats.org/officeDocument/2006/relationships/slideLayout" Target="../slideLayouts/slideLayout180.xml"/><Relationship Id="rId22" Type="http://schemas.openxmlformats.org/officeDocument/2006/relationships/slideLayout" Target="../slideLayouts/slideLayout139.xml"/><Relationship Id="rId66" Type="http://schemas.openxmlformats.org/officeDocument/2006/relationships/slideLayout" Target="../slideLayouts/slideLayout183.xml"/><Relationship Id="rId21" Type="http://schemas.openxmlformats.org/officeDocument/2006/relationships/slideLayout" Target="../slideLayouts/slideLayout138.xml"/><Relationship Id="rId65" Type="http://schemas.openxmlformats.org/officeDocument/2006/relationships/slideLayout" Target="../slideLayouts/slideLayout182.xml"/><Relationship Id="rId24" Type="http://schemas.openxmlformats.org/officeDocument/2006/relationships/slideLayout" Target="../slideLayouts/slideLayout141.xml"/><Relationship Id="rId68" Type="http://schemas.openxmlformats.org/officeDocument/2006/relationships/slideLayout" Target="../slideLayouts/slideLayout185.xml"/><Relationship Id="rId23" Type="http://schemas.openxmlformats.org/officeDocument/2006/relationships/slideLayout" Target="../slideLayouts/slideLayout140.xml"/><Relationship Id="rId67" Type="http://schemas.openxmlformats.org/officeDocument/2006/relationships/slideLayout" Target="../slideLayouts/slideLayout184.xml"/><Relationship Id="rId60" Type="http://schemas.openxmlformats.org/officeDocument/2006/relationships/slideLayout" Target="../slideLayouts/slideLayout177.xml"/><Relationship Id="rId26" Type="http://schemas.openxmlformats.org/officeDocument/2006/relationships/slideLayout" Target="../slideLayouts/slideLayout143.xml"/><Relationship Id="rId25" Type="http://schemas.openxmlformats.org/officeDocument/2006/relationships/slideLayout" Target="../slideLayouts/slideLayout142.xml"/><Relationship Id="rId69" Type="http://schemas.openxmlformats.org/officeDocument/2006/relationships/slideLayout" Target="../slideLayouts/slideLayout186.xml"/><Relationship Id="rId28" Type="http://schemas.openxmlformats.org/officeDocument/2006/relationships/slideLayout" Target="../slideLayouts/slideLayout145.xml"/><Relationship Id="rId27" Type="http://schemas.openxmlformats.org/officeDocument/2006/relationships/slideLayout" Target="../slideLayouts/slideLayout144.xml"/><Relationship Id="rId29" Type="http://schemas.openxmlformats.org/officeDocument/2006/relationships/slideLayout" Target="../slideLayouts/slideLayout146.xml"/><Relationship Id="rId51" Type="http://schemas.openxmlformats.org/officeDocument/2006/relationships/slideLayout" Target="../slideLayouts/slideLayout168.xml"/><Relationship Id="rId50" Type="http://schemas.openxmlformats.org/officeDocument/2006/relationships/slideLayout" Target="../slideLayouts/slideLayout167.xml"/><Relationship Id="rId53" Type="http://schemas.openxmlformats.org/officeDocument/2006/relationships/slideLayout" Target="../slideLayouts/slideLayout170.xml"/><Relationship Id="rId52" Type="http://schemas.openxmlformats.org/officeDocument/2006/relationships/slideLayout" Target="../slideLayouts/slideLayout169.xml"/><Relationship Id="rId11" Type="http://schemas.openxmlformats.org/officeDocument/2006/relationships/slideLayout" Target="../slideLayouts/slideLayout128.xml"/><Relationship Id="rId55" Type="http://schemas.openxmlformats.org/officeDocument/2006/relationships/slideLayout" Target="../slideLayouts/slideLayout172.xml"/><Relationship Id="rId10" Type="http://schemas.openxmlformats.org/officeDocument/2006/relationships/slideLayout" Target="../slideLayouts/slideLayout127.xml"/><Relationship Id="rId54" Type="http://schemas.openxmlformats.org/officeDocument/2006/relationships/slideLayout" Target="../slideLayouts/slideLayout171.xml"/><Relationship Id="rId13" Type="http://schemas.openxmlformats.org/officeDocument/2006/relationships/slideLayout" Target="../slideLayouts/slideLayout130.xml"/><Relationship Id="rId57" Type="http://schemas.openxmlformats.org/officeDocument/2006/relationships/slideLayout" Target="../slideLayouts/slideLayout174.xml"/><Relationship Id="rId12" Type="http://schemas.openxmlformats.org/officeDocument/2006/relationships/slideLayout" Target="../slideLayouts/slideLayout129.xml"/><Relationship Id="rId56" Type="http://schemas.openxmlformats.org/officeDocument/2006/relationships/slideLayout" Target="../slideLayouts/slideLayout173.xml"/><Relationship Id="rId15" Type="http://schemas.openxmlformats.org/officeDocument/2006/relationships/slideLayout" Target="../slideLayouts/slideLayout132.xml"/><Relationship Id="rId59" Type="http://schemas.openxmlformats.org/officeDocument/2006/relationships/slideLayout" Target="../slideLayouts/slideLayout176.xml"/><Relationship Id="rId14" Type="http://schemas.openxmlformats.org/officeDocument/2006/relationships/slideLayout" Target="../slideLayouts/slideLayout131.xml"/><Relationship Id="rId58" Type="http://schemas.openxmlformats.org/officeDocument/2006/relationships/slideLayout" Target="../slideLayouts/slideLayout175.xml"/><Relationship Id="rId17" Type="http://schemas.openxmlformats.org/officeDocument/2006/relationships/slideLayout" Target="../slideLayouts/slideLayout134.xml"/><Relationship Id="rId16" Type="http://schemas.openxmlformats.org/officeDocument/2006/relationships/slideLayout" Target="../slideLayouts/slideLayout133.xml"/><Relationship Id="rId19" Type="http://schemas.openxmlformats.org/officeDocument/2006/relationships/slideLayout" Target="../slideLayouts/slideLayout136.xml"/><Relationship Id="rId18" Type="http://schemas.openxmlformats.org/officeDocument/2006/relationships/slideLayout" Target="../slideLayouts/slideLayout135.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b="1"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b="1" sz="1800">
                <a:latin typeface="Muli"/>
                <a:ea typeface="Muli"/>
                <a:cs typeface="Muli"/>
                <a:sym typeface="Muli"/>
              </a:defRPr>
            </a:lvl2pPr>
            <a:lvl3pPr lvl="2">
              <a:spcBef>
                <a:spcPts val="0"/>
              </a:spcBef>
              <a:spcAft>
                <a:spcPts val="0"/>
              </a:spcAft>
              <a:buSzPts val="1400"/>
              <a:buFont typeface="Muli"/>
              <a:buNone/>
              <a:defRPr b="1" sz="1800">
                <a:latin typeface="Muli"/>
                <a:ea typeface="Muli"/>
                <a:cs typeface="Muli"/>
                <a:sym typeface="Muli"/>
              </a:defRPr>
            </a:lvl3pPr>
            <a:lvl4pPr lvl="3">
              <a:spcBef>
                <a:spcPts val="0"/>
              </a:spcBef>
              <a:spcAft>
                <a:spcPts val="0"/>
              </a:spcAft>
              <a:buSzPts val="1400"/>
              <a:buFont typeface="Muli"/>
              <a:buNone/>
              <a:defRPr b="1" sz="1800">
                <a:latin typeface="Muli"/>
                <a:ea typeface="Muli"/>
                <a:cs typeface="Muli"/>
                <a:sym typeface="Muli"/>
              </a:defRPr>
            </a:lvl4pPr>
            <a:lvl5pPr lvl="4">
              <a:spcBef>
                <a:spcPts val="0"/>
              </a:spcBef>
              <a:spcAft>
                <a:spcPts val="0"/>
              </a:spcAft>
              <a:buSzPts val="1400"/>
              <a:buFont typeface="Muli"/>
              <a:buNone/>
              <a:defRPr b="1" sz="1800">
                <a:latin typeface="Muli"/>
                <a:ea typeface="Muli"/>
                <a:cs typeface="Muli"/>
                <a:sym typeface="Muli"/>
              </a:defRPr>
            </a:lvl5pPr>
            <a:lvl6pPr lvl="5">
              <a:spcBef>
                <a:spcPts val="0"/>
              </a:spcBef>
              <a:spcAft>
                <a:spcPts val="0"/>
              </a:spcAft>
              <a:buSzPts val="1400"/>
              <a:buFont typeface="Muli"/>
              <a:buNone/>
              <a:defRPr b="1" sz="1800">
                <a:latin typeface="Muli"/>
                <a:ea typeface="Muli"/>
                <a:cs typeface="Muli"/>
                <a:sym typeface="Muli"/>
              </a:defRPr>
            </a:lvl6pPr>
            <a:lvl7pPr lvl="6">
              <a:spcBef>
                <a:spcPts val="0"/>
              </a:spcBef>
              <a:spcAft>
                <a:spcPts val="0"/>
              </a:spcAft>
              <a:buSzPts val="1400"/>
              <a:buFont typeface="Muli"/>
              <a:buNone/>
              <a:defRPr b="1" sz="1800">
                <a:latin typeface="Muli"/>
                <a:ea typeface="Muli"/>
                <a:cs typeface="Muli"/>
                <a:sym typeface="Muli"/>
              </a:defRPr>
            </a:lvl7pPr>
            <a:lvl8pPr lvl="7">
              <a:spcBef>
                <a:spcPts val="0"/>
              </a:spcBef>
              <a:spcAft>
                <a:spcPts val="0"/>
              </a:spcAft>
              <a:buSzPts val="1400"/>
              <a:buFont typeface="Muli"/>
              <a:buNone/>
              <a:defRPr b="1" sz="1800">
                <a:latin typeface="Muli"/>
                <a:ea typeface="Muli"/>
                <a:cs typeface="Muli"/>
                <a:sym typeface="Muli"/>
              </a:defRPr>
            </a:lvl8pPr>
            <a:lvl9pPr lvl="8">
              <a:spcBef>
                <a:spcPts val="0"/>
              </a:spcBef>
              <a:spcAft>
                <a:spcPts val="0"/>
              </a:spcAft>
              <a:buSzPts val="1400"/>
              <a:buFont typeface="Muli"/>
              <a:buNone/>
              <a:defRPr b="1" sz="1800">
                <a:latin typeface="Muli"/>
                <a:ea typeface="Muli"/>
                <a:cs typeface="Muli"/>
                <a:sym typeface="Muli"/>
              </a:defRPr>
            </a:lvl9pPr>
          </a:lstStyle>
          <a:p/>
        </p:txBody>
      </p:sp>
      <p:sp>
        <p:nvSpPr>
          <p:cNvPr id="7" name="Google Shape;7;p1"/>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lvl="0" algn="ctr">
              <a:buNone/>
              <a:defRPr sz="1300">
                <a:solidFill>
                  <a:schemeClr val="dk1"/>
                </a:solidFill>
                <a:latin typeface="Muli"/>
                <a:ea typeface="Muli"/>
                <a:cs typeface="Muli"/>
                <a:sym typeface="Muli"/>
              </a:defRPr>
            </a:lvl1pPr>
            <a:lvl2pPr lvl="1" algn="ctr">
              <a:buNone/>
              <a:defRPr sz="1300">
                <a:solidFill>
                  <a:schemeClr val="dk1"/>
                </a:solidFill>
                <a:latin typeface="Muli"/>
                <a:ea typeface="Muli"/>
                <a:cs typeface="Muli"/>
                <a:sym typeface="Muli"/>
              </a:defRPr>
            </a:lvl2pPr>
            <a:lvl3pPr lvl="2" algn="ctr">
              <a:buNone/>
              <a:defRPr sz="1300">
                <a:solidFill>
                  <a:schemeClr val="dk1"/>
                </a:solidFill>
                <a:latin typeface="Muli"/>
                <a:ea typeface="Muli"/>
                <a:cs typeface="Muli"/>
                <a:sym typeface="Muli"/>
              </a:defRPr>
            </a:lvl3pPr>
            <a:lvl4pPr lvl="3" algn="ctr">
              <a:buNone/>
              <a:defRPr sz="1300">
                <a:solidFill>
                  <a:schemeClr val="dk1"/>
                </a:solidFill>
                <a:latin typeface="Muli"/>
                <a:ea typeface="Muli"/>
                <a:cs typeface="Muli"/>
                <a:sym typeface="Muli"/>
              </a:defRPr>
            </a:lvl4pPr>
            <a:lvl5pPr lvl="4" algn="ctr">
              <a:buNone/>
              <a:defRPr sz="1300">
                <a:solidFill>
                  <a:schemeClr val="dk1"/>
                </a:solidFill>
                <a:latin typeface="Muli"/>
                <a:ea typeface="Muli"/>
                <a:cs typeface="Muli"/>
                <a:sym typeface="Muli"/>
              </a:defRPr>
            </a:lvl5pPr>
            <a:lvl6pPr lvl="5" algn="ctr">
              <a:buNone/>
              <a:defRPr sz="1300">
                <a:solidFill>
                  <a:schemeClr val="dk1"/>
                </a:solidFill>
                <a:latin typeface="Muli"/>
                <a:ea typeface="Muli"/>
                <a:cs typeface="Muli"/>
                <a:sym typeface="Muli"/>
              </a:defRPr>
            </a:lvl6pPr>
            <a:lvl7pPr lvl="6" algn="ctr">
              <a:buNone/>
              <a:defRPr sz="1300">
                <a:solidFill>
                  <a:schemeClr val="dk1"/>
                </a:solidFill>
                <a:latin typeface="Muli"/>
                <a:ea typeface="Muli"/>
                <a:cs typeface="Muli"/>
                <a:sym typeface="Muli"/>
              </a:defRPr>
            </a:lvl7pPr>
            <a:lvl8pPr lvl="7" algn="ctr">
              <a:buNone/>
              <a:defRPr sz="1300">
                <a:solidFill>
                  <a:schemeClr val="dk1"/>
                </a:solidFill>
                <a:latin typeface="Muli"/>
                <a:ea typeface="Muli"/>
                <a:cs typeface="Muli"/>
                <a:sym typeface="Muli"/>
              </a:defRPr>
            </a:lvl8pPr>
            <a:lvl9pPr lvl="8" algn="ctr">
              <a:buNone/>
              <a:defRPr sz="1300">
                <a:solidFill>
                  <a:schemeClr val="dk1"/>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8" name="Google Shape;8;p1"/>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Muli"/>
              <a:buChar char="■"/>
              <a:defRPr sz="1800">
                <a:latin typeface="Muli"/>
                <a:ea typeface="Muli"/>
                <a:cs typeface="Muli"/>
                <a:sym typeface="Muli"/>
              </a:defRPr>
            </a:lvl1pPr>
            <a:lvl2pPr indent="-342900" lvl="1" marL="914400">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nSpc>
                <a:spcPct val="115000"/>
              </a:lnSpc>
              <a:spcBef>
                <a:spcPts val="0"/>
              </a:spcBef>
              <a:spcAft>
                <a:spcPts val="0"/>
              </a:spcAft>
              <a:buClr>
                <a:schemeClr val="dk2"/>
              </a:buClr>
              <a:buSzPts val="1800"/>
              <a:buFont typeface="Muli"/>
              <a:buChar char="■"/>
              <a:defRPr sz="1800">
                <a:latin typeface="Muli"/>
                <a:ea typeface="Muli"/>
                <a:cs typeface="Muli"/>
                <a:sym typeface="Muli"/>
              </a:defRPr>
            </a:lvl6pPr>
            <a:lvl7pPr indent="-342900" lvl="6" marL="3200400">
              <a:lnSpc>
                <a:spcPct val="115000"/>
              </a:lnSpc>
              <a:spcBef>
                <a:spcPts val="0"/>
              </a:spcBef>
              <a:spcAft>
                <a:spcPts val="0"/>
              </a:spcAft>
              <a:buClr>
                <a:schemeClr val="dk2"/>
              </a:buClr>
              <a:buSzPts val="1800"/>
              <a:buFont typeface="Muli"/>
              <a:buChar char="■"/>
              <a:defRPr sz="1800">
                <a:latin typeface="Muli"/>
                <a:ea typeface="Muli"/>
                <a:cs typeface="Muli"/>
                <a:sym typeface="Muli"/>
              </a:defRPr>
            </a:lvl7pPr>
            <a:lvl8pPr indent="-342900" lvl="7" marL="3657600">
              <a:lnSpc>
                <a:spcPct val="115000"/>
              </a:lnSpc>
              <a:spcBef>
                <a:spcPts val="0"/>
              </a:spcBef>
              <a:spcAft>
                <a:spcPts val="0"/>
              </a:spcAft>
              <a:buClr>
                <a:schemeClr val="dk2"/>
              </a:buClr>
              <a:buSzPts val="1800"/>
              <a:buFont typeface="Muli"/>
              <a:buChar char="□"/>
              <a:defRPr sz="1800">
                <a:latin typeface="Muli"/>
                <a:ea typeface="Muli"/>
                <a:cs typeface="Muli"/>
                <a:sym typeface="Muli"/>
              </a:defRPr>
            </a:lvl8pPr>
            <a:lvl9pPr indent="-342900" lvl="8" marL="4114800">
              <a:lnSpc>
                <a:spcPct val="115000"/>
              </a:lnSpc>
              <a:spcBef>
                <a:spcPts val="0"/>
              </a:spcBef>
              <a:spcAft>
                <a:spcPts val="0"/>
              </a:spcAft>
              <a:buClr>
                <a:schemeClr val="dk2"/>
              </a:buClr>
              <a:buSzPts val="1800"/>
              <a:buFont typeface="Muli"/>
              <a:buChar char="■"/>
              <a:defRPr sz="1800">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2160">
          <p15:clr>
            <a:srgbClr val="EA4335"/>
          </p15:clr>
        </p15:guide>
        <p15:guide id="2" pos="384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34" name="Shape 434"/>
        <p:cNvGrpSpPr/>
        <p:nvPr/>
      </p:nvGrpSpPr>
      <p:grpSpPr>
        <a:xfrm>
          <a:off x="0" y="0"/>
          <a:ext cx="0" cy="0"/>
          <a:chOff x="0" y="0"/>
          <a:chExt cx="0" cy="0"/>
        </a:xfrm>
      </p:grpSpPr>
      <p:sp>
        <p:nvSpPr>
          <p:cNvPr id="435" name="Google Shape;435;p53"/>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b="1"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b="1" sz="1800">
                <a:latin typeface="Muli"/>
                <a:ea typeface="Muli"/>
                <a:cs typeface="Muli"/>
                <a:sym typeface="Muli"/>
              </a:defRPr>
            </a:lvl2pPr>
            <a:lvl3pPr lvl="2">
              <a:spcBef>
                <a:spcPts val="0"/>
              </a:spcBef>
              <a:spcAft>
                <a:spcPts val="0"/>
              </a:spcAft>
              <a:buSzPts val="1400"/>
              <a:buFont typeface="Muli"/>
              <a:buNone/>
              <a:defRPr b="1" sz="1800">
                <a:latin typeface="Muli"/>
                <a:ea typeface="Muli"/>
                <a:cs typeface="Muli"/>
                <a:sym typeface="Muli"/>
              </a:defRPr>
            </a:lvl3pPr>
            <a:lvl4pPr lvl="3">
              <a:spcBef>
                <a:spcPts val="0"/>
              </a:spcBef>
              <a:spcAft>
                <a:spcPts val="0"/>
              </a:spcAft>
              <a:buSzPts val="1400"/>
              <a:buFont typeface="Muli"/>
              <a:buNone/>
              <a:defRPr b="1" sz="1800">
                <a:latin typeface="Muli"/>
                <a:ea typeface="Muli"/>
                <a:cs typeface="Muli"/>
                <a:sym typeface="Muli"/>
              </a:defRPr>
            </a:lvl4pPr>
            <a:lvl5pPr lvl="4">
              <a:spcBef>
                <a:spcPts val="0"/>
              </a:spcBef>
              <a:spcAft>
                <a:spcPts val="0"/>
              </a:spcAft>
              <a:buSzPts val="1400"/>
              <a:buFont typeface="Muli"/>
              <a:buNone/>
              <a:defRPr b="1" sz="1800">
                <a:latin typeface="Muli"/>
                <a:ea typeface="Muli"/>
                <a:cs typeface="Muli"/>
                <a:sym typeface="Muli"/>
              </a:defRPr>
            </a:lvl5pPr>
            <a:lvl6pPr lvl="5">
              <a:spcBef>
                <a:spcPts val="0"/>
              </a:spcBef>
              <a:spcAft>
                <a:spcPts val="0"/>
              </a:spcAft>
              <a:buSzPts val="1400"/>
              <a:buFont typeface="Muli"/>
              <a:buNone/>
              <a:defRPr b="1" sz="1800">
                <a:latin typeface="Muli"/>
                <a:ea typeface="Muli"/>
                <a:cs typeface="Muli"/>
                <a:sym typeface="Muli"/>
              </a:defRPr>
            </a:lvl6pPr>
            <a:lvl7pPr lvl="6">
              <a:spcBef>
                <a:spcPts val="0"/>
              </a:spcBef>
              <a:spcAft>
                <a:spcPts val="0"/>
              </a:spcAft>
              <a:buSzPts val="1400"/>
              <a:buFont typeface="Muli"/>
              <a:buNone/>
              <a:defRPr b="1" sz="1800">
                <a:latin typeface="Muli"/>
                <a:ea typeface="Muli"/>
                <a:cs typeface="Muli"/>
                <a:sym typeface="Muli"/>
              </a:defRPr>
            </a:lvl7pPr>
            <a:lvl8pPr lvl="7">
              <a:spcBef>
                <a:spcPts val="0"/>
              </a:spcBef>
              <a:spcAft>
                <a:spcPts val="0"/>
              </a:spcAft>
              <a:buSzPts val="1400"/>
              <a:buFont typeface="Muli"/>
              <a:buNone/>
              <a:defRPr b="1" sz="1800">
                <a:latin typeface="Muli"/>
                <a:ea typeface="Muli"/>
                <a:cs typeface="Muli"/>
                <a:sym typeface="Muli"/>
              </a:defRPr>
            </a:lvl8pPr>
            <a:lvl9pPr lvl="8">
              <a:spcBef>
                <a:spcPts val="0"/>
              </a:spcBef>
              <a:spcAft>
                <a:spcPts val="0"/>
              </a:spcAft>
              <a:buSzPts val="1400"/>
              <a:buFont typeface="Muli"/>
              <a:buNone/>
              <a:defRPr b="1" sz="1800">
                <a:latin typeface="Muli"/>
                <a:ea typeface="Muli"/>
                <a:cs typeface="Muli"/>
                <a:sym typeface="Muli"/>
              </a:defRPr>
            </a:lvl9pPr>
          </a:lstStyle>
          <a:p/>
        </p:txBody>
      </p:sp>
      <p:sp>
        <p:nvSpPr>
          <p:cNvPr id="436" name="Google Shape;436;p53"/>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lvl="0" algn="ctr">
              <a:buNone/>
              <a:defRPr sz="1300">
                <a:solidFill>
                  <a:schemeClr val="dk1"/>
                </a:solidFill>
                <a:latin typeface="Muli"/>
                <a:ea typeface="Muli"/>
                <a:cs typeface="Muli"/>
                <a:sym typeface="Muli"/>
              </a:defRPr>
            </a:lvl1pPr>
            <a:lvl2pPr lvl="1" algn="ctr">
              <a:buNone/>
              <a:defRPr sz="1300">
                <a:solidFill>
                  <a:schemeClr val="dk1"/>
                </a:solidFill>
                <a:latin typeface="Muli"/>
                <a:ea typeface="Muli"/>
                <a:cs typeface="Muli"/>
                <a:sym typeface="Muli"/>
              </a:defRPr>
            </a:lvl2pPr>
            <a:lvl3pPr lvl="2" algn="ctr">
              <a:buNone/>
              <a:defRPr sz="1300">
                <a:solidFill>
                  <a:schemeClr val="dk1"/>
                </a:solidFill>
                <a:latin typeface="Muli"/>
                <a:ea typeface="Muli"/>
                <a:cs typeface="Muli"/>
                <a:sym typeface="Muli"/>
              </a:defRPr>
            </a:lvl3pPr>
            <a:lvl4pPr lvl="3" algn="ctr">
              <a:buNone/>
              <a:defRPr sz="1300">
                <a:solidFill>
                  <a:schemeClr val="dk1"/>
                </a:solidFill>
                <a:latin typeface="Muli"/>
                <a:ea typeface="Muli"/>
                <a:cs typeface="Muli"/>
                <a:sym typeface="Muli"/>
              </a:defRPr>
            </a:lvl4pPr>
            <a:lvl5pPr lvl="4" algn="ctr">
              <a:buNone/>
              <a:defRPr sz="1300">
                <a:solidFill>
                  <a:schemeClr val="dk1"/>
                </a:solidFill>
                <a:latin typeface="Muli"/>
                <a:ea typeface="Muli"/>
                <a:cs typeface="Muli"/>
                <a:sym typeface="Muli"/>
              </a:defRPr>
            </a:lvl5pPr>
            <a:lvl6pPr lvl="5" algn="ctr">
              <a:buNone/>
              <a:defRPr sz="1300">
                <a:solidFill>
                  <a:schemeClr val="dk1"/>
                </a:solidFill>
                <a:latin typeface="Muli"/>
                <a:ea typeface="Muli"/>
                <a:cs typeface="Muli"/>
                <a:sym typeface="Muli"/>
              </a:defRPr>
            </a:lvl6pPr>
            <a:lvl7pPr lvl="6" algn="ctr">
              <a:buNone/>
              <a:defRPr sz="1300">
                <a:solidFill>
                  <a:schemeClr val="dk1"/>
                </a:solidFill>
                <a:latin typeface="Muli"/>
                <a:ea typeface="Muli"/>
                <a:cs typeface="Muli"/>
                <a:sym typeface="Muli"/>
              </a:defRPr>
            </a:lvl7pPr>
            <a:lvl8pPr lvl="7" algn="ctr">
              <a:buNone/>
              <a:defRPr sz="1300">
                <a:solidFill>
                  <a:schemeClr val="dk1"/>
                </a:solidFill>
                <a:latin typeface="Muli"/>
                <a:ea typeface="Muli"/>
                <a:cs typeface="Muli"/>
                <a:sym typeface="Muli"/>
              </a:defRPr>
            </a:lvl8pPr>
            <a:lvl9pPr lvl="8" algn="ctr">
              <a:buNone/>
              <a:defRPr sz="1300">
                <a:solidFill>
                  <a:schemeClr val="dk1"/>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437" name="Google Shape;437;p53"/>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Muli"/>
              <a:buChar char="■"/>
              <a:defRPr sz="1800">
                <a:latin typeface="Muli"/>
                <a:ea typeface="Muli"/>
                <a:cs typeface="Muli"/>
                <a:sym typeface="Muli"/>
              </a:defRPr>
            </a:lvl1pPr>
            <a:lvl2pPr indent="-342900" lvl="1" marL="914400">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nSpc>
                <a:spcPct val="115000"/>
              </a:lnSpc>
              <a:spcBef>
                <a:spcPts val="0"/>
              </a:spcBef>
              <a:spcAft>
                <a:spcPts val="0"/>
              </a:spcAft>
              <a:buClr>
                <a:schemeClr val="dk2"/>
              </a:buClr>
              <a:buSzPts val="1800"/>
              <a:buFont typeface="Muli"/>
              <a:buChar char="■"/>
              <a:defRPr sz="1800">
                <a:latin typeface="Muli"/>
                <a:ea typeface="Muli"/>
                <a:cs typeface="Muli"/>
                <a:sym typeface="Muli"/>
              </a:defRPr>
            </a:lvl6pPr>
            <a:lvl7pPr indent="-342900" lvl="6" marL="3200400">
              <a:lnSpc>
                <a:spcPct val="115000"/>
              </a:lnSpc>
              <a:spcBef>
                <a:spcPts val="0"/>
              </a:spcBef>
              <a:spcAft>
                <a:spcPts val="0"/>
              </a:spcAft>
              <a:buClr>
                <a:schemeClr val="dk2"/>
              </a:buClr>
              <a:buSzPts val="1800"/>
              <a:buFont typeface="Muli"/>
              <a:buChar char="■"/>
              <a:defRPr sz="1800">
                <a:latin typeface="Muli"/>
                <a:ea typeface="Muli"/>
                <a:cs typeface="Muli"/>
                <a:sym typeface="Muli"/>
              </a:defRPr>
            </a:lvl7pPr>
            <a:lvl8pPr indent="-342900" lvl="7" marL="3657600">
              <a:lnSpc>
                <a:spcPct val="115000"/>
              </a:lnSpc>
              <a:spcBef>
                <a:spcPts val="0"/>
              </a:spcBef>
              <a:spcAft>
                <a:spcPts val="0"/>
              </a:spcAft>
              <a:buClr>
                <a:schemeClr val="dk2"/>
              </a:buClr>
              <a:buSzPts val="1800"/>
              <a:buFont typeface="Muli"/>
              <a:buChar char="□"/>
              <a:defRPr sz="1800">
                <a:latin typeface="Muli"/>
                <a:ea typeface="Muli"/>
                <a:cs typeface="Muli"/>
                <a:sym typeface="Muli"/>
              </a:defRPr>
            </a:lvl8pPr>
            <a:lvl9pPr indent="-342900" lvl="8" marL="4114800">
              <a:lnSpc>
                <a:spcPct val="115000"/>
              </a:lnSpc>
              <a:spcBef>
                <a:spcPts val="0"/>
              </a:spcBef>
              <a:spcAft>
                <a:spcPts val="0"/>
              </a:spcAft>
              <a:buClr>
                <a:schemeClr val="dk2"/>
              </a:buClr>
              <a:buSzPts val="1800"/>
              <a:buFont typeface="Muli"/>
              <a:buChar char="■"/>
              <a:defRPr sz="1800">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699" r:id="rId1"/>
    <p:sldLayoutId id="2147483700" r:id="rId2"/>
    <p:sldLayoutId id="2147483701" r:id="rId3"/>
    <p:sldLayoutId id="2147483702" r:id="rId4"/>
    <p:sldLayoutId id="2147483703" r:id="rId5"/>
    <p:sldLayoutId id="2147483704" r:id="rId6"/>
    <p:sldLayoutId id="2147483705" r:id="rId7"/>
    <p:sldLayoutId id="2147483706" r:id="rId8"/>
    <p:sldLayoutId id="2147483707" r:id="rId9"/>
    <p:sldLayoutId id="2147483708" r:id="rId10"/>
    <p:sldLayoutId id="2147483709" r:id="rId11"/>
    <p:sldLayoutId id="2147483710" r:id="rId12"/>
    <p:sldLayoutId id="2147483711" r:id="rId13"/>
    <p:sldLayoutId id="2147483712" r:id="rId14"/>
    <p:sldLayoutId id="2147483713" r:id="rId15"/>
    <p:sldLayoutId id="2147483714" r:id="rId16"/>
    <p:sldLayoutId id="2147483715" r:id="rId17"/>
    <p:sldLayoutId id="2147483716" r:id="rId18"/>
    <p:sldLayoutId id="2147483717" r:id="rId19"/>
    <p:sldLayoutId id="2147483718" r:id="rId20"/>
    <p:sldLayoutId id="2147483719" r:id="rId21"/>
    <p:sldLayoutId id="2147483720" r:id="rId22"/>
    <p:sldLayoutId id="2147483721" r:id="rId23"/>
    <p:sldLayoutId id="2147483722" r:id="rId24"/>
    <p:sldLayoutId id="2147483723" r:id="rId25"/>
    <p:sldLayoutId id="2147483724" r:id="rId26"/>
    <p:sldLayoutId id="2147483725" r:id="rId27"/>
    <p:sldLayoutId id="2147483726" r:id="rId28"/>
    <p:sldLayoutId id="2147483727" r:id="rId29"/>
    <p:sldLayoutId id="2147483728" r:id="rId30"/>
    <p:sldLayoutId id="2147483729" r:id="rId31"/>
    <p:sldLayoutId id="2147483730" r:id="rId32"/>
    <p:sldLayoutId id="2147483731" r:id="rId33"/>
    <p:sldLayoutId id="2147483732" r:id="rId34"/>
    <p:sldLayoutId id="2147483733" r:id="rId35"/>
    <p:sldLayoutId id="2147483734" r:id="rId36"/>
    <p:sldLayoutId id="2147483735" r:id="rId37"/>
    <p:sldLayoutId id="2147483736" r:id="rId38"/>
    <p:sldLayoutId id="2147483737" r:id="rId39"/>
    <p:sldLayoutId id="2147483738" r:id="rId40"/>
    <p:sldLayoutId id="2147483739" r:id="rId41"/>
    <p:sldLayoutId id="2147483740" r:id="rId42"/>
    <p:sldLayoutId id="2147483741" r:id="rId43"/>
    <p:sldLayoutId id="2147483742" r:id="rId44"/>
    <p:sldLayoutId id="2147483743" r:id="rId45"/>
    <p:sldLayoutId id="2147483744" r:id="rId46"/>
    <p:sldLayoutId id="2147483745" r:id="rId47"/>
    <p:sldLayoutId id="2147483746" r:id="rId48"/>
    <p:sldLayoutId id="2147483747" r:id="rId49"/>
    <p:sldLayoutId id="2147483748" r:id="rId50"/>
    <p:sldLayoutId id="2147483749" r:id="rId51"/>
    <p:sldLayoutId id="2147483750" r:id="rId52"/>
    <p:sldLayoutId id="2147483751" r:id="rId53"/>
    <p:sldLayoutId id="2147483752" r:id="rId54"/>
    <p:sldLayoutId id="2147483753" r:id="rId55"/>
    <p:sldLayoutId id="2147483754" r:id="rId56"/>
    <p:sldLayoutId id="2147483755" r:id="rId57"/>
    <p:sldLayoutId id="2147483756" r:id="rId58"/>
    <p:sldLayoutId id="2147483757" r:id="rId59"/>
    <p:sldLayoutId id="2147483758" r:id="rId60"/>
    <p:sldLayoutId id="2147483759" r:id="rId61"/>
    <p:sldLayoutId id="2147483760" r:id="rId62"/>
    <p:sldLayoutId id="2147483761" r:id="rId63"/>
    <p:sldLayoutId id="2147483762" r:id="rId64"/>
    <p:sldLayoutId id="2147483763" r:id="rId65"/>
    <p:sldLayoutId id="2147483764" r:id="rId6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2160">
          <p15:clr>
            <a:srgbClr val="EA4335"/>
          </p15:clr>
        </p15:guide>
        <p15:guide id="2" pos="3840">
          <p15:clr>
            <a:srgbClr val="EA4335"/>
          </p15:clr>
        </p15:guide>
      </p15:sldGuideLst>
    </p:ext>
  </p:extLst>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013" name="Shape 1013"/>
        <p:cNvGrpSpPr/>
        <p:nvPr/>
      </p:nvGrpSpPr>
      <p:grpSpPr>
        <a:xfrm>
          <a:off x="0" y="0"/>
          <a:ext cx="0" cy="0"/>
          <a:chOff x="0" y="0"/>
          <a:chExt cx="0" cy="0"/>
        </a:xfrm>
      </p:grpSpPr>
      <p:sp>
        <p:nvSpPr>
          <p:cNvPr id="1014" name="Google Shape;1014;p12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b="1"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b="1" sz="1800">
                <a:latin typeface="Muli"/>
                <a:ea typeface="Muli"/>
                <a:cs typeface="Muli"/>
                <a:sym typeface="Muli"/>
              </a:defRPr>
            </a:lvl2pPr>
            <a:lvl3pPr lvl="2">
              <a:spcBef>
                <a:spcPts val="0"/>
              </a:spcBef>
              <a:spcAft>
                <a:spcPts val="0"/>
              </a:spcAft>
              <a:buSzPts val="1400"/>
              <a:buFont typeface="Muli"/>
              <a:buNone/>
              <a:defRPr b="1" sz="1800">
                <a:latin typeface="Muli"/>
                <a:ea typeface="Muli"/>
                <a:cs typeface="Muli"/>
                <a:sym typeface="Muli"/>
              </a:defRPr>
            </a:lvl3pPr>
            <a:lvl4pPr lvl="3">
              <a:spcBef>
                <a:spcPts val="0"/>
              </a:spcBef>
              <a:spcAft>
                <a:spcPts val="0"/>
              </a:spcAft>
              <a:buSzPts val="1400"/>
              <a:buFont typeface="Muli"/>
              <a:buNone/>
              <a:defRPr b="1" sz="1800">
                <a:latin typeface="Muli"/>
                <a:ea typeface="Muli"/>
                <a:cs typeface="Muli"/>
                <a:sym typeface="Muli"/>
              </a:defRPr>
            </a:lvl4pPr>
            <a:lvl5pPr lvl="4">
              <a:spcBef>
                <a:spcPts val="0"/>
              </a:spcBef>
              <a:spcAft>
                <a:spcPts val="0"/>
              </a:spcAft>
              <a:buSzPts val="1400"/>
              <a:buFont typeface="Muli"/>
              <a:buNone/>
              <a:defRPr b="1" sz="1800">
                <a:latin typeface="Muli"/>
                <a:ea typeface="Muli"/>
                <a:cs typeface="Muli"/>
                <a:sym typeface="Muli"/>
              </a:defRPr>
            </a:lvl5pPr>
            <a:lvl6pPr lvl="5">
              <a:spcBef>
                <a:spcPts val="0"/>
              </a:spcBef>
              <a:spcAft>
                <a:spcPts val="0"/>
              </a:spcAft>
              <a:buSzPts val="1400"/>
              <a:buFont typeface="Muli"/>
              <a:buNone/>
              <a:defRPr b="1" sz="1800">
                <a:latin typeface="Muli"/>
                <a:ea typeface="Muli"/>
                <a:cs typeface="Muli"/>
                <a:sym typeface="Muli"/>
              </a:defRPr>
            </a:lvl6pPr>
            <a:lvl7pPr lvl="6">
              <a:spcBef>
                <a:spcPts val="0"/>
              </a:spcBef>
              <a:spcAft>
                <a:spcPts val="0"/>
              </a:spcAft>
              <a:buSzPts val="1400"/>
              <a:buFont typeface="Muli"/>
              <a:buNone/>
              <a:defRPr b="1" sz="1800">
                <a:latin typeface="Muli"/>
                <a:ea typeface="Muli"/>
                <a:cs typeface="Muli"/>
                <a:sym typeface="Muli"/>
              </a:defRPr>
            </a:lvl7pPr>
            <a:lvl8pPr lvl="7">
              <a:spcBef>
                <a:spcPts val="0"/>
              </a:spcBef>
              <a:spcAft>
                <a:spcPts val="0"/>
              </a:spcAft>
              <a:buSzPts val="1400"/>
              <a:buFont typeface="Muli"/>
              <a:buNone/>
              <a:defRPr b="1" sz="1800">
                <a:latin typeface="Muli"/>
                <a:ea typeface="Muli"/>
                <a:cs typeface="Muli"/>
                <a:sym typeface="Muli"/>
              </a:defRPr>
            </a:lvl8pPr>
            <a:lvl9pPr lvl="8">
              <a:spcBef>
                <a:spcPts val="0"/>
              </a:spcBef>
              <a:spcAft>
                <a:spcPts val="0"/>
              </a:spcAft>
              <a:buSzPts val="1400"/>
              <a:buFont typeface="Muli"/>
              <a:buNone/>
              <a:defRPr b="1" sz="1800">
                <a:latin typeface="Muli"/>
                <a:ea typeface="Muli"/>
                <a:cs typeface="Muli"/>
                <a:sym typeface="Muli"/>
              </a:defRPr>
            </a:lvl9pPr>
          </a:lstStyle>
          <a:p/>
        </p:txBody>
      </p:sp>
      <p:sp>
        <p:nvSpPr>
          <p:cNvPr id="1015" name="Google Shape;1015;p120"/>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lvl="0" algn="ctr">
              <a:buNone/>
              <a:defRPr sz="1300">
                <a:solidFill>
                  <a:schemeClr val="dk1"/>
                </a:solidFill>
                <a:latin typeface="Muli"/>
                <a:ea typeface="Muli"/>
                <a:cs typeface="Muli"/>
                <a:sym typeface="Muli"/>
              </a:defRPr>
            </a:lvl1pPr>
            <a:lvl2pPr lvl="1" algn="ctr">
              <a:buNone/>
              <a:defRPr sz="1300">
                <a:solidFill>
                  <a:schemeClr val="dk1"/>
                </a:solidFill>
                <a:latin typeface="Muli"/>
                <a:ea typeface="Muli"/>
                <a:cs typeface="Muli"/>
                <a:sym typeface="Muli"/>
              </a:defRPr>
            </a:lvl2pPr>
            <a:lvl3pPr lvl="2" algn="ctr">
              <a:buNone/>
              <a:defRPr sz="1300">
                <a:solidFill>
                  <a:schemeClr val="dk1"/>
                </a:solidFill>
                <a:latin typeface="Muli"/>
                <a:ea typeface="Muli"/>
                <a:cs typeface="Muli"/>
                <a:sym typeface="Muli"/>
              </a:defRPr>
            </a:lvl3pPr>
            <a:lvl4pPr lvl="3" algn="ctr">
              <a:buNone/>
              <a:defRPr sz="1300">
                <a:solidFill>
                  <a:schemeClr val="dk1"/>
                </a:solidFill>
                <a:latin typeface="Muli"/>
                <a:ea typeface="Muli"/>
                <a:cs typeface="Muli"/>
                <a:sym typeface="Muli"/>
              </a:defRPr>
            </a:lvl4pPr>
            <a:lvl5pPr lvl="4" algn="ctr">
              <a:buNone/>
              <a:defRPr sz="1300">
                <a:solidFill>
                  <a:schemeClr val="dk1"/>
                </a:solidFill>
                <a:latin typeface="Muli"/>
                <a:ea typeface="Muli"/>
                <a:cs typeface="Muli"/>
                <a:sym typeface="Muli"/>
              </a:defRPr>
            </a:lvl5pPr>
            <a:lvl6pPr lvl="5" algn="ctr">
              <a:buNone/>
              <a:defRPr sz="1300">
                <a:solidFill>
                  <a:schemeClr val="dk1"/>
                </a:solidFill>
                <a:latin typeface="Muli"/>
                <a:ea typeface="Muli"/>
                <a:cs typeface="Muli"/>
                <a:sym typeface="Muli"/>
              </a:defRPr>
            </a:lvl6pPr>
            <a:lvl7pPr lvl="6" algn="ctr">
              <a:buNone/>
              <a:defRPr sz="1300">
                <a:solidFill>
                  <a:schemeClr val="dk1"/>
                </a:solidFill>
                <a:latin typeface="Muli"/>
                <a:ea typeface="Muli"/>
                <a:cs typeface="Muli"/>
                <a:sym typeface="Muli"/>
              </a:defRPr>
            </a:lvl7pPr>
            <a:lvl8pPr lvl="7" algn="ctr">
              <a:buNone/>
              <a:defRPr sz="1300">
                <a:solidFill>
                  <a:schemeClr val="dk1"/>
                </a:solidFill>
                <a:latin typeface="Muli"/>
                <a:ea typeface="Muli"/>
                <a:cs typeface="Muli"/>
                <a:sym typeface="Muli"/>
              </a:defRPr>
            </a:lvl8pPr>
            <a:lvl9pPr lvl="8" algn="ctr">
              <a:buNone/>
              <a:defRPr sz="1300">
                <a:solidFill>
                  <a:schemeClr val="dk1"/>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016" name="Google Shape;1016;p120"/>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Muli"/>
              <a:buChar char="■"/>
              <a:defRPr sz="1800">
                <a:latin typeface="Muli"/>
                <a:ea typeface="Muli"/>
                <a:cs typeface="Muli"/>
                <a:sym typeface="Muli"/>
              </a:defRPr>
            </a:lvl1pPr>
            <a:lvl2pPr indent="-342900" lvl="1" marL="914400">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nSpc>
                <a:spcPct val="115000"/>
              </a:lnSpc>
              <a:spcBef>
                <a:spcPts val="0"/>
              </a:spcBef>
              <a:spcAft>
                <a:spcPts val="0"/>
              </a:spcAft>
              <a:buClr>
                <a:schemeClr val="dk2"/>
              </a:buClr>
              <a:buSzPts val="1800"/>
              <a:buFont typeface="Muli"/>
              <a:buChar char="■"/>
              <a:defRPr sz="1800">
                <a:latin typeface="Muli"/>
                <a:ea typeface="Muli"/>
                <a:cs typeface="Muli"/>
                <a:sym typeface="Muli"/>
              </a:defRPr>
            </a:lvl6pPr>
            <a:lvl7pPr indent="-342900" lvl="6" marL="3200400">
              <a:lnSpc>
                <a:spcPct val="115000"/>
              </a:lnSpc>
              <a:spcBef>
                <a:spcPts val="0"/>
              </a:spcBef>
              <a:spcAft>
                <a:spcPts val="0"/>
              </a:spcAft>
              <a:buClr>
                <a:schemeClr val="dk2"/>
              </a:buClr>
              <a:buSzPts val="1800"/>
              <a:buFont typeface="Muli"/>
              <a:buChar char="■"/>
              <a:defRPr sz="1800">
                <a:latin typeface="Muli"/>
                <a:ea typeface="Muli"/>
                <a:cs typeface="Muli"/>
                <a:sym typeface="Muli"/>
              </a:defRPr>
            </a:lvl7pPr>
            <a:lvl8pPr indent="-342900" lvl="7" marL="3657600">
              <a:lnSpc>
                <a:spcPct val="115000"/>
              </a:lnSpc>
              <a:spcBef>
                <a:spcPts val="0"/>
              </a:spcBef>
              <a:spcAft>
                <a:spcPts val="0"/>
              </a:spcAft>
              <a:buClr>
                <a:schemeClr val="dk2"/>
              </a:buClr>
              <a:buSzPts val="1800"/>
              <a:buFont typeface="Muli"/>
              <a:buChar char="□"/>
              <a:defRPr sz="1800">
                <a:latin typeface="Muli"/>
                <a:ea typeface="Muli"/>
                <a:cs typeface="Muli"/>
                <a:sym typeface="Muli"/>
              </a:defRPr>
            </a:lvl8pPr>
            <a:lvl9pPr indent="-342900" lvl="8" marL="4114800">
              <a:lnSpc>
                <a:spcPct val="115000"/>
              </a:lnSpc>
              <a:spcBef>
                <a:spcPts val="0"/>
              </a:spcBef>
              <a:spcAft>
                <a:spcPts val="0"/>
              </a:spcAft>
              <a:buClr>
                <a:schemeClr val="dk2"/>
              </a:buClr>
              <a:buSzPts val="1800"/>
              <a:buFont typeface="Muli"/>
              <a:buChar char="■"/>
              <a:defRPr sz="1800">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765" r:id="rId1"/>
    <p:sldLayoutId id="2147483766" r:id="rId2"/>
    <p:sldLayoutId id="2147483767" r:id="rId3"/>
    <p:sldLayoutId id="2147483768" r:id="rId4"/>
    <p:sldLayoutId id="2147483769" r:id="rId5"/>
    <p:sldLayoutId id="2147483770" r:id="rId6"/>
    <p:sldLayoutId id="2147483771" r:id="rId7"/>
    <p:sldLayoutId id="2147483772" r:id="rId8"/>
    <p:sldLayoutId id="2147483773" r:id="rId9"/>
    <p:sldLayoutId id="2147483774" r:id="rId10"/>
    <p:sldLayoutId id="2147483775" r:id="rId11"/>
    <p:sldLayoutId id="2147483776" r:id="rId12"/>
    <p:sldLayoutId id="2147483777" r:id="rId13"/>
    <p:sldLayoutId id="2147483778" r:id="rId14"/>
    <p:sldLayoutId id="2147483779" r:id="rId15"/>
    <p:sldLayoutId id="2147483780" r:id="rId16"/>
    <p:sldLayoutId id="2147483781" r:id="rId17"/>
    <p:sldLayoutId id="2147483782" r:id="rId18"/>
    <p:sldLayoutId id="2147483783" r:id="rId19"/>
    <p:sldLayoutId id="2147483784" r:id="rId20"/>
    <p:sldLayoutId id="2147483785" r:id="rId21"/>
    <p:sldLayoutId id="2147483786" r:id="rId22"/>
    <p:sldLayoutId id="2147483787" r:id="rId23"/>
    <p:sldLayoutId id="2147483788" r:id="rId24"/>
    <p:sldLayoutId id="2147483789" r:id="rId25"/>
    <p:sldLayoutId id="2147483790" r:id="rId26"/>
    <p:sldLayoutId id="2147483791" r:id="rId27"/>
    <p:sldLayoutId id="2147483792" r:id="rId28"/>
    <p:sldLayoutId id="2147483793" r:id="rId29"/>
    <p:sldLayoutId id="2147483794" r:id="rId30"/>
    <p:sldLayoutId id="2147483795" r:id="rId31"/>
    <p:sldLayoutId id="2147483796" r:id="rId32"/>
    <p:sldLayoutId id="2147483797" r:id="rId33"/>
    <p:sldLayoutId id="2147483798" r:id="rId34"/>
    <p:sldLayoutId id="2147483799" r:id="rId35"/>
    <p:sldLayoutId id="2147483800" r:id="rId36"/>
    <p:sldLayoutId id="2147483801" r:id="rId37"/>
    <p:sldLayoutId id="2147483802" r:id="rId38"/>
    <p:sldLayoutId id="2147483803" r:id="rId39"/>
    <p:sldLayoutId id="2147483804" r:id="rId40"/>
    <p:sldLayoutId id="2147483805" r:id="rId41"/>
    <p:sldLayoutId id="2147483806" r:id="rId42"/>
    <p:sldLayoutId id="2147483807" r:id="rId43"/>
    <p:sldLayoutId id="2147483808" r:id="rId44"/>
    <p:sldLayoutId id="2147483809" r:id="rId45"/>
    <p:sldLayoutId id="2147483810" r:id="rId46"/>
    <p:sldLayoutId id="2147483811" r:id="rId47"/>
    <p:sldLayoutId id="2147483812" r:id="rId48"/>
    <p:sldLayoutId id="2147483813" r:id="rId49"/>
    <p:sldLayoutId id="2147483814" r:id="rId50"/>
    <p:sldLayoutId id="2147483815" r:id="rId51"/>
    <p:sldLayoutId id="2147483816" r:id="rId52"/>
    <p:sldLayoutId id="2147483817" r:id="rId53"/>
    <p:sldLayoutId id="2147483818" r:id="rId54"/>
    <p:sldLayoutId id="2147483819" r:id="rId55"/>
    <p:sldLayoutId id="2147483820" r:id="rId56"/>
    <p:sldLayoutId id="2147483821" r:id="rId57"/>
    <p:sldLayoutId id="2147483822" r:id="rId58"/>
    <p:sldLayoutId id="2147483823" r:id="rId59"/>
    <p:sldLayoutId id="2147483824" r:id="rId60"/>
    <p:sldLayoutId id="2147483825" r:id="rId61"/>
    <p:sldLayoutId id="2147483826" r:id="rId62"/>
    <p:sldLayoutId id="2147483827" r:id="rId63"/>
    <p:sldLayoutId id="2147483828" r:id="rId64"/>
    <p:sldLayoutId id="2147483829" r:id="rId65"/>
    <p:sldLayoutId id="2147483830" r:id="rId66"/>
    <p:sldLayoutId id="2147483831" r:id="rId67"/>
    <p:sldLayoutId id="2147483832" r:id="rId68"/>
    <p:sldLayoutId id="2147483833" r:id="rId69"/>
    <p:sldLayoutId id="2147483834" r:id="rId70"/>
    <p:sldLayoutId id="2147483835" r:id="rId71"/>
    <p:sldLayoutId id="2147483836" r:id="rId72"/>
    <p:sldLayoutId id="2147483837" r:id="rId73"/>
    <p:sldLayoutId id="2147483838" r:id="rId74"/>
    <p:sldLayoutId id="2147483839" r:id="rId7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2160">
          <p15:clr>
            <a:srgbClr val="EA4335"/>
          </p15:clr>
        </p15:guide>
        <p15:guide id="2" pos="3840">
          <p15:clr>
            <a:srgbClr val="EA4335"/>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01.xml"/><Relationship Id="rId2" Type="http://schemas.openxmlformats.org/officeDocument/2006/relationships/notesSlide" Target="../notesSlides/notesSlide1.xml"/><Relationship Id="rId3" Type="http://schemas.openxmlformats.org/officeDocument/2006/relationships/image" Target="../media/image78.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0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01.xml"/><Relationship Id="rId2" Type="http://schemas.openxmlformats.org/officeDocument/2006/relationships/notesSlide" Target="../notesSlides/notesSlide3.xml"/><Relationship Id="rId3" Type="http://schemas.openxmlformats.org/officeDocument/2006/relationships/image" Target="../media/image83.png"/><Relationship Id="rId4" Type="http://schemas.openxmlformats.org/officeDocument/2006/relationships/image" Target="../media/image79.png"/><Relationship Id="rId5" Type="http://schemas.openxmlformats.org/officeDocument/2006/relationships/image" Target="../media/image85.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07.xml"/><Relationship Id="rId2" Type="http://schemas.openxmlformats.org/officeDocument/2006/relationships/notesSlide" Target="../notesSlides/notesSlide4.xml"/><Relationship Id="rId3" Type="http://schemas.openxmlformats.org/officeDocument/2006/relationships/image" Target="../media/image97.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1.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6.xml"/><Relationship Id="rId3" Type="http://schemas.openxmlformats.org/officeDocument/2006/relationships/image" Target="../media/image82.png"/><Relationship Id="rId4" Type="http://schemas.openxmlformats.org/officeDocument/2006/relationships/image" Target="../media/image93.png"/><Relationship Id="rId5" Type="http://schemas.openxmlformats.org/officeDocument/2006/relationships/image" Target="../media/image9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4.xml"/><Relationship Id="rId3" Type="http://schemas.openxmlformats.org/officeDocument/2006/relationships/hyperlink" Target="https://docs.google.com/spreadsheets/d/1T5WhF_paqK2jzmBO3QzGuLOTQgaEoIZ3B0KaMrJ-uo0/edit?gid=0#gid=0" TargetMode="Externa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7.xml"/><Relationship Id="rId3" Type="http://schemas.openxmlformats.org/officeDocument/2006/relationships/hyperlink" Target="https://docs.google.com/spreadsheets/d/1T5WhF_paqK2jzmBO3QzGuLOTQgaEoIZ3B0KaMrJ-uo0/edit?gid=2019363667#gid=2019363667"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8.xml"/><Relationship Id="rId3" Type="http://schemas.openxmlformats.org/officeDocument/2006/relationships/image" Target="../media/image90.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9.xml"/><Relationship Id="rId3" Type="http://schemas.openxmlformats.org/officeDocument/2006/relationships/image" Target="../media/image89.png"/><Relationship Id="rId4" Type="http://schemas.openxmlformats.org/officeDocument/2006/relationships/image" Target="../media/image103.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0.xml"/><Relationship Id="rId3" Type="http://schemas.openxmlformats.org/officeDocument/2006/relationships/image" Target="../media/image95.png"/><Relationship Id="rId4" Type="http://schemas.openxmlformats.org/officeDocument/2006/relationships/image" Target="../media/image94.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1.xml"/><Relationship Id="rId3" Type="http://schemas.openxmlformats.org/officeDocument/2006/relationships/image" Target="../media/image99.png"/><Relationship Id="rId4" Type="http://schemas.openxmlformats.org/officeDocument/2006/relationships/image" Target="../media/image9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2.xml"/><Relationship Id="rId3" Type="http://schemas.openxmlformats.org/officeDocument/2006/relationships/image" Target="../media/image10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3.xml"/><Relationship Id="rId3" Type="http://schemas.openxmlformats.org/officeDocument/2006/relationships/image" Target="../media/image96.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4.xml"/><Relationship Id="rId3" Type="http://schemas.openxmlformats.org/officeDocument/2006/relationships/image" Target="../media/image105.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07.xml"/><Relationship Id="rId2" Type="http://schemas.openxmlformats.org/officeDocument/2006/relationships/notesSlide" Target="../notesSlides/notesSlide26.xml"/><Relationship Id="rId3" Type="http://schemas.openxmlformats.org/officeDocument/2006/relationships/image" Target="../media/image97.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0.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7" name="Shape 1977"/>
        <p:cNvGrpSpPr/>
        <p:nvPr/>
      </p:nvGrpSpPr>
      <p:grpSpPr>
        <a:xfrm>
          <a:off x="0" y="0"/>
          <a:ext cx="0" cy="0"/>
          <a:chOff x="0" y="0"/>
          <a:chExt cx="0" cy="0"/>
        </a:xfrm>
      </p:grpSpPr>
      <p:grpSp>
        <p:nvGrpSpPr>
          <p:cNvPr id="1978" name="Google Shape;1978;p196"/>
          <p:cNvGrpSpPr/>
          <p:nvPr/>
        </p:nvGrpSpPr>
        <p:grpSpPr>
          <a:xfrm>
            <a:off x="0" y="0"/>
            <a:ext cx="12191485" cy="5790023"/>
            <a:chOff x="0" y="0"/>
            <a:chExt cx="20104692" cy="9549765"/>
          </a:xfrm>
        </p:grpSpPr>
        <p:sp>
          <p:nvSpPr>
            <p:cNvPr id="1979" name="Google Shape;1979;p196"/>
            <p:cNvSpPr/>
            <p:nvPr/>
          </p:nvSpPr>
          <p:spPr>
            <a:xfrm>
              <a:off x="0" y="0"/>
              <a:ext cx="20104100" cy="9549765"/>
            </a:xfrm>
            <a:custGeom>
              <a:rect b="b" l="l" r="r" t="t"/>
              <a:pathLst>
                <a:path extrusionOk="0" h="9549765" w="20104100">
                  <a:moveTo>
                    <a:pt x="20104099" y="0"/>
                  </a:moveTo>
                  <a:lnTo>
                    <a:pt x="0" y="0"/>
                  </a:lnTo>
                  <a:lnTo>
                    <a:pt x="0" y="9549436"/>
                  </a:lnTo>
                  <a:lnTo>
                    <a:pt x="20104099" y="9549436"/>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0" name="Google Shape;1980;p196"/>
            <p:cNvSpPr/>
            <p:nvPr/>
          </p:nvSpPr>
          <p:spPr>
            <a:xfrm>
              <a:off x="9280454" y="3836153"/>
              <a:ext cx="1543684" cy="189229"/>
            </a:xfrm>
            <a:custGeom>
              <a:rect b="b" l="l" r="r" t="t"/>
              <a:pathLst>
                <a:path extrusionOk="0" h="189229" w="1543684">
                  <a:moveTo>
                    <a:pt x="1517493" y="0"/>
                  </a:moveTo>
                  <a:lnTo>
                    <a:pt x="25695" y="0"/>
                  </a:lnTo>
                  <a:lnTo>
                    <a:pt x="15189" y="41506"/>
                  </a:lnTo>
                  <a:lnTo>
                    <a:pt x="7374" y="83687"/>
                  </a:lnTo>
                  <a:lnTo>
                    <a:pt x="2295" y="126415"/>
                  </a:lnTo>
                  <a:lnTo>
                    <a:pt x="0" y="169565"/>
                  </a:lnTo>
                  <a:lnTo>
                    <a:pt x="251" y="189051"/>
                  </a:lnTo>
                  <a:lnTo>
                    <a:pt x="1542947" y="189051"/>
                  </a:lnTo>
                  <a:lnTo>
                    <a:pt x="1543188" y="169565"/>
                  </a:lnTo>
                  <a:lnTo>
                    <a:pt x="1540893" y="126415"/>
                  </a:lnTo>
                  <a:lnTo>
                    <a:pt x="1535814" y="83687"/>
                  </a:lnTo>
                  <a:lnTo>
                    <a:pt x="1527998" y="41506"/>
                  </a:lnTo>
                  <a:lnTo>
                    <a:pt x="1517493"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1" name="Google Shape;1981;p196"/>
            <p:cNvSpPr/>
            <p:nvPr/>
          </p:nvSpPr>
          <p:spPr>
            <a:xfrm>
              <a:off x="9287012" y="4106537"/>
              <a:ext cx="1530350" cy="189864"/>
            </a:xfrm>
            <a:custGeom>
              <a:rect b="b" l="l" r="r" t="t"/>
              <a:pathLst>
                <a:path extrusionOk="0" h="189864" w="1530350">
                  <a:moveTo>
                    <a:pt x="1530079" y="0"/>
                  </a:moveTo>
                  <a:lnTo>
                    <a:pt x="0" y="0"/>
                  </a:lnTo>
                  <a:lnTo>
                    <a:pt x="8023" y="49049"/>
                  </a:lnTo>
                  <a:lnTo>
                    <a:pt x="19083" y="97008"/>
                  </a:lnTo>
                  <a:lnTo>
                    <a:pt x="33071" y="143776"/>
                  </a:lnTo>
                  <a:lnTo>
                    <a:pt x="49883" y="189250"/>
                  </a:lnTo>
                  <a:lnTo>
                    <a:pt x="1480195" y="189250"/>
                  </a:lnTo>
                  <a:lnTo>
                    <a:pt x="1497007" y="143776"/>
                  </a:lnTo>
                  <a:lnTo>
                    <a:pt x="1510995" y="97008"/>
                  </a:lnTo>
                  <a:lnTo>
                    <a:pt x="1522055" y="49049"/>
                  </a:lnTo>
                  <a:lnTo>
                    <a:pt x="1530079"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2" name="Google Shape;1982;p196"/>
            <p:cNvSpPr/>
            <p:nvPr/>
          </p:nvSpPr>
          <p:spPr>
            <a:xfrm>
              <a:off x="9363379" y="4366494"/>
              <a:ext cx="1377950" cy="423545"/>
            </a:xfrm>
            <a:custGeom>
              <a:rect b="b" l="l" r="r" t="t"/>
              <a:pathLst>
                <a:path extrusionOk="0" h="423545" w="1377950">
                  <a:moveTo>
                    <a:pt x="1377340" y="0"/>
                  </a:moveTo>
                  <a:lnTo>
                    <a:pt x="0" y="0"/>
                  </a:lnTo>
                  <a:lnTo>
                    <a:pt x="22429" y="41113"/>
                  </a:lnTo>
                  <a:lnTo>
                    <a:pt x="47231" y="80667"/>
                  </a:lnTo>
                  <a:lnTo>
                    <a:pt x="74311" y="118567"/>
                  </a:lnTo>
                  <a:lnTo>
                    <a:pt x="103572" y="154716"/>
                  </a:lnTo>
                  <a:lnTo>
                    <a:pt x="134919" y="189019"/>
                  </a:lnTo>
                  <a:lnTo>
                    <a:pt x="168257" y="221380"/>
                  </a:lnTo>
                  <a:lnTo>
                    <a:pt x="203488" y="251703"/>
                  </a:lnTo>
                  <a:lnTo>
                    <a:pt x="240518" y="279891"/>
                  </a:lnTo>
                  <a:lnTo>
                    <a:pt x="279251" y="305850"/>
                  </a:lnTo>
                  <a:lnTo>
                    <a:pt x="319591" y="329483"/>
                  </a:lnTo>
                  <a:lnTo>
                    <a:pt x="361443" y="350695"/>
                  </a:lnTo>
                  <a:lnTo>
                    <a:pt x="404709" y="369390"/>
                  </a:lnTo>
                  <a:lnTo>
                    <a:pt x="449296" y="385471"/>
                  </a:lnTo>
                  <a:lnTo>
                    <a:pt x="495106" y="398844"/>
                  </a:lnTo>
                  <a:lnTo>
                    <a:pt x="542044" y="409411"/>
                  </a:lnTo>
                  <a:lnTo>
                    <a:pt x="590015" y="417078"/>
                  </a:lnTo>
                  <a:lnTo>
                    <a:pt x="638922" y="421749"/>
                  </a:lnTo>
                  <a:lnTo>
                    <a:pt x="688670" y="423327"/>
                  </a:lnTo>
                  <a:lnTo>
                    <a:pt x="738418" y="421749"/>
                  </a:lnTo>
                  <a:lnTo>
                    <a:pt x="787325" y="417078"/>
                  </a:lnTo>
                  <a:lnTo>
                    <a:pt x="835295" y="409411"/>
                  </a:lnTo>
                  <a:lnTo>
                    <a:pt x="882233" y="398844"/>
                  </a:lnTo>
                  <a:lnTo>
                    <a:pt x="928044" y="385471"/>
                  </a:lnTo>
                  <a:lnTo>
                    <a:pt x="972630" y="369390"/>
                  </a:lnTo>
                  <a:lnTo>
                    <a:pt x="1015897" y="350695"/>
                  </a:lnTo>
                  <a:lnTo>
                    <a:pt x="1057748" y="329483"/>
                  </a:lnTo>
                  <a:lnTo>
                    <a:pt x="1098088" y="305850"/>
                  </a:lnTo>
                  <a:lnTo>
                    <a:pt x="1136821" y="279891"/>
                  </a:lnTo>
                  <a:lnTo>
                    <a:pt x="1173851" y="251703"/>
                  </a:lnTo>
                  <a:lnTo>
                    <a:pt x="1209083" y="221380"/>
                  </a:lnTo>
                  <a:lnTo>
                    <a:pt x="1242420" y="189019"/>
                  </a:lnTo>
                  <a:lnTo>
                    <a:pt x="1273767" y="154716"/>
                  </a:lnTo>
                  <a:lnTo>
                    <a:pt x="1303029" y="118567"/>
                  </a:lnTo>
                  <a:lnTo>
                    <a:pt x="1330108" y="80667"/>
                  </a:lnTo>
                  <a:lnTo>
                    <a:pt x="1354911" y="41113"/>
                  </a:lnTo>
                  <a:lnTo>
                    <a:pt x="1377340"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3" name="Google Shape;1983;p196"/>
            <p:cNvSpPr/>
            <p:nvPr/>
          </p:nvSpPr>
          <p:spPr>
            <a:xfrm>
              <a:off x="9377833" y="2786017"/>
              <a:ext cx="1348740" cy="887729"/>
            </a:xfrm>
            <a:custGeom>
              <a:rect b="b" l="l" r="r" t="t"/>
              <a:pathLst>
                <a:path extrusionOk="0" h="887729" w="1348740">
                  <a:moveTo>
                    <a:pt x="545007" y="887463"/>
                  </a:moveTo>
                  <a:lnTo>
                    <a:pt x="244106" y="586549"/>
                  </a:lnTo>
                  <a:lnTo>
                    <a:pt x="41719" y="827087"/>
                  </a:lnTo>
                  <a:lnTo>
                    <a:pt x="30632" y="841781"/>
                  </a:lnTo>
                  <a:lnTo>
                    <a:pt x="19989" y="856742"/>
                  </a:lnTo>
                  <a:lnTo>
                    <a:pt x="9779" y="871982"/>
                  </a:lnTo>
                  <a:lnTo>
                    <a:pt x="0" y="887463"/>
                  </a:lnTo>
                  <a:lnTo>
                    <a:pt x="545007" y="887463"/>
                  </a:lnTo>
                  <a:close/>
                </a:path>
                <a:path extrusionOk="0" h="887729" w="1348740">
                  <a:moveTo>
                    <a:pt x="999197" y="461606"/>
                  </a:moveTo>
                  <a:lnTo>
                    <a:pt x="715187" y="124066"/>
                  </a:lnTo>
                  <a:lnTo>
                    <a:pt x="692696" y="107467"/>
                  </a:lnTo>
                  <a:lnTo>
                    <a:pt x="776478" y="8102"/>
                  </a:lnTo>
                  <a:lnTo>
                    <a:pt x="772693" y="0"/>
                  </a:lnTo>
                  <a:lnTo>
                    <a:pt x="575716" y="0"/>
                  </a:lnTo>
                  <a:lnTo>
                    <a:pt x="571944" y="8102"/>
                  </a:lnTo>
                  <a:lnTo>
                    <a:pt x="655713" y="107467"/>
                  </a:lnTo>
                  <a:lnTo>
                    <a:pt x="649465" y="110312"/>
                  </a:lnTo>
                  <a:lnTo>
                    <a:pt x="643572" y="114033"/>
                  </a:lnTo>
                  <a:lnTo>
                    <a:pt x="638136" y="118605"/>
                  </a:lnTo>
                  <a:lnTo>
                    <a:pt x="633234" y="124066"/>
                  </a:lnTo>
                  <a:lnTo>
                    <a:pt x="349224" y="461606"/>
                  </a:lnTo>
                  <a:lnTo>
                    <a:pt x="674204" y="786599"/>
                  </a:lnTo>
                  <a:lnTo>
                    <a:pt x="999197" y="461606"/>
                  </a:lnTo>
                  <a:close/>
                </a:path>
                <a:path extrusionOk="0" h="887729" w="1348740">
                  <a:moveTo>
                    <a:pt x="1348422" y="887463"/>
                  </a:moveTo>
                  <a:lnTo>
                    <a:pt x="1317790" y="841781"/>
                  </a:lnTo>
                  <a:lnTo>
                    <a:pt x="1104315" y="586549"/>
                  </a:lnTo>
                  <a:lnTo>
                    <a:pt x="803414" y="887463"/>
                  </a:lnTo>
                  <a:lnTo>
                    <a:pt x="1348422" y="887463"/>
                  </a:lnTo>
                  <a:close/>
                </a:path>
              </a:pathLst>
            </a:custGeom>
            <a:solidFill>
              <a:srgbClr val="489BC9"/>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4" name="Google Shape;1984;p196"/>
            <p:cNvSpPr/>
            <p:nvPr/>
          </p:nvSpPr>
          <p:spPr>
            <a:xfrm>
              <a:off x="6994779" y="5299855"/>
              <a:ext cx="6115050" cy="781050"/>
            </a:xfrm>
            <a:custGeom>
              <a:rect b="b" l="l" r="r" t="t"/>
              <a:pathLst>
                <a:path extrusionOk="0" h="781050" w="6115050">
                  <a:moveTo>
                    <a:pt x="568337" y="17081"/>
                  </a:moveTo>
                  <a:lnTo>
                    <a:pt x="485673" y="17081"/>
                  </a:lnTo>
                  <a:lnTo>
                    <a:pt x="433044" y="19723"/>
                  </a:lnTo>
                  <a:lnTo>
                    <a:pt x="384365" y="27597"/>
                  </a:lnTo>
                  <a:lnTo>
                    <a:pt x="339750" y="40652"/>
                  </a:lnTo>
                  <a:lnTo>
                    <a:pt x="299262" y="58813"/>
                  </a:lnTo>
                  <a:lnTo>
                    <a:pt x="263004" y="82042"/>
                  </a:lnTo>
                  <a:lnTo>
                    <a:pt x="231063" y="110261"/>
                  </a:lnTo>
                  <a:lnTo>
                    <a:pt x="203504" y="143421"/>
                  </a:lnTo>
                  <a:lnTo>
                    <a:pt x="180441" y="181457"/>
                  </a:lnTo>
                  <a:lnTo>
                    <a:pt x="161937" y="224320"/>
                  </a:lnTo>
                  <a:lnTo>
                    <a:pt x="144907" y="22085"/>
                  </a:lnTo>
                  <a:lnTo>
                    <a:pt x="0" y="22085"/>
                  </a:lnTo>
                  <a:lnTo>
                    <a:pt x="0" y="746899"/>
                  </a:lnTo>
                  <a:lnTo>
                    <a:pt x="167843" y="746899"/>
                  </a:lnTo>
                  <a:lnTo>
                    <a:pt x="167843" y="501523"/>
                  </a:lnTo>
                  <a:lnTo>
                    <a:pt x="170167" y="437896"/>
                  </a:lnTo>
                  <a:lnTo>
                    <a:pt x="177279" y="382663"/>
                  </a:lnTo>
                  <a:lnTo>
                    <a:pt x="189420" y="335318"/>
                  </a:lnTo>
                  <a:lnTo>
                    <a:pt x="206806" y="295351"/>
                  </a:lnTo>
                  <a:lnTo>
                    <a:pt x="229666" y="262216"/>
                  </a:lnTo>
                  <a:lnTo>
                    <a:pt x="258216" y="235432"/>
                  </a:lnTo>
                  <a:lnTo>
                    <a:pt x="292684" y="214452"/>
                  </a:lnTo>
                  <a:lnTo>
                    <a:pt x="330403" y="199250"/>
                  </a:lnTo>
                  <a:lnTo>
                    <a:pt x="374078" y="188468"/>
                  </a:lnTo>
                  <a:lnTo>
                    <a:pt x="424065" y="182041"/>
                  </a:lnTo>
                  <a:lnTo>
                    <a:pt x="480669" y="179920"/>
                  </a:lnTo>
                  <a:lnTo>
                    <a:pt x="568337" y="179920"/>
                  </a:lnTo>
                  <a:lnTo>
                    <a:pt x="568337" y="17081"/>
                  </a:lnTo>
                  <a:close/>
                </a:path>
                <a:path extrusionOk="0" h="781050" w="6115050">
                  <a:moveTo>
                    <a:pt x="1668056" y="386537"/>
                  </a:moveTo>
                  <a:lnTo>
                    <a:pt x="1665274" y="335457"/>
                  </a:lnTo>
                  <a:lnTo>
                    <a:pt x="1656969" y="287477"/>
                  </a:lnTo>
                  <a:lnTo>
                    <a:pt x="1643202" y="242684"/>
                  </a:lnTo>
                  <a:lnTo>
                    <a:pt x="1624050" y="201206"/>
                  </a:lnTo>
                  <a:lnTo>
                    <a:pt x="1599577" y="163144"/>
                  </a:lnTo>
                  <a:lnTo>
                    <a:pt x="1572133" y="131254"/>
                  </a:lnTo>
                  <a:lnTo>
                    <a:pt x="1569847" y="128587"/>
                  </a:lnTo>
                  <a:lnTo>
                    <a:pt x="1534922" y="97650"/>
                  </a:lnTo>
                  <a:lnTo>
                    <a:pt x="1504543" y="77012"/>
                  </a:lnTo>
                  <a:lnTo>
                    <a:pt x="1504543" y="330365"/>
                  </a:lnTo>
                  <a:lnTo>
                    <a:pt x="873391" y="330365"/>
                  </a:lnTo>
                  <a:lnTo>
                    <a:pt x="885761" y="289217"/>
                  </a:lnTo>
                  <a:lnTo>
                    <a:pt x="904328" y="252691"/>
                  </a:lnTo>
                  <a:lnTo>
                    <a:pt x="928992" y="220840"/>
                  </a:lnTo>
                  <a:lnTo>
                    <a:pt x="959650" y="193713"/>
                  </a:lnTo>
                  <a:lnTo>
                    <a:pt x="996213" y="171386"/>
                  </a:lnTo>
                  <a:lnTo>
                    <a:pt x="1038580" y="153924"/>
                  </a:lnTo>
                  <a:lnTo>
                    <a:pt x="1086662" y="141363"/>
                  </a:lnTo>
                  <a:lnTo>
                    <a:pt x="1140345" y="133781"/>
                  </a:lnTo>
                  <a:lnTo>
                    <a:pt x="1199553" y="131254"/>
                  </a:lnTo>
                  <a:lnTo>
                    <a:pt x="1257668" y="133667"/>
                  </a:lnTo>
                  <a:lnTo>
                    <a:pt x="1309624" y="140944"/>
                  </a:lnTo>
                  <a:lnTo>
                    <a:pt x="1355458" y="153098"/>
                  </a:lnTo>
                  <a:lnTo>
                    <a:pt x="1395222" y="170180"/>
                  </a:lnTo>
                  <a:lnTo>
                    <a:pt x="1428965" y="192201"/>
                  </a:lnTo>
                  <a:lnTo>
                    <a:pt x="1456715" y="219202"/>
                  </a:lnTo>
                  <a:lnTo>
                    <a:pt x="1478534" y="251206"/>
                  </a:lnTo>
                  <a:lnTo>
                    <a:pt x="1494459" y="288251"/>
                  </a:lnTo>
                  <a:lnTo>
                    <a:pt x="1504543" y="330365"/>
                  </a:lnTo>
                  <a:lnTo>
                    <a:pt x="1504543" y="77012"/>
                  </a:lnTo>
                  <a:lnTo>
                    <a:pt x="1449781" y="47053"/>
                  </a:lnTo>
                  <a:lnTo>
                    <a:pt x="1405750" y="29997"/>
                  </a:lnTo>
                  <a:lnTo>
                    <a:pt x="1358557" y="16814"/>
                  </a:lnTo>
                  <a:lnTo>
                    <a:pt x="1307985" y="7442"/>
                  </a:lnTo>
                  <a:lnTo>
                    <a:pt x="1253794" y="1854"/>
                  </a:lnTo>
                  <a:lnTo>
                    <a:pt x="1195768" y="0"/>
                  </a:lnTo>
                  <a:lnTo>
                    <a:pt x="1138364" y="2044"/>
                  </a:lnTo>
                  <a:lnTo>
                    <a:pt x="1083792" y="8153"/>
                  </a:lnTo>
                  <a:lnTo>
                    <a:pt x="1032230" y="18237"/>
                  </a:lnTo>
                  <a:lnTo>
                    <a:pt x="983843" y="32219"/>
                  </a:lnTo>
                  <a:lnTo>
                    <a:pt x="938796" y="50025"/>
                  </a:lnTo>
                  <a:lnTo>
                    <a:pt x="897267" y="71589"/>
                  </a:lnTo>
                  <a:lnTo>
                    <a:pt x="859396" y="96812"/>
                  </a:lnTo>
                  <a:lnTo>
                    <a:pt x="825385" y="125653"/>
                  </a:lnTo>
                  <a:lnTo>
                    <a:pt x="795375" y="158013"/>
                  </a:lnTo>
                  <a:lnTo>
                    <a:pt x="769531" y="193814"/>
                  </a:lnTo>
                  <a:lnTo>
                    <a:pt x="744283" y="242582"/>
                  </a:lnTo>
                  <a:lnTo>
                    <a:pt x="726363" y="293243"/>
                  </a:lnTo>
                  <a:lnTo>
                    <a:pt x="715683" y="346151"/>
                  </a:lnTo>
                  <a:lnTo>
                    <a:pt x="712152" y="401662"/>
                  </a:lnTo>
                  <a:lnTo>
                    <a:pt x="714616" y="453720"/>
                  </a:lnTo>
                  <a:lnTo>
                    <a:pt x="722033" y="501904"/>
                  </a:lnTo>
                  <a:lnTo>
                    <a:pt x="734441" y="546265"/>
                  </a:lnTo>
                  <a:lnTo>
                    <a:pt x="751865" y="586841"/>
                  </a:lnTo>
                  <a:lnTo>
                    <a:pt x="774331" y="623697"/>
                  </a:lnTo>
                  <a:lnTo>
                    <a:pt x="801878" y="656869"/>
                  </a:lnTo>
                  <a:lnTo>
                    <a:pt x="834542" y="686422"/>
                  </a:lnTo>
                  <a:lnTo>
                    <a:pt x="872350" y="712406"/>
                  </a:lnTo>
                  <a:lnTo>
                    <a:pt x="915327" y="734872"/>
                  </a:lnTo>
                  <a:lnTo>
                    <a:pt x="959751" y="751459"/>
                  </a:lnTo>
                  <a:lnTo>
                    <a:pt x="1008507" y="764286"/>
                  </a:lnTo>
                  <a:lnTo>
                    <a:pt x="1061821" y="773391"/>
                  </a:lnTo>
                  <a:lnTo>
                    <a:pt x="1119962" y="778827"/>
                  </a:lnTo>
                  <a:lnTo>
                    <a:pt x="1183157" y="780630"/>
                  </a:lnTo>
                  <a:lnTo>
                    <a:pt x="1244066" y="779145"/>
                  </a:lnTo>
                  <a:lnTo>
                    <a:pt x="1300657" y="774623"/>
                  </a:lnTo>
                  <a:lnTo>
                    <a:pt x="1353019" y="767016"/>
                  </a:lnTo>
                  <a:lnTo>
                    <a:pt x="1401305" y="756259"/>
                  </a:lnTo>
                  <a:lnTo>
                    <a:pt x="1445615" y="742302"/>
                  </a:lnTo>
                  <a:lnTo>
                    <a:pt x="1486090" y="725081"/>
                  </a:lnTo>
                  <a:lnTo>
                    <a:pt x="1522831" y="704532"/>
                  </a:lnTo>
                  <a:lnTo>
                    <a:pt x="1555991" y="680605"/>
                  </a:lnTo>
                  <a:lnTo>
                    <a:pt x="1585658" y="653224"/>
                  </a:lnTo>
                  <a:lnTo>
                    <a:pt x="1590014" y="648106"/>
                  </a:lnTo>
                  <a:lnTo>
                    <a:pt x="1611985" y="622338"/>
                  </a:lnTo>
                  <a:lnTo>
                    <a:pt x="1635061" y="587883"/>
                  </a:lnTo>
                  <a:lnTo>
                    <a:pt x="1655051" y="549808"/>
                  </a:lnTo>
                  <a:lnTo>
                    <a:pt x="1657985" y="543471"/>
                  </a:lnTo>
                  <a:lnTo>
                    <a:pt x="1474495" y="543471"/>
                  </a:lnTo>
                  <a:lnTo>
                    <a:pt x="1473187" y="545566"/>
                  </a:lnTo>
                  <a:lnTo>
                    <a:pt x="1447495" y="577786"/>
                  </a:lnTo>
                  <a:lnTo>
                    <a:pt x="1414348" y="603669"/>
                  </a:lnTo>
                  <a:lnTo>
                    <a:pt x="1373174" y="623430"/>
                  </a:lnTo>
                  <a:lnTo>
                    <a:pt x="1323416" y="637286"/>
                  </a:lnTo>
                  <a:lnTo>
                    <a:pt x="1264475" y="645439"/>
                  </a:lnTo>
                  <a:lnTo>
                    <a:pt x="1195768" y="648106"/>
                  </a:lnTo>
                  <a:lnTo>
                    <a:pt x="1133538" y="645756"/>
                  </a:lnTo>
                  <a:lnTo>
                    <a:pt x="1077937" y="638670"/>
                  </a:lnTo>
                  <a:lnTo>
                    <a:pt x="1028928" y="626821"/>
                  </a:lnTo>
                  <a:lnTo>
                    <a:pt x="986472" y="610171"/>
                  </a:lnTo>
                  <a:lnTo>
                    <a:pt x="950506" y="588708"/>
                  </a:lnTo>
                  <a:lnTo>
                    <a:pt x="920991" y="562394"/>
                  </a:lnTo>
                  <a:lnTo>
                    <a:pt x="897864" y="531202"/>
                  </a:lnTo>
                  <a:lnTo>
                    <a:pt x="881100" y="495096"/>
                  </a:lnTo>
                  <a:lnTo>
                    <a:pt x="870635" y="454050"/>
                  </a:lnTo>
                  <a:lnTo>
                    <a:pt x="1668056" y="454050"/>
                  </a:lnTo>
                  <a:lnTo>
                    <a:pt x="1668056" y="386537"/>
                  </a:lnTo>
                  <a:close/>
                </a:path>
                <a:path extrusionOk="0" h="781050" w="6115050">
                  <a:moveTo>
                    <a:pt x="2798711" y="23393"/>
                  </a:moveTo>
                  <a:lnTo>
                    <a:pt x="2635326" y="23393"/>
                  </a:lnTo>
                  <a:lnTo>
                    <a:pt x="2635326" y="552653"/>
                  </a:lnTo>
                  <a:lnTo>
                    <a:pt x="2044877" y="23393"/>
                  </a:lnTo>
                  <a:lnTo>
                    <a:pt x="1874405" y="23393"/>
                  </a:lnTo>
                  <a:lnTo>
                    <a:pt x="1874405" y="746912"/>
                  </a:lnTo>
                  <a:lnTo>
                    <a:pt x="2038794" y="746912"/>
                  </a:lnTo>
                  <a:lnTo>
                    <a:pt x="2038794" y="211556"/>
                  </a:lnTo>
                  <a:lnTo>
                    <a:pt x="2635326" y="746912"/>
                  </a:lnTo>
                  <a:lnTo>
                    <a:pt x="2798711" y="746912"/>
                  </a:lnTo>
                  <a:lnTo>
                    <a:pt x="2798711" y="23393"/>
                  </a:lnTo>
                  <a:close/>
                </a:path>
                <a:path extrusionOk="0" h="781050" w="6115050">
                  <a:moveTo>
                    <a:pt x="3971721" y="396709"/>
                  </a:moveTo>
                  <a:lnTo>
                    <a:pt x="3968762" y="343471"/>
                  </a:lnTo>
                  <a:lnTo>
                    <a:pt x="3959961" y="293598"/>
                  </a:lnTo>
                  <a:lnTo>
                    <a:pt x="3945369" y="247230"/>
                  </a:lnTo>
                  <a:lnTo>
                    <a:pt x="3925062" y="204457"/>
                  </a:lnTo>
                  <a:lnTo>
                    <a:pt x="3899103" y="165392"/>
                  </a:lnTo>
                  <a:lnTo>
                    <a:pt x="3874960" y="138391"/>
                  </a:lnTo>
                  <a:lnTo>
                    <a:pt x="3867581" y="130136"/>
                  </a:lnTo>
                  <a:lnTo>
                    <a:pt x="3830561" y="98806"/>
                  </a:lnTo>
                  <a:lnTo>
                    <a:pt x="3803408" y="81343"/>
                  </a:lnTo>
                  <a:lnTo>
                    <a:pt x="3803408" y="396709"/>
                  </a:lnTo>
                  <a:lnTo>
                    <a:pt x="3800297" y="443547"/>
                  </a:lnTo>
                  <a:lnTo>
                    <a:pt x="3790950" y="485330"/>
                  </a:lnTo>
                  <a:lnTo>
                    <a:pt x="3775329" y="522097"/>
                  </a:lnTo>
                  <a:lnTo>
                    <a:pt x="3753396" y="553872"/>
                  </a:lnTo>
                  <a:lnTo>
                    <a:pt x="3725113" y="580682"/>
                  </a:lnTo>
                  <a:lnTo>
                    <a:pt x="3690442" y="602551"/>
                  </a:lnTo>
                  <a:lnTo>
                    <a:pt x="3649357" y="619518"/>
                  </a:lnTo>
                  <a:lnTo>
                    <a:pt x="3601821" y="631596"/>
                  </a:lnTo>
                  <a:lnTo>
                    <a:pt x="3547808" y="638822"/>
                  </a:lnTo>
                  <a:lnTo>
                    <a:pt x="3487255" y="641235"/>
                  </a:lnTo>
                  <a:lnTo>
                    <a:pt x="3427679" y="638822"/>
                  </a:lnTo>
                  <a:lnTo>
                    <a:pt x="3374517" y="631596"/>
                  </a:lnTo>
                  <a:lnTo>
                    <a:pt x="3327743" y="619518"/>
                  </a:lnTo>
                  <a:lnTo>
                    <a:pt x="3287306" y="602551"/>
                  </a:lnTo>
                  <a:lnTo>
                    <a:pt x="3253194" y="580682"/>
                  </a:lnTo>
                  <a:lnTo>
                    <a:pt x="3225368" y="553872"/>
                  </a:lnTo>
                  <a:lnTo>
                    <a:pt x="3203778" y="522097"/>
                  </a:lnTo>
                  <a:lnTo>
                    <a:pt x="3188398" y="485330"/>
                  </a:lnTo>
                  <a:lnTo>
                    <a:pt x="3179203" y="443547"/>
                  </a:lnTo>
                  <a:lnTo>
                    <a:pt x="3176143" y="396709"/>
                  </a:lnTo>
                  <a:lnTo>
                    <a:pt x="3179470" y="348996"/>
                  </a:lnTo>
                  <a:lnTo>
                    <a:pt x="3189389" y="305879"/>
                  </a:lnTo>
                  <a:lnTo>
                    <a:pt x="3205772" y="267449"/>
                  </a:lnTo>
                  <a:lnTo>
                    <a:pt x="3228492" y="233819"/>
                  </a:lnTo>
                  <a:lnTo>
                    <a:pt x="3257435" y="205079"/>
                  </a:lnTo>
                  <a:lnTo>
                    <a:pt x="3292462" y="181343"/>
                  </a:lnTo>
                  <a:lnTo>
                    <a:pt x="3333458" y="162699"/>
                  </a:lnTo>
                  <a:lnTo>
                    <a:pt x="3380295" y="149263"/>
                  </a:lnTo>
                  <a:lnTo>
                    <a:pt x="3432860" y="141122"/>
                  </a:lnTo>
                  <a:lnTo>
                    <a:pt x="3491014" y="138391"/>
                  </a:lnTo>
                  <a:lnTo>
                    <a:pt x="3548723" y="141122"/>
                  </a:lnTo>
                  <a:lnTo>
                    <a:pt x="3600869" y="149263"/>
                  </a:lnTo>
                  <a:lnTo>
                    <a:pt x="3647338" y="162699"/>
                  </a:lnTo>
                  <a:lnTo>
                    <a:pt x="3688003" y="181343"/>
                  </a:lnTo>
                  <a:lnTo>
                    <a:pt x="3722763" y="205079"/>
                  </a:lnTo>
                  <a:lnTo>
                    <a:pt x="3751465" y="233819"/>
                  </a:lnTo>
                  <a:lnTo>
                    <a:pt x="3774008" y="267449"/>
                  </a:lnTo>
                  <a:lnTo>
                    <a:pt x="3790264" y="305879"/>
                  </a:lnTo>
                  <a:lnTo>
                    <a:pt x="3800106" y="348996"/>
                  </a:lnTo>
                  <a:lnTo>
                    <a:pt x="3803408" y="396709"/>
                  </a:lnTo>
                  <a:lnTo>
                    <a:pt x="3803408" y="81343"/>
                  </a:lnTo>
                  <a:lnTo>
                    <a:pt x="3740289" y="48323"/>
                  </a:lnTo>
                  <a:lnTo>
                    <a:pt x="3694785" y="31813"/>
                  </a:lnTo>
                  <a:lnTo>
                    <a:pt x="3647084" y="19037"/>
                  </a:lnTo>
                  <a:lnTo>
                    <a:pt x="3596957" y="9956"/>
                  </a:lnTo>
                  <a:lnTo>
                    <a:pt x="3544176" y="4546"/>
                  </a:lnTo>
                  <a:lnTo>
                    <a:pt x="3488512" y="2743"/>
                  </a:lnTo>
                  <a:lnTo>
                    <a:pt x="3432594" y="4622"/>
                  </a:lnTo>
                  <a:lnTo>
                    <a:pt x="3379520" y="10236"/>
                  </a:lnTo>
                  <a:lnTo>
                    <a:pt x="3329394" y="19519"/>
                  </a:lnTo>
                  <a:lnTo>
                    <a:pt x="3282315" y="32461"/>
                  </a:lnTo>
                  <a:lnTo>
                    <a:pt x="3238360" y="48996"/>
                  </a:lnTo>
                  <a:lnTo>
                    <a:pt x="3197644" y="69100"/>
                  </a:lnTo>
                  <a:lnTo>
                    <a:pt x="3160255" y="92722"/>
                  </a:lnTo>
                  <a:lnTo>
                    <a:pt x="3126270" y="119837"/>
                  </a:lnTo>
                  <a:lnTo>
                    <a:pt x="3095815" y="150393"/>
                  </a:lnTo>
                  <a:lnTo>
                    <a:pt x="3068955" y="184340"/>
                  </a:lnTo>
                  <a:lnTo>
                    <a:pt x="3042043" y="230682"/>
                  </a:lnTo>
                  <a:lnTo>
                    <a:pt x="3022955" y="281279"/>
                  </a:lnTo>
                  <a:lnTo>
                    <a:pt x="3011589" y="336499"/>
                  </a:lnTo>
                  <a:lnTo>
                    <a:pt x="3007817" y="396709"/>
                  </a:lnTo>
                  <a:lnTo>
                    <a:pt x="3009950" y="445985"/>
                  </a:lnTo>
                  <a:lnTo>
                    <a:pt x="3016351" y="491909"/>
                  </a:lnTo>
                  <a:lnTo>
                    <a:pt x="3026994" y="534466"/>
                  </a:lnTo>
                  <a:lnTo>
                    <a:pt x="3041878" y="573659"/>
                  </a:lnTo>
                  <a:lnTo>
                    <a:pt x="3061004" y="609473"/>
                  </a:lnTo>
                  <a:lnTo>
                    <a:pt x="3084360" y="641908"/>
                  </a:lnTo>
                  <a:lnTo>
                    <a:pt x="3111931" y="670953"/>
                  </a:lnTo>
                  <a:lnTo>
                    <a:pt x="3143720" y="696607"/>
                  </a:lnTo>
                  <a:lnTo>
                    <a:pt x="3179711" y="718858"/>
                  </a:lnTo>
                  <a:lnTo>
                    <a:pt x="3219894" y="737704"/>
                  </a:lnTo>
                  <a:lnTo>
                    <a:pt x="3264268" y="753148"/>
                  </a:lnTo>
                  <a:lnTo>
                    <a:pt x="3312820" y="765162"/>
                  </a:lnTo>
                  <a:lnTo>
                    <a:pt x="3365550" y="773747"/>
                  </a:lnTo>
                  <a:lnTo>
                    <a:pt x="3422446" y="778903"/>
                  </a:lnTo>
                  <a:lnTo>
                    <a:pt x="3483495" y="780630"/>
                  </a:lnTo>
                  <a:lnTo>
                    <a:pt x="3544570" y="778814"/>
                  </a:lnTo>
                  <a:lnTo>
                    <a:pt x="3601809" y="773417"/>
                  </a:lnTo>
                  <a:lnTo>
                    <a:pt x="3655161" y="764476"/>
                  </a:lnTo>
                  <a:lnTo>
                    <a:pt x="3704577" y="752017"/>
                  </a:lnTo>
                  <a:lnTo>
                    <a:pt x="3749992" y="736117"/>
                  </a:lnTo>
                  <a:lnTo>
                    <a:pt x="3791356" y="716788"/>
                  </a:lnTo>
                  <a:lnTo>
                    <a:pt x="3828605" y="694105"/>
                  </a:lnTo>
                  <a:lnTo>
                    <a:pt x="3861689" y="668096"/>
                  </a:lnTo>
                  <a:lnTo>
                    <a:pt x="3890530" y="638810"/>
                  </a:lnTo>
                  <a:lnTo>
                    <a:pt x="3915105" y="606285"/>
                  </a:lnTo>
                  <a:lnTo>
                    <a:pt x="3935336" y="570572"/>
                  </a:lnTo>
                  <a:lnTo>
                    <a:pt x="3951160" y="531710"/>
                  </a:lnTo>
                  <a:lnTo>
                    <a:pt x="3962539" y="489750"/>
                  </a:lnTo>
                  <a:lnTo>
                    <a:pt x="3969410" y="444741"/>
                  </a:lnTo>
                  <a:lnTo>
                    <a:pt x="3971721" y="396709"/>
                  </a:lnTo>
                  <a:close/>
                </a:path>
                <a:path extrusionOk="0" h="781050" w="6115050">
                  <a:moveTo>
                    <a:pt x="5094998" y="746175"/>
                  </a:moveTo>
                  <a:lnTo>
                    <a:pt x="4722266" y="308775"/>
                  </a:lnTo>
                  <a:lnTo>
                    <a:pt x="5076418" y="20878"/>
                  </a:lnTo>
                  <a:lnTo>
                    <a:pt x="4848974" y="20878"/>
                  </a:lnTo>
                  <a:lnTo>
                    <a:pt x="4343362" y="436003"/>
                  </a:lnTo>
                  <a:lnTo>
                    <a:pt x="4343362" y="20878"/>
                  </a:lnTo>
                  <a:lnTo>
                    <a:pt x="4182580" y="20878"/>
                  </a:lnTo>
                  <a:lnTo>
                    <a:pt x="4182580" y="746175"/>
                  </a:lnTo>
                  <a:lnTo>
                    <a:pt x="4343362" y="746175"/>
                  </a:lnTo>
                  <a:lnTo>
                    <a:pt x="4343362" y="594372"/>
                  </a:lnTo>
                  <a:lnTo>
                    <a:pt x="4596066" y="394665"/>
                  </a:lnTo>
                  <a:lnTo>
                    <a:pt x="4893780" y="746175"/>
                  </a:lnTo>
                  <a:lnTo>
                    <a:pt x="5094998" y="746175"/>
                  </a:lnTo>
                  <a:close/>
                </a:path>
                <a:path extrusionOk="0" h="781050" w="6115050">
                  <a:moveTo>
                    <a:pt x="6114529" y="279831"/>
                  </a:moveTo>
                  <a:lnTo>
                    <a:pt x="6111862" y="234124"/>
                  </a:lnTo>
                  <a:lnTo>
                    <a:pt x="6103772" y="192773"/>
                  </a:lnTo>
                  <a:lnTo>
                    <a:pt x="6090170" y="155702"/>
                  </a:lnTo>
                  <a:lnTo>
                    <a:pt x="6045987" y="94094"/>
                  </a:lnTo>
                  <a:lnTo>
                    <a:pt x="6015177" y="69430"/>
                  </a:lnTo>
                  <a:lnTo>
                    <a:pt x="5978436" y="48755"/>
                  </a:lnTo>
                  <a:lnTo>
                    <a:pt x="5958789" y="41071"/>
                  </a:lnTo>
                  <a:lnTo>
                    <a:pt x="5958789" y="379095"/>
                  </a:lnTo>
                  <a:lnTo>
                    <a:pt x="5958789" y="397992"/>
                  </a:lnTo>
                  <a:lnTo>
                    <a:pt x="5951906" y="444373"/>
                  </a:lnTo>
                  <a:lnTo>
                    <a:pt x="5931649" y="489927"/>
                  </a:lnTo>
                  <a:lnTo>
                    <a:pt x="5898693" y="533577"/>
                  </a:lnTo>
                  <a:lnTo>
                    <a:pt x="5853671" y="574243"/>
                  </a:lnTo>
                  <a:lnTo>
                    <a:pt x="5815381" y="599719"/>
                  </a:lnTo>
                  <a:lnTo>
                    <a:pt x="5773178" y="620763"/>
                  </a:lnTo>
                  <a:lnTo>
                    <a:pt x="5727344" y="637286"/>
                  </a:lnTo>
                  <a:lnTo>
                    <a:pt x="5678170" y="649198"/>
                  </a:lnTo>
                  <a:lnTo>
                    <a:pt x="5625960" y="656399"/>
                  </a:lnTo>
                  <a:lnTo>
                    <a:pt x="5571007" y="658825"/>
                  </a:lnTo>
                  <a:lnTo>
                    <a:pt x="5509272" y="655091"/>
                  </a:lnTo>
                  <a:lnTo>
                    <a:pt x="5461520" y="643801"/>
                  </a:lnTo>
                  <a:lnTo>
                    <a:pt x="5427599" y="624903"/>
                  </a:lnTo>
                  <a:lnTo>
                    <a:pt x="5407368" y="598297"/>
                  </a:lnTo>
                  <a:lnTo>
                    <a:pt x="5400649" y="563892"/>
                  </a:lnTo>
                  <a:lnTo>
                    <a:pt x="5400649" y="562622"/>
                  </a:lnTo>
                  <a:lnTo>
                    <a:pt x="5412765" y="516559"/>
                  </a:lnTo>
                  <a:lnTo>
                    <a:pt x="5448960" y="482053"/>
                  </a:lnTo>
                  <a:lnTo>
                    <a:pt x="5505247" y="458228"/>
                  </a:lnTo>
                  <a:lnTo>
                    <a:pt x="5545467" y="449287"/>
                  </a:lnTo>
                  <a:lnTo>
                    <a:pt x="5595721" y="441985"/>
                  </a:lnTo>
                  <a:lnTo>
                    <a:pt x="5657443" y="436054"/>
                  </a:lnTo>
                  <a:lnTo>
                    <a:pt x="5732145" y="431228"/>
                  </a:lnTo>
                  <a:lnTo>
                    <a:pt x="5801880" y="425665"/>
                  </a:lnTo>
                  <a:lnTo>
                    <a:pt x="5858294" y="417957"/>
                  </a:lnTo>
                  <a:lnTo>
                    <a:pt x="5902503" y="407822"/>
                  </a:lnTo>
                  <a:lnTo>
                    <a:pt x="5935624" y="394970"/>
                  </a:lnTo>
                  <a:lnTo>
                    <a:pt x="5958789" y="379095"/>
                  </a:lnTo>
                  <a:lnTo>
                    <a:pt x="5958789" y="41071"/>
                  </a:lnTo>
                  <a:lnTo>
                    <a:pt x="5886666" y="19100"/>
                  </a:lnTo>
                  <a:lnTo>
                    <a:pt x="5831421" y="9969"/>
                  </a:lnTo>
                  <a:lnTo>
                    <a:pt x="5769813" y="4546"/>
                  </a:lnTo>
                  <a:lnTo>
                    <a:pt x="5701716" y="2755"/>
                  </a:lnTo>
                  <a:lnTo>
                    <a:pt x="5638241" y="4419"/>
                  </a:lnTo>
                  <a:lnTo>
                    <a:pt x="5579554" y="9423"/>
                  </a:lnTo>
                  <a:lnTo>
                    <a:pt x="5525605" y="17792"/>
                  </a:lnTo>
                  <a:lnTo>
                    <a:pt x="5476392" y="29540"/>
                  </a:lnTo>
                  <a:lnTo>
                    <a:pt x="5431891" y="44665"/>
                  </a:lnTo>
                  <a:lnTo>
                    <a:pt x="5392064" y="63195"/>
                  </a:lnTo>
                  <a:lnTo>
                    <a:pt x="5356898" y="85140"/>
                  </a:lnTo>
                  <a:lnTo>
                    <a:pt x="5326367" y="110515"/>
                  </a:lnTo>
                  <a:lnTo>
                    <a:pt x="5300446" y="139331"/>
                  </a:lnTo>
                  <a:lnTo>
                    <a:pt x="5279110" y="171615"/>
                  </a:lnTo>
                  <a:lnTo>
                    <a:pt x="5262346" y="207378"/>
                  </a:lnTo>
                  <a:lnTo>
                    <a:pt x="5250129" y="246621"/>
                  </a:lnTo>
                  <a:lnTo>
                    <a:pt x="5242420" y="289369"/>
                  </a:lnTo>
                  <a:lnTo>
                    <a:pt x="5241836" y="294246"/>
                  </a:lnTo>
                  <a:lnTo>
                    <a:pt x="5411432" y="294246"/>
                  </a:lnTo>
                  <a:lnTo>
                    <a:pt x="5411927" y="290461"/>
                  </a:lnTo>
                  <a:lnTo>
                    <a:pt x="5421084" y="249682"/>
                  </a:lnTo>
                  <a:lnTo>
                    <a:pt x="5461139" y="187109"/>
                  </a:lnTo>
                  <a:lnTo>
                    <a:pt x="5493143" y="164693"/>
                  </a:lnTo>
                  <a:lnTo>
                    <a:pt x="5533910" y="147789"/>
                  </a:lnTo>
                  <a:lnTo>
                    <a:pt x="5583974" y="136093"/>
                  </a:lnTo>
                  <a:lnTo>
                    <a:pt x="5643905" y="129298"/>
                  </a:lnTo>
                  <a:lnTo>
                    <a:pt x="5714276" y="127088"/>
                  </a:lnTo>
                  <a:lnTo>
                    <a:pt x="5789219" y="130860"/>
                  </a:lnTo>
                  <a:lnTo>
                    <a:pt x="5846292" y="140868"/>
                  </a:lnTo>
                  <a:lnTo>
                    <a:pt x="5887923" y="155257"/>
                  </a:lnTo>
                  <a:lnTo>
                    <a:pt x="5934595" y="189547"/>
                  </a:lnTo>
                  <a:lnTo>
                    <a:pt x="5954941" y="230670"/>
                  </a:lnTo>
                  <a:lnTo>
                    <a:pt x="5956287" y="244652"/>
                  </a:lnTo>
                  <a:lnTo>
                    <a:pt x="5956287" y="245897"/>
                  </a:lnTo>
                  <a:lnTo>
                    <a:pt x="5934875" y="289598"/>
                  </a:lnTo>
                  <a:lnTo>
                    <a:pt x="5863247" y="311988"/>
                  </a:lnTo>
                  <a:lnTo>
                    <a:pt x="5796292" y="319798"/>
                  </a:lnTo>
                  <a:lnTo>
                    <a:pt x="5647283" y="330403"/>
                  </a:lnTo>
                  <a:lnTo>
                    <a:pt x="5585396" y="335775"/>
                  </a:lnTo>
                  <a:lnTo>
                    <a:pt x="5531497" y="341947"/>
                  </a:lnTo>
                  <a:lnTo>
                    <a:pt x="5484965" y="349021"/>
                  </a:lnTo>
                  <a:lnTo>
                    <a:pt x="5445150" y="357060"/>
                  </a:lnTo>
                  <a:lnTo>
                    <a:pt x="5389537" y="373202"/>
                  </a:lnTo>
                  <a:lnTo>
                    <a:pt x="5349024" y="390283"/>
                  </a:lnTo>
                  <a:lnTo>
                    <a:pt x="5284736" y="432295"/>
                  </a:lnTo>
                  <a:lnTo>
                    <a:pt x="5252199" y="472147"/>
                  </a:lnTo>
                  <a:lnTo>
                    <a:pt x="5232603" y="519823"/>
                  </a:lnTo>
                  <a:lnTo>
                    <a:pt x="5226164" y="574243"/>
                  </a:lnTo>
                  <a:lnTo>
                    <a:pt x="5226050" y="576440"/>
                  </a:lnTo>
                  <a:lnTo>
                    <a:pt x="5229809" y="619125"/>
                  </a:lnTo>
                  <a:lnTo>
                    <a:pt x="5241087" y="656856"/>
                  </a:lnTo>
                  <a:lnTo>
                    <a:pt x="5286057" y="717346"/>
                  </a:lnTo>
                  <a:lnTo>
                    <a:pt x="5319712" y="740092"/>
                  </a:lnTo>
                  <a:lnTo>
                    <a:pt x="5360784" y="757809"/>
                  </a:lnTo>
                  <a:lnTo>
                    <a:pt x="5409247" y="770483"/>
                  </a:lnTo>
                  <a:lnTo>
                    <a:pt x="5465076" y="778090"/>
                  </a:lnTo>
                  <a:lnTo>
                    <a:pt x="5528259" y="780630"/>
                  </a:lnTo>
                  <a:lnTo>
                    <a:pt x="5582755" y="778891"/>
                  </a:lnTo>
                  <a:lnTo>
                    <a:pt x="5634380" y="773684"/>
                  </a:lnTo>
                  <a:lnTo>
                    <a:pt x="5683097" y="765022"/>
                  </a:lnTo>
                  <a:lnTo>
                    <a:pt x="5728868" y="752906"/>
                  </a:lnTo>
                  <a:lnTo>
                    <a:pt x="5771667" y="737362"/>
                  </a:lnTo>
                  <a:lnTo>
                    <a:pt x="5811444" y="718388"/>
                  </a:lnTo>
                  <a:lnTo>
                    <a:pt x="5848147" y="696010"/>
                  </a:lnTo>
                  <a:lnTo>
                    <a:pt x="5881802" y="670217"/>
                  </a:lnTo>
                  <a:lnTo>
                    <a:pt x="5928626" y="622465"/>
                  </a:lnTo>
                  <a:lnTo>
                    <a:pt x="5963742" y="570725"/>
                  </a:lnTo>
                  <a:lnTo>
                    <a:pt x="5977941" y="756754"/>
                  </a:lnTo>
                  <a:lnTo>
                    <a:pt x="6114529" y="756754"/>
                  </a:lnTo>
                  <a:lnTo>
                    <a:pt x="6114529" y="570725"/>
                  </a:lnTo>
                  <a:lnTo>
                    <a:pt x="6114529" y="379095"/>
                  </a:lnTo>
                  <a:lnTo>
                    <a:pt x="6114529" y="279831"/>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5" name="Google Shape;1985;p196"/>
            <p:cNvSpPr/>
            <p:nvPr/>
          </p:nvSpPr>
          <p:spPr>
            <a:xfrm>
              <a:off x="7756385" y="6499777"/>
              <a:ext cx="4353559" cy="577850"/>
            </a:xfrm>
            <a:custGeom>
              <a:rect b="b" l="l" r="r" t="t"/>
              <a:pathLst>
                <a:path extrusionOk="0" h="577850" w="4353559">
                  <a:moveTo>
                    <a:pt x="619112" y="82664"/>
                  </a:moveTo>
                  <a:lnTo>
                    <a:pt x="616419" y="76377"/>
                  </a:lnTo>
                  <a:lnTo>
                    <a:pt x="609231" y="72783"/>
                  </a:lnTo>
                  <a:lnTo>
                    <a:pt x="604735" y="71894"/>
                  </a:lnTo>
                  <a:lnTo>
                    <a:pt x="603834" y="70993"/>
                  </a:lnTo>
                  <a:lnTo>
                    <a:pt x="601141" y="70993"/>
                  </a:lnTo>
                  <a:lnTo>
                    <a:pt x="584327" y="75882"/>
                  </a:lnTo>
                  <a:lnTo>
                    <a:pt x="566991" y="89865"/>
                  </a:lnTo>
                  <a:lnTo>
                    <a:pt x="550341" y="111925"/>
                  </a:lnTo>
                  <a:lnTo>
                    <a:pt x="534631" y="142836"/>
                  </a:lnTo>
                  <a:lnTo>
                    <a:pt x="515315" y="180479"/>
                  </a:lnTo>
                  <a:lnTo>
                    <a:pt x="493725" y="221170"/>
                  </a:lnTo>
                  <a:lnTo>
                    <a:pt x="470547" y="263563"/>
                  </a:lnTo>
                  <a:lnTo>
                    <a:pt x="445503" y="308051"/>
                  </a:lnTo>
                  <a:lnTo>
                    <a:pt x="418350" y="355066"/>
                  </a:lnTo>
                  <a:lnTo>
                    <a:pt x="388848" y="405003"/>
                  </a:lnTo>
                  <a:lnTo>
                    <a:pt x="356730" y="458266"/>
                  </a:lnTo>
                  <a:lnTo>
                    <a:pt x="350443" y="466356"/>
                  </a:lnTo>
                  <a:lnTo>
                    <a:pt x="346849" y="466356"/>
                  </a:lnTo>
                  <a:lnTo>
                    <a:pt x="341388" y="413639"/>
                  </a:lnTo>
                  <a:lnTo>
                    <a:pt x="340550" y="396278"/>
                  </a:lnTo>
                  <a:lnTo>
                    <a:pt x="339369" y="375526"/>
                  </a:lnTo>
                  <a:lnTo>
                    <a:pt x="338429" y="349542"/>
                  </a:lnTo>
                  <a:lnTo>
                    <a:pt x="337654" y="318173"/>
                  </a:lnTo>
                  <a:lnTo>
                    <a:pt x="336677" y="266877"/>
                  </a:lnTo>
                  <a:lnTo>
                    <a:pt x="336283" y="246989"/>
                  </a:lnTo>
                  <a:lnTo>
                    <a:pt x="335610" y="222846"/>
                  </a:lnTo>
                  <a:lnTo>
                    <a:pt x="334937" y="205435"/>
                  </a:lnTo>
                  <a:lnTo>
                    <a:pt x="334264" y="191389"/>
                  </a:lnTo>
                  <a:lnTo>
                    <a:pt x="337146" y="184010"/>
                  </a:lnTo>
                  <a:lnTo>
                    <a:pt x="339090" y="176796"/>
                  </a:lnTo>
                  <a:lnTo>
                    <a:pt x="340207" y="169913"/>
                  </a:lnTo>
                  <a:lnTo>
                    <a:pt x="340550" y="163537"/>
                  </a:lnTo>
                  <a:lnTo>
                    <a:pt x="336702" y="144068"/>
                  </a:lnTo>
                  <a:lnTo>
                    <a:pt x="326631" y="128384"/>
                  </a:lnTo>
                  <a:lnTo>
                    <a:pt x="312508" y="117932"/>
                  </a:lnTo>
                  <a:lnTo>
                    <a:pt x="296519" y="114122"/>
                  </a:lnTo>
                  <a:lnTo>
                    <a:pt x="295617" y="114122"/>
                  </a:lnTo>
                  <a:lnTo>
                    <a:pt x="283171" y="117576"/>
                  </a:lnTo>
                  <a:lnTo>
                    <a:pt x="274167" y="126936"/>
                  </a:lnTo>
                  <a:lnTo>
                    <a:pt x="268706" y="142684"/>
                  </a:lnTo>
                  <a:lnTo>
                    <a:pt x="266865" y="165341"/>
                  </a:lnTo>
                  <a:lnTo>
                    <a:pt x="266865" y="172529"/>
                  </a:lnTo>
                  <a:lnTo>
                    <a:pt x="243090" y="209092"/>
                  </a:lnTo>
                  <a:lnTo>
                    <a:pt x="216103" y="250024"/>
                  </a:lnTo>
                  <a:lnTo>
                    <a:pt x="185750" y="295351"/>
                  </a:lnTo>
                  <a:lnTo>
                    <a:pt x="151853" y="345046"/>
                  </a:lnTo>
                  <a:lnTo>
                    <a:pt x="75336" y="456476"/>
                  </a:lnTo>
                  <a:lnTo>
                    <a:pt x="63792" y="473544"/>
                  </a:lnTo>
                  <a:lnTo>
                    <a:pt x="70396" y="403948"/>
                  </a:lnTo>
                  <a:lnTo>
                    <a:pt x="75476" y="347408"/>
                  </a:lnTo>
                  <a:lnTo>
                    <a:pt x="79222" y="303847"/>
                  </a:lnTo>
                  <a:lnTo>
                    <a:pt x="82956" y="250253"/>
                  </a:lnTo>
                  <a:lnTo>
                    <a:pt x="84277" y="209092"/>
                  </a:lnTo>
                  <a:lnTo>
                    <a:pt x="84340" y="203073"/>
                  </a:lnTo>
                  <a:lnTo>
                    <a:pt x="84264" y="167259"/>
                  </a:lnTo>
                  <a:lnTo>
                    <a:pt x="79971" y="118605"/>
                  </a:lnTo>
                  <a:lnTo>
                    <a:pt x="56210" y="75145"/>
                  </a:lnTo>
                  <a:lnTo>
                    <a:pt x="44932" y="71894"/>
                  </a:lnTo>
                  <a:lnTo>
                    <a:pt x="39535" y="71894"/>
                  </a:lnTo>
                  <a:lnTo>
                    <a:pt x="38633" y="72783"/>
                  </a:lnTo>
                  <a:lnTo>
                    <a:pt x="23914" y="79908"/>
                  </a:lnTo>
                  <a:lnTo>
                    <a:pt x="12573" y="93332"/>
                  </a:lnTo>
                  <a:lnTo>
                    <a:pt x="5270" y="111315"/>
                  </a:lnTo>
                  <a:lnTo>
                    <a:pt x="2692" y="132080"/>
                  </a:lnTo>
                  <a:lnTo>
                    <a:pt x="3505" y="142836"/>
                  </a:lnTo>
                  <a:lnTo>
                    <a:pt x="5842" y="152082"/>
                  </a:lnTo>
                  <a:lnTo>
                    <a:pt x="9525" y="159639"/>
                  </a:lnTo>
                  <a:lnTo>
                    <a:pt x="14376" y="165341"/>
                  </a:lnTo>
                  <a:lnTo>
                    <a:pt x="15125" y="176796"/>
                  </a:lnTo>
                  <a:lnTo>
                    <a:pt x="15608" y="184873"/>
                  </a:lnTo>
                  <a:lnTo>
                    <a:pt x="16027" y="194144"/>
                  </a:lnTo>
                  <a:lnTo>
                    <a:pt x="16103" y="221170"/>
                  </a:lnTo>
                  <a:lnTo>
                    <a:pt x="16002" y="230136"/>
                  </a:lnTo>
                  <a:lnTo>
                    <a:pt x="14274" y="272910"/>
                  </a:lnTo>
                  <a:lnTo>
                    <a:pt x="10591" y="322160"/>
                  </a:lnTo>
                  <a:lnTo>
                    <a:pt x="8001" y="355066"/>
                  </a:lnTo>
                  <a:lnTo>
                    <a:pt x="5715" y="385902"/>
                  </a:lnTo>
                  <a:lnTo>
                    <a:pt x="2654" y="435165"/>
                  </a:lnTo>
                  <a:lnTo>
                    <a:pt x="558" y="481291"/>
                  </a:lnTo>
                  <a:lnTo>
                    <a:pt x="0" y="504710"/>
                  </a:lnTo>
                  <a:lnTo>
                    <a:pt x="0" y="515785"/>
                  </a:lnTo>
                  <a:lnTo>
                    <a:pt x="4597" y="541769"/>
                  </a:lnTo>
                  <a:lnTo>
                    <a:pt x="13919" y="561263"/>
                  </a:lnTo>
                  <a:lnTo>
                    <a:pt x="27292" y="573519"/>
                  </a:lnTo>
                  <a:lnTo>
                    <a:pt x="44030" y="577773"/>
                  </a:lnTo>
                  <a:lnTo>
                    <a:pt x="44932" y="577773"/>
                  </a:lnTo>
                  <a:lnTo>
                    <a:pt x="79070" y="555320"/>
                  </a:lnTo>
                  <a:lnTo>
                    <a:pt x="106362" y="515213"/>
                  </a:lnTo>
                  <a:lnTo>
                    <a:pt x="134467" y="473544"/>
                  </a:lnTo>
                  <a:lnTo>
                    <a:pt x="167017" y="424903"/>
                  </a:lnTo>
                  <a:lnTo>
                    <a:pt x="252945" y="295173"/>
                  </a:lnTo>
                  <a:lnTo>
                    <a:pt x="266344" y="275132"/>
                  </a:lnTo>
                  <a:lnTo>
                    <a:pt x="272262" y="266877"/>
                  </a:lnTo>
                  <a:lnTo>
                    <a:pt x="272796" y="277177"/>
                  </a:lnTo>
                  <a:lnTo>
                    <a:pt x="273164" y="290690"/>
                  </a:lnTo>
                  <a:lnTo>
                    <a:pt x="273545" y="308051"/>
                  </a:lnTo>
                  <a:lnTo>
                    <a:pt x="274599" y="349034"/>
                  </a:lnTo>
                  <a:lnTo>
                    <a:pt x="275856" y="397167"/>
                  </a:lnTo>
                  <a:lnTo>
                    <a:pt x="278079" y="440766"/>
                  </a:lnTo>
                  <a:lnTo>
                    <a:pt x="284200" y="504710"/>
                  </a:lnTo>
                  <a:lnTo>
                    <a:pt x="295884" y="546519"/>
                  </a:lnTo>
                  <a:lnTo>
                    <a:pt x="336067" y="574192"/>
                  </a:lnTo>
                  <a:lnTo>
                    <a:pt x="345795" y="572884"/>
                  </a:lnTo>
                  <a:lnTo>
                    <a:pt x="396570" y="513524"/>
                  </a:lnTo>
                  <a:lnTo>
                    <a:pt x="425805" y="467588"/>
                  </a:lnTo>
                  <a:lnTo>
                    <a:pt x="456234" y="417449"/>
                  </a:lnTo>
                  <a:lnTo>
                    <a:pt x="487921" y="363016"/>
                  </a:lnTo>
                  <a:lnTo>
                    <a:pt x="512940" y="318173"/>
                  </a:lnTo>
                  <a:lnTo>
                    <a:pt x="536816" y="274066"/>
                  </a:lnTo>
                  <a:lnTo>
                    <a:pt x="559866" y="230136"/>
                  </a:lnTo>
                  <a:lnTo>
                    <a:pt x="581926" y="186677"/>
                  </a:lnTo>
                  <a:lnTo>
                    <a:pt x="602945" y="143776"/>
                  </a:lnTo>
                  <a:lnTo>
                    <a:pt x="618096" y="102577"/>
                  </a:lnTo>
                  <a:lnTo>
                    <a:pt x="619036" y="93332"/>
                  </a:lnTo>
                  <a:lnTo>
                    <a:pt x="619112" y="82664"/>
                  </a:lnTo>
                  <a:close/>
                </a:path>
                <a:path extrusionOk="0" h="577850" w="4353559">
                  <a:moveTo>
                    <a:pt x="889342" y="240817"/>
                  </a:moveTo>
                  <a:lnTo>
                    <a:pt x="884174" y="212039"/>
                  </a:lnTo>
                  <a:lnTo>
                    <a:pt x="869581" y="187807"/>
                  </a:lnTo>
                  <a:lnTo>
                    <a:pt x="846886" y="170307"/>
                  </a:lnTo>
                  <a:lnTo>
                    <a:pt x="817460" y="161734"/>
                  </a:lnTo>
                  <a:lnTo>
                    <a:pt x="808482" y="161734"/>
                  </a:lnTo>
                  <a:lnTo>
                    <a:pt x="766991" y="168884"/>
                  </a:lnTo>
                  <a:lnTo>
                    <a:pt x="723900" y="189255"/>
                  </a:lnTo>
                  <a:lnTo>
                    <a:pt x="681990" y="221259"/>
                  </a:lnTo>
                  <a:lnTo>
                    <a:pt x="644042" y="263271"/>
                  </a:lnTo>
                  <a:lnTo>
                    <a:pt x="615315" y="307251"/>
                  </a:lnTo>
                  <a:lnTo>
                    <a:pt x="594169" y="353580"/>
                  </a:lnTo>
                  <a:lnTo>
                    <a:pt x="581113" y="401269"/>
                  </a:lnTo>
                  <a:lnTo>
                    <a:pt x="576643" y="449275"/>
                  </a:lnTo>
                  <a:lnTo>
                    <a:pt x="583615" y="498348"/>
                  </a:lnTo>
                  <a:lnTo>
                    <a:pt x="603491" y="536562"/>
                  </a:lnTo>
                  <a:lnTo>
                    <a:pt x="634644" y="562127"/>
                  </a:lnTo>
                  <a:lnTo>
                    <a:pt x="675487" y="573290"/>
                  </a:lnTo>
                  <a:lnTo>
                    <a:pt x="684466" y="573290"/>
                  </a:lnTo>
                  <a:lnTo>
                    <a:pt x="724916" y="567220"/>
                  </a:lnTo>
                  <a:lnTo>
                    <a:pt x="768045" y="549021"/>
                  </a:lnTo>
                  <a:lnTo>
                    <a:pt x="806564" y="523417"/>
                  </a:lnTo>
                  <a:lnTo>
                    <a:pt x="833640" y="495109"/>
                  </a:lnTo>
                  <a:lnTo>
                    <a:pt x="843076" y="484466"/>
                  </a:lnTo>
                  <a:lnTo>
                    <a:pt x="849807" y="473989"/>
                  </a:lnTo>
                  <a:lnTo>
                    <a:pt x="853859" y="463524"/>
                  </a:lnTo>
                  <a:lnTo>
                    <a:pt x="855205" y="452882"/>
                  </a:lnTo>
                  <a:lnTo>
                    <a:pt x="855205" y="442099"/>
                  </a:lnTo>
                  <a:lnTo>
                    <a:pt x="850709" y="436702"/>
                  </a:lnTo>
                  <a:lnTo>
                    <a:pt x="837234" y="436702"/>
                  </a:lnTo>
                  <a:lnTo>
                    <a:pt x="831837" y="439407"/>
                  </a:lnTo>
                  <a:lnTo>
                    <a:pt x="824661" y="445693"/>
                  </a:lnTo>
                  <a:lnTo>
                    <a:pt x="792314" y="472859"/>
                  </a:lnTo>
                  <a:lnTo>
                    <a:pt x="759396" y="493204"/>
                  </a:lnTo>
                  <a:lnTo>
                    <a:pt x="726973" y="505968"/>
                  </a:lnTo>
                  <a:lnTo>
                    <a:pt x="696163" y="510387"/>
                  </a:lnTo>
                  <a:lnTo>
                    <a:pt x="685368" y="510387"/>
                  </a:lnTo>
                  <a:lnTo>
                    <a:pt x="684466" y="509485"/>
                  </a:lnTo>
                  <a:lnTo>
                    <a:pt x="666127" y="501726"/>
                  </a:lnTo>
                  <a:lnTo>
                    <a:pt x="652919" y="487807"/>
                  </a:lnTo>
                  <a:lnTo>
                    <a:pt x="644931" y="467664"/>
                  </a:lnTo>
                  <a:lnTo>
                    <a:pt x="642239" y="441198"/>
                  </a:lnTo>
                  <a:lnTo>
                    <a:pt x="645261" y="407339"/>
                  </a:lnTo>
                  <a:lnTo>
                    <a:pt x="669163" y="337959"/>
                  </a:lnTo>
                  <a:lnTo>
                    <a:pt x="689864" y="304609"/>
                  </a:lnTo>
                  <a:lnTo>
                    <a:pt x="717804" y="270840"/>
                  </a:lnTo>
                  <a:lnTo>
                    <a:pt x="747598" y="244741"/>
                  </a:lnTo>
                  <a:lnTo>
                    <a:pt x="803986" y="221945"/>
                  </a:lnTo>
                  <a:lnTo>
                    <a:pt x="805776" y="221945"/>
                  </a:lnTo>
                  <a:lnTo>
                    <a:pt x="816013" y="224066"/>
                  </a:lnTo>
                  <a:lnTo>
                    <a:pt x="823633" y="230136"/>
                  </a:lnTo>
                  <a:lnTo>
                    <a:pt x="828395" y="239763"/>
                  </a:lnTo>
                  <a:lnTo>
                    <a:pt x="830033" y="252501"/>
                  </a:lnTo>
                  <a:lnTo>
                    <a:pt x="830033" y="257886"/>
                  </a:lnTo>
                  <a:lnTo>
                    <a:pt x="789381" y="312928"/>
                  </a:lnTo>
                  <a:lnTo>
                    <a:pt x="749681" y="336486"/>
                  </a:lnTo>
                  <a:lnTo>
                    <a:pt x="698855" y="355841"/>
                  </a:lnTo>
                  <a:lnTo>
                    <a:pt x="697052" y="355841"/>
                  </a:lnTo>
                  <a:lnTo>
                    <a:pt x="680123" y="357746"/>
                  </a:lnTo>
                  <a:lnTo>
                    <a:pt x="667397" y="363016"/>
                  </a:lnTo>
                  <a:lnTo>
                    <a:pt x="659396" y="370992"/>
                  </a:lnTo>
                  <a:lnTo>
                    <a:pt x="656615" y="380987"/>
                  </a:lnTo>
                  <a:lnTo>
                    <a:pt x="656615" y="385495"/>
                  </a:lnTo>
                  <a:lnTo>
                    <a:pt x="659307" y="389966"/>
                  </a:lnTo>
                  <a:lnTo>
                    <a:pt x="662914" y="392671"/>
                  </a:lnTo>
                  <a:lnTo>
                    <a:pt x="666457" y="395693"/>
                  </a:lnTo>
                  <a:lnTo>
                    <a:pt x="671779" y="397954"/>
                  </a:lnTo>
                  <a:lnTo>
                    <a:pt x="678954" y="399376"/>
                  </a:lnTo>
                  <a:lnTo>
                    <a:pt x="688073" y="399872"/>
                  </a:lnTo>
                  <a:lnTo>
                    <a:pt x="710463" y="397802"/>
                  </a:lnTo>
                  <a:lnTo>
                    <a:pt x="763003" y="383565"/>
                  </a:lnTo>
                  <a:lnTo>
                    <a:pt x="830211" y="346303"/>
                  </a:lnTo>
                  <a:lnTo>
                    <a:pt x="861720" y="316407"/>
                  </a:lnTo>
                  <a:lnTo>
                    <a:pt x="881430" y="283311"/>
                  </a:lnTo>
                  <a:lnTo>
                    <a:pt x="889342" y="247103"/>
                  </a:lnTo>
                  <a:lnTo>
                    <a:pt x="889342" y="240817"/>
                  </a:lnTo>
                  <a:close/>
                </a:path>
                <a:path extrusionOk="0" h="577850" w="4353559">
                  <a:moveTo>
                    <a:pt x="1438402" y="234518"/>
                  </a:moveTo>
                  <a:lnTo>
                    <a:pt x="1437068" y="226504"/>
                  </a:lnTo>
                  <a:lnTo>
                    <a:pt x="1435887" y="224650"/>
                  </a:lnTo>
                  <a:lnTo>
                    <a:pt x="1433118" y="220256"/>
                  </a:lnTo>
                  <a:lnTo>
                    <a:pt x="1430070" y="218351"/>
                  </a:lnTo>
                  <a:lnTo>
                    <a:pt x="1426654" y="216204"/>
                  </a:lnTo>
                  <a:lnTo>
                    <a:pt x="1417739" y="214757"/>
                  </a:lnTo>
                  <a:lnTo>
                    <a:pt x="1414132" y="214757"/>
                  </a:lnTo>
                  <a:lnTo>
                    <a:pt x="1409649" y="215658"/>
                  </a:lnTo>
                  <a:lnTo>
                    <a:pt x="1401559" y="218351"/>
                  </a:lnTo>
                  <a:lnTo>
                    <a:pt x="1380197" y="194716"/>
                  </a:lnTo>
                  <a:lnTo>
                    <a:pt x="1365618" y="184531"/>
                  </a:lnTo>
                  <a:lnTo>
                    <a:pt x="1365618" y="254292"/>
                  </a:lnTo>
                  <a:lnTo>
                    <a:pt x="1359598" y="269176"/>
                  </a:lnTo>
                  <a:lnTo>
                    <a:pt x="1352473" y="287769"/>
                  </a:lnTo>
                  <a:lnTo>
                    <a:pt x="1344510" y="309384"/>
                  </a:lnTo>
                  <a:lnTo>
                    <a:pt x="1335951" y="333362"/>
                  </a:lnTo>
                  <a:lnTo>
                    <a:pt x="1331087" y="335927"/>
                  </a:lnTo>
                  <a:lnTo>
                    <a:pt x="1325968" y="339661"/>
                  </a:lnTo>
                  <a:lnTo>
                    <a:pt x="1320673" y="344741"/>
                  </a:lnTo>
                  <a:lnTo>
                    <a:pt x="1315300" y="351345"/>
                  </a:lnTo>
                  <a:lnTo>
                    <a:pt x="1296606" y="382333"/>
                  </a:lnTo>
                  <a:lnTo>
                    <a:pt x="1276985" y="410540"/>
                  </a:lnTo>
                  <a:lnTo>
                    <a:pt x="1235316" y="458266"/>
                  </a:lnTo>
                  <a:lnTo>
                    <a:pt x="1195666" y="489953"/>
                  </a:lnTo>
                  <a:lnTo>
                    <a:pt x="1163421" y="501408"/>
                  </a:lnTo>
                  <a:lnTo>
                    <a:pt x="1150835" y="498081"/>
                  </a:lnTo>
                  <a:lnTo>
                    <a:pt x="1141526" y="488264"/>
                  </a:lnTo>
                  <a:lnTo>
                    <a:pt x="1135761" y="472211"/>
                  </a:lnTo>
                  <a:lnTo>
                    <a:pt x="1133779" y="450189"/>
                  </a:lnTo>
                  <a:lnTo>
                    <a:pt x="1134249" y="438302"/>
                  </a:lnTo>
                  <a:lnTo>
                    <a:pt x="1150670" y="367118"/>
                  </a:lnTo>
                  <a:lnTo>
                    <a:pt x="1182649" y="305117"/>
                  </a:lnTo>
                  <a:lnTo>
                    <a:pt x="1226439" y="254584"/>
                  </a:lnTo>
                  <a:lnTo>
                    <a:pt x="1273619" y="228003"/>
                  </a:lnTo>
                  <a:lnTo>
                    <a:pt x="1298219" y="224650"/>
                  </a:lnTo>
                  <a:lnTo>
                    <a:pt x="1312672" y="226618"/>
                  </a:lnTo>
                  <a:lnTo>
                    <a:pt x="1328204" y="231724"/>
                  </a:lnTo>
                  <a:lnTo>
                    <a:pt x="1345603" y="240690"/>
                  </a:lnTo>
                  <a:lnTo>
                    <a:pt x="1365618" y="254292"/>
                  </a:lnTo>
                  <a:lnTo>
                    <a:pt x="1365618" y="184531"/>
                  </a:lnTo>
                  <a:lnTo>
                    <a:pt x="1354721" y="176898"/>
                  </a:lnTo>
                  <a:lnTo>
                    <a:pt x="1326362" y="165658"/>
                  </a:lnTo>
                  <a:lnTo>
                    <a:pt x="1296416" y="161734"/>
                  </a:lnTo>
                  <a:lnTo>
                    <a:pt x="1295527" y="161734"/>
                  </a:lnTo>
                  <a:lnTo>
                    <a:pt x="1228026" y="179260"/>
                  </a:lnTo>
                  <a:lnTo>
                    <a:pt x="1195070" y="201168"/>
                  </a:lnTo>
                  <a:lnTo>
                    <a:pt x="1162532" y="231825"/>
                  </a:lnTo>
                  <a:lnTo>
                    <a:pt x="1132725" y="268541"/>
                  </a:lnTo>
                  <a:lnTo>
                    <a:pt x="1108049" y="308546"/>
                  </a:lnTo>
                  <a:lnTo>
                    <a:pt x="1088605" y="351739"/>
                  </a:lnTo>
                  <a:lnTo>
                    <a:pt x="1074483" y="398068"/>
                  </a:lnTo>
                  <a:lnTo>
                    <a:pt x="1067015" y="446341"/>
                  </a:lnTo>
                  <a:lnTo>
                    <a:pt x="1066380" y="461860"/>
                  </a:lnTo>
                  <a:lnTo>
                    <a:pt x="1071587" y="506666"/>
                  </a:lnTo>
                  <a:lnTo>
                    <a:pt x="1086485" y="541274"/>
                  </a:lnTo>
                  <a:lnTo>
                    <a:pt x="1109980" y="563587"/>
                  </a:lnTo>
                  <a:lnTo>
                    <a:pt x="1140968" y="571487"/>
                  </a:lnTo>
                  <a:lnTo>
                    <a:pt x="1172324" y="565467"/>
                  </a:lnTo>
                  <a:lnTo>
                    <a:pt x="1239507" y="519468"/>
                  </a:lnTo>
                  <a:lnTo>
                    <a:pt x="1273695" y="480974"/>
                  </a:lnTo>
                  <a:lnTo>
                    <a:pt x="1307198" y="433108"/>
                  </a:lnTo>
                  <a:lnTo>
                    <a:pt x="1301813" y="461137"/>
                  </a:lnTo>
                  <a:lnTo>
                    <a:pt x="1297774" y="486130"/>
                  </a:lnTo>
                  <a:lnTo>
                    <a:pt x="1295082" y="508431"/>
                  </a:lnTo>
                  <a:lnTo>
                    <a:pt x="1293723" y="528358"/>
                  </a:lnTo>
                  <a:lnTo>
                    <a:pt x="1295679" y="545160"/>
                  </a:lnTo>
                  <a:lnTo>
                    <a:pt x="1301254" y="557568"/>
                  </a:lnTo>
                  <a:lnTo>
                    <a:pt x="1310030" y="565264"/>
                  </a:lnTo>
                  <a:lnTo>
                    <a:pt x="1321574" y="567905"/>
                  </a:lnTo>
                  <a:lnTo>
                    <a:pt x="1337741" y="563257"/>
                  </a:lnTo>
                  <a:lnTo>
                    <a:pt x="1353146" y="551611"/>
                  </a:lnTo>
                  <a:lnTo>
                    <a:pt x="1364665" y="536435"/>
                  </a:lnTo>
                  <a:lnTo>
                    <a:pt x="1369199" y="521169"/>
                  </a:lnTo>
                  <a:lnTo>
                    <a:pt x="1369199" y="513981"/>
                  </a:lnTo>
                  <a:lnTo>
                    <a:pt x="1366507" y="510387"/>
                  </a:lnTo>
                  <a:lnTo>
                    <a:pt x="1362024" y="506793"/>
                  </a:lnTo>
                  <a:lnTo>
                    <a:pt x="1364221" y="491642"/>
                  </a:lnTo>
                  <a:lnTo>
                    <a:pt x="1373708" y="443001"/>
                  </a:lnTo>
                  <a:lnTo>
                    <a:pt x="1385150" y="397624"/>
                  </a:lnTo>
                  <a:lnTo>
                    <a:pt x="1406055" y="327977"/>
                  </a:lnTo>
                  <a:lnTo>
                    <a:pt x="1423619" y="279958"/>
                  </a:lnTo>
                  <a:lnTo>
                    <a:pt x="1437500" y="244411"/>
                  </a:lnTo>
                  <a:lnTo>
                    <a:pt x="1438402" y="238125"/>
                  </a:lnTo>
                  <a:lnTo>
                    <a:pt x="1438402" y="234518"/>
                  </a:lnTo>
                  <a:close/>
                </a:path>
                <a:path extrusionOk="0" h="577850" w="4353559">
                  <a:moveTo>
                    <a:pt x="1806562" y="191389"/>
                  </a:moveTo>
                  <a:lnTo>
                    <a:pt x="1804555" y="177482"/>
                  </a:lnTo>
                  <a:lnTo>
                    <a:pt x="1798599" y="167030"/>
                  </a:lnTo>
                  <a:lnTo>
                    <a:pt x="1788744" y="160439"/>
                  </a:lnTo>
                  <a:lnTo>
                    <a:pt x="1775117" y="158153"/>
                  </a:lnTo>
                  <a:lnTo>
                    <a:pt x="1762721" y="159651"/>
                  </a:lnTo>
                  <a:lnTo>
                    <a:pt x="1717598" y="181521"/>
                  </a:lnTo>
                  <a:lnTo>
                    <a:pt x="1669084" y="217906"/>
                  </a:lnTo>
                  <a:lnTo>
                    <a:pt x="1609775" y="267779"/>
                  </a:lnTo>
                  <a:lnTo>
                    <a:pt x="1611693" y="262369"/>
                  </a:lnTo>
                  <a:lnTo>
                    <a:pt x="1615846" y="248183"/>
                  </a:lnTo>
                  <a:lnTo>
                    <a:pt x="1621459" y="226441"/>
                  </a:lnTo>
                  <a:lnTo>
                    <a:pt x="1623263" y="222846"/>
                  </a:lnTo>
                  <a:lnTo>
                    <a:pt x="1624152" y="218351"/>
                  </a:lnTo>
                  <a:lnTo>
                    <a:pt x="1625053" y="211175"/>
                  </a:lnTo>
                  <a:lnTo>
                    <a:pt x="1625955" y="207568"/>
                  </a:lnTo>
                  <a:lnTo>
                    <a:pt x="1625955" y="203962"/>
                  </a:lnTo>
                  <a:lnTo>
                    <a:pt x="1623288" y="188315"/>
                  </a:lnTo>
                  <a:lnTo>
                    <a:pt x="1616062" y="175780"/>
                  </a:lnTo>
                  <a:lnTo>
                    <a:pt x="1605483" y="167462"/>
                  </a:lnTo>
                  <a:lnTo>
                    <a:pt x="1592707" y="164439"/>
                  </a:lnTo>
                  <a:lnTo>
                    <a:pt x="1580946" y="166560"/>
                  </a:lnTo>
                  <a:lnTo>
                    <a:pt x="1571472" y="172631"/>
                  </a:lnTo>
                  <a:lnTo>
                    <a:pt x="1564525" y="182257"/>
                  </a:lnTo>
                  <a:lnTo>
                    <a:pt x="1560347" y="194995"/>
                  </a:lnTo>
                  <a:lnTo>
                    <a:pt x="1548879" y="233159"/>
                  </a:lnTo>
                  <a:lnTo>
                    <a:pt x="1535303" y="275869"/>
                  </a:lnTo>
                  <a:lnTo>
                    <a:pt x="1518526" y="326656"/>
                  </a:lnTo>
                  <a:lnTo>
                    <a:pt x="1497457" y="389077"/>
                  </a:lnTo>
                  <a:lnTo>
                    <a:pt x="1490383" y="401434"/>
                  </a:lnTo>
                  <a:lnTo>
                    <a:pt x="1486966" y="408038"/>
                  </a:lnTo>
                  <a:lnTo>
                    <a:pt x="1483982" y="415137"/>
                  </a:lnTo>
                  <a:lnTo>
                    <a:pt x="1483982" y="416039"/>
                  </a:lnTo>
                  <a:lnTo>
                    <a:pt x="1483080" y="420522"/>
                  </a:lnTo>
                  <a:lnTo>
                    <a:pt x="1483080" y="424129"/>
                  </a:lnTo>
                  <a:lnTo>
                    <a:pt x="1483982" y="428625"/>
                  </a:lnTo>
                  <a:lnTo>
                    <a:pt x="1483982" y="429514"/>
                  </a:lnTo>
                  <a:lnTo>
                    <a:pt x="1475917" y="455498"/>
                  </a:lnTo>
                  <a:lnTo>
                    <a:pt x="1469377" y="475564"/>
                  </a:lnTo>
                  <a:lnTo>
                    <a:pt x="1461503" y="498716"/>
                  </a:lnTo>
                  <a:lnTo>
                    <a:pt x="1458493" y="509816"/>
                  </a:lnTo>
                  <a:lnTo>
                    <a:pt x="1456232" y="520166"/>
                  </a:lnTo>
                  <a:lnTo>
                    <a:pt x="1454823" y="529666"/>
                  </a:lnTo>
                  <a:lnTo>
                    <a:pt x="1454327" y="538238"/>
                  </a:lnTo>
                  <a:lnTo>
                    <a:pt x="1455331" y="549706"/>
                  </a:lnTo>
                  <a:lnTo>
                    <a:pt x="1458366" y="558571"/>
                  </a:lnTo>
                  <a:lnTo>
                    <a:pt x="1463421" y="564908"/>
                  </a:lnTo>
                  <a:lnTo>
                    <a:pt x="1470507" y="568794"/>
                  </a:lnTo>
                  <a:lnTo>
                    <a:pt x="1474089" y="569696"/>
                  </a:lnTo>
                  <a:lnTo>
                    <a:pt x="1476781" y="570598"/>
                  </a:lnTo>
                  <a:lnTo>
                    <a:pt x="1483080" y="570598"/>
                  </a:lnTo>
                  <a:lnTo>
                    <a:pt x="1495564" y="568223"/>
                  </a:lnTo>
                  <a:lnTo>
                    <a:pt x="1521714" y="531952"/>
                  </a:lnTo>
                  <a:lnTo>
                    <a:pt x="1538960" y="482193"/>
                  </a:lnTo>
                  <a:lnTo>
                    <a:pt x="1581924" y="355841"/>
                  </a:lnTo>
                  <a:lnTo>
                    <a:pt x="1614690" y="324510"/>
                  </a:lnTo>
                  <a:lnTo>
                    <a:pt x="1648637" y="294614"/>
                  </a:lnTo>
                  <a:lnTo>
                    <a:pt x="1682254" y="267258"/>
                  </a:lnTo>
                  <a:lnTo>
                    <a:pt x="1714017" y="243509"/>
                  </a:lnTo>
                  <a:lnTo>
                    <a:pt x="1714017" y="247992"/>
                  </a:lnTo>
                  <a:lnTo>
                    <a:pt x="1717636" y="255219"/>
                  </a:lnTo>
                  <a:lnTo>
                    <a:pt x="1724126" y="260578"/>
                  </a:lnTo>
                  <a:lnTo>
                    <a:pt x="1732965" y="263918"/>
                  </a:lnTo>
                  <a:lnTo>
                    <a:pt x="1743671" y="265074"/>
                  </a:lnTo>
                  <a:lnTo>
                    <a:pt x="1746351" y="265074"/>
                  </a:lnTo>
                  <a:lnTo>
                    <a:pt x="1789823" y="237782"/>
                  </a:lnTo>
                  <a:lnTo>
                    <a:pt x="1806092" y="197243"/>
                  </a:lnTo>
                  <a:lnTo>
                    <a:pt x="1806562" y="191389"/>
                  </a:lnTo>
                  <a:close/>
                </a:path>
                <a:path extrusionOk="0" h="577850" w="4353559">
                  <a:moveTo>
                    <a:pt x="2089708" y="240817"/>
                  </a:moveTo>
                  <a:lnTo>
                    <a:pt x="2084552" y="212039"/>
                  </a:lnTo>
                  <a:lnTo>
                    <a:pt x="2069947" y="187807"/>
                  </a:lnTo>
                  <a:lnTo>
                    <a:pt x="2047265" y="170307"/>
                  </a:lnTo>
                  <a:lnTo>
                    <a:pt x="2017826" y="161734"/>
                  </a:lnTo>
                  <a:lnTo>
                    <a:pt x="2008847" y="161734"/>
                  </a:lnTo>
                  <a:lnTo>
                    <a:pt x="1967357" y="168884"/>
                  </a:lnTo>
                  <a:lnTo>
                    <a:pt x="1924265" y="189255"/>
                  </a:lnTo>
                  <a:lnTo>
                    <a:pt x="1882355" y="221259"/>
                  </a:lnTo>
                  <a:lnTo>
                    <a:pt x="1844408" y="263271"/>
                  </a:lnTo>
                  <a:lnTo>
                    <a:pt x="1815680" y="307251"/>
                  </a:lnTo>
                  <a:lnTo>
                    <a:pt x="1794535" y="353580"/>
                  </a:lnTo>
                  <a:lnTo>
                    <a:pt x="1781479" y="401269"/>
                  </a:lnTo>
                  <a:lnTo>
                    <a:pt x="1777009" y="449275"/>
                  </a:lnTo>
                  <a:lnTo>
                    <a:pt x="1783994" y="498348"/>
                  </a:lnTo>
                  <a:lnTo>
                    <a:pt x="1803857" y="536562"/>
                  </a:lnTo>
                  <a:lnTo>
                    <a:pt x="1835010" y="562127"/>
                  </a:lnTo>
                  <a:lnTo>
                    <a:pt x="1875853" y="573290"/>
                  </a:lnTo>
                  <a:lnTo>
                    <a:pt x="1884845" y="573290"/>
                  </a:lnTo>
                  <a:lnTo>
                    <a:pt x="1925281" y="567220"/>
                  </a:lnTo>
                  <a:lnTo>
                    <a:pt x="1968411" y="549021"/>
                  </a:lnTo>
                  <a:lnTo>
                    <a:pt x="2006942" y="523417"/>
                  </a:lnTo>
                  <a:lnTo>
                    <a:pt x="2034006" y="495109"/>
                  </a:lnTo>
                  <a:lnTo>
                    <a:pt x="2043442" y="484466"/>
                  </a:lnTo>
                  <a:lnTo>
                    <a:pt x="2050186" y="473989"/>
                  </a:lnTo>
                  <a:lnTo>
                    <a:pt x="2054225" y="463524"/>
                  </a:lnTo>
                  <a:lnTo>
                    <a:pt x="2055571" y="452882"/>
                  </a:lnTo>
                  <a:lnTo>
                    <a:pt x="2055571" y="442099"/>
                  </a:lnTo>
                  <a:lnTo>
                    <a:pt x="2051088" y="436702"/>
                  </a:lnTo>
                  <a:lnTo>
                    <a:pt x="2037600" y="436702"/>
                  </a:lnTo>
                  <a:lnTo>
                    <a:pt x="2032203" y="439407"/>
                  </a:lnTo>
                  <a:lnTo>
                    <a:pt x="2025027" y="445693"/>
                  </a:lnTo>
                  <a:lnTo>
                    <a:pt x="1992693" y="472859"/>
                  </a:lnTo>
                  <a:lnTo>
                    <a:pt x="1959762" y="493204"/>
                  </a:lnTo>
                  <a:lnTo>
                    <a:pt x="1927339" y="505968"/>
                  </a:lnTo>
                  <a:lnTo>
                    <a:pt x="1896529" y="510387"/>
                  </a:lnTo>
                  <a:lnTo>
                    <a:pt x="1885746" y="510387"/>
                  </a:lnTo>
                  <a:lnTo>
                    <a:pt x="1884845" y="509485"/>
                  </a:lnTo>
                  <a:lnTo>
                    <a:pt x="1866493" y="501726"/>
                  </a:lnTo>
                  <a:lnTo>
                    <a:pt x="1853285" y="487807"/>
                  </a:lnTo>
                  <a:lnTo>
                    <a:pt x="1845297" y="467664"/>
                  </a:lnTo>
                  <a:lnTo>
                    <a:pt x="1842617" y="441198"/>
                  </a:lnTo>
                  <a:lnTo>
                    <a:pt x="1845627" y="407339"/>
                  </a:lnTo>
                  <a:lnTo>
                    <a:pt x="1869528" y="337959"/>
                  </a:lnTo>
                  <a:lnTo>
                    <a:pt x="1890229" y="304609"/>
                  </a:lnTo>
                  <a:lnTo>
                    <a:pt x="1918169" y="270840"/>
                  </a:lnTo>
                  <a:lnTo>
                    <a:pt x="1947976" y="244741"/>
                  </a:lnTo>
                  <a:lnTo>
                    <a:pt x="2004352" y="221945"/>
                  </a:lnTo>
                  <a:lnTo>
                    <a:pt x="2006155" y="221945"/>
                  </a:lnTo>
                  <a:lnTo>
                    <a:pt x="2016391" y="224066"/>
                  </a:lnTo>
                  <a:lnTo>
                    <a:pt x="2024011" y="230136"/>
                  </a:lnTo>
                  <a:lnTo>
                    <a:pt x="2028761" y="239763"/>
                  </a:lnTo>
                  <a:lnTo>
                    <a:pt x="2030412" y="252501"/>
                  </a:lnTo>
                  <a:lnTo>
                    <a:pt x="2030412" y="257886"/>
                  </a:lnTo>
                  <a:lnTo>
                    <a:pt x="1989747" y="312928"/>
                  </a:lnTo>
                  <a:lnTo>
                    <a:pt x="1950046" y="336486"/>
                  </a:lnTo>
                  <a:lnTo>
                    <a:pt x="1899221" y="355841"/>
                  </a:lnTo>
                  <a:lnTo>
                    <a:pt x="1897430" y="355841"/>
                  </a:lnTo>
                  <a:lnTo>
                    <a:pt x="1880489" y="357746"/>
                  </a:lnTo>
                  <a:lnTo>
                    <a:pt x="1867776" y="363016"/>
                  </a:lnTo>
                  <a:lnTo>
                    <a:pt x="1859775" y="370992"/>
                  </a:lnTo>
                  <a:lnTo>
                    <a:pt x="1856994" y="380987"/>
                  </a:lnTo>
                  <a:lnTo>
                    <a:pt x="1856994" y="385495"/>
                  </a:lnTo>
                  <a:lnTo>
                    <a:pt x="1859673" y="389966"/>
                  </a:lnTo>
                  <a:lnTo>
                    <a:pt x="1863280" y="392671"/>
                  </a:lnTo>
                  <a:lnTo>
                    <a:pt x="1866836" y="395693"/>
                  </a:lnTo>
                  <a:lnTo>
                    <a:pt x="1872157" y="397954"/>
                  </a:lnTo>
                  <a:lnTo>
                    <a:pt x="1879333" y="399376"/>
                  </a:lnTo>
                  <a:lnTo>
                    <a:pt x="1888439" y="399872"/>
                  </a:lnTo>
                  <a:lnTo>
                    <a:pt x="1910829" y="397802"/>
                  </a:lnTo>
                  <a:lnTo>
                    <a:pt x="1963369" y="383565"/>
                  </a:lnTo>
                  <a:lnTo>
                    <a:pt x="2030577" y="346303"/>
                  </a:lnTo>
                  <a:lnTo>
                    <a:pt x="2062086" y="316407"/>
                  </a:lnTo>
                  <a:lnTo>
                    <a:pt x="2081796" y="283311"/>
                  </a:lnTo>
                  <a:lnTo>
                    <a:pt x="2089708" y="247103"/>
                  </a:lnTo>
                  <a:lnTo>
                    <a:pt x="2089708" y="240817"/>
                  </a:lnTo>
                  <a:close/>
                </a:path>
                <a:path extrusionOk="0" h="577850" w="4353559">
                  <a:moveTo>
                    <a:pt x="2638768" y="234518"/>
                  </a:moveTo>
                  <a:lnTo>
                    <a:pt x="2637434" y="226504"/>
                  </a:lnTo>
                  <a:lnTo>
                    <a:pt x="2636266" y="224650"/>
                  </a:lnTo>
                  <a:lnTo>
                    <a:pt x="2633497" y="220256"/>
                  </a:lnTo>
                  <a:lnTo>
                    <a:pt x="2630449" y="218351"/>
                  </a:lnTo>
                  <a:lnTo>
                    <a:pt x="2627020" y="216204"/>
                  </a:lnTo>
                  <a:lnTo>
                    <a:pt x="2618105" y="214757"/>
                  </a:lnTo>
                  <a:lnTo>
                    <a:pt x="2614498" y="214757"/>
                  </a:lnTo>
                  <a:lnTo>
                    <a:pt x="2610015" y="215658"/>
                  </a:lnTo>
                  <a:lnTo>
                    <a:pt x="2601925" y="218351"/>
                  </a:lnTo>
                  <a:lnTo>
                    <a:pt x="2580563" y="194716"/>
                  </a:lnTo>
                  <a:lnTo>
                    <a:pt x="2565984" y="184531"/>
                  </a:lnTo>
                  <a:lnTo>
                    <a:pt x="2565984" y="254292"/>
                  </a:lnTo>
                  <a:lnTo>
                    <a:pt x="2559964" y="269176"/>
                  </a:lnTo>
                  <a:lnTo>
                    <a:pt x="2552839" y="287769"/>
                  </a:lnTo>
                  <a:lnTo>
                    <a:pt x="2544876" y="309384"/>
                  </a:lnTo>
                  <a:lnTo>
                    <a:pt x="2536329" y="333362"/>
                  </a:lnTo>
                  <a:lnTo>
                    <a:pt x="2531453" y="335927"/>
                  </a:lnTo>
                  <a:lnTo>
                    <a:pt x="2526334" y="339661"/>
                  </a:lnTo>
                  <a:lnTo>
                    <a:pt x="2521039" y="344741"/>
                  </a:lnTo>
                  <a:lnTo>
                    <a:pt x="2515666" y="351345"/>
                  </a:lnTo>
                  <a:lnTo>
                    <a:pt x="2496972" y="382333"/>
                  </a:lnTo>
                  <a:lnTo>
                    <a:pt x="2477363" y="410540"/>
                  </a:lnTo>
                  <a:lnTo>
                    <a:pt x="2435695" y="458266"/>
                  </a:lnTo>
                  <a:lnTo>
                    <a:pt x="2396045" y="489953"/>
                  </a:lnTo>
                  <a:lnTo>
                    <a:pt x="2363813" y="501408"/>
                  </a:lnTo>
                  <a:lnTo>
                    <a:pt x="2351214" y="498081"/>
                  </a:lnTo>
                  <a:lnTo>
                    <a:pt x="2341905" y="488264"/>
                  </a:lnTo>
                  <a:lnTo>
                    <a:pt x="2336139" y="472211"/>
                  </a:lnTo>
                  <a:lnTo>
                    <a:pt x="2334158" y="450189"/>
                  </a:lnTo>
                  <a:lnTo>
                    <a:pt x="2334628" y="438302"/>
                  </a:lnTo>
                  <a:lnTo>
                    <a:pt x="2351036" y="367118"/>
                  </a:lnTo>
                  <a:lnTo>
                    <a:pt x="2383028" y="305117"/>
                  </a:lnTo>
                  <a:lnTo>
                    <a:pt x="2426817" y="254584"/>
                  </a:lnTo>
                  <a:lnTo>
                    <a:pt x="2473985" y="228003"/>
                  </a:lnTo>
                  <a:lnTo>
                    <a:pt x="2498585" y="224650"/>
                  </a:lnTo>
                  <a:lnTo>
                    <a:pt x="2513038" y="226618"/>
                  </a:lnTo>
                  <a:lnTo>
                    <a:pt x="2528582" y="231724"/>
                  </a:lnTo>
                  <a:lnTo>
                    <a:pt x="2545981" y="240690"/>
                  </a:lnTo>
                  <a:lnTo>
                    <a:pt x="2565984" y="254292"/>
                  </a:lnTo>
                  <a:lnTo>
                    <a:pt x="2565984" y="184531"/>
                  </a:lnTo>
                  <a:lnTo>
                    <a:pt x="2555087" y="176898"/>
                  </a:lnTo>
                  <a:lnTo>
                    <a:pt x="2526741" y="165658"/>
                  </a:lnTo>
                  <a:lnTo>
                    <a:pt x="2496794" y="161734"/>
                  </a:lnTo>
                  <a:lnTo>
                    <a:pt x="2495893" y="161734"/>
                  </a:lnTo>
                  <a:lnTo>
                    <a:pt x="2428392" y="179260"/>
                  </a:lnTo>
                  <a:lnTo>
                    <a:pt x="2395436" y="201168"/>
                  </a:lnTo>
                  <a:lnTo>
                    <a:pt x="2362911" y="231825"/>
                  </a:lnTo>
                  <a:lnTo>
                    <a:pt x="2333104" y="268541"/>
                  </a:lnTo>
                  <a:lnTo>
                    <a:pt x="2308428" y="308546"/>
                  </a:lnTo>
                  <a:lnTo>
                    <a:pt x="2288984" y="351739"/>
                  </a:lnTo>
                  <a:lnTo>
                    <a:pt x="2274849" y="398068"/>
                  </a:lnTo>
                  <a:lnTo>
                    <a:pt x="2267394" y="446341"/>
                  </a:lnTo>
                  <a:lnTo>
                    <a:pt x="2266759" y="461860"/>
                  </a:lnTo>
                  <a:lnTo>
                    <a:pt x="2271966" y="506666"/>
                  </a:lnTo>
                  <a:lnTo>
                    <a:pt x="2286863" y="541274"/>
                  </a:lnTo>
                  <a:lnTo>
                    <a:pt x="2310358" y="563587"/>
                  </a:lnTo>
                  <a:lnTo>
                    <a:pt x="2341334" y="571487"/>
                  </a:lnTo>
                  <a:lnTo>
                    <a:pt x="2372690" y="565467"/>
                  </a:lnTo>
                  <a:lnTo>
                    <a:pt x="2405811" y="547878"/>
                  </a:lnTo>
                  <a:lnTo>
                    <a:pt x="2439873" y="519468"/>
                  </a:lnTo>
                  <a:lnTo>
                    <a:pt x="2455913" y="501408"/>
                  </a:lnTo>
                  <a:lnTo>
                    <a:pt x="2474074" y="480974"/>
                  </a:lnTo>
                  <a:lnTo>
                    <a:pt x="2507577" y="433108"/>
                  </a:lnTo>
                  <a:lnTo>
                    <a:pt x="2502179" y="461137"/>
                  </a:lnTo>
                  <a:lnTo>
                    <a:pt x="2498140" y="486130"/>
                  </a:lnTo>
                  <a:lnTo>
                    <a:pt x="2495448" y="508431"/>
                  </a:lnTo>
                  <a:lnTo>
                    <a:pt x="2494102" y="528358"/>
                  </a:lnTo>
                  <a:lnTo>
                    <a:pt x="2496045" y="545160"/>
                  </a:lnTo>
                  <a:lnTo>
                    <a:pt x="2501620" y="557568"/>
                  </a:lnTo>
                  <a:lnTo>
                    <a:pt x="2510396" y="565264"/>
                  </a:lnTo>
                  <a:lnTo>
                    <a:pt x="2521953" y="567905"/>
                  </a:lnTo>
                  <a:lnTo>
                    <a:pt x="2538107" y="563257"/>
                  </a:lnTo>
                  <a:lnTo>
                    <a:pt x="2553512" y="551611"/>
                  </a:lnTo>
                  <a:lnTo>
                    <a:pt x="2565031" y="536435"/>
                  </a:lnTo>
                  <a:lnTo>
                    <a:pt x="2569565" y="521169"/>
                  </a:lnTo>
                  <a:lnTo>
                    <a:pt x="2569565" y="513981"/>
                  </a:lnTo>
                  <a:lnTo>
                    <a:pt x="2566873" y="510387"/>
                  </a:lnTo>
                  <a:lnTo>
                    <a:pt x="2562390" y="506793"/>
                  </a:lnTo>
                  <a:lnTo>
                    <a:pt x="2564600" y="491642"/>
                  </a:lnTo>
                  <a:lnTo>
                    <a:pt x="2574074" y="443001"/>
                  </a:lnTo>
                  <a:lnTo>
                    <a:pt x="2585529" y="397624"/>
                  </a:lnTo>
                  <a:lnTo>
                    <a:pt x="2606421" y="327977"/>
                  </a:lnTo>
                  <a:lnTo>
                    <a:pt x="2623985" y="279958"/>
                  </a:lnTo>
                  <a:lnTo>
                    <a:pt x="2637866" y="244411"/>
                  </a:lnTo>
                  <a:lnTo>
                    <a:pt x="2638768" y="238125"/>
                  </a:lnTo>
                  <a:lnTo>
                    <a:pt x="2638768" y="234518"/>
                  </a:lnTo>
                  <a:close/>
                </a:path>
                <a:path extrusionOk="0" h="577850" w="4353559">
                  <a:moveTo>
                    <a:pt x="3171647" y="191389"/>
                  </a:moveTo>
                  <a:lnTo>
                    <a:pt x="3169640" y="177482"/>
                  </a:lnTo>
                  <a:lnTo>
                    <a:pt x="3163671" y="167030"/>
                  </a:lnTo>
                  <a:lnTo>
                    <a:pt x="3153829" y="160439"/>
                  </a:lnTo>
                  <a:lnTo>
                    <a:pt x="3140202" y="158153"/>
                  </a:lnTo>
                  <a:lnTo>
                    <a:pt x="3127806" y="159651"/>
                  </a:lnTo>
                  <a:lnTo>
                    <a:pt x="3082696" y="181521"/>
                  </a:lnTo>
                  <a:lnTo>
                    <a:pt x="3034169" y="217906"/>
                  </a:lnTo>
                  <a:lnTo>
                    <a:pt x="2974860" y="267779"/>
                  </a:lnTo>
                  <a:lnTo>
                    <a:pt x="2976765" y="262369"/>
                  </a:lnTo>
                  <a:lnTo>
                    <a:pt x="2980931" y="248183"/>
                  </a:lnTo>
                  <a:lnTo>
                    <a:pt x="2986544" y="226441"/>
                  </a:lnTo>
                  <a:lnTo>
                    <a:pt x="2988348" y="222846"/>
                  </a:lnTo>
                  <a:lnTo>
                    <a:pt x="2989237" y="218351"/>
                  </a:lnTo>
                  <a:lnTo>
                    <a:pt x="2990138" y="211175"/>
                  </a:lnTo>
                  <a:lnTo>
                    <a:pt x="2991027" y="207568"/>
                  </a:lnTo>
                  <a:lnTo>
                    <a:pt x="2991027" y="203962"/>
                  </a:lnTo>
                  <a:lnTo>
                    <a:pt x="2988360" y="188315"/>
                  </a:lnTo>
                  <a:lnTo>
                    <a:pt x="2981147" y="175780"/>
                  </a:lnTo>
                  <a:lnTo>
                    <a:pt x="2970568" y="167462"/>
                  </a:lnTo>
                  <a:lnTo>
                    <a:pt x="2957792" y="164439"/>
                  </a:lnTo>
                  <a:lnTo>
                    <a:pt x="2946031" y="166560"/>
                  </a:lnTo>
                  <a:lnTo>
                    <a:pt x="2936557" y="172631"/>
                  </a:lnTo>
                  <a:lnTo>
                    <a:pt x="2929610" y="182257"/>
                  </a:lnTo>
                  <a:lnTo>
                    <a:pt x="2925445" y="194995"/>
                  </a:lnTo>
                  <a:lnTo>
                    <a:pt x="2913977" y="233159"/>
                  </a:lnTo>
                  <a:lnTo>
                    <a:pt x="2900388" y="275869"/>
                  </a:lnTo>
                  <a:lnTo>
                    <a:pt x="2883611" y="326656"/>
                  </a:lnTo>
                  <a:lnTo>
                    <a:pt x="2862529" y="389077"/>
                  </a:lnTo>
                  <a:lnTo>
                    <a:pt x="2855468" y="401434"/>
                  </a:lnTo>
                  <a:lnTo>
                    <a:pt x="2852051" y="408038"/>
                  </a:lnTo>
                  <a:lnTo>
                    <a:pt x="2849054" y="415137"/>
                  </a:lnTo>
                  <a:lnTo>
                    <a:pt x="2849054" y="416039"/>
                  </a:lnTo>
                  <a:lnTo>
                    <a:pt x="2848152" y="420522"/>
                  </a:lnTo>
                  <a:lnTo>
                    <a:pt x="2848152" y="424129"/>
                  </a:lnTo>
                  <a:lnTo>
                    <a:pt x="2849054" y="428625"/>
                  </a:lnTo>
                  <a:lnTo>
                    <a:pt x="2849054" y="429514"/>
                  </a:lnTo>
                  <a:lnTo>
                    <a:pt x="2841002" y="455498"/>
                  </a:lnTo>
                  <a:lnTo>
                    <a:pt x="2834462" y="475564"/>
                  </a:lnTo>
                  <a:lnTo>
                    <a:pt x="2826601" y="498716"/>
                  </a:lnTo>
                  <a:lnTo>
                    <a:pt x="2823578" y="509816"/>
                  </a:lnTo>
                  <a:lnTo>
                    <a:pt x="2821317" y="520166"/>
                  </a:lnTo>
                  <a:lnTo>
                    <a:pt x="2819895" y="529666"/>
                  </a:lnTo>
                  <a:lnTo>
                    <a:pt x="2819400" y="538238"/>
                  </a:lnTo>
                  <a:lnTo>
                    <a:pt x="2820416" y="549706"/>
                  </a:lnTo>
                  <a:lnTo>
                    <a:pt x="2823451" y="558571"/>
                  </a:lnTo>
                  <a:lnTo>
                    <a:pt x="2828506" y="564908"/>
                  </a:lnTo>
                  <a:lnTo>
                    <a:pt x="2835579" y="568794"/>
                  </a:lnTo>
                  <a:lnTo>
                    <a:pt x="2839174" y="569696"/>
                  </a:lnTo>
                  <a:lnTo>
                    <a:pt x="2841879" y="570598"/>
                  </a:lnTo>
                  <a:lnTo>
                    <a:pt x="2848152" y="570598"/>
                  </a:lnTo>
                  <a:lnTo>
                    <a:pt x="2860637" y="568223"/>
                  </a:lnTo>
                  <a:lnTo>
                    <a:pt x="2886811" y="531952"/>
                  </a:lnTo>
                  <a:lnTo>
                    <a:pt x="2904045" y="482193"/>
                  </a:lnTo>
                  <a:lnTo>
                    <a:pt x="2946997" y="355841"/>
                  </a:lnTo>
                  <a:lnTo>
                    <a:pt x="2979775" y="324510"/>
                  </a:lnTo>
                  <a:lnTo>
                    <a:pt x="3013722" y="294614"/>
                  </a:lnTo>
                  <a:lnTo>
                    <a:pt x="3047339" y="267258"/>
                  </a:lnTo>
                  <a:lnTo>
                    <a:pt x="3079089" y="243509"/>
                  </a:lnTo>
                  <a:lnTo>
                    <a:pt x="3079089" y="247992"/>
                  </a:lnTo>
                  <a:lnTo>
                    <a:pt x="3082721" y="255219"/>
                  </a:lnTo>
                  <a:lnTo>
                    <a:pt x="3089198" y="260578"/>
                  </a:lnTo>
                  <a:lnTo>
                    <a:pt x="3098050" y="263918"/>
                  </a:lnTo>
                  <a:lnTo>
                    <a:pt x="3108744" y="265074"/>
                  </a:lnTo>
                  <a:lnTo>
                    <a:pt x="3111449" y="265074"/>
                  </a:lnTo>
                  <a:lnTo>
                    <a:pt x="3154908" y="237782"/>
                  </a:lnTo>
                  <a:lnTo>
                    <a:pt x="3171164" y="197243"/>
                  </a:lnTo>
                  <a:lnTo>
                    <a:pt x="3171647" y="191389"/>
                  </a:lnTo>
                  <a:close/>
                </a:path>
                <a:path extrusionOk="0" h="577850" w="4353559">
                  <a:moveTo>
                    <a:pt x="3305543" y="210261"/>
                  </a:moveTo>
                  <a:lnTo>
                    <a:pt x="3303308" y="194614"/>
                  </a:lnTo>
                  <a:lnTo>
                    <a:pt x="3297123" y="182079"/>
                  </a:lnTo>
                  <a:lnTo>
                    <a:pt x="3287725" y="173748"/>
                  </a:lnTo>
                  <a:lnTo>
                    <a:pt x="3275888" y="170726"/>
                  </a:lnTo>
                  <a:lnTo>
                    <a:pt x="3271405" y="170726"/>
                  </a:lnTo>
                  <a:lnTo>
                    <a:pt x="3258248" y="176339"/>
                  </a:lnTo>
                  <a:lnTo>
                    <a:pt x="3246348" y="188696"/>
                  </a:lnTo>
                  <a:lnTo>
                    <a:pt x="3236645" y="207111"/>
                  </a:lnTo>
                  <a:lnTo>
                    <a:pt x="3230067" y="230924"/>
                  </a:lnTo>
                  <a:lnTo>
                    <a:pt x="3226498" y="241706"/>
                  </a:lnTo>
                  <a:lnTo>
                    <a:pt x="3221418" y="256095"/>
                  </a:lnTo>
                  <a:lnTo>
                    <a:pt x="3214776" y="274650"/>
                  </a:lnTo>
                  <a:lnTo>
                    <a:pt x="3206712" y="297421"/>
                  </a:lnTo>
                  <a:lnTo>
                    <a:pt x="3198304" y="320878"/>
                  </a:lnTo>
                  <a:lnTo>
                    <a:pt x="3184207" y="359346"/>
                  </a:lnTo>
                  <a:lnTo>
                    <a:pt x="3178848" y="374700"/>
                  </a:lnTo>
                  <a:lnTo>
                    <a:pt x="3161957" y="426554"/>
                  </a:lnTo>
                  <a:lnTo>
                    <a:pt x="3150209" y="468045"/>
                  </a:lnTo>
                  <a:lnTo>
                    <a:pt x="3143339" y="499922"/>
                  </a:lnTo>
                  <a:lnTo>
                    <a:pt x="3141103" y="522973"/>
                  </a:lnTo>
                  <a:lnTo>
                    <a:pt x="3141103" y="523875"/>
                  </a:lnTo>
                  <a:lnTo>
                    <a:pt x="3144113" y="543585"/>
                  </a:lnTo>
                  <a:lnTo>
                    <a:pt x="3152343" y="558914"/>
                  </a:lnTo>
                  <a:lnTo>
                    <a:pt x="3164611" y="568858"/>
                  </a:lnTo>
                  <a:lnTo>
                    <a:pt x="3179749" y="572389"/>
                  </a:lnTo>
                  <a:lnTo>
                    <a:pt x="3191446" y="569988"/>
                  </a:lnTo>
                  <a:lnTo>
                    <a:pt x="3200527" y="563295"/>
                  </a:lnTo>
                  <a:lnTo>
                    <a:pt x="3206407" y="553059"/>
                  </a:lnTo>
                  <a:lnTo>
                    <a:pt x="3208502" y="540042"/>
                  </a:lnTo>
                  <a:lnTo>
                    <a:pt x="3211233" y="513918"/>
                  </a:lnTo>
                  <a:lnTo>
                    <a:pt x="3218269" y="480060"/>
                  </a:lnTo>
                  <a:lnTo>
                    <a:pt x="3229864" y="438454"/>
                  </a:lnTo>
                  <a:lnTo>
                    <a:pt x="3246247" y="389089"/>
                  </a:lnTo>
                  <a:lnTo>
                    <a:pt x="3252152" y="371208"/>
                  </a:lnTo>
                  <a:lnTo>
                    <a:pt x="3259163" y="351231"/>
                  </a:lnTo>
                  <a:lnTo>
                    <a:pt x="3267341" y="329057"/>
                  </a:lnTo>
                  <a:lnTo>
                    <a:pt x="3276790" y="304609"/>
                  </a:lnTo>
                  <a:lnTo>
                    <a:pt x="3285236" y="281520"/>
                  </a:lnTo>
                  <a:lnTo>
                    <a:pt x="3291725" y="263385"/>
                  </a:lnTo>
                  <a:lnTo>
                    <a:pt x="3296374" y="250151"/>
                  </a:lnTo>
                  <a:lnTo>
                    <a:pt x="3299307" y="241566"/>
                  </a:lnTo>
                  <a:lnTo>
                    <a:pt x="3302139" y="233768"/>
                  </a:lnTo>
                  <a:lnTo>
                    <a:pt x="3304082" y="225983"/>
                  </a:lnTo>
                  <a:lnTo>
                    <a:pt x="3305187" y="218211"/>
                  </a:lnTo>
                  <a:lnTo>
                    <a:pt x="3305543" y="210261"/>
                  </a:lnTo>
                  <a:close/>
                </a:path>
                <a:path extrusionOk="0" h="577850" w="4353559">
                  <a:moveTo>
                    <a:pt x="3386417" y="29641"/>
                  </a:moveTo>
                  <a:lnTo>
                    <a:pt x="3384410" y="17056"/>
                  </a:lnTo>
                  <a:lnTo>
                    <a:pt x="3378441" y="7747"/>
                  </a:lnTo>
                  <a:lnTo>
                    <a:pt x="3368598" y="1981"/>
                  </a:lnTo>
                  <a:lnTo>
                    <a:pt x="3354971" y="0"/>
                  </a:lnTo>
                  <a:lnTo>
                    <a:pt x="3353181" y="0"/>
                  </a:lnTo>
                  <a:lnTo>
                    <a:pt x="3329990" y="3835"/>
                  </a:lnTo>
                  <a:lnTo>
                    <a:pt x="3312630" y="15836"/>
                  </a:lnTo>
                  <a:lnTo>
                    <a:pt x="3300476" y="36766"/>
                  </a:lnTo>
                  <a:lnTo>
                    <a:pt x="3292970" y="67386"/>
                  </a:lnTo>
                  <a:lnTo>
                    <a:pt x="3292970" y="68287"/>
                  </a:lnTo>
                  <a:lnTo>
                    <a:pt x="3292068" y="73672"/>
                  </a:lnTo>
                  <a:lnTo>
                    <a:pt x="3292068" y="76377"/>
                  </a:lnTo>
                  <a:lnTo>
                    <a:pt x="3293834" y="89712"/>
                  </a:lnTo>
                  <a:lnTo>
                    <a:pt x="3298812" y="100863"/>
                  </a:lnTo>
                  <a:lnTo>
                    <a:pt x="3306470" y="108978"/>
                  </a:lnTo>
                  <a:lnTo>
                    <a:pt x="3316325" y="113220"/>
                  </a:lnTo>
                  <a:lnTo>
                    <a:pt x="3318129" y="113220"/>
                  </a:lnTo>
                  <a:lnTo>
                    <a:pt x="3364382" y="81749"/>
                  </a:lnTo>
                  <a:lnTo>
                    <a:pt x="3384067" y="44030"/>
                  </a:lnTo>
                  <a:lnTo>
                    <a:pt x="3385794" y="36918"/>
                  </a:lnTo>
                  <a:lnTo>
                    <a:pt x="3386417" y="29641"/>
                  </a:lnTo>
                  <a:close/>
                </a:path>
                <a:path extrusionOk="0" h="577850" w="4353559">
                  <a:moveTo>
                    <a:pt x="3685832" y="193192"/>
                  </a:moveTo>
                  <a:lnTo>
                    <a:pt x="3684016" y="180454"/>
                  </a:lnTo>
                  <a:lnTo>
                    <a:pt x="3678758" y="170827"/>
                  </a:lnTo>
                  <a:lnTo>
                    <a:pt x="3670287" y="164757"/>
                  </a:lnTo>
                  <a:lnTo>
                    <a:pt x="3658882" y="162636"/>
                  </a:lnTo>
                  <a:lnTo>
                    <a:pt x="3657981" y="162636"/>
                  </a:lnTo>
                  <a:lnTo>
                    <a:pt x="3653485" y="163537"/>
                  </a:lnTo>
                  <a:lnTo>
                    <a:pt x="3652583" y="163537"/>
                  </a:lnTo>
                  <a:lnTo>
                    <a:pt x="3615309" y="195122"/>
                  </a:lnTo>
                  <a:lnTo>
                    <a:pt x="3606762" y="219252"/>
                  </a:lnTo>
                  <a:lnTo>
                    <a:pt x="3605860" y="222834"/>
                  </a:lnTo>
                  <a:lnTo>
                    <a:pt x="3605860" y="230035"/>
                  </a:lnTo>
                  <a:lnTo>
                    <a:pt x="3607663" y="234530"/>
                  </a:lnTo>
                  <a:lnTo>
                    <a:pt x="3611245" y="242620"/>
                  </a:lnTo>
                  <a:lnTo>
                    <a:pt x="3591064" y="275323"/>
                  </a:lnTo>
                  <a:lnTo>
                    <a:pt x="3565995" y="311645"/>
                  </a:lnTo>
                  <a:lnTo>
                    <a:pt x="3536670" y="350558"/>
                  </a:lnTo>
                  <a:lnTo>
                    <a:pt x="3503752" y="391045"/>
                  </a:lnTo>
                  <a:lnTo>
                    <a:pt x="3467887" y="432092"/>
                  </a:lnTo>
                  <a:lnTo>
                    <a:pt x="3429736" y="472655"/>
                  </a:lnTo>
                  <a:lnTo>
                    <a:pt x="3436150" y="426224"/>
                  </a:lnTo>
                  <a:lnTo>
                    <a:pt x="3440633" y="379526"/>
                  </a:lnTo>
                  <a:lnTo>
                    <a:pt x="3443249" y="334022"/>
                  </a:lnTo>
                  <a:lnTo>
                    <a:pt x="3444113" y="291134"/>
                  </a:lnTo>
                  <a:lnTo>
                    <a:pt x="3443922" y="274447"/>
                  </a:lnTo>
                  <a:lnTo>
                    <a:pt x="3440531" y="226441"/>
                  </a:lnTo>
                  <a:lnTo>
                    <a:pt x="3424682" y="187007"/>
                  </a:lnTo>
                  <a:lnTo>
                    <a:pt x="3397389" y="172529"/>
                  </a:lnTo>
                  <a:lnTo>
                    <a:pt x="3388398" y="172529"/>
                  </a:lnTo>
                  <a:lnTo>
                    <a:pt x="3376549" y="179666"/>
                  </a:lnTo>
                  <a:lnTo>
                    <a:pt x="3370884" y="187236"/>
                  </a:lnTo>
                  <a:lnTo>
                    <a:pt x="3367240" y="197332"/>
                  </a:lnTo>
                  <a:lnTo>
                    <a:pt x="3365944" y="209359"/>
                  </a:lnTo>
                  <a:lnTo>
                    <a:pt x="3366465" y="217436"/>
                  </a:lnTo>
                  <a:lnTo>
                    <a:pt x="3368078" y="225425"/>
                  </a:lnTo>
                  <a:lnTo>
                    <a:pt x="3370872" y="233248"/>
                  </a:lnTo>
                  <a:lnTo>
                    <a:pt x="3374923" y="240817"/>
                  </a:lnTo>
                  <a:lnTo>
                    <a:pt x="3376625" y="259181"/>
                  </a:lnTo>
                  <a:lnTo>
                    <a:pt x="3377730" y="277876"/>
                  </a:lnTo>
                  <a:lnTo>
                    <a:pt x="3378339" y="296926"/>
                  </a:lnTo>
                  <a:lnTo>
                    <a:pt x="3378517" y="316306"/>
                  </a:lnTo>
                  <a:lnTo>
                    <a:pt x="3377666" y="365975"/>
                  </a:lnTo>
                  <a:lnTo>
                    <a:pt x="3375037" y="417830"/>
                  </a:lnTo>
                  <a:lnTo>
                    <a:pt x="3370554" y="469696"/>
                  </a:lnTo>
                  <a:lnTo>
                    <a:pt x="3364141" y="519366"/>
                  </a:lnTo>
                  <a:lnTo>
                    <a:pt x="3361779" y="526465"/>
                  </a:lnTo>
                  <a:lnTo>
                    <a:pt x="3360102" y="532968"/>
                  </a:lnTo>
                  <a:lnTo>
                    <a:pt x="3359086" y="538962"/>
                  </a:lnTo>
                  <a:lnTo>
                    <a:pt x="3358743" y="544537"/>
                  </a:lnTo>
                  <a:lnTo>
                    <a:pt x="3360991" y="557263"/>
                  </a:lnTo>
                  <a:lnTo>
                    <a:pt x="3367290" y="566889"/>
                  </a:lnTo>
                  <a:lnTo>
                    <a:pt x="3376942" y="572973"/>
                  </a:lnTo>
                  <a:lnTo>
                    <a:pt x="3389299" y="575094"/>
                  </a:lnTo>
                  <a:lnTo>
                    <a:pt x="3402457" y="572935"/>
                  </a:lnTo>
                  <a:lnTo>
                    <a:pt x="3415703" y="565988"/>
                  </a:lnTo>
                  <a:lnTo>
                    <a:pt x="3430117" y="553466"/>
                  </a:lnTo>
                  <a:lnTo>
                    <a:pt x="3446805" y="534644"/>
                  </a:lnTo>
                  <a:lnTo>
                    <a:pt x="3483483" y="497344"/>
                  </a:lnTo>
                  <a:lnTo>
                    <a:pt x="3518027" y="459879"/>
                  </a:lnTo>
                  <a:lnTo>
                    <a:pt x="3550513" y="422275"/>
                  </a:lnTo>
                  <a:lnTo>
                    <a:pt x="3580981" y="384581"/>
                  </a:lnTo>
                  <a:lnTo>
                    <a:pt x="3609454" y="346849"/>
                  </a:lnTo>
                  <a:lnTo>
                    <a:pt x="3639426" y="302869"/>
                  </a:lnTo>
                  <a:lnTo>
                    <a:pt x="3661905" y="265303"/>
                  </a:lnTo>
                  <a:lnTo>
                    <a:pt x="3684028" y="209359"/>
                  </a:lnTo>
                  <a:lnTo>
                    <a:pt x="3684930" y="201282"/>
                  </a:lnTo>
                  <a:lnTo>
                    <a:pt x="3685832" y="195884"/>
                  </a:lnTo>
                  <a:lnTo>
                    <a:pt x="3685832" y="193192"/>
                  </a:lnTo>
                  <a:close/>
                </a:path>
                <a:path extrusionOk="0" h="577850" w="4353559">
                  <a:moveTo>
                    <a:pt x="3983177" y="240817"/>
                  </a:moveTo>
                  <a:lnTo>
                    <a:pt x="3978008" y="212039"/>
                  </a:lnTo>
                  <a:lnTo>
                    <a:pt x="3963403" y="187807"/>
                  </a:lnTo>
                  <a:lnTo>
                    <a:pt x="3940721" y="170307"/>
                  </a:lnTo>
                  <a:lnTo>
                    <a:pt x="3911295" y="161734"/>
                  </a:lnTo>
                  <a:lnTo>
                    <a:pt x="3902316" y="161734"/>
                  </a:lnTo>
                  <a:lnTo>
                    <a:pt x="3860825" y="168884"/>
                  </a:lnTo>
                  <a:lnTo>
                    <a:pt x="3817734" y="189255"/>
                  </a:lnTo>
                  <a:lnTo>
                    <a:pt x="3775824" y="221259"/>
                  </a:lnTo>
                  <a:lnTo>
                    <a:pt x="3737876" y="263271"/>
                  </a:lnTo>
                  <a:lnTo>
                    <a:pt x="3709149" y="307251"/>
                  </a:lnTo>
                  <a:lnTo>
                    <a:pt x="3687991" y="353580"/>
                  </a:lnTo>
                  <a:lnTo>
                    <a:pt x="3674935" y="401269"/>
                  </a:lnTo>
                  <a:lnTo>
                    <a:pt x="3670477" y="449275"/>
                  </a:lnTo>
                  <a:lnTo>
                    <a:pt x="3677450" y="498348"/>
                  </a:lnTo>
                  <a:lnTo>
                    <a:pt x="3697313" y="536562"/>
                  </a:lnTo>
                  <a:lnTo>
                    <a:pt x="3728478" y="562127"/>
                  </a:lnTo>
                  <a:lnTo>
                    <a:pt x="3769322" y="573290"/>
                  </a:lnTo>
                  <a:lnTo>
                    <a:pt x="3778313" y="573290"/>
                  </a:lnTo>
                  <a:lnTo>
                    <a:pt x="3818737" y="567220"/>
                  </a:lnTo>
                  <a:lnTo>
                    <a:pt x="3861866" y="549021"/>
                  </a:lnTo>
                  <a:lnTo>
                    <a:pt x="3900398" y="523417"/>
                  </a:lnTo>
                  <a:lnTo>
                    <a:pt x="3927475" y="495109"/>
                  </a:lnTo>
                  <a:lnTo>
                    <a:pt x="3936911" y="484466"/>
                  </a:lnTo>
                  <a:lnTo>
                    <a:pt x="3943642" y="473989"/>
                  </a:lnTo>
                  <a:lnTo>
                    <a:pt x="3947680" y="463524"/>
                  </a:lnTo>
                  <a:lnTo>
                    <a:pt x="3949027" y="452882"/>
                  </a:lnTo>
                  <a:lnTo>
                    <a:pt x="3949027" y="442099"/>
                  </a:lnTo>
                  <a:lnTo>
                    <a:pt x="3944543" y="436702"/>
                  </a:lnTo>
                  <a:lnTo>
                    <a:pt x="3931069" y="436702"/>
                  </a:lnTo>
                  <a:lnTo>
                    <a:pt x="3925671" y="439407"/>
                  </a:lnTo>
                  <a:lnTo>
                    <a:pt x="3918483" y="445693"/>
                  </a:lnTo>
                  <a:lnTo>
                    <a:pt x="3886149" y="472859"/>
                  </a:lnTo>
                  <a:lnTo>
                    <a:pt x="3853230" y="493204"/>
                  </a:lnTo>
                  <a:lnTo>
                    <a:pt x="3820807" y="505968"/>
                  </a:lnTo>
                  <a:lnTo>
                    <a:pt x="3789984" y="510387"/>
                  </a:lnTo>
                  <a:lnTo>
                    <a:pt x="3779202" y="510387"/>
                  </a:lnTo>
                  <a:lnTo>
                    <a:pt x="3778313" y="509485"/>
                  </a:lnTo>
                  <a:lnTo>
                    <a:pt x="3759962" y="501726"/>
                  </a:lnTo>
                  <a:lnTo>
                    <a:pt x="3746741" y="487807"/>
                  </a:lnTo>
                  <a:lnTo>
                    <a:pt x="3738753" y="467664"/>
                  </a:lnTo>
                  <a:lnTo>
                    <a:pt x="3736073" y="441198"/>
                  </a:lnTo>
                  <a:lnTo>
                    <a:pt x="3739096" y="407339"/>
                  </a:lnTo>
                  <a:lnTo>
                    <a:pt x="3762984" y="337959"/>
                  </a:lnTo>
                  <a:lnTo>
                    <a:pt x="3783698" y="304609"/>
                  </a:lnTo>
                  <a:lnTo>
                    <a:pt x="3811638" y="270840"/>
                  </a:lnTo>
                  <a:lnTo>
                    <a:pt x="3841432" y="244741"/>
                  </a:lnTo>
                  <a:lnTo>
                    <a:pt x="3897820" y="221945"/>
                  </a:lnTo>
                  <a:lnTo>
                    <a:pt x="3899624" y="221945"/>
                  </a:lnTo>
                  <a:lnTo>
                    <a:pt x="3909860" y="224066"/>
                  </a:lnTo>
                  <a:lnTo>
                    <a:pt x="3917480" y="230136"/>
                  </a:lnTo>
                  <a:lnTo>
                    <a:pt x="3922242" y="239763"/>
                  </a:lnTo>
                  <a:lnTo>
                    <a:pt x="3923881" y="252501"/>
                  </a:lnTo>
                  <a:lnTo>
                    <a:pt x="3923881" y="257886"/>
                  </a:lnTo>
                  <a:lnTo>
                    <a:pt x="3883215" y="312928"/>
                  </a:lnTo>
                  <a:lnTo>
                    <a:pt x="3843515" y="336486"/>
                  </a:lnTo>
                  <a:lnTo>
                    <a:pt x="3792690" y="355841"/>
                  </a:lnTo>
                  <a:lnTo>
                    <a:pt x="3790886" y="355841"/>
                  </a:lnTo>
                  <a:lnTo>
                    <a:pt x="3773957" y="357746"/>
                  </a:lnTo>
                  <a:lnTo>
                    <a:pt x="3761232" y="363016"/>
                  </a:lnTo>
                  <a:lnTo>
                    <a:pt x="3753231" y="370992"/>
                  </a:lnTo>
                  <a:lnTo>
                    <a:pt x="3750449" y="380987"/>
                  </a:lnTo>
                  <a:lnTo>
                    <a:pt x="3750449" y="385495"/>
                  </a:lnTo>
                  <a:lnTo>
                    <a:pt x="3753142" y="389966"/>
                  </a:lnTo>
                  <a:lnTo>
                    <a:pt x="3756749" y="392671"/>
                  </a:lnTo>
                  <a:lnTo>
                    <a:pt x="3760292" y="395693"/>
                  </a:lnTo>
                  <a:lnTo>
                    <a:pt x="3765613" y="397954"/>
                  </a:lnTo>
                  <a:lnTo>
                    <a:pt x="3772789" y="399376"/>
                  </a:lnTo>
                  <a:lnTo>
                    <a:pt x="3781907" y="399872"/>
                  </a:lnTo>
                  <a:lnTo>
                    <a:pt x="3804297" y="397802"/>
                  </a:lnTo>
                  <a:lnTo>
                    <a:pt x="3856825" y="383565"/>
                  </a:lnTo>
                  <a:lnTo>
                    <a:pt x="3924046" y="346303"/>
                  </a:lnTo>
                  <a:lnTo>
                    <a:pt x="3955554" y="316407"/>
                  </a:lnTo>
                  <a:lnTo>
                    <a:pt x="3975265" y="283311"/>
                  </a:lnTo>
                  <a:lnTo>
                    <a:pt x="3983177" y="247103"/>
                  </a:lnTo>
                  <a:lnTo>
                    <a:pt x="3983177" y="240817"/>
                  </a:lnTo>
                  <a:close/>
                </a:path>
                <a:path extrusionOk="0" h="577850" w="4353559">
                  <a:moveTo>
                    <a:pt x="4353306" y="191389"/>
                  </a:moveTo>
                  <a:lnTo>
                    <a:pt x="4351299" y="177482"/>
                  </a:lnTo>
                  <a:lnTo>
                    <a:pt x="4345343" y="167030"/>
                  </a:lnTo>
                  <a:lnTo>
                    <a:pt x="4335500" y="160439"/>
                  </a:lnTo>
                  <a:lnTo>
                    <a:pt x="4321873" y="158153"/>
                  </a:lnTo>
                  <a:lnTo>
                    <a:pt x="4309465" y="159651"/>
                  </a:lnTo>
                  <a:lnTo>
                    <a:pt x="4264368" y="181521"/>
                  </a:lnTo>
                  <a:lnTo>
                    <a:pt x="4215828" y="217906"/>
                  </a:lnTo>
                  <a:lnTo>
                    <a:pt x="4156519" y="267779"/>
                  </a:lnTo>
                  <a:lnTo>
                    <a:pt x="4158437" y="262369"/>
                  </a:lnTo>
                  <a:lnTo>
                    <a:pt x="4162590" y="248183"/>
                  </a:lnTo>
                  <a:lnTo>
                    <a:pt x="4168203" y="226441"/>
                  </a:lnTo>
                  <a:lnTo>
                    <a:pt x="4170007" y="222846"/>
                  </a:lnTo>
                  <a:lnTo>
                    <a:pt x="4170896" y="218351"/>
                  </a:lnTo>
                  <a:lnTo>
                    <a:pt x="4171797" y="211175"/>
                  </a:lnTo>
                  <a:lnTo>
                    <a:pt x="4172699" y="207568"/>
                  </a:lnTo>
                  <a:lnTo>
                    <a:pt x="4172699" y="203962"/>
                  </a:lnTo>
                  <a:lnTo>
                    <a:pt x="4170032" y="188315"/>
                  </a:lnTo>
                  <a:lnTo>
                    <a:pt x="4162818" y="175780"/>
                  </a:lnTo>
                  <a:lnTo>
                    <a:pt x="4152227" y="167462"/>
                  </a:lnTo>
                  <a:lnTo>
                    <a:pt x="4139450" y="164439"/>
                  </a:lnTo>
                  <a:lnTo>
                    <a:pt x="4127703" y="166560"/>
                  </a:lnTo>
                  <a:lnTo>
                    <a:pt x="4118229" y="172631"/>
                  </a:lnTo>
                  <a:lnTo>
                    <a:pt x="4111269" y="182257"/>
                  </a:lnTo>
                  <a:lnTo>
                    <a:pt x="4107103" y="194995"/>
                  </a:lnTo>
                  <a:lnTo>
                    <a:pt x="4095635" y="233159"/>
                  </a:lnTo>
                  <a:lnTo>
                    <a:pt x="4082059" y="275869"/>
                  </a:lnTo>
                  <a:lnTo>
                    <a:pt x="4065282" y="326656"/>
                  </a:lnTo>
                  <a:lnTo>
                    <a:pt x="4044200" y="389077"/>
                  </a:lnTo>
                  <a:lnTo>
                    <a:pt x="4037126" y="401434"/>
                  </a:lnTo>
                  <a:lnTo>
                    <a:pt x="4033723" y="408038"/>
                  </a:lnTo>
                  <a:lnTo>
                    <a:pt x="4030726" y="415137"/>
                  </a:lnTo>
                  <a:lnTo>
                    <a:pt x="4030726" y="416039"/>
                  </a:lnTo>
                  <a:lnTo>
                    <a:pt x="4029824" y="420522"/>
                  </a:lnTo>
                  <a:lnTo>
                    <a:pt x="4029824" y="424129"/>
                  </a:lnTo>
                  <a:lnTo>
                    <a:pt x="4030726" y="428625"/>
                  </a:lnTo>
                  <a:lnTo>
                    <a:pt x="4030726" y="429514"/>
                  </a:lnTo>
                  <a:lnTo>
                    <a:pt x="4022674" y="455498"/>
                  </a:lnTo>
                  <a:lnTo>
                    <a:pt x="4016133" y="475564"/>
                  </a:lnTo>
                  <a:lnTo>
                    <a:pt x="4008259" y="498716"/>
                  </a:lnTo>
                  <a:lnTo>
                    <a:pt x="4005249" y="509816"/>
                  </a:lnTo>
                  <a:lnTo>
                    <a:pt x="4002989" y="520166"/>
                  </a:lnTo>
                  <a:lnTo>
                    <a:pt x="4001566" y="529666"/>
                  </a:lnTo>
                  <a:lnTo>
                    <a:pt x="4001071" y="538238"/>
                  </a:lnTo>
                  <a:lnTo>
                    <a:pt x="4002087" y="549706"/>
                  </a:lnTo>
                  <a:lnTo>
                    <a:pt x="4005110" y="558571"/>
                  </a:lnTo>
                  <a:lnTo>
                    <a:pt x="4010177" y="564908"/>
                  </a:lnTo>
                  <a:lnTo>
                    <a:pt x="4017251" y="568794"/>
                  </a:lnTo>
                  <a:lnTo>
                    <a:pt x="4020845" y="569696"/>
                  </a:lnTo>
                  <a:lnTo>
                    <a:pt x="4023537" y="570598"/>
                  </a:lnTo>
                  <a:lnTo>
                    <a:pt x="4029824" y="570598"/>
                  </a:lnTo>
                  <a:lnTo>
                    <a:pt x="4042308" y="568223"/>
                  </a:lnTo>
                  <a:lnTo>
                    <a:pt x="4068470" y="531952"/>
                  </a:lnTo>
                  <a:lnTo>
                    <a:pt x="4085704" y="482193"/>
                  </a:lnTo>
                  <a:lnTo>
                    <a:pt x="4128668" y="355841"/>
                  </a:lnTo>
                  <a:lnTo>
                    <a:pt x="4161434" y="324510"/>
                  </a:lnTo>
                  <a:lnTo>
                    <a:pt x="4195394" y="294614"/>
                  </a:lnTo>
                  <a:lnTo>
                    <a:pt x="4228998" y="267258"/>
                  </a:lnTo>
                  <a:lnTo>
                    <a:pt x="4260761" y="243509"/>
                  </a:lnTo>
                  <a:lnTo>
                    <a:pt x="4260761" y="247992"/>
                  </a:lnTo>
                  <a:lnTo>
                    <a:pt x="4264380" y="255219"/>
                  </a:lnTo>
                  <a:lnTo>
                    <a:pt x="4270870" y="260578"/>
                  </a:lnTo>
                  <a:lnTo>
                    <a:pt x="4279709" y="263918"/>
                  </a:lnTo>
                  <a:lnTo>
                    <a:pt x="4290415" y="265074"/>
                  </a:lnTo>
                  <a:lnTo>
                    <a:pt x="4293120" y="265074"/>
                  </a:lnTo>
                  <a:lnTo>
                    <a:pt x="4336580" y="237782"/>
                  </a:lnTo>
                  <a:lnTo>
                    <a:pt x="4352836" y="197243"/>
                  </a:lnTo>
                  <a:lnTo>
                    <a:pt x="4353306" y="191389"/>
                  </a:lnTo>
                  <a:close/>
                </a:path>
              </a:pathLst>
            </a:custGeom>
            <a:solidFill>
              <a:srgbClr val="489BC9"/>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6" name="Google Shape;1986;p196"/>
            <p:cNvSpPr/>
            <p:nvPr/>
          </p:nvSpPr>
          <p:spPr>
            <a:xfrm>
              <a:off x="9568137" y="9340019"/>
              <a:ext cx="10536555" cy="209550"/>
            </a:xfrm>
            <a:custGeom>
              <a:rect b="b" l="l" r="r" t="t"/>
              <a:pathLst>
                <a:path extrusionOk="0" h="209550" w="10536555">
                  <a:moveTo>
                    <a:pt x="10535961" y="0"/>
                  </a:moveTo>
                  <a:lnTo>
                    <a:pt x="0" y="0"/>
                  </a:lnTo>
                  <a:lnTo>
                    <a:pt x="0" y="209417"/>
                  </a:lnTo>
                  <a:lnTo>
                    <a:pt x="10535961" y="209417"/>
                  </a:lnTo>
                  <a:lnTo>
                    <a:pt x="10535961"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7" name="Google Shape;1987;p196"/>
            <p:cNvSpPr/>
            <p:nvPr/>
          </p:nvSpPr>
          <p:spPr>
            <a:xfrm>
              <a:off x="6861916" y="9340019"/>
              <a:ext cx="2706370" cy="209550"/>
            </a:xfrm>
            <a:custGeom>
              <a:rect b="b" l="l" r="r" t="t"/>
              <a:pathLst>
                <a:path extrusionOk="0" h="209550" w="2706370">
                  <a:moveTo>
                    <a:pt x="2706221" y="0"/>
                  </a:moveTo>
                  <a:lnTo>
                    <a:pt x="0" y="0"/>
                  </a:lnTo>
                  <a:lnTo>
                    <a:pt x="0" y="209417"/>
                  </a:lnTo>
                  <a:lnTo>
                    <a:pt x="2706221" y="209417"/>
                  </a:lnTo>
                  <a:lnTo>
                    <a:pt x="2706221"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8" name="Google Shape;1988;p196"/>
            <p:cNvSpPr/>
            <p:nvPr/>
          </p:nvSpPr>
          <p:spPr>
            <a:xfrm>
              <a:off x="0" y="9340019"/>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9" name="Google Shape;1989;p196"/>
            <p:cNvSpPr/>
            <p:nvPr/>
          </p:nvSpPr>
          <p:spPr>
            <a:xfrm>
              <a:off x="4956634" y="9340019"/>
              <a:ext cx="1905634" cy="209550"/>
            </a:xfrm>
            <a:custGeom>
              <a:rect b="b" l="l" r="r" t="t"/>
              <a:pathLst>
                <a:path extrusionOk="0" h="209550" w="1905634">
                  <a:moveTo>
                    <a:pt x="1905282" y="0"/>
                  </a:moveTo>
                  <a:lnTo>
                    <a:pt x="0" y="0"/>
                  </a:lnTo>
                  <a:lnTo>
                    <a:pt x="0" y="209417"/>
                  </a:lnTo>
                  <a:lnTo>
                    <a:pt x="1905282" y="209417"/>
                  </a:lnTo>
                  <a:lnTo>
                    <a:pt x="190528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990" name="Google Shape;1990;p196"/>
          <p:cNvPicPr preferRelativeResize="0"/>
          <p:nvPr/>
        </p:nvPicPr>
        <p:blipFill rotWithShape="1">
          <a:blip r:embed="rId3">
            <a:alphaModFix/>
          </a:blip>
          <a:srcRect b="0" l="0" r="0" t="0"/>
          <a:stretch/>
        </p:blipFill>
        <p:spPr>
          <a:xfrm>
            <a:off x="3591176" y="6045957"/>
            <a:ext cx="5164368" cy="581436"/>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4" name="Shape 1994"/>
        <p:cNvGrpSpPr/>
        <p:nvPr/>
      </p:nvGrpSpPr>
      <p:grpSpPr>
        <a:xfrm>
          <a:off x="0" y="0"/>
          <a:ext cx="0" cy="0"/>
          <a:chOff x="0" y="0"/>
          <a:chExt cx="0" cy="0"/>
        </a:xfrm>
      </p:grpSpPr>
      <p:sp>
        <p:nvSpPr>
          <p:cNvPr id="1995" name="Google Shape;1995;p197"/>
          <p:cNvSpPr txBox="1"/>
          <p:nvPr/>
        </p:nvSpPr>
        <p:spPr>
          <a:xfrm>
            <a:off x="1197910" y="1289258"/>
            <a:ext cx="421200" cy="193200"/>
          </a:xfrm>
          <a:prstGeom prst="rect">
            <a:avLst/>
          </a:prstGeom>
          <a:noFill/>
          <a:ln>
            <a:noFill/>
          </a:ln>
        </p:spPr>
        <p:txBody>
          <a:bodyPr anchorCtr="0" anchor="t" bIns="0" lIns="0" spcFirstLastPara="1" rIns="0" wrap="square" tIns="8475">
            <a:spAutoFit/>
          </a:bodyPr>
          <a:lstStyle/>
          <a:p>
            <a:pPr indent="0" lvl="0" marL="0" marR="0" rtl="0" algn="l">
              <a:lnSpc>
                <a:spcPct val="100000"/>
              </a:lnSpc>
              <a:spcBef>
                <a:spcPts val="0"/>
              </a:spcBef>
              <a:spcAft>
                <a:spcPts val="0"/>
              </a:spcAft>
              <a:buNone/>
            </a:pPr>
            <a:r>
              <a:rPr b="1" lang="en-US" sz="1200">
                <a:solidFill>
                  <a:srgbClr val="078070"/>
                </a:solidFill>
                <a:latin typeface="Arial"/>
                <a:ea typeface="Arial"/>
                <a:cs typeface="Arial"/>
                <a:sym typeface="Arial"/>
              </a:rPr>
              <a:t>Date:</a:t>
            </a:r>
            <a:endParaRPr sz="1200">
              <a:solidFill>
                <a:schemeClr val="dk1"/>
              </a:solidFill>
              <a:latin typeface="Arial"/>
              <a:ea typeface="Arial"/>
              <a:cs typeface="Arial"/>
              <a:sym typeface="Arial"/>
            </a:endParaRPr>
          </a:p>
        </p:txBody>
      </p:sp>
      <p:sp>
        <p:nvSpPr>
          <p:cNvPr id="1996" name="Google Shape;1996;p197"/>
          <p:cNvSpPr txBox="1"/>
          <p:nvPr/>
        </p:nvSpPr>
        <p:spPr>
          <a:xfrm>
            <a:off x="1176974" y="1657625"/>
            <a:ext cx="3052800" cy="362700"/>
          </a:xfrm>
          <a:prstGeom prst="rect">
            <a:avLst/>
          </a:prstGeom>
          <a:noFill/>
          <a:ln>
            <a:noFill/>
          </a:ln>
        </p:spPr>
        <p:txBody>
          <a:bodyPr anchorCtr="0" anchor="ctr" bIns="0" lIns="0" spcFirstLastPara="1" rIns="0" wrap="square" tIns="8475">
            <a:spAutoFit/>
          </a:bodyPr>
          <a:lstStyle/>
          <a:p>
            <a:pPr indent="0" lvl="0" marL="0" marR="0" rtl="0" algn="l">
              <a:lnSpc>
                <a:spcPct val="100000"/>
              </a:lnSpc>
              <a:spcBef>
                <a:spcPts val="0"/>
              </a:spcBef>
              <a:spcAft>
                <a:spcPts val="0"/>
              </a:spcAft>
              <a:buClr>
                <a:srgbClr val="FFFFFF"/>
              </a:buClr>
              <a:buSzPts val="2300"/>
              <a:buFont typeface="Arial"/>
              <a:buNone/>
            </a:pPr>
            <a:r>
              <a:rPr b="1" lang="en-US" sz="2300">
                <a:solidFill>
                  <a:srgbClr val="FFFFFF"/>
                </a:solidFill>
              </a:rPr>
              <a:t>February 14th</a:t>
            </a:r>
            <a:r>
              <a:rPr b="1" lang="en-US" sz="2300">
                <a:solidFill>
                  <a:srgbClr val="FFFFFF"/>
                </a:solidFill>
              </a:rPr>
              <a:t>, </a:t>
            </a:r>
            <a:r>
              <a:rPr b="1" i="0" lang="en-US" sz="2300">
                <a:solidFill>
                  <a:srgbClr val="FFFFFF"/>
                </a:solidFill>
                <a:latin typeface="Arial"/>
                <a:ea typeface="Arial"/>
                <a:cs typeface="Arial"/>
                <a:sym typeface="Arial"/>
              </a:rPr>
              <a:t>202</a:t>
            </a:r>
            <a:r>
              <a:rPr b="1" lang="en-US" sz="2300">
                <a:solidFill>
                  <a:srgbClr val="FFFFFF"/>
                </a:solidFill>
              </a:rPr>
              <a:t>5</a:t>
            </a:r>
            <a:endParaRPr b="1" i="0" sz="2300">
              <a:solidFill>
                <a:schemeClr val="lt1"/>
              </a:solidFill>
              <a:latin typeface="Arial"/>
              <a:ea typeface="Arial"/>
              <a:cs typeface="Arial"/>
              <a:sym typeface="Arial"/>
            </a:endParaRPr>
          </a:p>
        </p:txBody>
      </p:sp>
      <p:sp>
        <p:nvSpPr>
          <p:cNvPr id="1997" name="Google Shape;1997;p197"/>
          <p:cNvSpPr txBox="1"/>
          <p:nvPr/>
        </p:nvSpPr>
        <p:spPr>
          <a:xfrm>
            <a:off x="1176964" y="2257341"/>
            <a:ext cx="10404900" cy="1531800"/>
          </a:xfrm>
          <a:prstGeom prst="rect">
            <a:avLst/>
          </a:prstGeom>
          <a:noFill/>
          <a:ln>
            <a:noFill/>
          </a:ln>
        </p:spPr>
        <p:txBody>
          <a:bodyPr anchorCtr="0" anchor="t" bIns="0" lIns="0" spcFirstLastPara="1" rIns="0" wrap="square" tIns="8475">
            <a:spAutoFit/>
          </a:bodyPr>
          <a:lstStyle/>
          <a:p>
            <a:pPr indent="0" lvl="0" marL="38100" marR="0" rtl="0" algn="l">
              <a:lnSpc>
                <a:spcPct val="89512"/>
              </a:lnSpc>
              <a:spcBef>
                <a:spcPts val="0"/>
              </a:spcBef>
              <a:spcAft>
                <a:spcPts val="0"/>
              </a:spcAft>
              <a:buNone/>
            </a:pPr>
            <a:r>
              <a:rPr b="1" lang="en-US" sz="1200">
                <a:solidFill>
                  <a:srgbClr val="078070"/>
                </a:solidFill>
                <a:latin typeface="Arial"/>
                <a:ea typeface="Arial"/>
                <a:cs typeface="Arial"/>
                <a:sym typeface="Arial"/>
              </a:rPr>
              <a:t>Presentation </a:t>
            </a:r>
            <a:r>
              <a:rPr b="1" lang="en-US" sz="1200">
                <a:solidFill>
                  <a:srgbClr val="078070"/>
                </a:solidFill>
              </a:rPr>
              <a:t>on:</a:t>
            </a:r>
            <a:endParaRPr sz="1200">
              <a:solidFill>
                <a:schemeClr val="dk1"/>
              </a:solidFill>
              <a:latin typeface="Arial"/>
              <a:ea typeface="Arial"/>
              <a:cs typeface="Arial"/>
              <a:sym typeface="Arial"/>
            </a:endParaRPr>
          </a:p>
          <a:p>
            <a:pPr indent="0" lvl="0" marL="0" marR="0" rtl="0" algn="l">
              <a:lnSpc>
                <a:spcPct val="113686"/>
              </a:lnSpc>
              <a:spcBef>
                <a:spcPts val="0"/>
              </a:spcBef>
              <a:spcAft>
                <a:spcPts val="0"/>
              </a:spcAft>
              <a:buNone/>
            </a:pPr>
            <a:r>
              <a:rPr b="1" lang="en-US" sz="6000">
                <a:solidFill>
                  <a:srgbClr val="FFFFFF"/>
                </a:solidFill>
              </a:rPr>
              <a:t>Analyzing Qualitative Data</a:t>
            </a:r>
            <a:endParaRPr b="1" sz="6000">
              <a:solidFill>
                <a:schemeClr val="lt1"/>
              </a:solidFill>
            </a:endParaRPr>
          </a:p>
          <a:p>
            <a:pPr indent="0" lvl="0" marL="0" rtl="0" algn="l">
              <a:lnSpc>
                <a:spcPct val="115000"/>
              </a:lnSpc>
              <a:spcBef>
                <a:spcPts val="0"/>
              </a:spcBef>
              <a:spcAft>
                <a:spcPts val="0"/>
              </a:spcAft>
              <a:buNone/>
            </a:pPr>
            <a:r>
              <a:rPr lang="en-US" sz="2000">
                <a:solidFill>
                  <a:schemeClr val="lt1"/>
                </a:solidFill>
                <a:latin typeface="Muli"/>
                <a:ea typeface="Muli"/>
                <a:cs typeface="Muli"/>
                <a:sym typeface="Muli"/>
              </a:rPr>
              <a:t>Translating Data to Insights and Iteration</a:t>
            </a:r>
            <a:endParaRPr b="1" sz="6000">
              <a:solidFill>
                <a:schemeClr val="lt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sp>
        <p:nvSpPr>
          <p:cNvPr id="2002" name="Google Shape;2002;p198"/>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Clr>
                <a:srgbClr val="000000"/>
              </a:buClr>
              <a:buFont typeface="Arial"/>
              <a:buNone/>
            </a:pPr>
            <a:fld id="{00000000-1234-1234-1234-123412341234}" type="slidenum">
              <a:rPr lang="en-US"/>
              <a:t>‹#›</a:t>
            </a:fld>
            <a:endParaRPr/>
          </a:p>
        </p:txBody>
      </p:sp>
      <p:pic>
        <p:nvPicPr>
          <p:cNvPr id="2003" name="Google Shape;2003;p198"/>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2004" name="Google Shape;2004;p198"/>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2005" name="Google Shape;2005;p198"/>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2006" name="Google Shape;2006;p198"/>
          <p:cNvSpPr txBox="1"/>
          <p:nvPr/>
        </p:nvSpPr>
        <p:spPr>
          <a:xfrm>
            <a:off x="685800" y="1579600"/>
            <a:ext cx="4531500" cy="2393700"/>
          </a:xfrm>
          <a:prstGeom prst="rect">
            <a:avLst/>
          </a:prstGeom>
          <a:noFill/>
          <a:ln>
            <a:noFill/>
          </a:ln>
        </p:spPr>
        <p:txBody>
          <a:bodyPr anchorCtr="0" anchor="t" bIns="0" lIns="0" spcFirstLastPara="1" rIns="0" wrap="square" tIns="7800">
            <a:spAutoFit/>
          </a:bodyPr>
          <a:lstStyle/>
          <a:p>
            <a:pPr indent="0" lvl="0" marL="0" marR="0" rtl="0" algn="l">
              <a:spcBef>
                <a:spcPts val="0"/>
              </a:spcBef>
              <a:spcAft>
                <a:spcPts val="0"/>
              </a:spcAft>
              <a:buNone/>
            </a:pPr>
            <a:r>
              <a:t/>
            </a:r>
            <a:endParaRPr b="1" sz="1600">
              <a:solidFill>
                <a:schemeClr val="dk1"/>
              </a:solidFill>
            </a:endParaRPr>
          </a:p>
          <a:p>
            <a:pPr indent="0" lvl="0" marL="0" marR="0" rtl="0" algn="l">
              <a:spcBef>
                <a:spcPts val="0"/>
              </a:spcBef>
              <a:spcAft>
                <a:spcPts val="0"/>
              </a:spcAft>
              <a:buNone/>
            </a:pPr>
            <a:r>
              <a:t/>
            </a:r>
            <a:endParaRPr b="1" sz="1600">
              <a:solidFill>
                <a:schemeClr val="dk1"/>
              </a:solidFill>
            </a:endParaRPr>
          </a:p>
          <a:p>
            <a:pPr indent="-190500" lvl="0" marL="177800" marR="0" rtl="0" algn="l">
              <a:spcBef>
                <a:spcPts val="0"/>
              </a:spcBef>
              <a:spcAft>
                <a:spcPts val="0"/>
              </a:spcAft>
              <a:buClr>
                <a:schemeClr val="dk1"/>
              </a:buClr>
              <a:buSzPts val="1600"/>
              <a:buFont typeface="Arial"/>
              <a:buAutoNum type="arabicPeriod"/>
            </a:pPr>
            <a:r>
              <a:rPr b="1" lang="en-US" sz="1600">
                <a:solidFill>
                  <a:schemeClr val="dk1"/>
                </a:solidFill>
              </a:rPr>
              <a:t>Qualitative Data Analysis</a:t>
            </a:r>
            <a:endParaRPr b="1" sz="1600">
              <a:solidFill>
                <a:schemeClr val="dk1"/>
              </a:solidFill>
            </a:endParaRPr>
          </a:p>
          <a:p>
            <a:pPr indent="0" lvl="0" marL="457200" marR="0" rtl="0" algn="l">
              <a:spcBef>
                <a:spcPts val="0"/>
              </a:spcBef>
              <a:spcAft>
                <a:spcPts val="0"/>
              </a:spcAft>
              <a:buNone/>
            </a:pPr>
            <a:r>
              <a:t/>
            </a:r>
            <a:endParaRPr b="1" sz="1600">
              <a:solidFill>
                <a:schemeClr val="dk1"/>
              </a:solidFill>
            </a:endParaRPr>
          </a:p>
          <a:p>
            <a:pPr indent="-190500" lvl="0" marL="177800" marR="0" rtl="0" algn="l">
              <a:spcBef>
                <a:spcPts val="0"/>
              </a:spcBef>
              <a:spcAft>
                <a:spcPts val="0"/>
              </a:spcAft>
              <a:buClr>
                <a:schemeClr val="dk1"/>
              </a:buClr>
              <a:buSzPts val="1600"/>
              <a:buFont typeface="Arial"/>
              <a:buAutoNum type="arabicPeriod"/>
            </a:pPr>
            <a:r>
              <a:rPr b="1" lang="en-US" sz="1600">
                <a:solidFill>
                  <a:schemeClr val="dk1"/>
                </a:solidFill>
              </a:rPr>
              <a:t>Iterating on Messages</a:t>
            </a:r>
            <a:br>
              <a:rPr b="1" lang="en-US" sz="1600">
                <a:solidFill>
                  <a:schemeClr val="dk1"/>
                </a:solidFill>
              </a:rPr>
            </a:br>
            <a:endParaRPr b="1" sz="1600">
              <a:solidFill>
                <a:schemeClr val="dk1"/>
              </a:solidFill>
            </a:endParaRPr>
          </a:p>
          <a:p>
            <a:pPr indent="0" lvl="0" marL="0" marR="0" rtl="0" algn="l">
              <a:spcBef>
                <a:spcPts val="0"/>
              </a:spcBef>
              <a:spcAft>
                <a:spcPts val="0"/>
              </a:spcAft>
              <a:buNone/>
            </a:pPr>
            <a:r>
              <a:t/>
            </a:r>
            <a:endParaRPr b="1" sz="1600">
              <a:solidFill>
                <a:schemeClr val="dk1"/>
              </a:solidFill>
            </a:endParaRPr>
          </a:p>
          <a:p>
            <a:pPr indent="0" lvl="0" marL="457200" marR="0" rtl="0" algn="l">
              <a:spcBef>
                <a:spcPts val="0"/>
              </a:spcBef>
              <a:spcAft>
                <a:spcPts val="0"/>
              </a:spcAft>
              <a:buNone/>
            </a:pPr>
            <a:r>
              <a:t/>
            </a:r>
            <a:endParaRPr b="1" sz="1600">
              <a:solidFill>
                <a:schemeClr val="dk1"/>
              </a:solidFill>
            </a:endParaRPr>
          </a:p>
          <a:p>
            <a:pPr indent="0" lvl="0" marL="914400" marR="0" rtl="0" algn="l">
              <a:spcBef>
                <a:spcPts val="0"/>
              </a:spcBef>
              <a:spcAft>
                <a:spcPts val="0"/>
              </a:spcAft>
              <a:buNone/>
            </a:pPr>
            <a:r>
              <a:t/>
            </a:r>
            <a:endParaRPr i="1" sz="1600">
              <a:solidFill>
                <a:schemeClr val="dk1"/>
              </a:solidFill>
            </a:endParaRPr>
          </a:p>
          <a:p>
            <a:pPr indent="0" lvl="0" marL="203766" marR="0" rtl="0" algn="l">
              <a:spcBef>
                <a:spcPts val="0"/>
              </a:spcBef>
              <a:spcAft>
                <a:spcPts val="0"/>
              </a:spcAft>
              <a:buNone/>
            </a:pPr>
            <a:r>
              <a:t/>
            </a:r>
            <a:endParaRPr sz="1100">
              <a:solidFill>
                <a:schemeClr val="dk1"/>
              </a:solidFill>
              <a:latin typeface="Arial"/>
              <a:ea typeface="Arial"/>
              <a:cs typeface="Arial"/>
              <a:sym typeface="Arial"/>
            </a:endParaRPr>
          </a:p>
        </p:txBody>
      </p:sp>
      <p:sp>
        <p:nvSpPr>
          <p:cNvPr id="2007" name="Google Shape;2007;p198"/>
          <p:cNvSpPr txBox="1"/>
          <p:nvPr/>
        </p:nvSpPr>
        <p:spPr>
          <a:xfrm>
            <a:off x="685796" y="457190"/>
            <a:ext cx="2313000" cy="5304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Contents</a:t>
            </a:r>
            <a:endParaRPr b="1" sz="3400">
              <a:solidFill>
                <a:schemeClr val="dk1"/>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1" name="Shape 2011"/>
        <p:cNvGrpSpPr/>
        <p:nvPr/>
      </p:nvGrpSpPr>
      <p:grpSpPr>
        <a:xfrm>
          <a:off x="0" y="0"/>
          <a:ext cx="0" cy="0"/>
          <a:chOff x="0" y="0"/>
          <a:chExt cx="0" cy="0"/>
        </a:xfrm>
      </p:grpSpPr>
      <p:pic>
        <p:nvPicPr>
          <p:cNvPr descr="A body of water with mountains in the background&#10;&#10;Description automatically generated with medium confidence" id="2012" name="Google Shape;2012;p199"/>
          <p:cNvPicPr preferRelativeResize="0"/>
          <p:nvPr>
            <p:ph idx="2" type="pic"/>
          </p:nvPr>
        </p:nvPicPr>
        <p:blipFill rotWithShape="1">
          <a:blip r:embed="rId3">
            <a:alphaModFix/>
          </a:blip>
          <a:srcRect b="0" l="0" r="0" t="0"/>
          <a:stretch/>
        </p:blipFill>
        <p:spPr>
          <a:xfrm>
            <a:off x="0" y="0"/>
            <a:ext cx="12189450" cy="5980181"/>
          </a:xfrm>
          <a:prstGeom prst="rect">
            <a:avLst/>
          </a:prstGeom>
          <a:noFill/>
          <a:ln>
            <a:noFill/>
          </a:ln>
        </p:spPr>
      </p:pic>
      <p:sp>
        <p:nvSpPr>
          <p:cNvPr id="2013" name="Google Shape;2013;p199"/>
          <p:cNvSpPr txBox="1"/>
          <p:nvPr>
            <p:ph type="ctrTitle"/>
          </p:nvPr>
        </p:nvSpPr>
        <p:spPr>
          <a:xfrm>
            <a:off x="388775" y="2063175"/>
            <a:ext cx="10505400" cy="24936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Clr>
                <a:schemeClr val="dk1"/>
              </a:buClr>
              <a:buSzPts val="1500"/>
              <a:buFont typeface="Arial"/>
              <a:buNone/>
            </a:pPr>
            <a:r>
              <a:rPr lang="en-US"/>
              <a:t>Qualitative Data Analysis</a:t>
            </a:r>
            <a:endParaRPr/>
          </a:p>
          <a:p>
            <a:pPr indent="0" lvl="0" marL="0" rtl="0" algn="l">
              <a:spcBef>
                <a:spcPts val="0"/>
              </a:spcBef>
              <a:spcAft>
                <a:spcPts val="0"/>
              </a:spcAft>
              <a:buClr>
                <a:schemeClr val="dk1"/>
              </a:buClr>
              <a:buSzPts val="1500"/>
              <a:buFont typeface="Arial"/>
              <a:buNone/>
            </a:pPr>
            <a:r>
              <a:t/>
            </a:r>
            <a:endParaRPr/>
          </a:p>
          <a:p>
            <a:pPr indent="0" lvl="0" marL="0" rtl="0" algn="l">
              <a:lnSpc>
                <a:spcPct val="90000"/>
              </a:lnSpc>
              <a:spcBef>
                <a:spcPts val="0"/>
              </a:spcBef>
              <a:spcAft>
                <a:spcPts val="0"/>
              </a:spcAft>
              <a:buClr>
                <a:schemeClr val="lt1"/>
              </a:buClr>
              <a:buSzPts val="6000"/>
              <a:buFont typeface="Arial"/>
              <a:buNone/>
            </a:pPr>
            <a:r>
              <a:t/>
            </a:r>
            <a:endParaRPr/>
          </a:p>
        </p:txBody>
      </p:sp>
      <p:sp>
        <p:nvSpPr>
          <p:cNvPr id="2014" name="Google Shape;2014;p199"/>
          <p:cNvSpPr txBox="1"/>
          <p:nvPr>
            <p:ph idx="1" type="subTitle"/>
          </p:nvPr>
        </p:nvSpPr>
        <p:spPr>
          <a:xfrm>
            <a:off x="110112" y="3093095"/>
            <a:ext cx="8533500" cy="291000"/>
          </a:xfrm>
          <a:prstGeom prst="rect">
            <a:avLst/>
          </a:prstGeom>
          <a:noFill/>
          <a:ln>
            <a:noFill/>
          </a:ln>
        </p:spPr>
        <p:txBody>
          <a:bodyPr anchorCtr="0" anchor="t" bIns="0" lIns="0" spcFirstLastPara="1" rIns="0" wrap="square" tIns="0">
            <a:spAutoFit/>
          </a:bodyPr>
          <a:lstStyle/>
          <a:p>
            <a:pPr indent="-76200" lvl="0" marL="215900" rtl="0" algn="l">
              <a:lnSpc>
                <a:spcPct val="90000"/>
              </a:lnSpc>
              <a:spcBef>
                <a:spcPts val="0"/>
              </a:spcBef>
              <a:spcAft>
                <a:spcPts val="0"/>
              </a:spcAft>
              <a:buClr>
                <a:schemeClr val="lt1"/>
              </a:buClr>
              <a:buSzPts val="2100"/>
              <a:buNone/>
            </a:pPr>
            <a:r>
              <a:rPr lang="en-US"/>
              <a:t>How do we go from </a:t>
            </a:r>
            <a:r>
              <a:rPr i="1" lang="en-US"/>
              <a:t>data </a:t>
            </a:r>
            <a:r>
              <a:rPr lang="en-US"/>
              <a:t>to </a:t>
            </a:r>
            <a:r>
              <a:rPr i="1" lang="en-US"/>
              <a:t>insights</a:t>
            </a:r>
            <a:r>
              <a:rPr lang="en-US"/>
              <a:t>?</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8" name="Shape 2018"/>
        <p:cNvGrpSpPr/>
        <p:nvPr/>
      </p:nvGrpSpPr>
      <p:grpSpPr>
        <a:xfrm>
          <a:off x="0" y="0"/>
          <a:ext cx="0" cy="0"/>
          <a:chOff x="0" y="0"/>
          <a:chExt cx="0" cy="0"/>
        </a:xfrm>
      </p:grpSpPr>
      <p:sp>
        <p:nvSpPr>
          <p:cNvPr id="2019" name="Google Shape;2019;p200"/>
          <p:cNvSpPr txBox="1"/>
          <p:nvPr/>
        </p:nvSpPr>
        <p:spPr>
          <a:xfrm>
            <a:off x="918100" y="614675"/>
            <a:ext cx="10629900" cy="1454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4800"/>
              <a:buFont typeface="Arial"/>
              <a:buNone/>
            </a:pPr>
            <a:r>
              <a:rPr b="1" lang="en-US" sz="4800" u="sng">
                <a:solidFill>
                  <a:schemeClr val="dk1"/>
                </a:solidFill>
                <a:latin typeface="Muli"/>
                <a:ea typeface="Muli"/>
                <a:cs typeface="Muli"/>
                <a:sym typeface="Muli"/>
              </a:rPr>
              <a:t>Reminder:</a:t>
            </a:r>
            <a:r>
              <a:rPr b="1" lang="en-US" sz="4800">
                <a:solidFill>
                  <a:schemeClr val="dk1"/>
                </a:solidFill>
                <a:latin typeface="Muli"/>
                <a:ea typeface="Muli"/>
                <a:cs typeface="Muli"/>
                <a:sym typeface="Muli"/>
              </a:rPr>
              <a:t> </a:t>
            </a:r>
            <a:endParaRPr b="1" sz="4800">
              <a:solidFill>
                <a:schemeClr val="dk1"/>
              </a:solidFill>
              <a:latin typeface="Muli"/>
              <a:ea typeface="Muli"/>
              <a:cs typeface="Muli"/>
              <a:sym typeface="Muli"/>
            </a:endParaRPr>
          </a:p>
          <a:p>
            <a:pPr indent="0" lvl="0" marL="0" marR="0" rtl="0" algn="ctr">
              <a:lnSpc>
                <a:spcPct val="100000"/>
              </a:lnSpc>
              <a:spcBef>
                <a:spcPts val="0"/>
              </a:spcBef>
              <a:spcAft>
                <a:spcPts val="0"/>
              </a:spcAft>
              <a:buClr>
                <a:srgbClr val="000000"/>
              </a:buClr>
              <a:buSzPts val="4800"/>
              <a:buFont typeface="Arial"/>
              <a:buNone/>
            </a:pPr>
            <a:r>
              <a:rPr b="1" i="0" lang="en-US" sz="4800" u="none" cap="none" strike="noStrike">
                <a:solidFill>
                  <a:schemeClr val="dk1"/>
                </a:solidFill>
                <a:latin typeface="Muli"/>
                <a:ea typeface="Muli"/>
                <a:cs typeface="Muli"/>
                <a:sym typeface="Muli"/>
              </a:rPr>
              <a:t>We are us</a:t>
            </a:r>
            <a:r>
              <a:rPr b="1" lang="en-US" sz="4800">
                <a:solidFill>
                  <a:schemeClr val="dk1"/>
                </a:solidFill>
                <a:latin typeface="Muli"/>
                <a:ea typeface="Muli"/>
                <a:cs typeface="Muli"/>
                <a:sym typeface="Muli"/>
              </a:rPr>
              <a:t>ing</a:t>
            </a:r>
            <a:r>
              <a:rPr b="1" i="0" lang="en-US" sz="4800" u="none" cap="none" strike="noStrike">
                <a:solidFill>
                  <a:schemeClr val="dk1"/>
                </a:solidFill>
                <a:latin typeface="Muli"/>
                <a:ea typeface="Muli"/>
                <a:cs typeface="Muli"/>
                <a:sym typeface="Muli"/>
              </a:rPr>
              <a:t> qualitative research to </a:t>
            </a:r>
            <a:r>
              <a:rPr b="1" lang="en-US" sz="4800">
                <a:solidFill>
                  <a:srgbClr val="E07838"/>
                </a:solidFill>
                <a:latin typeface="Muli"/>
                <a:ea typeface="Muli"/>
                <a:cs typeface="Muli"/>
                <a:sym typeface="Muli"/>
              </a:rPr>
              <a:t>learn </a:t>
            </a:r>
            <a:r>
              <a:rPr b="1" lang="en-US" sz="4800">
                <a:solidFill>
                  <a:schemeClr val="dk1"/>
                </a:solidFill>
                <a:latin typeface="Muli"/>
                <a:ea typeface="Muli"/>
                <a:cs typeface="Muli"/>
                <a:sym typeface="Muli"/>
              </a:rPr>
              <a:t>from the community, </a:t>
            </a:r>
            <a:r>
              <a:rPr b="1" lang="en-US" sz="4800">
                <a:solidFill>
                  <a:srgbClr val="E07838"/>
                </a:solidFill>
                <a:latin typeface="Muli"/>
                <a:ea typeface="Muli"/>
                <a:cs typeface="Muli"/>
                <a:sym typeface="Muli"/>
              </a:rPr>
              <a:t>understand </a:t>
            </a:r>
            <a:r>
              <a:rPr b="1" lang="en-US" sz="4800">
                <a:solidFill>
                  <a:schemeClr val="dk1"/>
                </a:solidFill>
                <a:latin typeface="Muli"/>
                <a:ea typeface="Muli"/>
                <a:cs typeface="Muli"/>
                <a:sym typeface="Muli"/>
              </a:rPr>
              <a:t>the context, a</a:t>
            </a:r>
            <a:r>
              <a:rPr b="1" i="0" lang="en-US" sz="4800" u="none" cap="none" strike="noStrike">
                <a:solidFill>
                  <a:schemeClr val="dk1"/>
                </a:solidFill>
                <a:latin typeface="Muli"/>
                <a:ea typeface="Muli"/>
                <a:cs typeface="Muli"/>
                <a:sym typeface="Muli"/>
              </a:rPr>
              <a:t>nd </a:t>
            </a:r>
            <a:r>
              <a:rPr b="1" lang="en-US" sz="4800">
                <a:solidFill>
                  <a:srgbClr val="E07838"/>
                </a:solidFill>
                <a:latin typeface="Muli"/>
                <a:ea typeface="Muli"/>
                <a:cs typeface="Muli"/>
                <a:sym typeface="Muli"/>
              </a:rPr>
              <a:t>improve </a:t>
            </a:r>
            <a:r>
              <a:rPr b="1" lang="en-US" sz="4800">
                <a:solidFill>
                  <a:schemeClr val="dk1"/>
                </a:solidFill>
                <a:latin typeface="Muli"/>
                <a:ea typeface="Muli"/>
                <a:cs typeface="Muli"/>
                <a:sym typeface="Muli"/>
              </a:rPr>
              <a:t>our behaviour change communications</a:t>
            </a:r>
            <a:endParaRPr b="1" i="0" sz="4800" u="none" cap="none" strike="noStrike">
              <a:solidFill>
                <a:schemeClr val="dk1"/>
              </a:solidFill>
              <a:latin typeface="Muli"/>
              <a:ea typeface="Muli"/>
              <a:cs typeface="Muli"/>
              <a:sym typeface="Muli"/>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3" name="Shape 2023"/>
        <p:cNvGrpSpPr/>
        <p:nvPr/>
      </p:nvGrpSpPr>
      <p:grpSpPr>
        <a:xfrm>
          <a:off x="0" y="0"/>
          <a:ext cx="0" cy="0"/>
          <a:chOff x="0" y="0"/>
          <a:chExt cx="0" cy="0"/>
        </a:xfrm>
      </p:grpSpPr>
      <p:sp>
        <p:nvSpPr>
          <p:cNvPr id="2024" name="Google Shape;2024;p201"/>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Myths about Data Analysis</a:t>
            </a:r>
            <a:endParaRPr/>
          </a:p>
        </p:txBody>
      </p:sp>
      <p:pic>
        <p:nvPicPr>
          <p:cNvPr id="2025" name="Google Shape;2025;p201"/>
          <p:cNvPicPr preferRelativeResize="0"/>
          <p:nvPr/>
        </p:nvPicPr>
        <p:blipFill>
          <a:blip r:embed="rId3">
            <a:alphaModFix/>
          </a:blip>
          <a:stretch>
            <a:fillRect/>
          </a:stretch>
        </p:blipFill>
        <p:spPr>
          <a:xfrm>
            <a:off x="93200" y="1969344"/>
            <a:ext cx="4381800" cy="2464750"/>
          </a:xfrm>
          <a:prstGeom prst="rect">
            <a:avLst/>
          </a:prstGeom>
          <a:noFill/>
          <a:ln>
            <a:noFill/>
          </a:ln>
        </p:spPr>
      </p:pic>
      <p:pic>
        <p:nvPicPr>
          <p:cNvPr id="2026" name="Google Shape;2026;p201"/>
          <p:cNvPicPr preferRelativeResize="0"/>
          <p:nvPr/>
        </p:nvPicPr>
        <p:blipFill rotWithShape="1">
          <a:blip r:embed="rId4">
            <a:alphaModFix/>
          </a:blip>
          <a:srcRect b="9915" l="0" r="0" t="10827"/>
          <a:stretch/>
        </p:blipFill>
        <p:spPr>
          <a:xfrm>
            <a:off x="8485075" y="1969350"/>
            <a:ext cx="3553925" cy="2464750"/>
          </a:xfrm>
          <a:prstGeom prst="rect">
            <a:avLst/>
          </a:prstGeom>
          <a:noFill/>
          <a:ln>
            <a:noFill/>
          </a:ln>
        </p:spPr>
      </p:pic>
      <p:pic>
        <p:nvPicPr>
          <p:cNvPr id="2027" name="Google Shape;2027;p201"/>
          <p:cNvPicPr preferRelativeResize="0"/>
          <p:nvPr/>
        </p:nvPicPr>
        <p:blipFill>
          <a:blip r:embed="rId5">
            <a:alphaModFix/>
          </a:blip>
          <a:stretch>
            <a:fillRect/>
          </a:stretch>
        </p:blipFill>
        <p:spPr>
          <a:xfrm>
            <a:off x="4608601" y="1969350"/>
            <a:ext cx="3697126" cy="246475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1" name="Shape 2031"/>
        <p:cNvGrpSpPr/>
        <p:nvPr/>
      </p:nvGrpSpPr>
      <p:grpSpPr>
        <a:xfrm>
          <a:off x="0" y="0"/>
          <a:ext cx="0" cy="0"/>
          <a:chOff x="0" y="0"/>
          <a:chExt cx="0" cy="0"/>
        </a:xfrm>
      </p:grpSpPr>
      <p:sp>
        <p:nvSpPr>
          <p:cNvPr id="2032" name="Google Shape;2032;p202"/>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Qualitative Data Analysis</a:t>
            </a:r>
            <a:endParaRPr/>
          </a:p>
        </p:txBody>
      </p:sp>
      <p:sp>
        <p:nvSpPr>
          <p:cNvPr id="2033" name="Google Shape;2033;p202"/>
          <p:cNvSpPr txBox="1"/>
          <p:nvPr/>
        </p:nvSpPr>
        <p:spPr>
          <a:xfrm>
            <a:off x="1331025" y="2066700"/>
            <a:ext cx="2243700" cy="60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US" sz="2400">
                <a:latin typeface="Muli"/>
                <a:ea typeface="Muli"/>
                <a:cs typeface="Muli"/>
                <a:sym typeface="Muli"/>
              </a:rPr>
              <a:t>Data</a:t>
            </a:r>
            <a:endParaRPr b="1" sz="2400">
              <a:latin typeface="Muli"/>
              <a:ea typeface="Muli"/>
              <a:cs typeface="Muli"/>
              <a:sym typeface="Muli"/>
            </a:endParaRPr>
          </a:p>
        </p:txBody>
      </p:sp>
      <p:cxnSp>
        <p:nvCxnSpPr>
          <p:cNvPr id="2034" name="Google Shape;2034;p202"/>
          <p:cNvCxnSpPr>
            <a:stCxn id="2033" idx="3"/>
            <a:endCxn id="2035" idx="1"/>
          </p:cNvCxnSpPr>
          <p:nvPr/>
        </p:nvCxnSpPr>
        <p:spPr>
          <a:xfrm>
            <a:off x="3574725" y="2371500"/>
            <a:ext cx="1399500" cy="0"/>
          </a:xfrm>
          <a:prstGeom prst="straightConnector1">
            <a:avLst/>
          </a:prstGeom>
          <a:noFill/>
          <a:ln cap="flat" cmpd="sng" w="76200">
            <a:solidFill>
              <a:schemeClr val="dk2"/>
            </a:solidFill>
            <a:prstDash val="solid"/>
            <a:round/>
            <a:headEnd len="med" w="med" type="none"/>
            <a:tailEnd len="med" w="med" type="triangle"/>
          </a:ln>
        </p:spPr>
      </p:cxnSp>
      <p:sp>
        <p:nvSpPr>
          <p:cNvPr id="2036" name="Google Shape;2036;p202"/>
          <p:cNvSpPr txBox="1"/>
          <p:nvPr/>
        </p:nvSpPr>
        <p:spPr>
          <a:xfrm>
            <a:off x="1141875" y="2873625"/>
            <a:ext cx="2622000" cy="780300"/>
          </a:xfrm>
          <a:prstGeom prst="rect">
            <a:avLst/>
          </a:prstGeom>
          <a:noFill/>
          <a:ln>
            <a:noFill/>
          </a:ln>
        </p:spPr>
        <p:txBody>
          <a:bodyPr anchorCtr="0" anchor="t" bIns="91425" lIns="91425" spcFirstLastPara="1" rIns="91425" wrap="square" tIns="91425">
            <a:spAutoFit/>
          </a:bodyPr>
          <a:lstStyle/>
          <a:p>
            <a:pPr indent="0" lvl="0" marL="0" rtl="0" algn="just">
              <a:lnSpc>
                <a:spcPct val="115000"/>
              </a:lnSpc>
              <a:spcBef>
                <a:spcPts val="0"/>
              </a:spcBef>
              <a:spcAft>
                <a:spcPts val="1000"/>
              </a:spcAft>
              <a:buNone/>
            </a:pPr>
            <a:r>
              <a:rPr lang="en-US" sz="1800">
                <a:latin typeface="Muli"/>
                <a:ea typeface="Muli"/>
                <a:cs typeface="Muli"/>
                <a:sym typeface="Muli"/>
              </a:rPr>
              <a:t>O</a:t>
            </a:r>
            <a:r>
              <a:rPr lang="en-US" sz="1800">
                <a:latin typeface="Muli"/>
                <a:ea typeface="Muli"/>
                <a:cs typeface="Muli"/>
                <a:sym typeface="Muli"/>
              </a:rPr>
              <a:t>pen-ended responses (data) we collect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0" name="Shape 2040"/>
        <p:cNvGrpSpPr/>
        <p:nvPr/>
      </p:nvGrpSpPr>
      <p:grpSpPr>
        <a:xfrm>
          <a:off x="0" y="0"/>
          <a:ext cx="0" cy="0"/>
          <a:chOff x="0" y="0"/>
          <a:chExt cx="0" cy="0"/>
        </a:xfrm>
      </p:grpSpPr>
      <p:sp>
        <p:nvSpPr>
          <p:cNvPr id="2041" name="Google Shape;2041;p203"/>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Qualitative Data Analysis</a:t>
            </a:r>
            <a:endParaRPr/>
          </a:p>
        </p:txBody>
      </p:sp>
      <p:sp>
        <p:nvSpPr>
          <p:cNvPr id="2042" name="Google Shape;2042;p203"/>
          <p:cNvSpPr txBox="1"/>
          <p:nvPr/>
        </p:nvSpPr>
        <p:spPr>
          <a:xfrm>
            <a:off x="1331025" y="2066700"/>
            <a:ext cx="2243700" cy="60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US" sz="2400">
                <a:latin typeface="Muli"/>
                <a:ea typeface="Muli"/>
                <a:cs typeface="Muli"/>
                <a:sym typeface="Muli"/>
              </a:rPr>
              <a:t>Data</a:t>
            </a:r>
            <a:endParaRPr b="1" sz="2400">
              <a:latin typeface="Muli"/>
              <a:ea typeface="Muli"/>
              <a:cs typeface="Muli"/>
              <a:sym typeface="Muli"/>
            </a:endParaRPr>
          </a:p>
        </p:txBody>
      </p:sp>
      <p:sp>
        <p:nvSpPr>
          <p:cNvPr id="2043" name="Google Shape;2043;p203"/>
          <p:cNvSpPr txBox="1"/>
          <p:nvPr/>
        </p:nvSpPr>
        <p:spPr>
          <a:xfrm>
            <a:off x="4974150" y="2066700"/>
            <a:ext cx="2243700" cy="60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US" sz="2400">
                <a:latin typeface="Muli"/>
                <a:ea typeface="Muli"/>
                <a:cs typeface="Muli"/>
                <a:sym typeface="Muli"/>
              </a:rPr>
              <a:t>Insights</a:t>
            </a:r>
            <a:endParaRPr b="1" sz="2400">
              <a:latin typeface="Muli"/>
              <a:ea typeface="Muli"/>
              <a:cs typeface="Muli"/>
              <a:sym typeface="Muli"/>
            </a:endParaRPr>
          </a:p>
        </p:txBody>
      </p:sp>
      <p:cxnSp>
        <p:nvCxnSpPr>
          <p:cNvPr id="2044" name="Google Shape;2044;p203"/>
          <p:cNvCxnSpPr>
            <a:stCxn id="2042" idx="3"/>
            <a:endCxn id="2043" idx="1"/>
          </p:cNvCxnSpPr>
          <p:nvPr/>
        </p:nvCxnSpPr>
        <p:spPr>
          <a:xfrm>
            <a:off x="3574725" y="2371500"/>
            <a:ext cx="1399500" cy="0"/>
          </a:xfrm>
          <a:prstGeom prst="straightConnector1">
            <a:avLst/>
          </a:prstGeom>
          <a:noFill/>
          <a:ln cap="flat" cmpd="sng" w="76200">
            <a:solidFill>
              <a:schemeClr val="dk2"/>
            </a:solidFill>
            <a:prstDash val="solid"/>
            <a:round/>
            <a:headEnd len="med" w="med" type="none"/>
            <a:tailEnd len="med" w="med" type="triangle"/>
          </a:ln>
        </p:spPr>
      </p:cxnSp>
      <p:sp>
        <p:nvSpPr>
          <p:cNvPr id="2045" name="Google Shape;2045;p203"/>
          <p:cNvSpPr txBox="1"/>
          <p:nvPr/>
        </p:nvSpPr>
        <p:spPr>
          <a:xfrm>
            <a:off x="1141875" y="2873625"/>
            <a:ext cx="2622000" cy="780300"/>
          </a:xfrm>
          <a:prstGeom prst="rect">
            <a:avLst/>
          </a:prstGeom>
          <a:noFill/>
          <a:ln>
            <a:noFill/>
          </a:ln>
        </p:spPr>
        <p:txBody>
          <a:bodyPr anchorCtr="0" anchor="t" bIns="91425" lIns="91425" spcFirstLastPara="1" rIns="91425" wrap="square" tIns="91425">
            <a:spAutoFit/>
          </a:bodyPr>
          <a:lstStyle/>
          <a:p>
            <a:pPr indent="0" lvl="0" marL="0" rtl="0" algn="just">
              <a:lnSpc>
                <a:spcPct val="115000"/>
              </a:lnSpc>
              <a:spcBef>
                <a:spcPts val="0"/>
              </a:spcBef>
              <a:spcAft>
                <a:spcPts val="1000"/>
              </a:spcAft>
              <a:buNone/>
            </a:pPr>
            <a:r>
              <a:rPr lang="en-US" sz="1800">
                <a:latin typeface="Muli"/>
                <a:ea typeface="Muli"/>
                <a:cs typeface="Muli"/>
                <a:sym typeface="Muli"/>
              </a:rPr>
              <a:t>Open-ended responses (data) we collect</a:t>
            </a:r>
            <a:endParaRPr/>
          </a:p>
        </p:txBody>
      </p:sp>
      <p:sp>
        <p:nvSpPr>
          <p:cNvPr id="2046" name="Google Shape;2046;p203"/>
          <p:cNvSpPr txBox="1"/>
          <p:nvPr/>
        </p:nvSpPr>
        <p:spPr>
          <a:xfrm>
            <a:off x="4785000" y="2867825"/>
            <a:ext cx="2622000" cy="23736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000"/>
              </a:spcAft>
              <a:buNone/>
            </a:pPr>
            <a:r>
              <a:rPr lang="en-US" sz="1800">
                <a:latin typeface="Muli"/>
                <a:ea typeface="Muli"/>
                <a:cs typeface="Muli"/>
                <a:sym typeface="Muli"/>
              </a:rPr>
              <a:t>Actionable conclusions drawn from the data that explain respondents’ behaviour, barriers, levers, knowledge, motivations etc. </a:t>
            </a:r>
            <a:endParaRPr sz="1800">
              <a:latin typeface="Muli"/>
              <a:ea typeface="Muli"/>
              <a:cs typeface="Muli"/>
              <a:sym typeface="Muli"/>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0" name="Shape 2050"/>
        <p:cNvGrpSpPr/>
        <p:nvPr/>
      </p:nvGrpSpPr>
      <p:grpSpPr>
        <a:xfrm>
          <a:off x="0" y="0"/>
          <a:ext cx="0" cy="0"/>
          <a:chOff x="0" y="0"/>
          <a:chExt cx="0" cy="0"/>
        </a:xfrm>
      </p:grpSpPr>
      <p:sp>
        <p:nvSpPr>
          <p:cNvPr id="2051" name="Google Shape;2051;p204"/>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Qualitative Data Analysis</a:t>
            </a:r>
            <a:endParaRPr/>
          </a:p>
        </p:txBody>
      </p:sp>
      <p:sp>
        <p:nvSpPr>
          <p:cNvPr id="2052" name="Google Shape;2052;p204"/>
          <p:cNvSpPr txBox="1"/>
          <p:nvPr/>
        </p:nvSpPr>
        <p:spPr>
          <a:xfrm>
            <a:off x="1331025" y="2066700"/>
            <a:ext cx="2243700" cy="60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US" sz="2400">
                <a:latin typeface="Muli"/>
                <a:ea typeface="Muli"/>
                <a:cs typeface="Muli"/>
                <a:sym typeface="Muli"/>
              </a:rPr>
              <a:t>Data</a:t>
            </a:r>
            <a:endParaRPr b="1" sz="2400">
              <a:latin typeface="Muli"/>
              <a:ea typeface="Muli"/>
              <a:cs typeface="Muli"/>
              <a:sym typeface="Muli"/>
            </a:endParaRPr>
          </a:p>
        </p:txBody>
      </p:sp>
      <p:sp>
        <p:nvSpPr>
          <p:cNvPr id="2053" name="Google Shape;2053;p204"/>
          <p:cNvSpPr txBox="1"/>
          <p:nvPr/>
        </p:nvSpPr>
        <p:spPr>
          <a:xfrm>
            <a:off x="4974150" y="2066700"/>
            <a:ext cx="2243700" cy="60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US" sz="2400">
                <a:latin typeface="Muli"/>
                <a:ea typeface="Muli"/>
                <a:cs typeface="Muli"/>
                <a:sym typeface="Muli"/>
              </a:rPr>
              <a:t>Insights</a:t>
            </a:r>
            <a:endParaRPr b="1" sz="2400">
              <a:latin typeface="Muli"/>
              <a:ea typeface="Muli"/>
              <a:cs typeface="Muli"/>
              <a:sym typeface="Muli"/>
            </a:endParaRPr>
          </a:p>
        </p:txBody>
      </p:sp>
      <p:cxnSp>
        <p:nvCxnSpPr>
          <p:cNvPr id="2054" name="Google Shape;2054;p204"/>
          <p:cNvCxnSpPr>
            <a:stCxn id="2052" idx="3"/>
            <a:endCxn id="2053" idx="1"/>
          </p:cNvCxnSpPr>
          <p:nvPr/>
        </p:nvCxnSpPr>
        <p:spPr>
          <a:xfrm>
            <a:off x="3574725" y="2371500"/>
            <a:ext cx="1399500" cy="0"/>
          </a:xfrm>
          <a:prstGeom prst="straightConnector1">
            <a:avLst/>
          </a:prstGeom>
          <a:noFill/>
          <a:ln cap="flat" cmpd="sng" w="76200">
            <a:solidFill>
              <a:schemeClr val="dk2"/>
            </a:solidFill>
            <a:prstDash val="solid"/>
            <a:round/>
            <a:headEnd len="med" w="med" type="none"/>
            <a:tailEnd len="med" w="med" type="triangle"/>
          </a:ln>
        </p:spPr>
      </p:cxnSp>
      <p:sp>
        <p:nvSpPr>
          <p:cNvPr id="2055" name="Google Shape;2055;p204"/>
          <p:cNvSpPr txBox="1"/>
          <p:nvPr/>
        </p:nvSpPr>
        <p:spPr>
          <a:xfrm>
            <a:off x="1141875" y="2873625"/>
            <a:ext cx="2622000" cy="780300"/>
          </a:xfrm>
          <a:prstGeom prst="rect">
            <a:avLst/>
          </a:prstGeom>
          <a:noFill/>
          <a:ln>
            <a:noFill/>
          </a:ln>
        </p:spPr>
        <p:txBody>
          <a:bodyPr anchorCtr="0" anchor="t" bIns="91425" lIns="91425" spcFirstLastPara="1" rIns="91425" wrap="square" tIns="91425">
            <a:spAutoFit/>
          </a:bodyPr>
          <a:lstStyle/>
          <a:p>
            <a:pPr indent="0" lvl="0" marL="0" rtl="0" algn="just">
              <a:lnSpc>
                <a:spcPct val="115000"/>
              </a:lnSpc>
              <a:spcBef>
                <a:spcPts val="0"/>
              </a:spcBef>
              <a:spcAft>
                <a:spcPts val="1000"/>
              </a:spcAft>
              <a:buNone/>
            </a:pPr>
            <a:r>
              <a:rPr lang="en-US" sz="1800">
                <a:latin typeface="Muli"/>
                <a:ea typeface="Muli"/>
                <a:cs typeface="Muli"/>
                <a:sym typeface="Muli"/>
              </a:rPr>
              <a:t>Open-ended responses (data) we collect</a:t>
            </a:r>
            <a:endParaRPr/>
          </a:p>
        </p:txBody>
      </p:sp>
      <p:sp>
        <p:nvSpPr>
          <p:cNvPr id="2056" name="Google Shape;2056;p204"/>
          <p:cNvSpPr txBox="1"/>
          <p:nvPr/>
        </p:nvSpPr>
        <p:spPr>
          <a:xfrm>
            <a:off x="4785000" y="2867825"/>
            <a:ext cx="2622000" cy="23736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1000"/>
              </a:spcAft>
              <a:buNone/>
            </a:pPr>
            <a:r>
              <a:rPr lang="en-US" sz="1800">
                <a:latin typeface="Muli"/>
                <a:ea typeface="Muli"/>
                <a:cs typeface="Muli"/>
                <a:sym typeface="Muli"/>
              </a:rPr>
              <a:t>Actionable conclusions drawn from the data that explain respondents’ behaviour, barriers, levers, knowledge, motivations etc. </a:t>
            </a:r>
            <a:endParaRPr sz="1800">
              <a:latin typeface="Muli"/>
              <a:ea typeface="Muli"/>
              <a:cs typeface="Muli"/>
              <a:sym typeface="Muli"/>
            </a:endParaRPr>
          </a:p>
        </p:txBody>
      </p:sp>
      <p:sp>
        <p:nvSpPr>
          <p:cNvPr id="2057" name="Google Shape;2057;p204"/>
          <p:cNvSpPr txBox="1"/>
          <p:nvPr/>
        </p:nvSpPr>
        <p:spPr>
          <a:xfrm>
            <a:off x="9098850" y="2066700"/>
            <a:ext cx="2243700" cy="60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US" sz="2400">
                <a:latin typeface="Muli"/>
                <a:ea typeface="Muli"/>
                <a:cs typeface="Muli"/>
                <a:sym typeface="Muli"/>
              </a:rPr>
              <a:t>Iteration</a:t>
            </a:r>
            <a:endParaRPr b="1" sz="2400">
              <a:latin typeface="Muli"/>
              <a:ea typeface="Muli"/>
              <a:cs typeface="Muli"/>
              <a:sym typeface="Muli"/>
            </a:endParaRPr>
          </a:p>
        </p:txBody>
      </p:sp>
      <p:sp>
        <p:nvSpPr>
          <p:cNvPr id="2058" name="Google Shape;2058;p204"/>
          <p:cNvSpPr txBox="1"/>
          <p:nvPr/>
        </p:nvSpPr>
        <p:spPr>
          <a:xfrm>
            <a:off x="8909700" y="2873625"/>
            <a:ext cx="2622000" cy="780300"/>
          </a:xfrm>
          <a:prstGeom prst="rect">
            <a:avLst/>
          </a:prstGeom>
          <a:noFill/>
          <a:ln>
            <a:noFill/>
          </a:ln>
        </p:spPr>
        <p:txBody>
          <a:bodyPr anchorCtr="0" anchor="t" bIns="91425" lIns="91425" spcFirstLastPara="1" rIns="91425" wrap="square" tIns="91425">
            <a:spAutoFit/>
          </a:bodyPr>
          <a:lstStyle/>
          <a:p>
            <a:pPr indent="0" lvl="0" marL="0" rtl="0" algn="just">
              <a:lnSpc>
                <a:spcPct val="115000"/>
              </a:lnSpc>
              <a:spcBef>
                <a:spcPts val="0"/>
              </a:spcBef>
              <a:spcAft>
                <a:spcPts val="1000"/>
              </a:spcAft>
              <a:buNone/>
            </a:pPr>
            <a:r>
              <a:rPr lang="en-US" sz="1800">
                <a:latin typeface="Muli"/>
                <a:ea typeface="Muli"/>
                <a:cs typeface="Muli"/>
                <a:sym typeface="Muli"/>
              </a:rPr>
              <a:t>Improving our behavior change messages</a:t>
            </a:r>
            <a:endParaRPr/>
          </a:p>
        </p:txBody>
      </p:sp>
      <p:cxnSp>
        <p:nvCxnSpPr>
          <p:cNvPr id="2059" name="Google Shape;2059;p204"/>
          <p:cNvCxnSpPr/>
          <p:nvPr/>
        </p:nvCxnSpPr>
        <p:spPr>
          <a:xfrm>
            <a:off x="7407000" y="2371500"/>
            <a:ext cx="1399500" cy="0"/>
          </a:xfrm>
          <a:prstGeom prst="straightConnector1">
            <a:avLst/>
          </a:prstGeom>
          <a:noFill/>
          <a:ln cap="flat" cmpd="sng" w="76200">
            <a:solidFill>
              <a:schemeClr val="dk2"/>
            </a:solidFill>
            <a:prstDash val="solid"/>
            <a:round/>
            <a:headEnd len="med" w="med" type="none"/>
            <a:tailEnd len="med" w="med" type="triangle"/>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3" name="Shape 2063"/>
        <p:cNvGrpSpPr/>
        <p:nvPr/>
      </p:nvGrpSpPr>
      <p:grpSpPr>
        <a:xfrm>
          <a:off x="0" y="0"/>
          <a:ext cx="0" cy="0"/>
          <a:chOff x="0" y="0"/>
          <a:chExt cx="0" cy="0"/>
        </a:xfrm>
      </p:grpSpPr>
      <p:sp>
        <p:nvSpPr>
          <p:cNvPr id="2064" name="Google Shape;2064;p205"/>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Qualitative Data Analysis - Data Stripping</a:t>
            </a:r>
            <a:endParaRPr/>
          </a:p>
        </p:txBody>
      </p:sp>
      <p:sp>
        <p:nvSpPr>
          <p:cNvPr id="2065" name="Google Shape;2065;p205"/>
          <p:cNvSpPr txBox="1"/>
          <p:nvPr>
            <p:ph idx="1" type="body"/>
          </p:nvPr>
        </p:nvSpPr>
        <p:spPr>
          <a:xfrm>
            <a:off x="685800" y="1496399"/>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b="1" lang="en-US">
                <a:latin typeface="Muli"/>
                <a:ea typeface="Muli"/>
                <a:cs typeface="Muli"/>
                <a:sym typeface="Muli"/>
              </a:rPr>
              <a:t>Data Stripping Sheets</a:t>
            </a:r>
            <a:r>
              <a:rPr lang="en-US"/>
              <a:t>:</a:t>
            </a:r>
            <a:r>
              <a:rPr lang="en-US"/>
              <a:t> </a:t>
            </a:r>
            <a:r>
              <a:rPr lang="en-US"/>
              <a:t>A simple template to extract &amp; organize key data from interviews or focus groups. Ensures:</a:t>
            </a:r>
            <a:endParaRPr/>
          </a:p>
          <a:p>
            <a:pPr indent="-342900" lvl="0" marL="457200" rtl="0" algn="just">
              <a:spcBef>
                <a:spcPts val="1000"/>
              </a:spcBef>
              <a:spcAft>
                <a:spcPts val="0"/>
              </a:spcAft>
              <a:buSzPts val="1800"/>
              <a:buChar char="-"/>
            </a:pPr>
            <a:r>
              <a:rPr lang="en-US"/>
              <a:t>Consistency - Standardizes data extraction procedures</a:t>
            </a:r>
            <a:endParaRPr/>
          </a:p>
          <a:p>
            <a:pPr indent="-342900" lvl="0" marL="457200" rtl="0" algn="just">
              <a:spcBef>
                <a:spcPts val="0"/>
              </a:spcBef>
              <a:spcAft>
                <a:spcPts val="0"/>
              </a:spcAft>
              <a:buSzPts val="1800"/>
              <a:buChar char="-"/>
            </a:pPr>
            <a:r>
              <a:rPr lang="en-US"/>
              <a:t>Efficiency  - Condense large amounts of text into key insights</a:t>
            </a:r>
            <a:endParaRPr/>
          </a:p>
          <a:p>
            <a:pPr indent="-342900" lvl="0" marL="457200" rtl="0" algn="just">
              <a:spcBef>
                <a:spcPts val="0"/>
              </a:spcBef>
              <a:spcAft>
                <a:spcPts val="0"/>
              </a:spcAft>
              <a:buSzPts val="1800"/>
              <a:buChar char="-"/>
            </a:pPr>
            <a:r>
              <a:rPr lang="en-US"/>
              <a:t>Collaboration - Easy for team members to present, review, and validate findings</a:t>
            </a:r>
            <a:endParaRPr/>
          </a:p>
          <a:p>
            <a:pPr indent="0" lvl="0" marL="0" rtl="0" algn="just">
              <a:spcBef>
                <a:spcPts val="1000"/>
              </a:spcBef>
              <a:spcAft>
                <a:spcPts val="100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9" name="Shape 2069"/>
        <p:cNvGrpSpPr/>
        <p:nvPr/>
      </p:nvGrpSpPr>
      <p:grpSpPr>
        <a:xfrm>
          <a:off x="0" y="0"/>
          <a:ext cx="0" cy="0"/>
          <a:chOff x="0" y="0"/>
          <a:chExt cx="0" cy="0"/>
        </a:xfrm>
      </p:grpSpPr>
      <p:sp>
        <p:nvSpPr>
          <p:cNvPr id="2070" name="Google Shape;2070;p206"/>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Qualitative Data Analysis - Data Stripping </a:t>
            </a:r>
            <a:r>
              <a:rPr lang="en-US"/>
              <a:t>Procedure</a:t>
            </a:r>
            <a:r>
              <a:rPr lang="en-US"/>
              <a:t> </a:t>
            </a:r>
            <a:endParaRPr/>
          </a:p>
        </p:txBody>
      </p:sp>
      <p:graphicFrame>
        <p:nvGraphicFramePr>
          <p:cNvPr id="2071" name="Google Shape;2071;p206"/>
          <p:cNvGraphicFramePr/>
          <p:nvPr/>
        </p:nvGraphicFramePr>
        <p:xfrm>
          <a:off x="1028625" y="2776800"/>
          <a:ext cx="3000000" cy="3000000"/>
        </p:xfrm>
        <a:graphic>
          <a:graphicData uri="http://schemas.openxmlformats.org/drawingml/2006/table">
            <a:tbl>
              <a:tblPr>
                <a:noFill/>
                <a:tableStyleId>{92026E40-5566-412D-8AC9-6DD155A62EC4}</a:tableStyleId>
              </a:tblPr>
              <a:tblGrid>
                <a:gridCol w="1714500"/>
                <a:gridCol w="1714500"/>
                <a:gridCol w="1714500"/>
                <a:gridCol w="1714500"/>
                <a:gridCol w="1714500"/>
                <a:gridCol w="1714500"/>
              </a:tblGrid>
              <a:tr h="381000">
                <a:tc>
                  <a:txBody>
                    <a:bodyPr/>
                    <a:lstStyle/>
                    <a:p>
                      <a:pPr indent="0" lvl="0" marL="0" rtl="0" algn="l">
                        <a:spcBef>
                          <a:spcPts val="0"/>
                        </a:spcBef>
                        <a:spcAft>
                          <a:spcPts val="0"/>
                        </a:spcAft>
                        <a:buNone/>
                      </a:pPr>
                      <a:r>
                        <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1</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2</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3</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4</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5</a:t>
                      </a:r>
                      <a:endParaRPr b="1">
                        <a:latin typeface="Muli"/>
                        <a:ea typeface="Muli"/>
                        <a:cs typeface="Muli"/>
                        <a:sym typeface="Muli"/>
                      </a:endParaRPr>
                    </a:p>
                  </a:txBody>
                  <a:tcPr marT="91425" marB="91425" marR="91425" marL="91425"/>
                </a:tc>
              </a:tr>
              <a:tr h="381000">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r>
              <a:tr h="381000">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r>
              <a:tr h="381000">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c>
                  <a:txBody>
                    <a:bodyPr/>
                    <a:lstStyle/>
                    <a:p>
                      <a:pPr indent="0" lvl="0" marL="0" rtl="0" algn="l">
                        <a:spcBef>
                          <a:spcPts val="0"/>
                        </a:spcBef>
                        <a:spcAft>
                          <a:spcPts val="0"/>
                        </a:spcAft>
                        <a:buNone/>
                      </a:pPr>
                      <a:r>
                        <a:t/>
                      </a:r>
                      <a:endParaRPr/>
                    </a:p>
                  </a:txBody>
                  <a:tcPr marT="91425" marB="91425" marR="91425" marL="91425"/>
                </a:tc>
              </a:tr>
              <a:tr h="381000">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t/>
                      </a:r>
                      <a:endParaRPr/>
                    </a:p>
                  </a:txBody>
                  <a:tcPr marT="91425" marB="91425" marR="91425" marL="91425">
                    <a:solidFill>
                      <a:srgbClr val="EEEEEE"/>
                    </a:solidFill>
                  </a:tcPr>
                </a:tc>
              </a:tr>
            </a:tbl>
          </a:graphicData>
        </a:graphic>
      </p:graphicFrame>
      <p:sp>
        <p:nvSpPr>
          <p:cNvPr id="2072" name="Google Shape;2072;p206"/>
          <p:cNvSpPr txBox="1"/>
          <p:nvPr/>
        </p:nvSpPr>
        <p:spPr>
          <a:xfrm>
            <a:off x="988775" y="1635275"/>
            <a:ext cx="10287000" cy="117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US" sz="1800">
                <a:latin typeface="Muli"/>
                <a:ea typeface="Muli"/>
                <a:cs typeface="Muli"/>
                <a:sym typeface="Muli"/>
              </a:rPr>
              <a:t>Step 1: </a:t>
            </a:r>
            <a:r>
              <a:rPr lang="en-US" sz="1800">
                <a:latin typeface="Muli"/>
                <a:ea typeface="Muli"/>
                <a:cs typeface="Muli"/>
                <a:sym typeface="Muli"/>
              </a:rPr>
              <a:t>Put the questions from your survey into a row of an excel spreadsheet</a:t>
            </a:r>
            <a:endParaRPr sz="1800">
              <a:latin typeface="Muli"/>
              <a:ea typeface="Muli"/>
              <a:cs typeface="Muli"/>
              <a:sym typeface="Muli"/>
            </a:endParaRPr>
          </a:p>
          <a:p>
            <a:pPr indent="0" lvl="0" marL="0" rtl="0" algn="l">
              <a:spcBef>
                <a:spcPts val="0"/>
              </a:spcBef>
              <a:spcAft>
                <a:spcPts val="0"/>
              </a:spcAft>
              <a:buNone/>
            </a:pPr>
            <a:r>
              <a:t/>
            </a:r>
            <a:endParaRPr sz="1800">
              <a:latin typeface="Muli"/>
              <a:ea typeface="Muli"/>
              <a:cs typeface="Muli"/>
              <a:sym typeface="Muli"/>
            </a:endParaRPr>
          </a:p>
        </p:txBody>
      </p:sp>
      <p:sp>
        <p:nvSpPr>
          <p:cNvPr id="2073" name="Google Shape;2073;p206"/>
          <p:cNvSpPr/>
          <p:nvPr/>
        </p:nvSpPr>
        <p:spPr>
          <a:xfrm>
            <a:off x="2284100" y="2674750"/>
            <a:ext cx="8693700" cy="609600"/>
          </a:xfrm>
          <a:prstGeom prst="ellipse">
            <a:avLst/>
          </a:prstGeom>
          <a:noFill/>
          <a:ln cap="flat" cmpd="sng" w="38100">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7" name="Shape 2077"/>
        <p:cNvGrpSpPr/>
        <p:nvPr/>
      </p:nvGrpSpPr>
      <p:grpSpPr>
        <a:xfrm>
          <a:off x="0" y="0"/>
          <a:ext cx="0" cy="0"/>
          <a:chOff x="0" y="0"/>
          <a:chExt cx="0" cy="0"/>
        </a:xfrm>
      </p:grpSpPr>
      <p:sp>
        <p:nvSpPr>
          <p:cNvPr id="2078" name="Google Shape;2078;p207"/>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Qualitative Data Analysis - Data Stripping Procedure </a:t>
            </a:r>
            <a:endParaRPr/>
          </a:p>
        </p:txBody>
      </p:sp>
      <p:graphicFrame>
        <p:nvGraphicFramePr>
          <p:cNvPr id="2079" name="Google Shape;2079;p207"/>
          <p:cNvGraphicFramePr/>
          <p:nvPr/>
        </p:nvGraphicFramePr>
        <p:xfrm>
          <a:off x="1028625" y="2776800"/>
          <a:ext cx="3000000" cy="3000000"/>
        </p:xfrm>
        <a:graphic>
          <a:graphicData uri="http://schemas.openxmlformats.org/drawingml/2006/table">
            <a:tbl>
              <a:tblPr>
                <a:noFill/>
                <a:tableStyleId>{92026E40-5566-412D-8AC9-6DD155A62EC4}</a:tableStyleId>
              </a:tblPr>
              <a:tblGrid>
                <a:gridCol w="1714500"/>
                <a:gridCol w="1714500"/>
                <a:gridCol w="1714500"/>
                <a:gridCol w="1714500"/>
                <a:gridCol w="1714500"/>
                <a:gridCol w="1714500"/>
              </a:tblGrid>
              <a:tr h="381000">
                <a:tc>
                  <a:txBody>
                    <a:bodyPr/>
                    <a:lstStyle/>
                    <a:p>
                      <a:pPr indent="0" lvl="0" marL="0" rtl="0" algn="l">
                        <a:spcBef>
                          <a:spcPts val="0"/>
                        </a:spcBef>
                        <a:spcAft>
                          <a:spcPts val="0"/>
                        </a:spcAft>
                        <a:buNone/>
                      </a:pPr>
                      <a:r>
                        <a:rPr b="1" lang="en-US">
                          <a:latin typeface="Muli"/>
                          <a:ea typeface="Muli"/>
                          <a:cs typeface="Muli"/>
                          <a:sym typeface="Muli"/>
                        </a:rPr>
                        <a:t>Respondent ID</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1</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2</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3</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4</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5</a:t>
                      </a:r>
                      <a:endParaRPr b="1">
                        <a:latin typeface="Muli"/>
                        <a:ea typeface="Muli"/>
                        <a:cs typeface="Muli"/>
                        <a:sym typeface="Muli"/>
                      </a:endParaRPr>
                    </a:p>
                  </a:txBody>
                  <a:tcPr marT="91425" marB="91425" marR="91425" marL="91425"/>
                </a:tc>
              </a:tr>
              <a:tr h="381000">
                <a:tc>
                  <a:txBody>
                    <a:bodyPr/>
                    <a:lstStyle/>
                    <a:p>
                      <a:pPr indent="0" lvl="0" marL="0" rtl="0" algn="l">
                        <a:spcBef>
                          <a:spcPts val="0"/>
                        </a:spcBef>
                        <a:spcAft>
                          <a:spcPts val="0"/>
                        </a:spcAft>
                        <a:buNone/>
                      </a:pPr>
                      <a:r>
                        <a:rPr lang="en-US"/>
                        <a:t>Survey 1</a:t>
                      </a:r>
                      <a:endParaRPr/>
                    </a:p>
                  </a:txBody>
                  <a:tcPr marT="91425" marB="91425" marR="91425" marL="91425"/>
                </a:tc>
                <a:tc>
                  <a:txBody>
                    <a:bodyPr/>
                    <a:lstStyle/>
                    <a:p>
                      <a:pPr indent="0" lvl="0" marL="0" rtl="0" algn="l">
                        <a:spcBef>
                          <a:spcPts val="0"/>
                        </a:spcBef>
                        <a:spcAft>
                          <a:spcPts val="0"/>
                        </a:spcAft>
                        <a:buNone/>
                      </a:pPr>
                      <a:r>
                        <a:rPr lang="en-US"/>
                        <a:t>Cat</a:t>
                      </a:r>
                      <a:endParaRPr/>
                    </a:p>
                  </a:txBody>
                  <a:tcPr marT="91425" marB="91425" marR="91425" marL="91425"/>
                </a:tc>
                <a:tc>
                  <a:txBody>
                    <a:bodyPr/>
                    <a:lstStyle/>
                    <a:p>
                      <a:pPr indent="0" lvl="0" marL="0" rtl="0" algn="l">
                        <a:spcBef>
                          <a:spcPts val="0"/>
                        </a:spcBef>
                        <a:spcAft>
                          <a:spcPts val="0"/>
                        </a:spcAft>
                        <a:buNone/>
                      </a:pPr>
                      <a:r>
                        <a:rPr lang="en-US"/>
                        <a:t>Yes</a:t>
                      </a:r>
                      <a:endParaRPr/>
                    </a:p>
                  </a:txBody>
                  <a:tcPr marT="91425" marB="91425" marR="91425" marL="91425"/>
                </a:tc>
                <a:tc>
                  <a:txBody>
                    <a:bodyPr/>
                    <a:lstStyle/>
                    <a:p>
                      <a:pPr indent="0" lvl="0" marL="0" rtl="0" algn="l">
                        <a:spcBef>
                          <a:spcPts val="0"/>
                        </a:spcBef>
                        <a:spcAft>
                          <a:spcPts val="0"/>
                        </a:spcAft>
                        <a:buNone/>
                      </a:pPr>
                      <a:r>
                        <a:rPr lang="en-US"/>
                        <a:t>No</a:t>
                      </a:r>
                      <a:endParaRPr/>
                    </a:p>
                  </a:txBody>
                  <a:tcPr marT="91425" marB="91425" marR="91425" marL="91425"/>
                </a:tc>
                <a:tc>
                  <a:txBody>
                    <a:bodyPr/>
                    <a:lstStyle/>
                    <a:p>
                      <a:pPr indent="0" lvl="0" marL="0" rtl="0" algn="l">
                        <a:spcBef>
                          <a:spcPts val="0"/>
                        </a:spcBef>
                        <a:spcAft>
                          <a:spcPts val="0"/>
                        </a:spcAft>
                        <a:buNone/>
                      </a:pPr>
                      <a:r>
                        <a:rPr lang="en-US"/>
                        <a:t>Mother</a:t>
                      </a:r>
                      <a:endParaRPr/>
                    </a:p>
                  </a:txBody>
                  <a:tcPr marT="91425" marB="91425" marR="91425" marL="91425"/>
                </a:tc>
                <a:tc>
                  <a:txBody>
                    <a:bodyPr/>
                    <a:lstStyle/>
                    <a:p>
                      <a:pPr indent="0" lvl="0" marL="0" rtl="0" algn="l">
                        <a:spcBef>
                          <a:spcPts val="0"/>
                        </a:spcBef>
                        <a:spcAft>
                          <a:spcPts val="0"/>
                        </a:spcAft>
                        <a:buNone/>
                      </a:pPr>
                      <a:r>
                        <a:rPr lang="en-US"/>
                        <a:t>Maize </a:t>
                      </a:r>
                      <a:endParaRPr/>
                    </a:p>
                  </a:txBody>
                  <a:tcPr marT="91425" marB="91425" marR="91425" marL="91425"/>
                </a:tc>
              </a:tr>
              <a:tr h="381000">
                <a:tc>
                  <a:txBody>
                    <a:bodyPr/>
                    <a:lstStyle/>
                    <a:p>
                      <a:pPr indent="0" lvl="0" marL="0" rtl="0" algn="l">
                        <a:spcBef>
                          <a:spcPts val="0"/>
                        </a:spcBef>
                        <a:spcAft>
                          <a:spcPts val="0"/>
                        </a:spcAft>
                        <a:buNone/>
                      </a:pPr>
                      <a:r>
                        <a:rPr lang="en-US"/>
                        <a:t>Survey 2</a:t>
                      </a:r>
                      <a:endParaRPr/>
                    </a:p>
                  </a:txBody>
                  <a:tcPr marT="91425" marB="91425" marR="91425" marL="91425"/>
                </a:tc>
                <a:tc>
                  <a:txBody>
                    <a:bodyPr/>
                    <a:lstStyle/>
                    <a:p>
                      <a:pPr indent="0" lvl="0" marL="0" rtl="0" algn="l">
                        <a:spcBef>
                          <a:spcPts val="0"/>
                        </a:spcBef>
                        <a:spcAft>
                          <a:spcPts val="0"/>
                        </a:spcAft>
                        <a:buNone/>
                      </a:pPr>
                      <a:r>
                        <a:rPr lang="en-US"/>
                        <a:t>Fish </a:t>
                      </a:r>
                      <a:endParaRPr/>
                    </a:p>
                  </a:txBody>
                  <a:tcPr marT="91425" marB="91425" marR="91425" marL="91425"/>
                </a:tc>
                <a:tc>
                  <a:txBody>
                    <a:bodyPr/>
                    <a:lstStyle/>
                    <a:p>
                      <a:pPr indent="0" lvl="0" marL="0" rtl="0" algn="l">
                        <a:spcBef>
                          <a:spcPts val="0"/>
                        </a:spcBef>
                        <a:spcAft>
                          <a:spcPts val="0"/>
                        </a:spcAft>
                        <a:buNone/>
                      </a:pPr>
                      <a:r>
                        <a:rPr lang="en-US"/>
                        <a:t>I agree</a:t>
                      </a:r>
                      <a:endParaRPr/>
                    </a:p>
                  </a:txBody>
                  <a:tcPr marT="91425" marB="91425" marR="91425" marL="91425"/>
                </a:tc>
                <a:tc>
                  <a:txBody>
                    <a:bodyPr/>
                    <a:lstStyle/>
                    <a:p>
                      <a:pPr indent="0" lvl="0" marL="0" rtl="0" algn="l">
                        <a:spcBef>
                          <a:spcPts val="0"/>
                        </a:spcBef>
                        <a:spcAft>
                          <a:spcPts val="0"/>
                        </a:spcAft>
                        <a:buNone/>
                      </a:pPr>
                      <a:r>
                        <a:rPr lang="en-US"/>
                        <a:t>Never</a:t>
                      </a:r>
                      <a:endParaRPr/>
                    </a:p>
                  </a:txBody>
                  <a:tcPr marT="91425" marB="91425" marR="91425" marL="91425"/>
                </a:tc>
                <a:tc>
                  <a:txBody>
                    <a:bodyPr/>
                    <a:lstStyle/>
                    <a:p>
                      <a:pPr indent="0" lvl="0" marL="0" rtl="0" algn="l">
                        <a:spcBef>
                          <a:spcPts val="0"/>
                        </a:spcBef>
                        <a:spcAft>
                          <a:spcPts val="0"/>
                        </a:spcAft>
                        <a:buNone/>
                      </a:pPr>
                      <a:r>
                        <a:rPr lang="en-US"/>
                        <a:t>Father</a:t>
                      </a:r>
                      <a:endParaRPr/>
                    </a:p>
                  </a:txBody>
                  <a:tcPr marT="91425" marB="91425" marR="91425" marL="91425"/>
                </a:tc>
                <a:tc>
                  <a:txBody>
                    <a:bodyPr/>
                    <a:lstStyle/>
                    <a:p>
                      <a:pPr indent="0" lvl="0" marL="0" rtl="0" algn="l">
                        <a:spcBef>
                          <a:spcPts val="0"/>
                        </a:spcBef>
                        <a:spcAft>
                          <a:spcPts val="0"/>
                        </a:spcAft>
                        <a:buNone/>
                      </a:pPr>
                      <a:r>
                        <a:rPr lang="en-US"/>
                        <a:t>Beans</a:t>
                      </a:r>
                      <a:endParaRPr/>
                    </a:p>
                  </a:txBody>
                  <a:tcPr marT="91425" marB="91425" marR="91425" marL="91425"/>
                </a:tc>
              </a:tr>
              <a:tr h="381000">
                <a:tc>
                  <a:txBody>
                    <a:bodyPr/>
                    <a:lstStyle/>
                    <a:p>
                      <a:pPr indent="0" lvl="0" marL="0" rtl="0" algn="l">
                        <a:spcBef>
                          <a:spcPts val="0"/>
                        </a:spcBef>
                        <a:spcAft>
                          <a:spcPts val="0"/>
                        </a:spcAft>
                        <a:buNone/>
                      </a:pPr>
                      <a:r>
                        <a:rPr lang="en-US"/>
                        <a:t>Survey 3</a:t>
                      </a:r>
                      <a:endParaRPr/>
                    </a:p>
                  </a:txBody>
                  <a:tcPr marT="91425" marB="91425" marR="91425" marL="91425"/>
                </a:tc>
                <a:tc>
                  <a:txBody>
                    <a:bodyPr/>
                    <a:lstStyle/>
                    <a:p>
                      <a:pPr indent="0" lvl="0" marL="0" rtl="0" algn="l">
                        <a:spcBef>
                          <a:spcPts val="0"/>
                        </a:spcBef>
                        <a:spcAft>
                          <a:spcPts val="0"/>
                        </a:spcAft>
                        <a:buNone/>
                      </a:pPr>
                      <a:r>
                        <a:rPr lang="en-US"/>
                        <a:t>Dog</a:t>
                      </a:r>
                      <a:endParaRPr/>
                    </a:p>
                  </a:txBody>
                  <a:tcPr marT="91425" marB="91425" marR="91425" marL="91425"/>
                </a:tc>
                <a:tc>
                  <a:txBody>
                    <a:bodyPr/>
                    <a:lstStyle/>
                    <a:p>
                      <a:pPr indent="0" lvl="0" marL="0" rtl="0" algn="l">
                        <a:spcBef>
                          <a:spcPts val="0"/>
                        </a:spcBef>
                        <a:spcAft>
                          <a:spcPts val="0"/>
                        </a:spcAft>
                        <a:buNone/>
                      </a:pPr>
                      <a:r>
                        <a:rPr lang="en-US"/>
                        <a:t>That is true</a:t>
                      </a:r>
                      <a:endParaRPr/>
                    </a:p>
                  </a:txBody>
                  <a:tcPr marT="91425" marB="91425" marR="91425" marL="91425"/>
                </a:tc>
                <a:tc>
                  <a:txBody>
                    <a:bodyPr/>
                    <a:lstStyle/>
                    <a:p>
                      <a:pPr indent="0" lvl="0" marL="0" rtl="0" algn="l">
                        <a:spcBef>
                          <a:spcPts val="0"/>
                        </a:spcBef>
                        <a:spcAft>
                          <a:spcPts val="0"/>
                        </a:spcAft>
                        <a:buNone/>
                      </a:pPr>
                      <a:r>
                        <a:rPr lang="en-US"/>
                        <a:t>Not even once</a:t>
                      </a:r>
                      <a:endParaRPr/>
                    </a:p>
                  </a:txBody>
                  <a:tcPr marT="91425" marB="91425" marR="91425" marL="91425"/>
                </a:tc>
                <a:tc>
                  <a:txBody>
                    <a:bodyPr/>
                    <a:lstStyle/>
                    <a:p>
                      <a:pPr indent="0" lvl="0" marL="0" rtl="0" algn="l">
                        <a:spcBef>
                          <a:spcPts val="0"/>
                        </a:spcBef>
                        <a:spcAft>
                          <a:spcPts val="0"/>
                        </a:spcAft>
                        <a:buNone/>
                      </a:pPr>
                      <a:r>
                        <a:rPr lang="en-US"/>
                        <a:t>Sister</a:t>
                      </a:r>
                      <a:endParaRPr/>
                    </a:p>
                  </a:txBody>
                  <a:tcPr marT="91425" marB="91425" marR="91425" marL="91425"/>
                </a:tc>
                <a:tc>
                  <a:txBody>
                    <a:bodyPr/>
                    <a:lstStyle/>
                    <a:p>
                      <a:pPr indent="0" lvl="0" marL="0" rtl="0" algn="l">
                        <a:spcBef>
                          <a:spcPts val="0"/>
                        </a:spcBef>
                        <a:spcAft>
                          <a:spcPts val="0"/>
                        </a:spcAft>
                        <a:buNone/>
                      </a:pPr>
                      <a:r>
                        <a:rPr lang="en-US"/>
                        <a:t>Peas</a:t>
                      </a:r>
                      <a:endParaRPr/>
                    </a:p>
                  </a:txBody>
                  <a:tcPr marT="91425" marB="91425" marR="91425" marL="91425"/>
                </a:tc>
              </a:tr>
              <a:tr h="381000">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t/>
                      </a:r>
                      <a:endParaRPr/>
                    </a:p>
                  </a:txBody>
                  <a:tcPr marT="91425" marB="91425" marR="91425" marL="91425">
                    <a:solidFill>
                      <a:srgbClr val="EEEEEE"/>
                    </a:solidFill>
                  </a:tcPr>
                </a:tc>
              </a:tr>
            </a:tbl>
          </a:graphicData>
        </a:graphic>
      </p:graphicFrame>
      <p:sp>
        <p:nvSpPr>
          <p:cNvPr id="2080" name="Google Shape;2080;p207"/>
          <p:cNvSpPr txBox="1"/>
          <p:nvPr/>
        </p:nvSpPr>
        <p:spPr>
          <a:xfrm>
            <a:off x="988775" y="1635275"/>
            <a:ext cx="10287000" cy="117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US" sz="1800">
                <a:latin typeface="Muli"/>
                <a:ea typeface="Muli"/>
                <a:cs typeface="Muli"/>
                <a:sym typeface="Muli"/>
              </a:rPr>
              <a:t>Step 2: </a:t>
            </a:r>
            <a:r>
              <a:rPr lang="en-US" sz="1800">
                <a:latin typeface="Muli"/>
                <a:ea typeface="Muli"/>
                <a:cs typeface="Muli"/>
                <a:sym typeface="Muli"/>
              </a:rPr>
              <a:t>Populate the spreadsheet with your responses</a:t>
            </a:r>
            <a:endParaRPr sz="1800">
              <a:latin typeface="Muli"/>
              <a:ea typeface="Muli"/>
              <a:cs typeface="Muli"/>
              <a:sym typeface="Muli"/>
            </a:endParaRPr>
          </a:p>
          <a:p>
            <a:pPr indent="0" lvl="0" marL="0" rtl="0" algn="l">
              <a:spcBef>
                <a:spcPts val="0"/>
              </a:spcBef>
              <a:spcAft>
                <a:spcPts val="0"/>
              </a:spcAft>
              <a:buNone/>
            </a:pPr>
            <a:r>
              <a:t/>
            </a:r>
            <a:endParaRPr sz="1800">
              <a:latin typeface="Muli"/>
              <a:ea typeface="Muli"/>
              <a:cs typeface="Muli"/>
              <a:sym typeface="Muli"/>
            </a:endParaRPr>
          </a:p>
        </p:txBody>
      </p:sp>
      <p:sp>
        <p:nvSpPr>
          <p:cNvPr id="2081" name="Google Shape;2081;p207"/>
          <p:cNvSpPr/>
          <p:nvPr/>
        </p:nvSpPr>
        <p:spPr>
          <a:xfrm>
            <a:off x="862000" y="2953625"/>
            <a:ext cx="10191900" cy="1618500"/>
          </a:xfrm>
          <a:prstGeom prst="ellipse">
            <a:avLst/>
          </a:prstGeom>
          <a:noFill/>
          <a:ln cap="flat" cmpd="sng" w="28575">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5" name="Shape 2085"/>
        <p:cNvGrpSpPr/>
        <p:nvPr/>
      </p:nvGrpSpPr>
      <p:grpSpPr>
        <a:xfrm>
          <a:off x="0" y="0"/>
          <a:ext cx="0" cy="0"/>
          <a:chOff x="0" y="0"/>
          <a:chExt cx="0" cy="0"/>
        </a:xfrm>
      </p:grpSpPr>
      <p:sp>
        <p:nvSpPr>
          <p:cNvPr id="2086" name="Google Shape;2086;p208"/>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Qualitative Data Analysis - Data Stripping Procedure </a:t>
            </a:r>
            <a:endParaRPr/>
          </a:p>
        </p:txBody>
      </p:sp>
      <p:graphicFrame>
        <p:nvGraphicFramePr>
          <p:cNvPr id="2087" name="Google Shape;2087;p208"/>
          <p:cNvGraphicFramePr/>
          <p:nvPr/>
        </p:nvGraphicFramePr>
        <p:xfrm>
          <a:off x="1028625" y="2776800"/>
          <a:ext cx="3000000" cy="3000000"/>
        </p:xfrm>
        <a:graphic>
          <a:graphicData uri="http://schemas.openxmlformats.org/drawingml/2006/table">
            <a:tbl>
              <a:tblPr>
                <a:noFill/>
                <a:tableStyleId>{92026E40-5566-412D-8AC9-6DD155A62EC4}</a:tableStyleId>
              </a:tblPr>
              <a:tblGrid>
                <a:gridCol w="1714500"/>
                <a:gridCol w="1714500"/>
                <a:gridCol w="1714500"/>
                <a:gridCol w="1714500"/>
                <a:gridCol w="1714500"/>
                <a:gridCol w="1714500"/>
              </a:tblGrid>
              <a:tr h="381000">
                <a:tc>
                  <a:txBody>
                    <a:bodyPr/>
                    <a:lstStyle/>
                    <a:p>
                      <a:pPr indent="0" lvl="0" marL="0" rtl="0" algn="l">
                        <a:spcBef>
                          <a:spcPts val="0"/>
                        </a:spcBef>
                        <a:spcAft>
                          <a:spcPts val="0"/>
                        </a:spcAft>
                        <a:buNone/>
                      </a:pPr>
                      <a:r>
                        <a:rPr b="1" lang="en-US">
                          <a:latin typeface="Muli"/>
                          <a:ea typeface="Muli"/>
                          <a:cs typeface="Muli"/>
                          <a:sym typeface="Muli"/>
                        </a:rPr>
                        <a:t>Respondent ID</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1</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2</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3</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4</a:t>
                      </a:r>
                      <a:endParaRPr b="1">
                        <a:latin typeface="Muli"/>
                        <a:ea typeface="Muli"/>
                        <a:cs typeface="Muli"/>
                        <a:sym typeface="Muli"/>
                      </a:endParaRPr>
                    </a:p>
                  </a:txBody>
                  <a:tcPr marT="91425" marB="91425" marR="91425" marL="91425"/>
                </a:tc>
                <a:tc>
                  <a:txBody>
                    <a:bodyPr/>
                    <a:lstStyle/>
                    <a:p>
                      <a:pPr indent="0" lvl="0" marL="0" rtl="0" algn="l">
                        <a:spcBef>
                          <a:spcPts val="0"/>
                        </a:spcBef>
                        <a:spcAft>
                          <a:spcPts val="0"/>
                        </a:spcAft>
                        <a:buNone/>
                      </a:pPr>
                      <a:r>
                        <a:rPr b="1" lang="en-US">
                          <a:latin typeface="Muli"/>
                          <a:ea typeface="Muli"/>
                          <a:cs typeface="Muli"/>
                          <a:sym typeface="Muli"/>
                        </a:rPr>
                        <a:t>Question 5</a:t>
                      </a:r>
                      <a:endParaRPr b="1">
                        <a:latin typeface="Muli"/>
                        <a:ea typeface="Muli"/>
                        <a:cs typeface="Muli"/>
                        <a:sym typeface="Muli"/>
                      </a:endParaRPr>
                    </a:p>
                  </a:txBody>
                  <a:tcPr marT="91425" marB="91425" marR="91425" marL="91425"/>
                </a:tc>
              </a:tr>
              <a:tr h="381000">
                <a:tc>
                  <a:txBody>
                    <a:bodyPr/>
                    <a:lstStyle/>
                    <a:p>
                      <a:pPr indent="0" lvl="0" marL="0" rtl="0" algn="l">
                        <a:spcBef>
                          <a:spcPts val="0"/>
                        </a:spcBef>
                        <a:spcAft>
                          <a:spcPts val="0"/>
                        </a:spcAft>
                        <a:buNone/>
                      </a:pPr>
                      <a:r>
                        <a:rPr lang="en-US"/>
                        <a:t>Survey 1</a:t>
                      </a:r>
                      <a:endParaRPr/>
                    </a:p>
                  </a:txBody>
                  <a:tcPr marT="91425" marB="91425" marR="91425" marL="91425"/>
                </a:tc>
                <a:tc>
                  <a:txBody>
                    <a:bodyPr/>
                    <a:lstStyle/>
                    <a:p>
                      <a:pPr indent="0" lvl="0" marL="0" rtl="0" algn="l">
                        <a:spcBef>
                          <a:spcPts val="0"/>
                        </a:spcBef>
                        <a:spcAft>
                          <a:spcPts val="0"/>
                        </a:spcAft>
                        <a:buNone/>
                      </a:pPr>
                      <a:r>
                        <a:rPr lang="en-US"/>
                        <a:t>Cat</a:t>
                      </a:r>
                      <a:endParaRPr/>
                    </a:p>
                  </a:txBody>
                  <a:tcPr marT="91425" marB="91425" marR="91425" marL="91425"/>
                </a:tc>
                <a:tc>
                  <a:txBody>
                    <a:bodyPr/>
                    <a:lstStyle/>
                    <a:p>
                      <a:pPr indent="0" lvl="0" marL="0" rtl="0" algn="l">
                        <a:spcBef>
                          <a:spcPts val="0"/>
                        </a:spcBef>
                        <a:spcAft>
                          <a:spcPts val="0"/>
                        </a:spcAft>
                        <a:buNone/>
                      </a:pPr>
                      <a:r>
                        <a:rPr lang="en-US"/>
                        <a:t>Yes</a:t>
                      </a:r>
                      <a:endParaRPr/>
                    </a:p>
                  </a:txBody>
                  <a:tcPr marT="91425" marB="91425" marR="91425" marL="91425"/>
                </a:tc>
                <a:tc>
                  <a:txBody>
                    <a:bodyPr/>
                    <a:lstStyle/>
                    <a:p>
                      <a:pPr indent="0" lvl="0" marL="0" rtl="0" algn="l">
                        <a:spcBef>
                          <a:spcPts val="0"/>
                        </a:spcBef>
                        <a:spcAft>
                          <a:spcPts val="0"/>
                        </a:spcAft>
                        <a:buNone/>
                      </a:pPr>
                      <a:r>
                        <a:rPr lang="en-US"/>
                        <a:t>No</a:t>
                      </a:r>
                      <a:endParaRPr/>
                    </a:p>
                  </a:txBody>
                  <a:tcPr marT="91425" marB="91425" marR="91425" marL="91425"/>
                </a:tc>
                <a:tc>
                  <a:txBody>
                    <a:bodyPr/>
                    <a:lstStyle/>
                    <a:p>
                      <a:pPr indent="0" lvl="0" marL="0" rtl="0" algn="l">
                        <a:spcBef>
                          <a:spcPts val="0"/>
                        </a:spcBef>
                        <a:spcAft>
                          <a:spcPts val="0"/>
                        </a:spcAft>
                        <a:buNone/>
                      </a:pPr>
                      <a:r>
                        <a:rPr lang="en-US"/>
                        <a:t>Mother</a:t>
                      </a:r>
                      <a:endParaRPr/>
                    </a:p>
                  </a:txBody>
                  <a:tcPr marT="91425" marB="91425" marR="91425" marL="91425"/>
                </a:tc>
                <a:tc>
                  <a:txBody>
                    <a:bodyPr/>
                    <a:lstStyle/>
                    <a:p>
                      <a:pPr indent="0" lvl="0" marL="0" rtl="0" algn="l">
                        <a:spcBef>
                          <a:spcPts val="0"/>
                        </a:spcBef>
                        <a:spcAft>
                          <a:spcPts val="0"/>
                        </a:spcAft>
                        <a:buNone/>
                      </a:pPr>
                      <a:r>
                        <a:rPr lang="en-US"/>
                        <a:t>Maize </a:t>
                      </a:r>
                      <a:endParaRPr/>
                    </a:p>
                  </a:txBody>
                  <a:tcPr marT="91425" marB="91425" marR="91425" marL="91425"/>
                </a:tc>
              </a:tr>
              <a:tr h="381000">
                <a:tc>
                  <a:txBody>
                    <a:bodyPr/>
                    <a:lstStyle/>
                    <a:p>
                      <a:pPr indent="0" lvl="0" marL="0" rtl="0" algn="l">
                        <a:spcBef>
                          <a:spcPts val="0"/>
                        </a:spcBef>
                        <a:spcAft>
                          <a:spcPts val="0"/>
                        </a:spcAft>
                        <a:buNone/>
                      </a:pPr>
                      <a:r>
                        <a:rPr lang="en-US"/>
                        <a:t>Survey 2</a:t>
                      </a:r>
                      <a:endParaRPr/>
                    </a:p>
                  </a:txBody>
                  <a:tcPr marT="91425" marB="91425" marR="91425" marL="91425"/>
                </a:tc>
                <a:tc>
                  <a:txBody>
                    <a:bodyPr/>
                    <a:lstStyle/>
                    <a:p>
                      <a:pPr indent="0" lvl="0" marL="0" rtl="0" algn="l">
                        <a:spcBef>
                          <a:spcPts val="0"/>
                        </a:spcBef>
                        <a:spcAft>
                          <a:spcPts val="0"/>
                        </a:spcAft>
                        <a:buNone/>
                      </a:pPr>
                      <a:r>
                        <a:rPr lang="en-US"/>
                        <a:t>Fish </a:t>
                      </a:r>
                      <a:endParaRPr/>
                    </a:p>
                  </a:txBody>
                  <a:tcPr marT="91425" marB="91425" marR="91425" marL="91425"/>
                </a:tc>
                <a:tc>
                  <a:txBody>
                    <a:bodyPr/>
                    <a:lstStyle/>
                    <a:p>
                      <a:pPr indent="0" lvl="0" marL="0" rtl="0" algn="l">
                        <a:spcBef>
                          <a:spcPts val="0"/>
                        </a:spcBef>
                        <a:spcAft>
                          <a:spcPts val="0"/>
                        </a:spcAft>
                        <a:buNone/>
                      </a:pPr>
                      <a:r>
                        <a:rPr lang="en-US"/>
                        <a:t>I agree</a:t>
                      </a:r>
                      <a:endParaRPr/>
                    </a:p>
                  </a:txBody>
                  <a:tcPr marT="91425" marB="91425" marR="91425" marL="91425"/>
                </a:tc>
                <a:tc>
                  <a:txBody>
                    <a:bodyPr/>
                    <a:lstStyle/>
                    <a:p>
                      <a:pPr indent="0" lvl="0" marL="0" rtl="0" algn="l">
                        <a:spcBef>
                          <a:spcPts val="0"/>
                        </a:spcBef>
                        <a:spcAft>
                          <a:spcPts val="0"/>
                        </a:spcAft>
                        <a:buNone/>
                      </a:pPr>
                      <a:r>
                        <a:rPr lang="en-US"/>
                        <a:t>Never</a:t>
                      </a:r>
                      <a:endParaRPr/>
                    </a:p>
                  </a:txBody>
                  <a:tcPr marT="91425" marB="91425" marR="91425" marL="91425"/>
                </a:tc>
                <a:tc>
                  <a:txBody>
                    <a:bodyPr/>
                    <a:lstStyle/>
                    <a:p>
                      <a:pPr indent="0" lvl="0" marL="0" rtl="0" algn="l">
                        <a:spcBef>
                          <a:spcPts val="0"/>
                        </a:spcBef>
                        <a:spcAft>
                          <a:spcPts val="0"/>
                        </a:spcAft>
                        <a:buNone/>
                      </a:pPr>
                      <a:r>
                        <a:rPr lang="en-US"/>
                        <a:t>Father</a:t>
                      </a:r>
                      <a:endParaRPr/>
                    </a:p>
                  </a:txBody>
                  <a:tcPr marT="91425" marB="91425" marR="91425" marL="91425"/>
                </a:tc>
                <a:tc>
                  <a:txBody>
                    <a:bodyPr/>
                    <a:lstStyle/>
                    <a:p>
                      <a:pPr indent="0" lvl="0" marL="0" rtl="0" algn="l">
                        <a:spcBef>
                          <a:spcPts val="0"/>
                        </a:spcBef>
                        <a:spcAft>
                          <a:spcPts val="0"/>
                        </a:spcAft>
                        <a:buNone/>
                      </a:pPr>
                      <a:r>
                        <a:rPr lang="en-US"/>
                        <a:t>Beans</a:t>
                      </a:r>
                      <a:endParaRPr/>
                    </a:p>
                  </a:txBody>
                  <a:tcPr marT="91425" marB="91425" marR="91425" marL="91425"/>
                </a:tc>
              </a:tr>
              <a:tr h="381000">
                <a:tc>
                  <a:txBody>
                    <a:bodyPr/>
                    <a:lstStyle/>
                    <a:p>
                      <a:pPr indent="0" lvl="0" marL="0" rtl="0" algn="l">
                        <a:spcBef>
                          <a:spcPts val="0"/>
                        </a:spcBef>
                        <a:spcAft>
                          <a:spcPts val="0"/>
                        </a:spcAft>
                        <a:buNone/>
                      </a:pPr>
                      <a:r>
                        <a:rPr lang="en-US"/>
                        <a:t>Survey 3</a:t>
                      </a:r>
                      <a:endParaRPr/>
                    </a:p>
                  </a:txBody>
                  <a:tcPr marT="91425" marB="91425" marR="91425" marL="91425"/>
                </a:tc>
                <a:tc>
                  <a:txBody>
                    <a:bodyPr/>
                    <a:lstStyle/>
                    <a:p>
                      <a:pPr indent="0" lvl="0" marL="0" rtl="0" algn="l">
                        <a:spcBef>
                          <a:spcPts val="0"/>
                        </a:spcBef>
                        <a:spcAft>
                          <a:spcPts val="0"/>
                        </a:spcAft>
                        <a:buNone/>
                      </a:pPr>
                      <a:r>
                        <a:rPr lang="en-US"/>
                        <a:t>Dog</a:t>
                      </a:r>
                      <a:endParaRPr/>
                    </a:p>
                  </a:txBody>
                  <a:tcPr marT="91425" marB="91425" marR="91425" marL="91425"/>
                </a:tc>
                <a:tc>
                  <a:txBody>
                    <a:bodyPr/>
                    <a:lstStyle/>
                    <a:p>
                      <a:pPr indent="0" lvl="0" marL="0" rtl="0" algn="l">
                        <a:spcBef>
                          <a:spcPts val="0"/>
                        </a:spcBef>
                        <a:spcAft>
                          <a:spcPts val="0"/>
                        </a:spcAft>
                        <a:buNone/>
                      </a:pPr>
                      <a:r>
                        <a:rPr lang="en-US"/>
                        <a:t>That is true</a:t>
                      </a:r>
                      <a:endParaRPr/>
                    </a:p>
                  </a:txBody>
                  <a:tcPr marT="91425" marB="91425" marR="91425" marL="91425"/>
                </a:tc>
                <a:tc>
                  <a:txBody>
                    <a:bodyPr/>
                    <a:lstStyle/>
                    <a:p>
                      <a:pPr indent="0" lvl="0" marL="0" rtl="0" algn="l">
                        <a:spcBef>
                          <a:spcPts val="0"/>
                        </a:spcBef>
                        <a:spcAft>
                          <a:spcPts val="0"/>
                        </a:spcAft>
                        <a:buNone/>
                      </a:pPr>
                      <a:r>
                        <a:rPr lang="en-US"/>
                        <a:t>Not even once</a:t>
                      </a:r>
                      <a:endParaRPr/>
                    </a:p>
                  </a:txBody>
                  <a:tcPr marT="91425" marB="91425" marR="91425" marL="91425"/>
                </a:tc>
                <a:tc>
                  <a:txBody>
                    <a:bodyPr/>
                    <a:lstStyle/>
                    <a:p>
                      <a:pPr indent="0" lvl="0" marL="0" rtl="0" algn="l">
                        <a:spcBef>
                          <a:spcPts val="0"/>
                        </a:spcBef>
                        <a:spcAft>
                          <a:spcPts val="0"/>
                        </a:spcAft>
                        <a:buNone/>
                      </a:pPr>
                      <a:r>
                        <a:rPr lang="en-US"/>
                        <a:t>Sister</a:t>
                      </a:r>
                      <a:endParaRPr/>
                    </a:p>
                  </a:txBody>
                  <a:tcPr marT="91425" marB="91425" marR="91425" marL="91425"/>
                </a:tc>
                <a:tc>
                  <a:txBody>
                    <a:bodyPr/>
                    <a:lstStyle/>
                    <a:p>
                      <a:pPr indent="0" lvl="0" marL="0" rtl="0" algn="l">
                        <a:spcBef>
                          <a:spcPts val="0"/>
                        </a:spcBef>
                        <a:spcAft>
                          <a:spcPts val="0"/>
                        </a:spcAft>
                        <a:buNone/>
                      </a:pPr>
                      <a:r>
                        <a:rPr lang="en-US"/>
                        <a:t>Peas</a:t>
                      </a:r>
                      <a:endParaRPr/>
                    </a:p>
                  </a:txBody>
                  <a:tcPr marT="91425" marB="91425" marR="91425" marL="91425"/>
                </a:tc>
              </a:tr>
              <a:tr h="381000">
                <a:tc>
                  <a:txBody>
                    <a:bodyPr/>
                    <a:lstStyle/>
                    <a:p>
                      <a:pPr indent="0" lvl="0" marL="0" rtl="0" algn="l">
                        <a:spcBef>
                          <a:spcPts val="0"/>
                        </a:spcBef>
                        <a:spcAft>
                          <a:spcPts val="0"/>
                        </a:spcAft>
                        <a:buNone/>
                      </a:pPr>
                      <a:r>
                        <a:t/>
                      </a:r>
                      <a:endParaRPr/>
                    </a:p>
                  </a:txBody>
                  <a:tcPr marT="91425" marB="91425" marR="91425" marL="91425">
                    <a:solidFill>
                      <a:srgbClr val="EEEEEE"/>
                    </a:solidFill>
                  </a:tcPr>
                </a:tc>
                <a:tc>
                  <a:txBody>
                    <a:bodyPr/>
                    <a:lstStyle/>
                    <a:p>
                      <a:pPr indent="0" lvl="0" marL="0" rtl="0" algn="l">
                        <a:spcBef>
                          <a:spcPts val="0"/>
                        </a:spcBef>
                        <a:spcAft>
                          <a:spcPts val="0"/>
                        </a:spcAft>
                        <a:buNone/>
                      </a:pPr>
                      <a:r>
                        <a:rPr lang="en-US"/>
                        <a:t>Animals</a:t>
                      </a:r>
                      <a:endParaRPr/>
                    </a:p>
                  </a:txBody>
                  <a:tcPr marT="91425" marB="91425" marR="91425" marL="91425">
                    <a:solidFill>
                      <a:srgbClr val="EEEEEE"/>
                    </a:solidFill>
                  </a:tcPr>
                </a:tc>
                <a:tc>
                  <a:txBody>
                    <a:bodyPr/>
                    <a:lstStyle/>
                    <a:p>
                      <a:pPr indent="0" lvl="0" marL="0" rtl="0" algn="l">
                        <a:spcBef>
                          <a:spcPts val="0"/>
                        </a:spcBef>
                        <a:spcAft>
                          <a:spcPts val="0"/>
                        </a:spcAft>
                        <a:buNone/>
                      </a:pPr>
                      <a:r>
                        <a:rPr lang="en-US"/>
                        <a:t>Agreement</a:t>
                      </a:r>
                      <a:endParaRPr/>
                    </a:p>
                  </a:txBody>
                  <a:tcPr marT="91425" marB="91425" marR="91425" marL="91425">
                    <a:solidFill>
                      <a:srgbClr val="EEEEEE"/>
                    </a:solidFill>
                  </a:tcPr>
                </a:tc>
                <a:tc>
                  <a:txBody>
                    <a:bodyPr/>
                    <a:lstStyle/>
                    <a:p>
                      <a:pPr indent="0" lvl="0" marL="0" rtl="0" algn="l">
                        <a:spcBef>
                          <a:spcPts val="0"/>
                        </a:spcBef>
                        <a:spcAft>
                          <a:spcPts val="0"/>
                        </a:spcAft>
                        <a:buNone/>
                      </a:pPr>
                      <a:r>
                        <a:rPr lang="en-US"/>
                        <a:t>Disagreement</a:t>
                      </a:r>
                      <a:endParaRPr/>
                    </a:p>
                  </a:txBody>
                  <a:tcPr marT="91425" marB="91425" marR="91425" marL="91425">
                    <a:solidFill>
                      <a:srgbClr val="EEEEEE"/>
                    </a:solidFill>
                  </a:tcPr>
                </a:tc>
                <a:tc>
                  <a:txBody>
                    <a:bodyPr/>
                    <a:lstStyle/>
                    <a:p>
                      <a:pPr indent="0" lvl="0" marL="0" rtl="0" algn="l">
                        <a:spcBef>
                          <a:spcPts val="0"/>
                        </a:spcBef>
                        <a:spcAft>
                          <a:spcPts val="0"/>
                        </a:spcAft>
                        <a:buNone/>
                      </a:pPr>
                      <a:r>
                        <a:rPr lang="en-US"/>
                        <a:t>Family</a:t>
                      </a:r>
                      <a:endParaRPr/>
                    </a:p>
                  </a:txBody>
                  <a:tcPr marT="91425" marB="91425" marR="91425" marL="91425">
                    <a:solidFill>
                      <a:srgbClr val="EEEEEE"/>
                    </a:solidFill>
                  </a:tcPr>
                </a:tc>
                <a:tc>
                  <a:txBody>
                    <a:bodyPr/>
                    <a:lstStyle/>
                    <a:p>
                      <a:pPr indent="0" lvl="0" marL="0" rtl="0" algn="l">
                        <a:spcBef>
                          <a:spcPts val="0"/>
                        </a:spcBef>
                        <a:spcAft>
                          <a:spcPts val="0"/>
                        </a:spcAft>
                        <a:buNone/>
                      </a:pPr>
                      <a:r>
                        <a:rPr lang="en-US"/>
                        <a:t>Food</a:t>
                      </a:r>
                      <a:endParaRPr/>
                    </a:p>
                  </a:txBody>
                  <a:tcPr marT="91425" marB="91425" marR="91425" marL="91425">
                    <a:solidFill>
                      <a:srgbClr val="EEEEEE"/>
                    </a:solidFill>
                  </a:tcPr>
                </a:tc>
              </a:tr>
            </a:tbl>
          </a:graphicData>
        </a:graphic>
      </p:graphicFrame>
      <p:sp>
        <p:nvSpPr>
          <p:cNvPr id="2088" name="Google Shape;2088;p208"/>
          <p:cNvSpPr txBox="1"/>
          <p:nvPr/>
        </p:nvSpPr>
        <p:spPr>
          <a:xfrm>
            <a:off x="988775" y="1635275"/>
            <a:ext cx="10287000" cy="117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US" sz="1800">
                <a:latin typeface="Muli"/>
                <a:ea typeface="Muli"/>
                <a:cs typeface="Muli"/>
                <a:sym typeface="Muli"/>
              </a:rPr>
              <a:t>Step 3: </a:t>
            </a:r>
            <a:r>
              <a:rPr lang="en-US" sz="1800">
                <a:latin typeface="Muli"/>
                <a:ea typeface="Muli"/>
                <a:cs typeface="Muli"/>
                <a:sym typeface="Muli"/>
              </a:rPr>
              <a:t>Identify patterns</a:t>
            </a:r>
            <a:endParaRPr sz="1800">
              <a:latin typeface="Muli"/>
              <a:ea typeface="Muli"/>
              <a:cs typeface="Muli"/>
              <a:sym typeface="Muli"/>
            </a:endParaRPr>
          </a:p>
          <a:p>
            <a:pPr indent="0" lvl="0" marL="0" rtl="0" algn="l">
              <a:spcBef>
                <a:spcPts val="0"/>
              </a:spcBef>
              <a:spcAft>
                <a:spcPts val="0"/>
              </a:spcAft>
              <a:buNone/>
            </a:pPr>
            <a:r>
              <a:t/>
            </a:r>
            <a:endParaRPr sz="1800">
              <a:latin typeface="Muli"/>
              <a:ea typeface="Muli"/>
              <a:cs typeface="Muli"/>
              <a:sym typeface="Muli"/>
            </a:endParaRPr>
          </a:p>
        </p:txBody>
      </p:sp>
      <p:sp>
        <p:nvSpPr>
          <p:cNvPr id="2089" name="Google Shape;2089;p208"/>
          <p:cNvSpPr/>
          <p:nvPr/>
        </p:nvSpPr>
        <p:spPr>
          <a:xfrm>
            <a:off x="2598700" y="4267200"/>
            <a:ext cx="7935600" cy="609600"/>
          </a:xfrm>
          <a:prstGeom prst="ellipse">
            <a:avLst/>
          </a:prstGeom>
          <a:noFill/>
          <a:ln cap="flat" cmpd="sng" w="28575">
            <a:solidFill>
              <a:srgbClr val="FF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3" name="Shape 2093"/>
        <p:cNvGrpSpPr/>
        <p:nvPr/>
      </p:nvGrpSpPr>
      <p:grpSpPr>
        <a:xfrm>
          <a:off x="0" y="0"/>
          <a:ext cx="0" cy="0"/>
          <a:chOff x="0" y="0"/>
          <a:chExt cx="0" cy="0"/>
        </a:xfrm>
      </p:grpSpPr>
      <p:sp>
        <p:nvSpPr>
          <p:cNvPr id="2094" name="Google Shape;2094;p209"/>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Qualitative Data Analysis - Data Stripping</a:t>
            </a:r>
            <a:endParaRPr/>
          </a:p>
        </p:txBody>
      </p:sp>
      <p:sp>
        <p:nvSpPr>
          <p:cNvPr id="2095" name="Google Shape;2095;p209"/>
          <p:cNvSpPr txBox="1"/>
          <p:nvPr>
            <p:ph idx="1" type="body"/>
          </p:nvPr>
        </p:nvSpPr>
        <p:spPr>
          <a:xfrm>
            <a:off x="685800" y="1496399"/>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b="1" lang="en-US">
                <a:latin typeface="Muli"/>
                <a:ea typeface="Muli"/>
                <a:cs typeface="Muli"/>
                <a:sym typeface="Muli"/>
              </a:rPr>
              <a:t>Task</a:t>
            </a:r>
            <a:r>
              <a:rPr b="1" lang="en-US">
                <a:latin typeface="Muli"/>
                <a:ea typeface="Muli"/>
                <a:cs typeface="Muli"/>
                <a:sym typeface="Muli"/>
              </a:rPr>
              <a:t>: </a:t>
            </a:r>
            <a:endParaRPr/>
          </a:p>
          <a:p>
            <a:pPr indent="0" lvl="0" marL="0" rtl="0" algn="just">
              <a:spcBef>
                <a:spcPts val="1000"/>
              </a:spcBef>
              <a:spcAft>
                <a:spcPts val="0"/>
              </a:spcAft>
              <a:buNone/>
            </a:pPr>
            <a:r>
              <a:rPr lang="en-US"/>
              <a:t>A </a:t>
            </a:r>
            <a:r>
              <a:rPr lang="en-US" u="sng">
                <a:solidFill>
                  <a:schemeClr val="hlink"/>
                </a:solidFill>
                <a:hlinkClick r:id="rId3"/>
              </a:rPr>
              <a:t>data stripping sheet </a:t>
            </a:r>
            <a:r>
              <a:rPr lang="en-US"/>
              <a:t>has been collected for the data you collected yesterday. </a:t>
            </a:r>
            <a:endParaRPr/>
          </a:p>
          <a:p>
            <a:pPr indent="0" lvl="0" marL="0" rtl="0" algn="just">
              <a:spcBef>
                <a:spcPts val="1000"/>
              </a:spcBef>
              <a:spcAft>
                <a:spcPts val="1000"/>
              </a:spcAft>
              <a:buNone/>
            </a:pPr>
            <a:r>
              <a:rPr lang="en-US"/>
              <a:t>We will spend time today working with the stripped data to analyze and improve our slogans.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9" name="Shape 2099"/>
        <p:cNvGrpSpPr/>
        <p:nvPr/>
      </p:nvGrpSpPr>
      <p:grpSpPr>
        <a:xfrm>
          <a:off x="0" y="0"/>
          <a:ext cx="0" cy="0"/>
          <a:chOff x="0" y="0"/>
          <a:chExt cx="0" cy="0"/>
        </a:xfrm>
      </p:grpSpPr>
      <p:sp>
        <p:nvSpPr>
          <p:cNvPr id="2100" name="Google Shape;2100;p210"/>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Qualitative Data Analysis - Developing Codebooks</a:t>
            </a:r>
            <a:endParaRPr/>
          </a:p>
        </p:txBody>
      </p:sp>
      <p:sp>
        <p:nvSpPr>
          <p:cNvPr id="2101" name="Google Shape;2101;p210"/>
          <p:cNvSpPr txBox="1"/>
          <p:nvPr>
            <p:ph idx="1" type="body"/>
          </p:nvPr>
        </p:nvSpPr>
        <p:spPr>
          <a:xfrm>
            <a:off x="698550" y="1438899"/>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b="1" lang="en-US" sz="1700">
                <a:latin typeface="Muli"/>
                <a:ea typeface="Muli"/>
                <a:cs typeface="Muli"/>
                <a:sym typeface="Muli"/>
              </a:rPr>
              <a:t>Codebooks:</a:t>
            </a:r>
            <a:r>
              <a:rPr lang="en-US" sz="1700"/>
              <a:t> A</a:t>
            </a:r>
            <a:r>
              <a:rPr lang="en-US" sz="1700"/>
              <a:t> system for labeling data with clear definitions to help you organize your data. They are especially useful when you have large amounts of qualitative data.</a:t>
            </a:r>
            <a:endParaRPr sz="1700"/>
          </a:p>
          <a:p>
            <a:pPr indent="0" lvl="0" marL="0" rtl="0" algn="just">
              <a:spcBef>
                <a:spcPts val="1000"/>
              </a:spcBef>
              <a:spcAft>
                <a:spcPts val="0"/>
              </a:spcAft>
              <a:buNone/>
            </a:pPr>
            <a:r>
              <a:rPr b="1" lang="en-US" sz="1700">
                <a:latin typeface="Muli"/>
                <a:ea typeface="Muli"/>
                <a:cs typeface="Muli"/>
                <a:sym typeface="Muli"/>
              </a:rPr>
              <a:t>Procedure: </a:t>
            </a:r>
            <a:endParaRPr sz="1700"/>
          </a:p>
          <a:p>
            <a:pPr indent="-336550" lvl="0" marL="457200" rtl="0" algn="just">
              <a:spcBef>
                <a:spcPts val="1000"/>
              </a:spcBef>
              <a:spcAft>
                <a:spcPts val="0"/>
              </a:spcAft>
              <a:buSzPts val="1700"/>
              <a:buAutoNum type="arabicPeriod"/>
            </a:pPr>
            <a:r>
              <a:rPr lang="en-US" sz="1700" u="sng"/>
              <a:t>Familiarize yourself with the data:</a:t>
            </a:r>
            <a:r>
              <a:rPr lang="en-US" sz="1700"/>
              <a:t> Read through a few responses to understand recurring ideas and patterns.</a:t>
            </a:r>
            <a:endParaRPr sz="1700"/>
          </a:p>
          <a:p>
            <a:pPr indent="-336550" lvl="0" marL="457200" rtl="0" algn="just">
              <a:spcBef>
                <a:spcPts val="0"/>
              </a:spcBef>
              <a:spcAft>
                <a:spcPts val="0"/>
              </a:spcAft>
              <a:buSzPts val="1700"/>
              <a:buAutoNum type="arabicPeriod"/>
            </a:pPr>
            <a:r>
              <a:rPr lang="en-US" sz="1700" u="sng"/>
              <a:t>Generate Codes:</a:t>
            </a:r>
            <a:r>
              <a:rPr lang="en-US" sz="1700"/>
              <a:t> Identify common themes, concepts, or topics mentioned in the data. These can be per-question or survey-wide. Use simple, descriptive names for these themes (e.g., "Benefits of Environment”, “Danger of Burning Rangeland”, "Lack of Trust" etc.)</a:t>
            </a:r>
            <a:endParaRPr sz="1700"/>
          </a:p>
          <a:p>
            <a:pPr indent="-336550" lvl="0" marL="457200" rtl="0" algn="just">
              <a:spcBef>
                <a:spcPts val="0"/>
              </a:spcBef>
              <a:spcAft>
                <a:spcPts val="0"/>
              </a:spcAft>
              <a:buSzPts val="1700"/>
              <a:buAutoNum type="arabicPeriod"/>
            </a:pPr>
            <a:r>
              <a:rPr lang="en-US" sz="1700" u="sng"/>
              <a:t>Group Codes into Categories:</a:t>
            </a:r>
            <a:r>
              <a:rPr lang="en-US" sz="1700"/>
              <a:t> Organize related codes into broader categories (e.g., "Behavioural Barriers", "Consequences of Climate Change" etc.).</a:t>
            </a:r>
            <a:endParaRPr sz="1700"/>
          </a:p>
          <a:p>
            <a:pPr indent="-336550" lvl="0" marL="457200" rtl="0" algn="just">
              <a:spcBef>
                <a:spcPts val="0"/>
              </a:spcBef>
              <a:spcAft>
                <a:spcPts val="0"/>
              </a:spcAft>
              <a:buSzPts val="1700"/>
              <a:buAutoNum type="arabicPeriod"/>
            </a:pPr>
            <a:r>
              <a:rPr lang="en-US" sz="1700" u="sng"/>
              <a:t>Apply Codes:</a:t>
            </a:r>
            <a:r>
              <a:rPr lang="en-US" sz="1700"/>
              <a:t> Go through the data, applying codes to each response to each question.</a:t>
            </a:r>
            <a:br>
              <a:rPr lang="en-US" sz="1700"/>
            </a:br>
            <a:endParaRPr sz="1700"/>
          </a:p>
          <a:p>
            <a:pPr indent="0" lvl="0" marL="0" rtl="0" algn="just">
              <a:spcBef>
                <a:spcPts val="1000"/>
              </a:spcBef>
              <a:spcAft>
                <a:spcPts val="0"/>
              </a:spcAft>
              <a:buNone/>
            </a:pPr>
            <a:r>
              <a:rPr lang="en-US" sz="1700"/>
              <a:t>Then, you can refer back to a code to see all responses that fit the theme and analyze data </a:t>
            </a:r>
            <a:r>
              <a:rPr lang="en-US" sz="1700"/>
              <a:t>easily!</a:t>
            </a:r>
            <a:endParaRPr sz="1700"/>
          </a:p>
          <a:p>
            <a:pPr indent="0" lvl="0" marL="0" rtl="0" algn="just">
              <a:spcBef>
                <a:spcPts val="1000"/>
              </a:spcBef>
              <a:spcAft>
                <a:spcPts val="0"/>
              </a:spcAft>
              <a:buNone/>
            </a:pPr>
            <a:r>
              <a:t/>
            </a:r>
            <a:endParaRPr sz="1700"/>
          </a:p>
          <a:p>
            <a:pPr indent="0" lvl="0" marL="0" rtl="0" algn="just">
              <a:spcBef>
                <a:spcPts val="1000"/>
              </a:spcBef>
              <a:spcAft>
                <a:spcPts val="1000"/>
              </a:spcAft>
              <a:buNone/>
            </a:pPr>
            <a:r>
              <a:t/>
            </a:r>
            <a:endParaRPr sz="1700"/>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5" name="Shape 2105"/>
        <p:cNvGrpSpPr/>
        <p:nvPr/>
      </p:nvGrpSpPr>
      <p:grpSpPr>
        <a:xfrm>
          <a:off x="0" y="0"/>
          <a:ext cx="0" cy="0"/>
          <a:chOff x="0" y="0"/>
          <a:chExt cx="0" cy="0"/>
        </a:xfrm>
      </p:grpSpPr>
      <p:sp>
        <p:nvSpPr>
          <p:cNvPr id="2106" name="Google Shape;2106;p211"/>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Qualitative Data Analysis - Thematic Analysis</a:t>
            </a:r>
            <a:endParaRPr/>
          </a:p>
        </p:txBody>
      </p:sp>
      <p:sp>
        <p:nvSpPr>
          <p:cNvPr id="2107" name="Google Shape;2107;p211"/>
          <p:cNvSpPr txBox="1"/>
          <p:nvPr>
            <p:ph idx="1" type="body"/>
          </p:nvPr>
        </p:nvSpPr>
        <p:spPr>
          <a:xfrm>
            <a:off x="685800" y="1188624"/>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b="1" lang="en-US" sz="1700">
                <a:latin typeface="Muli"/>
                <a:ea typeface="Muli"/>
                <a:cs typeface="Muli"/>
                <a:sym typeface="Muli"/>
              </a:rPr>
              <a:t>Thematic Analysis: </a:t>
            </a:r>
            <a:r>
              <a:rPr lang="en-US" sz="1700"/>
              <a:t>A systematic process of identifying, analyzing, and interpreting patterns (themes) in qualitative data. </a:t>
            </a:r>
            <a:endParaRPr sz="1700"/>
          </a:p>
          <a:p>
            <a:pPr indent="0" lvl="0" marL="0" rtl="0" algn="just">
              <a:spcBef>
                <a:spcPts val="1000"/>
              </a:spcBef>
              <a:spcAft>
                <a:spcPts val="0"/>
              </a:spcAft>
              <a:buNone/>
            </a:pPr>
            <a:r>
              <a:rPr lang="en-US" sz="1700"/>
              <a:t>You are looking for key insights (actionable conclusions drawn from data) to help you in your objectives</a:t>
            </a:r>
            <a:endParaRPr b="1" sz="1700">
              <a:latin typeface="Muli"/>
              <a:ea typeface="Muli"/>
              <a:cs typeface="Muli"/>
              <a:sym typeface="Muli"/>
            </a:endParaRPr>
          </a:p>
          <a:p>
            <a:pPr indent="0" lvl="0" marL="0" rtl="0" algn="just">
              <a:spcBef>
                <a:spcPts val="1000"/>
              </a:spcBef>
              <a:spcAft>
                <a:spcPts val="0"/>
              </a:spcAft>
              <a:buNone/>
            </a:pPr>
            <a:r>
              <a:rPr b="1" lang="en-US" sz="1700">
                <a:latin typeface="Muli"/>
                <a:ea typeface="Muli"/>
                <a:cs typeface="Muli"/>
                <a:sym typeface="Muli"/>
              </a:rPr>
              <a:t>Procedure: </a:t>
            </a:r>
            <a:endParaRPr b="1" sz="1700">
              <a:latin typeface="Muli"/>
              <a:ea typeface="Muli"/>
              <a:cs typeface="Muli"/>
              <a:sym typeface="Muli"/>
            </a:endParaRPr>
          </a:p>
          <a:p>
            <a:pPr indent="-336550" lvl="0" marL="457200" rtl="0" algn="just">
              <a:spcBef>
                <a:spcPts val="1000"/>
              </a:spcBef>
              <a:spcAft>
                <a:spcPts val="0"/>
              </a:spcAft>
              <a:buSzPts val="1700"/>
              <a:buAutoNum type="arabicPeriod"/>
            </a:pPr>
            <a:r>
              <a:rPr lang="en-US" sz="1700"/>
              <a:t>Look at each Category of Codes, read through the relevant coded responses, and look for patterns. These could be similarities OR differences in responses </a:t>
            </a:r>
            <a:br>
              <a:rPr lang="en-US" sz="1700"/>
            </a:br>
            <a:r>
              <a:rPr lang="en-US" sz="1700"/>
              <a:t>eg: many respondents might mention that they cut trees for use in cooking; half mention they litter while half say they do not litter)</a:t>
            </a:r>
            <a:endParaRPr sz="1700"/>
          </a:p>
          <a:p>
            <a:pPr indent="-336550" lvl="0" marL="457200" rtl="0" algn="just">
              <a:spcBef>
                <a:spcPts val="0"/>
              </a:spcBef>
              <a:spcAft>
                <a:spcPts val="0"/>
              </a:spcAft>
              <a:buSzPts val="1700"/>
              <a:buAutoNum type="arabicPeriod"/>
            </a:pPr>
            <a:r>
              <a:rPr lang="en-US" sz="1700"/>
              <a:t>Now, look at the responses that differ. What are they saying that is different? How might this be useful to us? (eg: a handful of respondents mention they cut trees because they enjoy the process of cutting trees - it makes them feel macho and manly)</a:t>
            </a:r>
            <a:endParaRPr sz="1700"/>
          </a:p>
          <a:p>
            <a:pPr indent="-336550" lvl="0" marL="457200" rtl="0" algn="just">
              <a:spcBef>
                <a:spcPts val="0"/>
              </a:spcBef>
              <a:spcAft>
                <a:spcPts val="0"/>
              </a:spcAft>
              <a:buSzPts val="1700"/>
              <a:buAutoNum type="arabicPeriod"/>
            </a:pPr>
            <a:r>
              <a:rPr lang="en-US" sz="1700"/>
              <a:t>Look to your demographics to </a:t>
            </a:r>
            <a:r>
              <a:rPr lang="en-US" sz="1700" u="sng"/>
              <a:t>contextualize</a:t>
            </a:r>
            <a:r>
              <a:rPr lang="en-US" sz="1700"/>
              <a:t> the patterns you found - Is a particular group saying similar things (eg: young men say they like cutting trees because it makes them feel strong)</a:t>
            </a:r>
            <a:endParaRPr sz="1700"/>
          </a:p>
          <a:p>
            <a:pPr indent="-336550" lvl="0" marL="457200" rtl="0" algn="just">
              <a:spcBef>
                <a:spcPts val="0"/>
              </a:spcBef>
              <a:spcAft>
                <a:spcPts val="0"/>
              </a:spcAft>
              <a:buSzPts val="1700"/>
              <a:buAutoNum type="arabicPeriod"/>
            </a:pPr>
            <a:r>
              <a:rPr lang="en-US" sz="1700"/>
              <a:t>Use the identified patterns to generate </a:t>
            </a:r>
            <a:r>
              <a:rPr b="1" lang="en-US" sz="1700">
                <a:latin typeface="Muli"/>
                <a:ea typeface="Muli"/>
                <a:cs typeface="Muli"/>
                <a:sym typeface="Muli"/>
              </a:rPr>
              <a:t>insights </a:t>
            </a:r>
            <a:r>
              <a:rPr lang="en-US" sz="1700"/>
              <a:t>- actionable conclusions you can apply</a:t>
            </a:r>
            <a:endParaRPr sz="1700"/>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1" name="Shape 2111"/>
        <p:cNvGrpSpPr/>
        <p:nvPr/>
      </p:nvGrpSpPr>
      <p:grpSpPr>
        <a:xfrm>
          <a:off x="0" y="0"/>
          <a:ext cx="0" cy="0"/>
          <a:chOff x="0" y="0"/>
          <a:chExt cx="0" cy="0"/>
        </a:xfrm>
      </p:grpSpPr>
      <p:sp>
        <p:nvSpPr>
          <p:cNvPr id="2112" name="Google Shape;2112;p212"/>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Let’s Analyze the Data Together</a:t>
            </a:r>
            <a:endParaRPr/>
          </a:p>
        </p:txBody>
      </p:sp>
      <p:sp>
        <p:nvSpPr>
          <p:cNvPr id="2113" name="Google Shape;2113;p212"/>
          <p:cNvSpPr txBox="1"/>
          <p:nvPr>
            <p:ph idx="1" type="body"/>
          </p:nvPr>
        </p:nvSpPr>
        <p:spPr>
          <a:xfrm>
            <a:off x="685800" y="1417224"/>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Today, since we have relatively few responses to each survey, we will be skipping the </a:t>
            </a:r>
            <a:r>
              <a:rPr b="1" lang="en-US">
                <a:latin typeface="Muli"/>
                <a:ea typeface="Muli"/>
                <a:cs typeface="Muli"/>
                <a:sym typeface="Muli"/>
              </a:rPr>
              <a:t>coding</a:t>
            </a:r>
            <a:r>
              <a:rPr lang="en-US"/>
              <a:t> step.</a:t>
            </a:r>
            <a:endParaRPr/>
          </a:p>
          <a:p>
            <a:pPr indent="0" lvl="0" marL="0" rtl="0" algn="just">
              <a:spcBef>
                <a:spcPts val="1000"/>
              </a:spcBef>
              <a:spcAft>
                <a:spcPts val="0"/>
              </a:spcAft>
              <a:buNone/>
            </a:pPr>
            <a:r>
              <a:t/>
            </a:r>
            <a:endParaRPr/>
          </a:p>
          <a:p>
            <a:pPr indent="0" lvl="0" marL="0" rtl="0" algn="just">
              <a:spcBef>
                <a:spcPts val="1000"/>
              </a:spcBef>
              <a:spcAft>
                <a:spcPts val="0"/>
              </a:spcAft>
              <a:buNone/>
            </a:pPr>
            <a:r>
              <a:rPr lang="en-US"/>
              <a:t>Instead, we will directly begin thematically analyzing the data. </a:t>
            </a:r>
            <a:endParaRPr/>
          </a:p>
          <a:p>
            <a:pPr indent="0" lvl="0" marL="0" rtl="0" algn="just">
              <a:spcBef>
                <a:spcPts val="1000"/>
              </a:spcBef>
              <a:spcAft>
                <a:spcPts val="0"/>
              </a:spcAft>
              <a:buNone/>
            </a:pPr>
            <a:r>
              <a:t/>
            </a:r>
            <a:endParaRPr/>
          </a:p>
          <a:p>
            <a:pPr indent="0" lvl="0" marL="0" rtl="0" algn="just">
              <a:spcBef>
                <a:spcPts val="1000"/>
              </a:spcBef>
              <a:spcAft>
                <a:spcPts val="0"/>
              </a:spcAft>
              <a:buNone/>
            </a:pPr>
            <a:r>
              <a:rPr lang="en-US"/>
              <a:t>In the </a:t>
            </a:r>
            <a:r>
              <a:rPr lang="en-US" u="sng">
                <a:solidFill>
                  <a:schemeClr val="hlink"/>
                </a:solidFill>
                <a:hlinkClick r:id="rId3"/>
              </a:rPr>
              <a:t>stripped data handouts</a:t>
            </a:r>
            <a:r>
              <a:rPr lang="en-US"/>
              <a:t>, we have included 2 additional columns </a:t>
            </a:r>
            <a:r>
              <a:rPr lang="en-US"/>
              <a:t>separate</a:t>
            </a:r>
            <a:r>
              <a:rPr lang="en-US"/>
              <a:t> to the questions and responses. </a:t>
            </a:r>
            <a:endParaRPr/>
          </a:p>
          <a:p>
            <a:pPr indent="0" lvl="0" marL="0" rtl="0" algn="just">
              <a:spcBef>
                <a:spcPts val="1000"/>
              </a:spcBef>
              <a:spcAft>
                <a:spcPts val="1000"/>
              </a:spcAft>
              <a:buNone/>
            </a:pPr>
            <a:br>
              <a:rPr lang="en-US"/>
            </a:br>
            <a:r>
              <a:rPr lang="en-US"/>
              <a:t>The first asks us to find and identify common patterns and key takeaways (similarities, differences, interesting responses etc,)</a:t>
            </a:r>
            <a:br>
              <a:rPr lang="en-US"/>
            </a:br>
            <a:br>
              <a:rPr lang="en-US"/>
            </a:br>
            <a:r>
              <a:rPr lang="en-US"/>
              <a:t>The second asks us to translate these into </a:t>
            </a:r>
            <a:r>
              <a:rPr b="1" lang="en-US">
                <a:latin typeface="Muli"/>
                <a:ea typeface="Muli"/>
                <a:cs typeface="Muli"/>
                <a:sym typeface="Muli"/>
              </a:rPr>
              <a:t>key insights</a:t>
            </a:r>
            <a:r>
              <a:rPr lang="en-US"/>
              <a:t>: What do the findings mean for our messages?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7" name="Shape 2117"/>
        <p:cNvGrpSpPr/>
        <p:nvPr/>
      </p:nvGrpSpPr>
      <p:grpSpPr>
        <a:xfrm>
          <a:off x="0" y="0"/>
          <a:ext cx="0" cy="0"/>
          <a:chOff x="0" y="0"/>
          <a:chExt cx="0" cy="0"/>
        </a:xfrm>
      </p:grpSpPr>
      <p:sp>
        <p:nvSpPr>
          <p:cNvPr id="2118" name="Google Shape;2118;p213"/>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119" name="Google Shape;2119;p213"/>
          <p:cNvSpPr txBox="1"/>
          <p:nvPr>
            <p:ph type="title"/>
          </p:nvPr>
        </p:nvSpPr>
        <p:spPr>
          <a:xfrm>
            <a:off x="685800" y="533400"/>
            <a:ext cx="48978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Follow Along -</a:t>
            </a:r>
            <a:br>
              <a:rPr lang="en-US"/>
            </a:br>
            <a:r>
              <a:rPr lang="en-US"/>
              <a:t>Identify Patterns</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2120" name="Google Shape;2120;p213"/>
          <p:cNvPicPr preferRelativeResize="0"/>
          <p:nvPr/>
        </p:nvPicPr>
        <p:blipFill rotWithShape="1">
          <a:blip r:embed="rId3">
            <a:alphaModFix/>
          </a:blip>
          <a:srcRect b="7749" l="0" r="0" t="0"/>
          <a:stretch/>
        </p:blipFill>
        <p:spPr>
          <a:xfrm>
            <a:off x="4943700" y="0"/>
            <a:ext cx="5367562" cy="6858001"/>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4" name="Shape 2124"/>
        <p:cNvGrpSpPr/>
        <p:nvPr/>
      </p:nvGrpSpPr>
      <p:grpSpPr>
        <a:xfrm>
          <a:off x="0" y="0"/>
          <a:ext cx="0" cy="0"/>
          <a:chOff x="0" y="0"/>
          <a:chExt cx="0" cy="0"/>
        </a:xfrm>
      </p:grpSpPr>
      <p:sp>
        <p:nvSpPr>
          <p:cNvPr id="2125" name="Google Shape;2125;p214"/>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126" name="Google Shape;2126;p214"/>
          <p:cNvSpPr txBox="1"/>
          <p:nvPr>
            <p:ph type="title"/>
          </p:nvPr>
        </p:nvSpPr>
        <p:spPr>
          <a:xfrm>
            <a:off x="685800" y="533400"/>
            <a:ext cx="48978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Follow Along -</a:t>
            </a:r>
            <a:br>
              <a:rPr lang="en-US"/>
            </a:br>
            <a:r>
              <a:rPr lang="en-US"/>
              <a:t>Identify Patterns</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2127" name="Google Shape;2127;p214"/>
          <p:cNvPicPr preferRelativeResize="0"/>
          <p:nvPr/>
        </p:nvPicPr>
        <p:blipFill>
          <a:blip r:embed="rId3">
            <a:alphaModFix/>
          </a:blip>
          <a:stretch>
            <a:fillRect/>
          </a:stretch>
        </p:blipFill>
        <p:spPr>
          <a:xfrm>
            <a:off x="4768650" y="33275"/>
            <a:ext cx="3047450" cy="6791451"/>
          </a:xfrm>
          <a:prstGeom prst="rect">
            <a:avLst/>
          </a:prstGeom>
          <a:noFill/>
          <a:ln>
            <a:noFill/>
          </a:ln>
        </p:spPr>
      </p:pic>
      <p:pic>
        <p:nvPicPr>
          <p:cNvPr id="2128" name="Google Shape;2128;p214"/>
          <p:cNvPicPr preferRelativeResize="0"/>
          <p:nvPr/>
        </p:nvPicPr>
        <p:blipFill rotWithShape="1">
          <a:blip r:embed="rId4">
            <a:alphaModFix/>
          </a:blip>
          <a:srcRect b="6621" l="0" r="0" t="0"/>
          <a:stretch/>
        </p:blipFill>
        <p:spPr>
          <a:xfrm>
            <a:off x="7816100" y="63063"/>
            <a:ext cx="2773622" cy="6731875"/>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2" name="Shape 2132"/>
        <p:cNvGrpSpPr/>
        <p:nvPr/>
      </p:nvGrpSpPr>
      <p:grpSpPr>
        <a:xfrm>
          <a:off x="0" y="0"/>
          <a:ext cx="0" cy="0"/>
          <a:chOff x="0" y="0"/>
          <a:chExt cx="0" cy="0"/>
        </a:xfrm>
      </p:grpSpPr>
      <p:sp>
        <p:nvSpPr>
          <p:cNvPr id="2133" name="Google Shape;2133;p215"/>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134" name="Google Shape;2134;p215"/>
          <p:cNvSpPr txBox="1"/>
          <p:nvPr>
            <p:ph type="title"/>
          </p:nvPr>
        </p:nvSpPr>
        <p:spPr>
          <a:xfrm>
            <a:off x="685800" y="533400"/>
            <a:ext cx="48978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Follow Along -</a:t>
            </a:r>
            <a:br>
              <a:rPr lang="en-US"/>
            </a:br>
            <a:r>
              <a:rPr lang="en-US"/>
              <a:t>Identify Patterns</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2135" name="Google Shape;2135;p215"/>
          <p:cNvPicPr preferRelativeResize="0"/>
          <p:nvPr/>
        </p:nvPicPr>
        <p:blipFill>
          <a:blip r:embed="rId3">
            <a:alphaModFix/>
          </a:blip>
          <a:stretch>
            <a:fillRect/>
          </a:stretch>
        </p:blipFill>
        <p:spPr>
          <a:xfrm>
            <a:off x="4768650" y="33275"/>
            <a:ext cx="2482458" cy="6731874"/>
          </a:xfrm>
          <a:prstGeom prst="rect">
            <a:avLst/>
          </a:prstGeom>
          <a:noFill/>
          <a:ln>
            <a:noFill/>
          </a:ln>
        </p:spPr>
      </p:pic>
      <p:pic>
        <p:nvPicPr>
          <p:cNvPr id="2136" name="Google Shape;2136;p215"/>
          <p:cNvPicPr preferRelativeResize="0"/>
          <p:nvPr/>
        </p:nvPicPr>
        <p:blipFill>
          <a:blip r:embed="rId4">
            <a:alphaModFix/>
          </a:blip>
          <a:stretch>
            <a:fillRect/>
          </a:stretch>
        </p:blipFill>
        <p:spPr>
          <a:xfrm>
            <a:off x="7251099" y="96727"/>
            <a:ext cx="2766802" cy="6668425"/>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0" name="Shape 2140"/>
        <p:cNvGrpSpPr/>
        <p:nvPr/>
      </p:nvGrpSpPr>
      <p:grpSpPr>
        <a:xfrm>
          <a:off x="0" y="0"/>
          <a:ext cx="0" cy="0"/>
          <a:chOff x="0" y="0"/>
          <a:chExt cx="0" cy="0"/>
        </a:xfrm>
      </p:grpSpPr>
      <p:sp>
        <p:nvSpPr>
          <p:cNvPr id="2141" name="Google Shape;2141;p21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142" name="Google Shape;2142;p216"/>
          <p:cNvSpPr txBox="1"/>
          <p:nvPr>
            <p:ph type="title"/>
          </p:nvPr>
        </p:nvSpPr>
        <p:spPr>
          <a:xfrm>
            <a:off x="609600" y="533400"/>
            <a:ext cx="48978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Follow Along -</a:t>
            </a:r>
            <a:br>
              <a:rPr lang="en-US"/>
            </a:br>
            <a:r>
              <a:rPr lang="en-US"/>
              <a:t>Identify Patterns</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2143" name="Google Shape;2143;p216"/>
          <p:cNvPicPr preferRelativeResize="0"/>
          <p:nvPr/>
        </p:nvPicPr>
        <p:blipFill>
          <a:blip r:embed="rId3">
            <a:alphaModFix/>
          </a:blip>
          <a:stretch>
            <a:fillRect/>
          </a:stretch>
        </p:blipFill>
        <p:spPr>
          <a:xfrm>
            <a:off x="3837100" y="-12"/>
            <a:ext cx="2293462" cy="6858000"/>
          </a:xfrm>
          <a:prstGeom prst="rect">
            <a:avLst/>
          </a:prstGeom>
          <a:noFill/>
          <a:ln>
            <a:noFill/>
          </a:ln>
        </p:spPr>
      </p:pic>
      <p:pic>
        <p:nvPicPr>
          <p:cNvPr id="2144" name="Google Shape;2144;p216"/>
          <p:cNvPicPr preferRelativeResize="0"/>
          <p:nvPr/>
        </p:nvPicPr>
        <p:blipFill>
          <a:blip r:embed="rId4">
            <a:alphaModFix/>
          </a:blip>
          <a:stretch>
            <a:fillRect/>
          </a:stretch>
        </p:blipFill>
        <p:spPr>
          <a:xfrm>
            <a:off x="6023862" y="13"/>
            <a:ext cx="4419854" cy="6857999"/>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8" name="Shape 2148"/>
        <p:cNvGrpSpPr/>
        <p:nvPr/>
      </p:nvGrpSpPr>
      <p:grpSpPr>
        <a:xfrm>
          <a:off x="0" y="0"/>
          <a:ext cx="0" cy="0"/>
          <a:chOff x="0" y="0"/>
          <a:chExt cx="0" cy="0"/>
        </a:xfrm>
      </p:grpSpPr>
      <p:sp>
        <p:nvSpPr>
          <p:cNvPr id="2149" name="Google Shape;2149;p21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150" name="Google Shape;2150;p217"/>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Using the </a:t>
            </a:r>
            <a:br>
              <a:rPr lang="en-US"/>
            </a:br>
            <a:r>
              <a:rPr lang="en-US"/>
              <a:t>Tally + Score Method</a:t>
            </a:r>
            <a:endParaRPr/>
          </a:p>
        </p:txBody>
      </p:sp>
      <p:pic>
        <p:nvPicPr>
          <p:cNvPr id="2151" name="Google Shape;2151;p217"/>
          <p:cNvPicPr preferRelativeResize="0"/>
          <p:nvPr/>
        </p:nvPicPr>
        <p:blipFill>
          <a:blip r:embed="rId3">
            <a:alphaModFix/>
          </a:blip>
          <a:stretch>
            <a:fillRect/>
          </a:stretch>
        </p:blipFill>
        <p:spPr>
          <a:xfrm>
            <a:off x="4647075" y="470450"/>
            <a:ext cx="6670749" cy="551190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5" name="Shape 2155"/>
        <p:cNvGrpSpPr/>
        <p:nvPr/>
      </p:nvGrpSpPr>
      <p:grpSpPr>
        <a:xfrm>
          <a:off x="0" y="0"/>
          <a:ext cx="0" cy="0"/>
          <a:chOff x="0" y="0"/>
          <a:chExt cx="0" cy="0"/>
        </a:xfrm>
      </p:grpSpPr>
      <p:sp>
        <p:nvSpPr>
          <p:cNvPr id="2156" name="Google Shape;2156;p21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157" name="Google Shape;2157;p218"/>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Follow Along - Apply Key Insights</a:t>
            </a:r>
            <a:endParaRPr/>
          </a:p>
          <a:p>
            <a:pPr indent="0" lvl="0" marL="0" rtl="0" algn="l">
              <a:spcBef>
                <a:spcPts val="0"/>
              </a:spcBef>
              <a:spcAft>
                <a:spcPts val="0"/>
              </a:spcAft>
              <a:buNone/>
            </a:pPr>
            <a:r>
              <a:t/>
            </a:r>
            <a:endParaRPr/>
          </a:p>
        </p:txBody>
      </p:sp>
      <p:pic>
        <p:nvPicPr>
          <p:cNvPr id="2158" name="Google Shape;2158;p218"/>
          <p:cNvPicPr preferRelativeResize="0"/>
          <p:nvPr/>
        </p:nvPicPr>
        <p:blipFill>
          <a:blip r:embed="rId3">
            <a:alphaModFix/>
          </a:blip>
          <a:stretch>
            <a:fillRect/>
          </a:stretch>
        </p:blipFill>
        <p:spPr>
          <a:xfrm>
            <a:off x="121850" y="2163675"/>
            <a:ext cx="11852742" cy="2530625"/>
          </a:xfrm>
          <a:prstGeom prst="rect">
            <a:avLst/>
          </a:prstGeom>
          <a:noFill/>
          <a:ln>
            <a:noFill/>
          </a:ln>
        </p:spPr>
      </p:pic>
      <p:sp>
        <p:nvSpPr>
          <p:cNvPr id="2159" name="Google Shape;2159;p218"/>
          <p:cNvSpPr/>
          <p:nvPr/>
        </p:nvSpPr>
        <p:spPr>
          <a:xfrm>
            <a:off x="2008400" y="3010975"/>
            <a:ext cx="275700" cy="1416300"/>
          </a:xfrm>
          <a:prstGeom prst="down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
        <p:nvSpPr>
          <p:cNvPr id="2160" name="Google Shape;2160;p218"/>
          <p:cNvSpPr/>
          <p:nvPr/>
        </p:nvSpPr>
        <p:spPr>
          <a:xfrm>
            <a:off x="5079225" y="3010975"/>
            <a:ext cx="275700" cy="1416300"/>
          </a:xfrm>
          <a:prstGeom prst="down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
        <p:nvSpPr>
          <p:cNvPr id="2161" name="Google Shape;2161;p218"/>
          <p:cNvSpPr/>
          <p:nvPr/>
        </p:nvSpPr>
        <p:spPr>
          <a:xfrm>
            <a:off x="7951250" y="3010975"/>
            <a:ext cx="275700" cy="1416300"/>
          </a:xfrm>
          <a:prstGeom prst="down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
        <p:nvSpPr>
          <p:cNvPr id="2162" name="Google Shape;2162;p218"/>
          <p:cNvSpPr/>
          <p:nvPr/>
        </p:nvSpPr>
        <p:spPr>
          <a:xfrm>
            <a:off x="10522500" y="3010963"/>
            <a:ext cx="275700" cy="1416300"/>
          </a:xfrm>
          <a:prstGeom prst="down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
        <p:nvSpPr>
          <p:cNvPr id="2163" name="Google Shape;2163;p218"/>
          <p:cNvSpPr/>
          <p:nvPr/>
        </p:nvSpPr>
        <p:spPr>
          <a:xfrm>
            <a:off x="2008400" y="4694300"/>
            <a:ext cx="275700" cy="537600"/>
          </a:xfrm>
          <a:prstGeom prst="downArrow">
            <a:avLst>
              <a:gd fmla="val 50000" name="adj1"/>
              <a:gd fmla="val 50000" name="adj2"/>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
        <p:nvSpPr>
          <p:cNvPr id="2164" name="Google Shape;2164;p218"/>
          <p:cNvSpPr txBox="1"/>
          <p:nvPr/>
        </p:nvSpPr>
        <p:spPr>
          <a:xfrm>
            <a:off x="1129150" y="5470950"/>
            <a:ext cx="2071800" cy="39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1800">
                <a:latin typeface="Muli"/>
                <a:ea typeface="Muli"/>
                <a:cs typeface="Muli"/>
                <a:sym typeface="Muli"/>
              </a:rPr>
              <a:t>So What?</a:t>
            </a:r>
            <a:endParaRPr sz="1800">
              <a:latin typeface="Muli"/>
              <a:ea typeface="Muli"/>
              <a:cs typeface="Muli"/>
              <a:sym typeface="Muli"/>
            </a:endParaRPr>
          </a:p>
        </p:txBody>
      </p:sp>
      <p:sp>
        <p:nvSpPr>
          <p:cNvPr id="2165" name="Google Shape;2165;p218"/>
          <p:cNvSpPr/>
          <p:nvPr/>
        </p:nvSpPr>
        <p:spPr>
          <a:xfrm>
            <a:off x="5056400" y="4694300"/>
            <a:ext cx="275700" cy="537600"/>
          </a:xfrm>
          <a:prstGeom prst="downArrow">
            <a:avLst>
              <a:gd fmla="val 50000" name="adj1"/>
              <a:gd fmla="val 50000" name="adj2"/>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
        <p:nvSpPr>
          <p:cNvPr id="2166" name="Google Shape;2166;p218"/>
          <p:cNvSpPr txBox="1"/>
          <p:nvPr/>
        </p:nvSpPr>
        <p:spPr>
          <a:xfrm>
            <a:off x="4177150" y="5470950"/>
            <a:ext cx="2071800" cy="39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1800">
                <a:latin typeface="Muli"/>
                <a:ea typeface="Muli"/>
                <a:cs typeface="Muli"/>
                <a:sym typeface="Muli"/>
              </a:rPr>
              <a:t>So What?</a:t>
            </a:r>
            <a:endParaRPr sz="1800">
              <a:latin typeface="Muli"/>
              <a:ea typeface="Muli"/>
              <a:cs typeface="Muli"/>
              <a:sym typeface="Muli"/>
            </a:endParaRPr>
          </a:p>
        </p:txBody>
      </p:sp>
      <p:sp>
        <p:nvSpPr>
          <p:cNvPr id="2167" name="Google Shape;2167;p218"/>
          <p:cNvSpPr/>
          <p:nvPr/>
        </p:nvSpPr>
        <p:spPr>
          <a:xfrm>
            <a:off x="7952000" y="4694300"/>
            <a:ext cx="275700" cy="537600"/>
          </a:xfrm>
          <a:prstGeom prst="downArrow">
            <a:avLst>
              <a:gd fmla="val 50000" name="adj1"/>
              <a:gd fmla="val 50000" name="adj2"/>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
        <p:nvSpPr>
          <p:cNvPr id="2168" name="Google Shape;2168;p218"/>
          <p:cNvSpPr txBox="1"/>
          <p:nvPr/>
        </p:nvSpPr>
        <p:spPr>
          <a:xfrm>
            <a:off x="7072750" y="5470950"/>
            <a:ext cx="2071800" cy="39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1800">
                <a:latin typeface="Muli"/>
                <a:ea typeface="Muli"/>
                <a:cs typeface="Muli"/>
                <a:sym typeface="Muli"/>
              </a:rPr>
              <a:t>So What?</a:t>
            </a:r>
            <a:endParaRPr sz="1800">
              <a:latin typeface="Muli"/>
              <a:ea typeface="Muli"/>
              <a:cs typeface="Muli"/>
              <a:sym typeface="Muli"/>
            </a:endParaRPr>
          </a:p>
        </p:txBody>
      </p:sp>
      <p:sp>
        <p:nvSpPr>
          <p:cNvPr id="2169" name="Google Shape;2169;p218"/>
          <p:cNvSpPr/>
          <p:nvPr/>
        </p:nvSpPr>
        <p:spPr>
          <a:xfrm>
            <a:off x="10564350" y="4694300"/>
            <a:ext cx="275700" cy="537600"/>
          </a:xfrm>
          <a:prstGeom prst="downArrow">
            <a:avLst>
              <a:gd fmla="val 50000" name="adj1"/>
              <a:gd fmla="val 50000" name="adj2"/>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sp>
        <p:nvSpPr>
          <p:cNvPr id="2170" name="Google Shape;2170;p218"/>
          <p:cNvSpPr txBox="1"/>
          <p:nvPr/>
        </p:nvSpPr>
        <p:spPr>
          <a:xfrm>
            <a:off x="9685100" y="5470950"/>
            <a:ext cx="2071800" cy="39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1800">
                <a:latin typeface="Muli"/>
                <a:ea typeface="Muli"/>
                <a:cs typeface="Muli"/>
                <a:sym typeface="Muli"/>
              </a:rPr>
              <a:t>So What?</a:t>
            </a:r>
            <a:endParaRPr sz="1800">
              <a:latin typeface="Muli"/>
              <a:ea typeface="Muli"/>
              <a:cs typeface="Muli"/>
              <a:sym typeface="Muli"/>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4" name="Shape 2174"/>
        <p:cNvGrpSpPr/>
        <p:nvPr/>
      </p:nvGrpSpPr>
      <p:grpSpPr>
        <a:xfrm>
          <a:off x="0" y="0"/>
          <a:ext cx="0" cy="0"/>
          <a:chOff x="0" y="0"/>
          <a:chExt cx="0" cy="0"/>
        </a:xfrm>
      </p:grpSpPr>
      <p:sp>
        <p:nvSpPr>
          <p:cNvPr id="2175" name="Google Shape;2175;p219"/>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176" name="Google Shape;2176;p219"/>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Other ways of analysing </a:t>
            </a:r>
            <a:r>
              <a:rPr lang="en-US"/>
              <a:t>qualitative data - Word Clouds</a:t>
            </a:r>
            <a:endParaRPr/>
          </a:p>
        </p:txBody>
      </p:sp>
      <p:pic>
        <p:nvPicPr>
          <p:cNvPr id="2177" name="Google Shape;2177;p219"/>
          <p:cNvPicPr preferRelativeResize="0"/>
          <p:nvPr/>
        </p:nvPicPr>
        <p:blipFill>
          <a:blip r:embed="rId3">
            <a:alphaModFix/>
          </a:blip>
          <a:stretch>
            <a:fillRect/>
          </a:stretch>
        </p:blipFill>
        <p:spPr>
          <a:xfrm>
            <a:off x="1972188" y="1226775"/>
            <a:ext cx="8247624" cy="4732050"/>
          </a:xfrm>
          <a:prstGeom prst="rect">
            <a:avLst/>
          </a:prstGeom>
          <a:noFill/>
          <a:ln>
            <a:noFill/>
          </a:ln>
        </p:spPr>
      </p:pic>
      <p:sp>
        <p:nvSpPr>
          <p:cNvPr id="2178" name="Google Shape;2178;p219"/>
          <p:cNvSpPr txBox="1"/>
          <p:nvPr/>
        </p:nvSpPr>
        <p:spPr>
          <a:xfrm>
            <a:off x="685800" y="1305975"/>
            <a:ext cx="7579200" cy="4617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US" sz="1800">
                <a:latin typeface="Muli"/>
                <a:ea typeface="Muli"/>
                <a:cs typeface="Muli"/>
                <a:sym typeface="Muli"/>
              </a:rPr>
              <a:t>Is there anything else you would like to tell us about the slogans?</a:t>
            </a:r>
            <a:endParaRPr sz="1800">
              <a:latin typeface="Muli"/>
              <a:ea typeface="Muli"/>
              <a:cs typeface="Muli"/>
              <a:sym typeface="Muli"/>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2" name="Shape 2182"/>
        <p:cNvGrpSpPr/>
        <p:nvPr/>
      </p:nvGrpSpPr>
      <p:grpSpPr>
        <a:xfrm>
          <a:off x="0" y="0"/>
          <a:ext cx="0" cy="0"/>
          <a:chOff x="0" y="0"/>
          <a:chExt cx="0" cy="0"/>
        </a:xfrm>
      </p:grpSpPr>
      <p:sp>
        <p:nvSpPr>
          <p:cNvPr id="2183" name="Google Shape;2183;p22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184" name="Google Shape;2184;p220"/>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Other ways of analysing qualitative data - Direct Quotes</a:t>
            </a:r>
            <a:endParaRPr/>
          </a:p>
        </p:txBody>
      </p:sp>
      <p:sp>
        <p:nvSpPr>
          <p:cNvPr id="2185" name="Google Shape;2185;p220"/>
          <p:cNvSpPr txBox="1"/>
          <p:nvPr/>
        </p:nvSpPr>
        <p:spPr>
          <a:xfrm>
            <a:off x="685800" y="1305975"/>
            <a:ext cx="10845900" cy="4587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US" sz="1800">
                <a:latin typeface="Muli"/>
                <a:ea typeface="Muli"/>
                <a:cs typeface="Muli"/>
                <a:sym typeface="Muli"/>
              </a:rPr>
              <a:t>Qualitative data is rich and includes respondent’s feelings, emotions, thoughts, and ideas. Apart from analyzing the data and drawing out actionable insights, we can also find direct quotes that are powerful, impactful, and emotional. </a:t>
            </a:r>
            <a:br>
              <a:rPr lang="en-US" sz="1800">
                <a:latin typeface="Muli"/>
                <a:ea typeface="Muli"/>
                <a:cs typeface="Muli"/>
                <a:sym typeface="Muli"/>
              </a:rPr>
            </a:br>
            <a:endParaRPr sz="1800">
              <a:latin typeface="Muli"/>
              <a:ea typeface="Muli"/>
              <a:cs typeface="Muli"/>
              <a:sym typeface="Muli"/>
            </a:endParaRPr>
          </a:p>
          <a:p>
            <a:pPr indent="0" lvl="0" marL="0" rtl="0" algn="l">
              <a:spcBef>
                <a:spcPts val="0"/>
              </a:spcBef>
              <a:spcAft>
                <a:spcPts val="0"/>
              </a:spcAft>
              <a:buNone/>
            </a:pPr>
            <a:r>
              <a:rPr lang="en-US" sz="1800">
                <a:latin typeface="Muli"/>
                <a:ea typeface="Muli"/>
                <a:cs typeface="Muli"/>
                <a:sym typeface="Muli"/>
              </a:rPr>
              <a:t>These quotes can be used as support for a certain conclusion, or to evoke emotion in someone you are presenting your research findings too.</a:t>
            </a:r>
            <a:endParaRPr sz="1800">
              <a:latin typeface="Muli"/>
              <a:ea typeface="Muli"/>
              <a:cs typeface="Muli"/>
              <a:sym typeface="Muli"/>
            </a:endParaRPr>
          </a:p>
          <a:p>
            <a:pPr indent="0" lvl="0" marL="0" rtl="0" algn="l">
              <a:spcBef>
                <a:spcPts val="0"/>
              </a:spcBef>
              <a:spcAft>
                <a:spcPts val="0"/>
              </a:spcAft>
              <a:buNone/>
            </a:pPr>
            <a:r>
              <a:t/>
            </a:r>
            <a:endParaRPr sz="1800">
              <a:latin typeface="Muli"/>
              <a:ea typeface="Muli"/>
              <a:cs typeface="Muli"/>
              <a:sym typeface="Muli"/>
            </a:endParaRPr>
          </a:p>
          <a:p>
            <a:pPr indent="0" lvl="0" marL="0" rtl="0" algn="ctr">
              <a:spcBef>
                <a:spcPts val="0"/>
              </a:spcBef>
              <a:spcAft>
                <a:spcPts val="0"/>
              </a:spcAft>
              <a:buNone/>
            </a:pPr>
            <a:r>
              <a:rPr b="1" i="1" lang="en-US" sz="4000">
                <a:latin typeface="Muli"/>
                <a:ea typeface="Muli"/>
                <a:cs typeface="Muli"/>
                <a:sym typeface="Muli"/>
              </a:rPr>
              <a:t>"</a:t>
            </a:r>
            <a:r>
              <a:rPr b="1" i="1" lang="en-US" sz="4000">
                <a:latin typeface="Muli"/>
                <a:ea typeface="Muli"/>
                <a:cs typeface="Muli"/>
                <a:sym typeface="Muli"/>
              </a:rPr>
              <a:t> I hope and wish all of us would take water preservation seriously. It is essential for us, the flora and fauna. It is life itself”</a:t>
            </a:r>
            <a:endParaRPr b="1" i="1" sz="4000">
              <a:latin typeface="Muli"/>
              <a:ea typeface="Muli"/>
              <a:cs typeface="Muli"/>
              <a:sym typeface="Muli"/>
            </a:endParaRPr>
          </a:p>
          <a:p>
            <a:pPr indent="-482600" lvl="0" marL="457200" rtl="0" algn="ctr">
              <a:spcBef>
                <a:spcPts val="0"/>
              </a:spcBef>
              <a:spcAft>
                <a:spcPts val="0"/>
              </a:spcAft>
              <a:buSzPts val="4000"/>
              <a:buFont typeface="Muli"/>
              <a:buChar char="-"/>
            </a:pPr>
            <a:r>
              <a:rPr b="1" i="1" lang="en-US" sz="3500">
                <a:latin typeface="Muli"/>
                <a:ea typeface="Muli"/>
                <a:cs typeface="Muli"/>
                <a:sym typeface="Muli"/>
              </a:rPr>
              <a:t>Male, 50-60, Metolong</a:t>
            </a:r>
            <a:r>
              <a:rPr b="1" i="1" lang="en-US" sz="4000">
                <a:latin typeface="Muli"/>
                <a:ea typeface="Muli"/>
                <a:cs typeface="Muli"/>
                <a:sym typeface="Muli"/>
              </a:rPr>
              <a:t> </a:t>
            </a:r>
            <a:endParaRPr b="1" i="1" sz="4000">
              <a:latin typeface="Muli"/>
              <a:ea typeface="Muli"/>
              <a:cs typeface="Muli"/>
              <a:sym typeface="Muli"/>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9" name="Shape 2189"/>
        <p:cNvGrpSpPr/>
        <p:nvPr/>
      </p:nvGrpSpPr>
      <p:grpSpPr>
        <a:xfrm>
          <a:off x="0" y="0"/>
          <a:ext cx="0" cy="0"/>
          <a:chOff x="0" y="0"/>
          <a:chExt cx="0" cy="0"/>
        </a:xfrm>
      </p:grpSpPr>
      <p:pic>
        <p:nvPicPr>
          <p:cNvPr descr="A body of water with mountains in the background&#10;&#10;Description automatically generated with medium confidence" id="2190" name="Google Shape;2190;p221"/>
          <p:cNvPicPr preferRelativeResize="0"/>
          <p:nvPr>
            <p:ph idx="2" type="pic"/>
          </p:nvPr>
        </p:nvPicPr>
        <p:blipFill rotWithShape="1">
          <a:blip r:embed="rId3">
            <a:alphaModFix/>
          </a:blip>
          <a:srcRect b="0" l="0" r="0" t="0"/>
          <a:stretch/>
        </p:blipFill>
        <p:spPr>
          <a:xfrm>
            <a:off x="0" y="0"/>
            <a:ext cx="12189450" cy="5980181"/>
          </a:xfrm>
          <a:prstGeom prst="rect">
            <a:avLst/>
          </a:prstGeom>
          <a:noFill/>
          <a:ln>
            <a:noFill/>
          </a:ln>
        </p:spPr>
      </p:pic>
      <p:sp>
        <p:nvSpPr>
          <p:cNvPr id="2191" name="Google Shape;2191;p221"/>
          <p:cNvSpPr txBox="1"/>
          <p:nvPr>
            <p:ph type="ctrTitle"/>
          </p:nvPr>
        </p:nvSpPr>
        <p:spPr>
          <a:xfrm>
            <a:off x="388775" y="2063175"/>
            <a:ext cx="10505400" cy="24936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Clr>
                <a:schemeClr val="dk1"/>
              </a:buClr>
              <a:buSzPts val="1500"/>
              <a:buFont typeface="Arial"/>
              <a:buNone/>
            </a:pPr>
            <a:r>
              <a:rPr lang="en-US"/>
              <a:t>Iterating On Messages</a:t>
            </a:r>
            <a:endParaRPr/>
          </a:p>
          <a:p>
            <a:pPr indent="0" lvl="0" marL="0" rtl="0" algn="l">
              <a:spcBef>
                <a:spcPts val="0"/>
              </a:spcBef>
              <a:spcAft>
                <a:spcPts val="0"/>
              </a:spcAft>
              <a:buClr>
                <a:schemeClr val="dk1"/>
              </a:buClr>
              <a:buSzPts val="1500"/>
              <a:buFont typeface="Arial"/>
              <a:buNone/>
            </a:pPr>
            <a:r>
              <a:t/>
            </a:r>
            <a:endParaRPr/>
          </a:p>
          <a:p>
            <a:pPr indent="0" lvl="0" marL="0" rtl="0" algn="l">
              <a:lnSpc>
                <a:spcPct val="90000"/>
              </a:lnSpc>
              <a:spcBef>
                <a:spcPts val="0"/>
              </a:spcBef>
              <a:spcAft>
                <a:spcPts val="0"/>
              </a:spcAft>
              <a:buClr>
                <a:schemeClr val="lt1"/>
              </a:buClr>
              <a:buSzPts val="6000"/>
              <a:buFont typeface="Arial"/>
              <a:buNone/>
            </a:pPr>
            <a:r>
              <a:t/>
            </a:r>
            <a:endParaRPr/>
          </a:p>
        </p:txBody>
      </p:sp>
      <p:sp>
        <p:nvSpPr>
          <p:cNvPr id="2192" name="Google Shape;2192;p221"/>
          <p:cNvSpPr txBox="1"/>
          <p:nvPr>
            <p:ph idx="1" type="subTitle"/>
          </p:nvPr>
        </p:nvSpPr>
        <p:spPr>
          <a:xfrm>
            <a:off x="110112" y="3093095"/>
            <a:ext cx="8533500" cy="291000"/>
          </a:xfrm>
          <a:prstGeom prst="rect">
            <a:avLst/>
          </a:prstGeom>
          <a:noFill/>
          <a:ln>
            <a:noFill/>
          </a:ln>
        </p:spPr>
        <p:txBody>
          <a:bodyPr anchorCtr="0" anchor="t" bIns="0" lIns="0" spcFirstLastPara="1" rIns="0" wrap="square" tIns="0">
            <a:spAutoFit/>
          </a:bodyPr>
          <a:lstStyle/>
          <a:p>
            <a:pPr indent="-76200" lvl="0" marL="215900" rtl="0" algn="l">
              <a:lnSpc>
                <a:spcPct val="90000"/>
              </a:lnSpc>
              <a:spcBef>
                <a:spcPts val="0"/>
              </a:spcBef>
              <a:spcAft>
                <a:spcPts val="0"/>
              </a:spcAft>
              <a:buClr>
                <a:schemeClr val="lt1"/>
              </a:buClr>
              <a:buSzPts val="2100"/>
              <a:buNone/>
            </a:pPr>
            <a:r>
              <a:rPr lang="en-US"/>
              <a:t>How do we translate </a:t>
            </a:r>
            <a:r>
              <a:rPr i="1" lang="en-US"/>
              <a:t>insights</a:t>
            </a:r>
            <a:r>
              <a:rPr lang="en-US"/>
              <a:t> to </a:t>
            </a:r>
            <a:r>
              <a:rPr i="1" lang="en-US"/>
              <a:t>revisions</a:t>
            </a:r>
            <a:r>
              <a:rPr lang="en-US"/>
              <a:t> of messages?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6" name="Shape 2196"/>
        <p:cNvGrpSpPr/>
        <p:nvPr/>
      </p:nvGrpSpPr>
      <p:grpSpPr>
        <a:xfrm>
          <a:off x="0" y="0"/>
          <a:ext cx="0" cy="0"/>
          <a:chOff x="0" y="0"/>
          <a:chExt cx="0" cy="0"/>
        </a:xfrm>
      </p:grpSpPr>
      <p:sp>
        <p:nvSpPr>
          <p:cNvPr id="2197" name="Google Shape;2197;p222"/>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198" name="Google Shape;2198;p222"/>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Prioritizing Messages</a:t>
            </a:r>
            <a:endParaRPr/>
          </a:p>
          <a:p>
            <a:pPr indent="0" lvl="0" marL="0" rtl="0" algn="l">
              <a:spcBef>
                <a:spcPts val="0"/>
              </a:spcBef>
              <a:spcAft>
                <a:spcPts val="0"/>
              </a:spcAft>
              <a:buNone/>
            </a:pPr>
            <a:r>
              <a:t/>
            </a:r>
            <a:endParaRPr/>
          </a:p>
        </p:txBody>
      </p:sp>
      <p:sp>
        <p:nvSpPr>
          <p:cNvPr id="2199" name="Google Shape;2199;p222"/>
          <p:cNvSpPr txBox="1"/>
          <p:nvPr/>
        </p:nvSpPr>
        <p:spPr>
          <a:xfrm>
            <a:off x="709875" y="1343700"/>
            <a:ext cx="10720200" cy="322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US" sz="1800">
                <a:latin typeface="Muli"/>
                <a:ea typeface="Muli"/>
                <a:cs typeface="Muli"/>
                <a:sym typeface="Muli"/>
              </a:rPr>
              <a:t>Which messages did </a:t>
            </a:r>
            <a:r>
              <a:rPr b="1" lang="en-US" sz="1800">
                <a:latin typeface="Muli"/>
                <a:ea typeface="Muli"/>
                <a:cs typeface="Muli"/>
                <a:sym typeface="Muli"/>
              </a:rPr>
              <a:t>participants prefer</a:t>
            </a:r>
            <a:r>
              <a:rPr lang="en-US" sz="1800">
                <a:latin typeface="Muli"/>
                <a:ea typeface="Muli"/>
                <a:cs typeface="Muli"/>
                <a:sym typeface="Muli"/>
              </a:rPr>
              <a:t>? Why?</a:t>
            </a:r>
            <a:endParaRPr sz="1800">
              <a:latin typeface="Muli"/>
              <a:ea typeface="Muli"/>
              <a:cs typeface="Muli"/>
              <a:sym typeface="Muli"/>
            </a:endParaRPr>
          </a:p>
          <a:p>
            <a:pPr indent="0" lvl="0" marL="0" rtl="0" algn="l">
              <a:spcBef>
                <a:spcPts val="0"/>
              </a:spcBef>
              <a:spcAft>
                <a:spcPts val="0"/>
              </a:spcAft>
              <a:buNone/>
            </a:pPr>
            <a:r>
              <a:rPr lang="en-US" sz="1800">
                <a:latin typeface="Muli"/>
                <a:ea typeface="Muli"/>
                <a:cs typeface="Muli"/>
                <a:sym typeface="Muli"/>
              </a:rPr>
              <a:t>How did participants </a:t>
            </a:r>
            <a:r>
              <a:rPr b="1" lang="en-US" sz="1800">
                <a:latin typeface="Muli"/>
                <a:ea typeface="Muli"/>
                <a:cs typeface="Muli"/>
                <a:sym typeface="Muli"/>
              </a:rPr>
              <a:t>engage with your message</a:t>
            </a:r>
            <a:r>
              <a:rPr lang="en-US" sz="1800">
                <a:latin typeface="Muli"/>
                <a:ea typeface="Muli"/>
                <a:cs typeface="Muli"/>
                <a:sym typeface="Muli"/>
              </a:rPr>
              <a:t>? Is it the way you intended?</a:t>
            </a:r>
            <a:endParaRPr sz="1800">
              <a:latin typeface="Muli"/>
              <a:ea typeface="Muli"/>
              <a:cs typeface="Muli"/>
              <a:sym typeface="Muli"/>
            </a:endParaRPr>
          </a:p>
          <a:p>
            <a:pPr indent="0" lvl="0" marL="0" rtl="0" algn="l">
              <a:spcBef>
                <a:spcPts val="0"/>
              </a:spcBef>
              <a:spcAft>
                <a:spcPts val="0"/>
              </a:spcAft>
              <a:buNone/>
            </a:pPr>
            <a:r>
              <a:rPr lang="en-US" sz="1800">
                <a:latin typeface="Muli"/>
                <a:ea typeface="Muli"/>
                <a:cs typeface="Muli"/>
                <a:sym typeface="Muli"/>
              </a:rPr>
              <a:t>Which messages are most strategically </a:t>
            </a:r>
            <a:r>
              <a:rPr b="1" lang="en-US" sz="1800">
                <a:latin typeface="Muli"/>
                <a:ea typeface="Muli"/>
                <a:cs typeface="Muli"/>
                <a:sym typeface="Muli"/>
              </a:rPr>
              <a:t>aligned to your objectives</a:t>
            </a:r>
            <a:r>
              <a:rPr lang="en-US" sz="1800">
                <a:latin typeface="Muli"/>
                <a:ea typeface="Muli"/>
                <a:cs typeface="Muli"/>
                <a:sym typeface="Muli"/>
              </a:rPr>
              <a:t>?</a:t>
            </a:r>
            <a:endParaRPr sz="1800">
              <a:latin typeface="Muli"/>
              <a:ea typeface="Muli"/>
              <a:cs typeface="Muli"/>
              <a:sym typeface="Muli"/>
            </a:endParaRPr>
          </a:p>
          <a:p>
            <a:pPr indent="0" lvl="0" marL="0" rtl="0" algn="l">
              <a:spcBef>
                <a:spcPts val="0"/>
              </a:spcBef>
              <a:spcAft>
                <a:spcPts val="0"/>
              </a:spcAft>
              <a:buNone/>
            </a:pPr>
            <a:r>
              <a:rPr lang="en-US" sz="1800">
                <a:latin typeface="Muli"/>
                <a:ea typeface="Muli"/>
                <a:cs typeface="Muli"/>
                <a:sym typeface="Muli"/>
              </a:rPr>
              <a:t>Which messages are most </a:t>
            </a:r>
            <a:r>
              <a:rPr b="1" lang="en-US" sz="1800">
                <a:latin typeface="Muli"/>
                <a:ea typeface="Muli"/>
                <a:cs typeface="Muli"/>
                <a:sym typeface="Muli"/>
              </a:rPr>
              <a:t>relevant</a:t>
            </a:r>
            <a:r>
              <a:rPr lang="en-US" sz="1800">
                <a:latin typeface="Muli"/>
                <a:ea typeface="Muli"/>
                <a:cs typeface="Muli"/>
                <a:sym typeface="Muli"/>
              </a:rPr>
              <a:t> for your audience?</a:t>
            </a:r>
            <a:endParaRPr sz="1800">
              <a:latin typeface="Muli"/>
              <a:ea typeface="Muli"/>
              <a:cs typeface="Muli"/>
              <a:sym typeface="Muli"/>
            </a:endParaRPr>
          </a:p>
          <a:p>
            <a:pPr indent="0" lvl="0" marL="0" rtl="0" algn="l">
              <a:spcBef>
                <a:spcPts val="0"/>
              </a:spcBef>
              <a:spcAft>
                <a:spcPts val="0"/>
              </a:spcAft>
              <a:buNone/>
            </a:pPr>
            <a:r>
              <a:rPr lang="en-US" sz="1800">
                <a:latin typeface="Muli"/>
                <a:ea typeface="Muli"/>
                <a:cs typeface="Muli"/>
                <a:sym typeface="Muli"/>
              </a:rPr>
              <a:t>Which messages were the </a:t>
            </a:r>
            <a:r>
              <a:rPr b="1" lang="en-US" sz="1800">
                <a:latin typeface="Muli"/>
                <a:ea typeface="Muli"/>
                <a:cs typeface="Muli"/>
                <a:sym typeface="Muli"/>
              </a:rPr>
              <a:t>clearest and simplest</a:t>
            </a:r>
            <a:r>
              <a:rPr lang="en-US" sz="1800">
                <a:latin typeface="Muli"/>
                <a:ea typeface="Muli"/>
                <a:cs typeface="Muli"/>
                <a:sym typeface="Muli"/>
              </a:rPr>
              <a:t>?</a:t>
            </a:r>
            <a:endParaRPr sz="1800">
              <a:latin typeface="Muli"/>
              <a:ea typeface="Muli"/>
              <a:cs typeface="Muli"/>
              <a:sym typeface="Muli"/>
            </a:endParaRPr>
          </a:p>
          <a:p>
            <a:pPr indent="0" lvl="0" marL="0" rtl="0" algn="l">
              <a:spcBef>
                <a:spcPts val="0"/>
              </a:spcBef>
              <a:spcAft>
                <a:spcPts val="0"/>
              </a:spcAft>
              <a:buNone/>
            </a:pPr>
            <a:r>
              <a:t/>
            </a:r>
            <a:endParaRPr sz="1800">
              <a:latin typeface="Muli"/>
              <a:ea typeface="Muli"/>
              <a:cs typeface="Muli"/>
              <a:sym typeface="Muli"/>
            </a:endParaRPr>
          </a:p>
          <a:p>
            <a:pPr indent="0" lvl="0" marL="0" rtl="0" algn="l">
              <a:spcBef>
                <a:spcPts val="0"/>
              </a:spcBef>
              <a:spcAft>
                <a:spcPts val="0"/>
              </a:spcAft>
              <a:buNone/>
            </a:pPr>
            <a:r>
              <a:t/>
            </a:r>
            <a:endParaRPr sz="1800">
              <a:latin typeface="Muli"/>
              <a:ea typeface="Muli"/>
              <a:cs typeface="Muli"/>
              <a:sym typeface="Muli"/>
            </a:endParaRPr>
          </a:p>
          <a:p>
            <a:pPr indent="0" lvl="0" marL="0" rtl="0" algn="l">
              <a:spcBef>
                <a:spcPts val="0"/>
              </a:spcBef>
              <a:spcAft>
                <a:spcPts val="0"/>
              </a:spcAft>
              <a:buNone/>
            </a:pPr>
            <a:r>
              <a:t/>
            </a:r>
            <a:endParaRPr sz="1800">
              <a:latin typeface="Muli"/>
              <a:ea typeface="Muli"/>
              <a:cs typeface="Muli"/>
              <a:sym typeface="Muli"/>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3" name="Shape 2203"/>
        <p:cNvGrpSpPr/>
        <p:nvPr/>
      </p:nvGrpSpPr>
      <p:grpSpPr>
        <a:xfrm>
          <a:off x="0" y="0"/>
          <a:ext cx="0" cy="0"/>
          <a:chOff x="0" y="0"/>
          <a:chExt cx="0" cy="0"/>
        </a:xfrm>
      </p:grpSpPr>
      <p:sp>
        <p:nvSpPr>
          <p:cNvPr id="2204" name="Google Shape;2204;p223"/>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205" name="Google Shape;2205;p223"/>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Revising Messages</a:t>
            </a:r>
            <a:endParaRPr/>
          </a:p>
          <a:p>
            <a:pPr indent="0" lvl="0" marL="0" rtl="0" algn="l">
              <a:spcBef>
                <a:spcPts val="0"/>
              </a:spcBef>
              <a:spcAft>
                <a:spcPts val="0"/>
              </a:spcAft>
              <a:buNone/>
            </a:pPr>
            <a:r>
              <a:t/>
            </a:r>
            <a:endParaRPr/>
          </a:p>
        </p:txBody>
      </p:sp>
      <p:sp>
        <p:nvSpPr>
          <p:cNvPr id="2206" name="Google Shape;2206;p223"/>
          <p:cNvSpPr txBox="1"/>
          <p:nvPr/>
        </p:nvSpPr>
        <p:spPr>
          <a:xfrm>
            <a:off x="709875" y="1343700"/>
            <a:ext cx="10720200" cy="3228300"/>
          </a:xfrm>
          <a:prstGeom prst="rect">
            <a:avLst/>
          </a:prstGeom>
          <a:noFill/>
          <a:ln>
            <a:noFill/>
          </a:ln>
        </p:spPr>
        <p:txBody>
          <a:bodyPr anchorCtr="0" anchor="t" bIns="91425" lIns="91425" spcFirstLastPara="1" rIns="91425" wrap="square" tIns="91425">
            <a:noAutofit/>
          </a:bodyPr>
          <a:lstStyle/>
          <a:p>
            <a:pPr indent="-342900" lvl="0" marL="457200" rtl="0" algn="l">
              <a:spcBef>
                <a:spcPts val="0"/>
              </a:spcBef>
              <a:spcAft>
                <a:spcPts val="0"/>
              </a:spcAft>
              <a:buSzPts val="1800"/>
              <a:buChar char="●"/>
            </a:pPr>
            <a:r>
              <a:rPr lang="en-US" sz="1800">
                <a:latin typeface="Muli"/>
                <a:ea typeface="Muli"/>
                <a:cs typeface="Muli"/>
                <a:sym typeface="Muli"/>
              </a:rPr>
              <a:t>Can the messages more closely </a:t>
            </a:r>
            <a:r>
              <a:rPr b="1" lang="en-US" sz="1800">
                <a:latin typeface="Muli"/>
                <a:ea typeface="Muli"/>
                <a:cs typeface="Muli"/>
                <a:sym typeface="Muli"/>
              </a:rPr>
              <a:t>align with your objectives</a:t>
            </a:r>
            <a:r>
              <a:rPr lang="en-US" sz="1800">
                <a:latin typeface="Muli"/>
                <a:ea typeface="Muli"/>
                <a:cs typeface="Muli"/>
                <a:sym typeface="Muli"/>
              </a:rPr>
              <a:t>? </a:t>
            </a:r>
            <a:endParaRPr sz="1800">
              <a:latin typeface="Muli"/>
              <a:ea typeface="Muli"/>
              <a:cs typeface="Muli"/>
              <a:sym typeface="Muli"/>
            </a:endParaRPr>
          </a:p>
          <a:p>
            <a:pPr indent="-342900" lvl="0" marL="457200" rtl="0" algn="l">
              <a:spcBef>
                <a:spcPts val="0"/>
              </a:spcBef>
              <a:spcAft>
                <a:spcPts val="0"/>
              </a:spcAft>
              <a:buSzPts val="1800"/>
              <a:buChar char="●"/>
            </a:pPr>
            <a:r>
              <a:rPr lang="en-US" sz="1800">
                <a:latin typeface="Muli"/>
                <a:ea typeface="Muli"/>
                <a:cs typeface="Muli"/>
                <a:sym typeface="Muli"/>
              </a:rPr>
              <a:t>Can your messages be made </a:t>
            </a:r>
            <a:r>
              <a:rPr b="1" lang="en-US" sz="1800">
                <a:latin typeface="Muli"/>
                <a:ea typeface="Muli"/>
                <a:cs typeface="Muli"/>
                <a:sym typeface="Muli"/>
              </a:rPr>
              <a:t>simpler and clearer</a:t>
            </a:r>
            <a:r>
              <a:rPr lang="en-US" sz="1800">
                <a:latin typeface="Muli"/>
                <a:ea typeface="Muli"/>
                <a:cs typeface="Muli"/>
                <a:sym typeface="Muli"/>
              </a:rPr>
              <a:t>? </a:t>
            </a:r>
            <a:endParaRPr sz="1800">
              <a:latin typeface="Muli"/>
              <a:ea typeface="Muli"/>
              <a:cs typeface="Muli"/>
              <a:sym typeface="Muli"/>
            </a:endParaRPr>
          </a:p>
          <a:p>
            <a:pPr indent="-342900" lvl="0" marL="457200" rtl="0" algn="l">
              <a:spcBef>
                <a:spcPts val="0"/>
              </a:spcBef>
              <a:spcAft>
                <a:spcPts val="0"/>
              </a:spcAft>
              <a:buSzPts val="1800"/>
              <a:buChar char="●"/>
            </a:pPr>
            <a:r>
              <a:rPr lang="en-US" sz="1800">
                <a:latin typeface="Muli"/>
                <a:ea typeface="Muli"/>
                <a:cs typeface="Muli"/>
                <a:sym typeface="Muli"/>
              </a:rPr>
              <a:t>Can the </a:t>
            </a:r>
            <a:r>
              <a:rPr b="1" lang="en-US" sz="1800">
                <a:latin typeface="Muli"/>
                <a:ea typeface="Muli"/>
                <a:cs typeface="Muli"/>
                <a:sym typeface="Muli"/>
              </a:rPr>
              <a:t>call to action</a:t>
            </a:r>
            <a:r>
              <a:rPr lang="en-US" sz="1800">
                <a:latin typeface="Muli"/>
                <a:ea typeface="Muli"/>
                <a:cs typeface="Muli"/>
                <a:sym typeface="Muli"/>
              </a:rPr>
              <a:t> be better?</a:t>
            </a:r>
            <a:endParaRPr sz="1800">
              <a:latin typeface="Muli"/>
              <a:ea typeface="Muli"/>
              <a:cs typeface="Muli"/>
              <a:sym typeface="Muli"/>
            </a:endParaRPr>
          </a:p>
          <a:p>
            <a:pPr indent="-342900" lvl="0" marL="457200" rtl="0" algn="l">
              <a:spcBef>
                <a:spcPts val="0"/>
              </a:spcBef>
              <a:spcAft>
                <a:spcPts val="0"/>
              </a:spcAft>
              <a:buSzPts val="1800"/>
              <a:buChar char="●"/>
            </a:pPr>
            <a:r>
              <a:rPr lang="en-US" sz="1800">
                <a:latin typeface="Muli"/>
                <a:ea typeface="Muli"/>
                <a:cs typeface="Muli"/>
                <a:sym typeface="Muli"/>
              </a:rPr>
              <a:t>Were there any </a:t>
            </a:r>
            <a:r>
              <a:rPr b="1" lang="en-US" sz="1800">
                <a:latin typeface="Muli"/>
                <a:ea typeface="Muli"/>
                <a:cs typeface="Muli"/>
                <a:sym typeface="Muli"/>
              </a:rPr>
              <a:t>misunderstandings</a:t>
            </a:r>
            <a:r>
              <a:rPr lang="en-US" sz="1800">
                <a:latin typeface="Muli"/>
                <a:ea typeface="Muli"/>
                <a:cs typeface="Muli"/>
                <a:sym typeface="Muli"/>
              </a:rPr>
              <a:t> from your messages?</a:t>
            </a:r>
            <a:endParaRPr sz="1800">
              <a:latin typeface="Muli"/>
              <a:ea typeface="Muli"/>
              <a:cs typeface="Muli"/>
              <a:sym typeface="Muli"/>
            </a:endParaRPr>
          </a:p>
          <a:p>
            <a:pPr indent="-342900" lvl="0" marL="457200" rtl="0" algn="l">
              <a:spcBef>
                <a:spcPts val="0"/>
              </a:spcBef>
              <a:spcAft>
                <a:spcPts val="0"/>
              </a:spcAft>
              <a:buSzPts val="1800"/>
              <a:buFont typeface="Muli"/>
              <a:buChar char="●"/>
            </a:pPr>
            <a:r>
              <a:rPr lang="en-US" sz="1800">
                <a:latin typeface="Muli"/>
                <a:ea typeface="Muli"/>
                <a:cs typeface="Muli"/>
                <a:sym typeface="Muli"/>
              </a:rPr>
              <a:t>Does your message convey the desired </a:t>
            </a:r>
            <a:r>
              <a:rPr b="1" lang="en-US" sz="1800">
                <a:latin typeface="Muli"/>
                <a:ea typeface="Muli"/>
                <a:cs typeface="Muli"/>
                <a:sym typeface="Muli"/>
              </a:rPr>
              <a:t>emotions</a:t>
            </a:r>
            <a:r>
              <a:rPr lang="en-US" sz="1800">
                <a:latin typeface="Muli"/>
                <a:ea typeface="Muli"/>
                <a:cs typeface="Muli"/>
                <a:sym typeface="Muli"/>
              </a:rPr>
              <a:t>? (e.g. urgency, hope, empowerment etc.)</a:t>
            </a:r>
            <a:endParaRPr sz="1800">
              <a:latin typeface="Muli"/>
              <a:ea typeface="Muli"/>
              <a:cs typeface="Muli"/>
              <a:sym typeface="Muli"/>
            </a:endParaRPr>
          </a:p>
          <a:p>
            <a:pPr indent="0" lvl="0" marL="0" rtl="0" algn="l">
              <a:spcBef>
                <a:spcPts val="0"/>
              </a:spcBef>
              <a:spcAft>
                <a:spcPts val="0"/>
              </a:spcAft>
              <a:buNone/>
            </a:pPr>
            <a:r>
              <a:t/>
            </a:r>
            <a:endParaRPr sz="1800">
              <a:latin typeface="Muli"/>
              <a:ea typeface="Muli"/>
              <a:cs typeface="Muli"/>
              <a:sym typeface="Muli"/>
            </a:endParaRPr>
          </a:p>
          <a:p>
            <a:pPr indent="0" lvl="0" marL="0" rtl="0" algn="l">
              <a:spcBef>
                <a:spcPts val="0"/>
              </a:spcBef>
              <a:spcAft>
                <a:spcPts val="0"/>
              </a:spcAft>
              <a:buNone/>
            </a:pPr>
            <a:r>
              <a:t/>
            </a:r>
            <a:endParaRPr sz="1800">
              <a:latin typeface="Muli"/>
              <a:ea typeface="Muli"/>
              <a:cs typeface="Muli"/>
              <a:sym typeface="Muli"/>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0" name="Shape 2210"/>
        <p:cNvGrpSpPr/>
        <p:nvPr/>
      </p:nvGrpSpPr>
      <p:grpSpPr>
        <a:xfrm>
          <a:off x="0" y="0"/>
          <a:ext cx="0" cy="0"/>
          <a:chOff x="0" y="0"/>
          <a:chExt cx="0" cy="0"/>
        </a:xfrm>
      </p:grpSpPr>
      <p:sp>
        <p:nvSpPr>
          <p:cNvPr id="2211" name="Google Shape;2211;p224"/>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2212" name="Google Shape;2212;p224"/>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Test, Test, and Test Again</a:t>
            </a:r>
            <a:endParaRPr/>
          </a:p>
          <a:p>
            <a:pPr indent="0" lvl="0" marL="0" rtl="0" algn="l">
              <a:spcBef>
                <a:spcPts val="0"/>
              </a:spcBef>
              <a:spcAft>
                <a:spcPts val="0"/>
              </a:spcAft>
              <a:buNone/>
            </a:pPr>
            <a:r>
              <a:t/>
            </a:r>
            <a:endParaRPr/>
          </a:p>
        </p:txBody>
      </p:sp>
      <p:sp>
        <p:nvSpPr>
          <p:cNvPr id="2213" name="Google Shape;2213;p224"/>
          <p:cNvSpPr txBox="1"/>
          <p:nvPr/>
        </p:nvSpPr>
        <p:spPr>
          <a:xfrm>
            <a:off x="709875" y="1343700"/>
            <a:ext cx="10720200" cy="3228300"/>
          </a:xfrm>
          <a:prstGeom prst="rect">
            <a:avLst/>
          </a:prstGeom>
          <a:noFill/>
          <a:ln>
            <a:noFill/>
          </a:ln>
        </p:spPr>
        <p:txBody>
          <a:bodyPr anchorCtr="0" anchor="t" bIns="91425" lIns="91425" spcFirstLastPara="1" rIns="91425" wrap="square" tIns="91425">
            <a:noAutofit/>
          </a:bodyPr>
          <a:lstStyle/>
          <a:p>
            <a:pPr indent="-342900" lvl="0" marL="457200" rtl="0" algn="l">
              <a:spcBef>
                <a:spcPts val="0"/>
              </a:spcBef>
              <a:spcAft>
                <a:spcPts val="0"/>
              </a:spcAft>
              <a:buSzPts val="1800"/>
              <a:buFont typeface="Muli"/>
              <a:buChar char="●"/>
            </a:pPr>
            <a:r>
              <a:rPr lang="en-US" sz="1800">
                <a:latin typeface="Muli"/>
                <a:ea typeface="Muli"/>
                <a:cs typeface="Muli"/>
                <a:sym typeface="Muli"/>
              </a:rPr>
              <a:t>Audience </a:t>
            </a:r>
            <a:r>
              <a:rPr b="1" lang="en-US" sz="1800">
                <a:latin typeface="Muli"/>
                <a:ea typeface="Muli"/>
                <a:cs typeface="Muli"/>
                <a:sym typeface="Muli"/>
              </a:rPr>
              <a:t>preferences evolve</a:t>
            </a:r>
            <a:r>
              <a:rPr lang="en-US" sz="1800">
                <a:latin typeface="Muli"/>
                <a:ea typeface="Muli"/>
                <a:cs typeface="Muli"/>
                <a:sym typeface="Muli"/>
              </a:rPr>
              <a:t>.</a:t>
            </a:r>
            <a:endParaRPr sz="1800">
              <a:latin typeface="Muli"/>
              <a:ea typeface="Muli"/>
              <a:cs typeface="Muli"/>
              <a:sym typeface="Muli"/>
            </a:endParaRPr>
          </a:p>
          <a:p>
            <a:pPr indent="-342900" lvl="0" marL="457200" rtl="0" algn="l">
              <a:spcBef>
                <a:spcPts val="0"/>
              </a:spcBef>
              <a:spcAft>
                <a:spcPts val="0"/>
              </a:spcAft>
              <a:buSzPts val="1800"/>
              <a:buFont typeface="Muli"/>
              <a:buChar char="●"/>
            </a:pPr>
            <a:r>
              <a:rPr b="1" lang="en-US" sz="1800">
                <a:latin typeface="Muli"/>
                <a:ea typeface="Muli"/>
                <a:cs typeface="Muli"/>
                <a:sym typeface="Muli"/>
              </a:rPr>
              <a:t>External factors</a:t>
            </a:r>
            <a:r>
              <a:rPr lang="en-US" sz="1800">
                <a:latin typeface="Muli"/>
                <a:ea typeface="Muli"/>
                <a:cs typeface="Muli"/>
                <a:sym typeface="Muli"/>
              </a:rPr>
              <a:t> change, which can affect your intervention.</a:t>
            </a:r>
            <a:endParaRPr sz="1800">
              <a:latin typeface="Muli"/>
              <a:ea typeface="Muli"/>
              <a:cs typeface="Muli"/>
              <a:sym typeface="Muli"/>
            </a:endParaRPr>
          </a:p>
          <a:p>
            <a:pPr indent="-342900" lvl="0" marL="457200" rtl="0" algn="l">
              <a:spcBef>
                <a:spcPts val="0"/>
              </a:spcBef>
              <a:spcAft>
                <a:spcPts val="0"/>
              </a:spcAft>
              <a:buSzPts val="1800"/>
              <a:buFont typeface="Muli"/>
              <a:buChar char="●"/>
            </a:pPr>
            <a:r>
              <a:rPr lang="en-US" sz="1800">
                <a:latin typeface="Muli"/>
                <a:ea typeface="Muli"/>
                <a:cs typeface="Muli"/>
                <a:sym typeface="Muli"/>
              </a:rPr>
              <a:t>Adapt to emerging </a:t>
            </a:r>
            <a:r>
              <a:rPr b="1" lang="en-US" sz="1800">
                <a:latin typeface="Muli"/>
                <a:ea typeface="Muli"/>
                <a:cs typeface="Muli"/>
                <a:sym typeface="Muli"/>
              </a:rPr>
              <a:t>trends.</a:t>
            </a:r>
            <a:endParaRPr b="1" sz="1800">
              <a:latin typeface="Muli"/>
              <a:ea typeface="Muli"/>
              <a:cs typeface="Muli"/>
              <a:sym typeface="Muli"/>
            </a:endParaRPr>
          </a:p>
          <a:p>
            <a:pPr indent="-342900" lvl="0" marL="457200" rtl="0" algn="l">
              <a:spcBef>
                <a:spcPts val="0"/>
              </a:spcBef>
              <a:spcAft>
                <a:spcPts val="0"/>
              </a:spcAft>
              <a:buSzPts val="1800"/>
              <a:buFont typeface="Muli"/>
              <a:buChar char="●"/>
            </a:pPr>
            <a:r>
              <a:rPr lang="en-US" sz="1800">
                <a:latin typeface="Muli"/>
                <a:ea typeface="Muli"/>
                <a:cs typeface="Muli"/>
                <a:sym typeface="Muli"/>
              </a:rPr>
              <a:t>Keep </a:t>
            </a:r>
            <a:r>
              <a:rPr b="1" lang="en-US" sz="1800">
                <a:latin typeface="Muli"/>
                <a:ea typeface="Muli"/>
                <a:cs typeface="Muli"/>
                <a:sym typeface="Muli"/>
              </a:rPr>
              <a:t>iterating</a:t>
            </a:r>
            <a:r>
              <a:rPr lang="en-US" sz="1800">
                <a:latin typeface="Muli"/>
                <a:ea typeface="Muli"/>
                <a:cs typeface="Muli"/>
                <a:sym typeface="Muli"/>
              </a:rPr>
              <a:t> to optimize engagement and effectiveness of calls to action.</a:t>
            </a:r>
            <a:endParaRPr sz="1800">
              <a:latin typeface="Muli"/>
              <a:ea typeface="Muli"/>
              <a:cs typeface="Muli"/>
              <a:sym typeface="Muli"/>
            </a:endParaRPr>
          </a:p>
          <a:p>
            <a:pPr indent="-342900" lvl="0" marL="457200" rtl="0" algn="l">
              <a:spcBef>
                <a:spcPts val="0"/>
              </a:spcBef>
              <a:spcAft>
                <a:spcPts val="0"/>
              </a:spcAft>
              <a:buSzPts val="1800"/>
              <a:buFont typeface="Muli"/>
              <a:buChar char="●"/>
            </a:pPr>
            <a:r>
              <a:rPr lang="en-US" sz="1800">
                <a:latin typeface="Muli"/>
                <a:ea typeface="Muli"/>
                <a:cs typeface="Muli"/>
                <a:sym typeface="Muli"/>
              </a:rPr>
              <a:t>Keep innovating to avoid </a:t>
            </a:r>
            <a:r>
              <a:rPr b="1" lang="en-US" sz="1800">
                <a:latin typeface="Muli"/>
                <a:ea typeface="Muli"/>
                <a:cs typeface="Muli"/>
                <a:sym typeface="Muli"/>
              </a:rPr>
              <a:t>message fatigue</a:t>
            </a:r>
            <a:endParaRPr b="1" sz="1800">
              <a:latin typeface="Muli"/>
              <a:ea typeface="Muli"/>
              <a:cs typeface="Muli"/>
              <a:sym typeface="Muli"/>
            </a:endParaRPr>
          </a:p>
          <a:p>
            <a:pPr indent="-342900" lvl="0" marL="457200" rtl="0" algn="l">
              <a:spcBef>
                <a:spcPts val="0"/>
              </a:spcBef>
              <a:spcAft>
                <a:spcPts val="0"/>
              </a:spcAft>
              <a:buSzPts val="1800"/>
              <a:buFont typeface="Muli"/>
              <a:buChar char="●"/>
            </a:pPr>
            <a:r>
              <a:rPr lang="en-US" sz="1800">
                <a:latin typeface="Muli"/>
                <a:ea typeface="Muli"/>
                <a:cs typeface="Muli"/>
                <a:sym typeface="Muli"/>
              </a:rPr>
              <a:t>Identifying new </a:t>
            </a:r>
            <a:r>
              <a:rPr b="1" lang="en-US" sz="1800">
                <a:latin typeface="Muli"/>
                <a:ea typeface="Muli"/>
                <a:cs typeface="Muli"/>
                <a:sym typeface="Muli"/>
              </a:rPr>
              <a:t>opportunities.</a:t>
            </a:r>
            <a:endParaRPr b="1" sz="1800">
              <a:latin typeface="Muli"/>
              <a:ea typeface="Muli"/>
              <a:cs typeface="Muli"/>
              <a:sym typeface="Muli"/>
            </a:endParaRPr>
          </a:p>
          <a:p>
            <a:pPr indent="0" lvl="0" marL="0" rtl="0" algn="l">
              <a:spcBef>
                <a:spcPts val="0"/>
              </a:spcBef>
              <a:spcAft>
                <a:spcPts val="0"/>
              </a:spcAft>
              <a:buNone/>
            </a:pPr>
            <a:r>
              <a:t/>
            </a:r>
            <a:endParaRPr sz="1800">
              <a:latin typeface="Muli"/>
              <a:ea typeface="Muli"/>
              <a:cs typeface="Muli"/>
              <a:sym typeface="Muli"/>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7" name="Shape 2217"/>
        <p:cNvGrpSpPr/>
        <p:nvPr/>
      </p:nvGrpSpPr>
      <p:grpSpPr>
        <a:xfrm>
          <a:off x="0" y="0"/>
          <a:ext cx="0" cy="0"/>
          <a:chOff x="0" y="0"/>
          <a:chExt cx="0" cy="0"/>
        </a:xfrm>
      </p:grpSpPr>
      <p:sp>
        <p:nvSpPr>
          <p:cNvPr id="2218" name="Google Shape;2218;p225"/>
          <p:cNvSpPr txBox="1"/>
          <p:nvPr>
            <p:ph type="ctrTitle"/>
          </p:nvPr>
        </p:nvSpPr>
        <p:spPr>
          <a:xfrm>
            <a:off x="1176964" y="2495954"/>
            <a:ext cx="8533500" cy="1179900"/>
          </a:xfrm>
          <a:prstGeom prst="rect">
            <a:avLst/>
          </a:prstGeom>
          <a:noFill/>
          <a:ln>
            <a:noFill/>
          </a:ln>
        </p:spPr>
        <p:txBody>
          <a:bodyPr anchorCtr="0" anchor="ctr" bIns="0" lIns="0" spcFirstLastPara="1" rIns="0" wrap="square" tIns="10000">
            <a:spAutoFit/>
          </a:bodyPr>
          <a:lstStyle/>
          <a:p>
            <a:pPr indent="0" lvl="0" marL="0" rtl="0" algn="l">
              <a:lnSpc>
                <a:spcPct val="100000"/>
              </a:lnSpc>
              <a:spcBef>
                <a:spcPts val="0"/>
              </a:spcBef>
              <a:spcAft>
                <a:spcPts val="0"/>
              </a:spcAft>
              <a:buClr>
                <a:srgbClr val="FFFFFF"/>
              </a:buClr>
              <a:buSzPts val="7600"/>
              <a:buFont typeface="Arial Black"/>
              <a:buNone/>
            </a:pPr>
            <a:r>
              <a:rPr lang="en-US" sz="7600">
                <a:solidFill>
                  <a:srgbClr val="FFFFFF"/>
                </a:solidFill>
                <a:latin typeface="Arial Black"/>
                <a:ea typeface="Arial Black"/>
                <a:cs typeface="Arial Black"/>
                <a:sym typeface="Arial Black"/>
              </a:rPr>
              <a:t>Thank you</a:t>
            </a:r>
            <a:endParaRPr sz="7600">
              <a:latin typeface="Arial Black"/>
              <a:ea typeface="Arial Black"/>
              <a:cs typeface="Arial Black"/>
              <a:sym typeface="Arial Black"/>
            </a:endParaRPr>
          </a:p>
        </p:txBody>
      </p:sp>
      <p:grpSp>
        <p:nvGrpSpPr>
          <p:cNvPr id="2219" name="Google Shape;2219;p225"/>
          <p:cNvGrpSpPr/>
          <p:nvPr/>
        </p:nvGrpSpPr>
        <p:grpSpPr>
          <a:xfrm>
            <a:off x="0" y="5981462"/>
            <a:ext cx="12191485" cy="127071"/>
            <a:chOff x="0" y="9863563"/>
            <a:chExt cx="20104692" cy="209550"/>
          </a:xfrm>
        </p:grpSpPr>
        <p:sp>
          <p:nvSpPr>
            <p:cNvPr id="2220" name="Google Shape;2220;p225"/>
            <p:cNvSpPr/>
            <p:nvPr/>
          </p:nvSpPr>
          <p:spPr>
            <a:xfrm>
              <a:off x="9568137" y="9863563"/>
              <a:ext cx="10536555" cy="209550"/>
            </a:xfrm>
            <a:custGeom>
              <a:rect b="b" l="l" r="r" t="t"/>
              <a:pathLst>
                <a:path extrusionOk="0" h="209550" w="10536555">
                  <a:moveTo>
                    <a:pt x="10535961" y="0"/>
                  </a:moveTo>
                  <a:lnTo>
                    <a:pt x="0" y="0"/>
                  </a:lnTo>
                  <a:lnTo>
                    <a:pt x="0" y="209417"/>
                  </a:lnTo>
                  <a:lnTo>
                    <a:pt x="10535961" y="209417"/>
                  </a:lnTo>
                  <a:lnTo>
                    <a:pt x="10535961"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2221" name="Google Shape;2221;p225"/>
            <p:cNvSpPr/>
            <p:nvPr/>
          </p:nvSpPr>
          <p:spPr>
            <a:xfrm>
              <a:off x="6861916" y="9863563"/>
              <a:ext cx="2706370" cy="209550"/>
            </a:xfrm>
            <a:custGeom>
              <a:rect b="b" l="l" r="r" t="t"/>
              <a:pathLst>
                <a:path extrusionOk="0" h="209550" w="2706370">
                  <a:moveTo>
                    <a:pt x="2706221" y="0"/>
                  </a:moveTo>
                  <a:lnTo>
                    <a:pt x="0" y="0"/>
                  </a:lnTo>
                  <a:lnTo>
                    <a:pt x="0" y="209417"/>
                  </a:lnTo>
                  <a:lnTo>
                    <a:pt x="2706221" y="209417"/>
                  </a:lnTo>
                  <a:lnTo>
                    <a:pt x="2706221"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2222" name="Google Shape;2222;p22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2223" name="Google Shape;2223;p225"/>
            <p:cNvSpPr/>
            <p:nvPr/>
          </p:nvSpPr>
          <p:spPr>
            <a:xfrm>
              <a:off x="4956634" y="9863563"/>
              <a:ext cx="1905634" cy="209550"/>
            </a:xfrm>
            <a:custGeom>
              <a:rect b="b" l="l" r="r" t="t"/>
              <a:pathLst>
                <a:path extrusionOk="0" h="209550" w="1905634">
                  <a:moveTo>
                    <a:pt x="1905282" y="0"/>
                  </a:moveTo>
                  <a:lnTo>
                    <a:pt x="0" y="0"/>
                  </a:lnTo>
                  <a:lnTo>
                    <a:pt x="0" y="209417"/>
                  </a:lnTo>
                  <a:lnTo>
                    <a:pt x="1905282" y="209417"/>
                  </a:lnTo>
                  <a:lnTo>
                    <a:pt x="190528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Busara Presentation Template 2019 ">
  <a:themeElements>
    <a:clrScheme name="Office">
      <a:dk1>
        <a:srgbClr val="111111"/>
      </a:dk1>
      <a:lt1>
        <a:srgbClr val="FFFFFF"/>
      </a:lt1>
      <a:dk2>
        <a:srgbClr val="0033A1"/>
      </a:dk2>
      <a:lt2>
        <a:srgbClr val="00A5E0"/>
      </a:lt2>
      <a:accent1>
        <a:srgbClr val="0A266D"/>
      </a:accent1>
      <a:accent2>
        <a:srgbClr val="F4E81C"/>
      </a:accent2>
      <a:accent3>
        <a:srgbClr val="F45B02"/>
      </a:accent3>
      <a:accent4>
        <a:srgbClr val="60AA55"/>
      </a:accent4>
      <a:accent5>
        <a:srgbClr val="E80A60"/>
      </a:accent5>
      <a:accent6>
        <a:srgbClr val="363636"/>
      </a:accent6>
      <a:hlink>
        <a:srgbClr val="0033A1"/>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usara Presentation Template 2019 ">
  <a:themeElements>
    <a:clrScheme name="Office">
      <a:dk1>
        <a:srgbClr val="111111"/>
      </a:dk1>
      <a:lt1>
        <a:srgbClr val="FFFFFF"/>
      </a:lt1>
      <a:dk2>
        <a:srgbClr val="0033A1"/>
      </a:dk2>
      <a:lt2>
        <a:srgbClr val="00A5E0"/>
      </a:lt2>
      <a:accent1>
        <a:srgbClr val="0A266D"/>
      </a:accent1>
      <a:accent2>
        <a:srgbClr val="F4E81C"/>
      </a:accent2>
      <a:accent3>
        <a:srgbClr val="F45B02"/>
      </a:accent3>
      <a:accent4>
        <a:srgbClr val="60AA55"/>
      </a:accent4>
      <a:accent5>
        <a:srgbClr val="E80A60"/>
      </a:accent5>
      <a:accent6>
        <a:srgbClr val="363636"/>
      </a:accent6>
      <a:hlink>
        <a:srgbClr val="0033A1"/>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Busara Presentation Template 2019 ">
  <a:themeElements>
    <a:clrScheme name="Office">
      <a:dk1>
        <a:srgbClr val="111111"/>
      </a:dk1>
      <a:lt1>
        <a:srgbClr val="FFFFFF"/>
      </a:lt1>
      <a:dk2>
        <a:srgbClr val="0033A1"/>
      </a:dk2>
      <a:lt2>
        <a:srgbClr val="00A5E0"/>
      </a:lt2>
      <a:accent1>
        <a:srgbClr val="0A266D"/>
      </a:accent1>
      <a:accent2>
        <a:srgbClr val="F4E81C"/>
      </a:accent2>
      <a:accent3>
        <a:srgbClr val="F45B02"/>
      </a:accent3>
      <a:accent4>
        <a:srgbClr val="60AA55"/>
      </a:accent4>
      <a:accent5>
        <a:srgbClr val="E80A60"/>
      </a:accent5>
      <a:accent6>
        <a:srgbClr val="363636"/>
      </a:accent6>
      <a:hlink>
        <a:srgbClr val="0033A1"/>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