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66" r:id="rId5"/>
    <p:sldMasterId id="214748376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6858000" cx="12192000"/>
  <p:notesSz cx="12192000" cy="6858000"/>
  <p:embeddedFontLst>
    <p:embeddedFont>
      <p:font typeface="Arial Black"/>
      <p:regular r:id="rId25"/>
    </p:embeddedFont>
    <p:embeddedFont>
      <p:font typeface="DM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68">
          <p15:clr>
            <a:srgbClr val="000000"/>
          </p15:clr>
        </p15:guide>
        <p15:guide id="2" pos="7680">
          <p15:clr>
            <a:srgbClr val="000000"/>
          </p15:clr>
        </p15:guide>
        <p15:guide id="3" pos="971">
          <p15:clr>
            <a:srgbClr val="9AA0A6"/>
          </p15:clr>
        </p15:guide>
        <p15:guide id="4" orient="horz" pos="504">
          <p15:clr>
            <a:srgbClr val="9AA0A6"/>
          </p15:clr>
        </p15:guide>
        <p15:guide id="5" pos="504">
          <p15:clr>
            <a:srgbClr val="9AA0A6"/>
          </p15:clr>
        </p15:guide>
        <p15:guide id="6" pos="1439">
          <p15:clr>
            <a:srgbClr val="9AA0A6"/>
          </p15:clr>
        </p15:guide>
        <p15:guide id="7" pos="1906">
          <p15:clr>
            <a:srgbClr val="9AA0A6"/>
          </p15:clr>
        </p15:guide>
        <p15:guide id="8" orient="horz" pos="1440">
          <p15:clr>
            <a:srgbClr val="9AA0A6"/>
          </p15:clr>
        </p15:guide>
        <p15:guide id="9" orient="horz" pos="1912">
          <p15:clr>
            <a:srgbClr val="9AA0A6"/>
          </p15:clr>
        </p15:guide>
        <p15:guide id="10" orient="horz" pos="2410">
          <p15:clr>
            <a:srgbClr val="9AA0A6"/>
          </p15:clr>
        </p15:guide>
        <p15:guide id="11" orient="horz" pos="2880">
          <p15:clr>
            <a:srgbClr val="9AA0A6"/>
          </p15:clr>
        </p15:guide>
        <p15:guide id="12" orient="horz" pos="3352">
          <p15:clr>
            <a:srgbClr val="9AA0A6"/>
          </p15:clr>
        </p15:guide>
        <p15:guide id="13" orient="horz" pos="384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A4811FD-BBAB-4E8B-8F6E-B5165E049D34}">
  <a:tblStyle styleId="{3A4811FD-BBAB-4E8B-8F6E-B5165E049D3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68" orient="horz"/>
        <p:guide pos="7680"/>
        <p:guide pos="971"/>
        <p:guide pos="504" orient="horz"/>
        <p:guide pos="504"/>
        <p:guide pos="1439"/>
        <p:guide pos="1906"/>
        <p:guide pos="1440" orient="horz"/>
        <p:guide pos="1912" orient="horz"/>
        <p:guide pos="2410" orient="horz"/>
        <p:guide pos="2880" orient="horz"/>
        <p:guide pos="3352" orient="horz"/>
        <p:guide pos="3848"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font" Target="fonts/DMSans-regular.fntdata"/><Relationship Id="rId25" Type="http://schemas.openxmlformats.org/officeDocument/2006/relationships/font" Target="fonts/ArialBlack-regular.fntdata"/><Relationship Id="rId28" Type="http://schemas.openxmlformats.org/officeDocument/2006/relationships/font" Target="fonts/DMSans-italic.fntdata"/><Relationship Id="rId27" Type="http://schemas.openxmlformats.org/officeDocument/2006/relationships/font" Target="fonts/DMSans-bold.fntdata"/><Relationship Id="rId29" Type="http://schemas.openxmlformats.org/officeDocument/2006/relationships/font" Target="fonts/DMSans-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2d5530aa568_0_631: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g2d5530aa568_0_631: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2d5530aa568_0_647: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g2d5530aa568_0_647: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3139db519e9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3139db519e9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Social and Behavior Change Communication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60163d09ba_0_38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60163d09ba_0_38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g2f59ef84189_0_31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15" name="Google Shape;1115;g2f59ef84189_0_31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3139db519e9_0_1439: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3139db519e9_0_143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3139db519e9_0_207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3139db519e9_0_207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E.g </a:t>
            </a:r>
            <a:r>
              <a:rPr lang="en-US" sz="1200">
                <a:solidFill>
                  <a:srgbClr val="111111"/>
                </a:solidFill>
                <a:latin typeface="Muli"/>
                <a:ea typeface="Muli"/>
                <a:cs typeface="Muli"/>
                <a:sym typeface="Muli"/>
              </a:rPr>
              <a:t>campaigns that portray environmental sustainability as a social norm can influence people’s attitudes about </a:t>
            </a:r>
            <a:r>
              <a:rPr lang="en-US" sz="1800">
                <a:solidFill>
                  <a:srgbClr val="111111"/>
                </a:solidFill>
                <a:latin typeface="Muli"/>
                <a:ea typeface="Muli"/>
                <a:cs typeface="Muli"/>
                <a:sym typeface="Muli"/>
              </a:rPr>
              <a:t>waste reduction, recycling, and eco-friendly practices.</a:t>
            </a:r>
            <a:endParaRPr sz="1800">
              <a:solidFill>
                <a:srgbClr val="353535"/>
              </a:solidFill>
              <a:latin typeface="Muli"/>
              <a:ea typeface="Muli"/>
              <a:cs typeface="Muli"/>
              <a:sym typeface="Muli"/>
            </a:endParaRPr>
          </a:p>
          <a:p>
            <a:pPr indent="0" lvl="0" marL="0" rtl="0" algn="l">
              <a:spcBef>
                <a:spcPts val="0"/>
              </a:spcBef>
              <a:spcAft>
                <a:spcPts val="0"/>
              </a:spcAft>
              <a:buNone/>
            </a:pPr>
            <a:r>
              <a:t/>
            </a:r>
            <a:endParaRPr sz="1200">
              <a:solidFill>
                <a:srgbClr val="111111"/>
              </a:solidFill>
              <a:latin typeface="Muli"/>
              <a:ea typeface="Muli"/>
              <a:cs typeface="Muli"/>
              <a:sym typeface="Mul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3139db519e9_0_2422: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3139db519e9_0_242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3139db519e9_0_273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3139db519e9_0_273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g3139db519e9_0_4163: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185" name="Google Shape;1185;g3139db519e9_0_416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3139db519e9_0_4169: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3139db519e9_0_416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2f59ef84189_0_1382: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210" name="Google Shape;1210;g2f59ef84189_0_138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2f59ef84189_0_140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2f59ef84189_0_140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2f59ef84189_0_1434: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2f59ef84189_0_143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3139db519e9_0_384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3139db519e9_0_384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313be11b9ca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313be11b9ca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g3139db519e9_0_311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g3139db519e9_0_311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 Id="rId3" Type="http://schemas.openxmlformats.org/officeDocument/2006/relationships/image" Target="../media/image6.png"/><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jp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jp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jp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jp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jp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4.jp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jp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4.jp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4.jp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jp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1" name="Google Shape;11;p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 name="Google Shape;12;p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3" name="Google Shape;13;p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16" name="Google Shape;16;p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 name="Google Shape;17;p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 name="Google Shape;18;p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21" name="Google Shape;21;p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2" name="Google Shape;22;p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3" name="Google Shape;23;p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26" name="Google Shape;26;p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 name="Google Shape;27;p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8" name="Google Shape;28;p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31" name="Google Shape;31;p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 name="Google Shape;32;p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3" name="Google Shape;33;p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36" name="Google Shape;36;p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 name="Google Shape;37;p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 name="Google Shape;38;p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39" name="Shape 39"/>
        <p:cNvGrpSpPr/>
        <p:nvPr/>
      </p:nvGrpSpPr>
      <p:grpSpPr>
        <a:xfrm>
          <a:off x="0" y="0"/>
          <a:ext cx="0" cy="0"/>
          <a:chOff x="0" y="0"/>
          <a:chExt cx="0" cy="0"/>
        </a:xfrm>
      </p:grpSpPr>
      <p:pic>
        <p:nvPicPr>
          <p:cNvPr id="40" name="Google Shape;40;p8"/>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1" name="Google Shape;41;p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 name="Google Shape;42;p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3" name="Google Shape;43;p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4" name="Shape 44"/>
        <p:cNvGrpSpPr/>
        <p:nvPr/>
      </p:nvGrpSpPr>
      <p:grpSpPr>
        <a:xfrm>
          <a:off x="0" y="0"/>
          <a:ext cx="0" cy="0"/>
          <a:chOff x="0" y="0"/>
          <a:chExt cx="0" cy="0"/>
        </a:xfrm>
      </p:grpSpPr>
      <p:pic>
        <p:nvPicPr>
          <p:cNvPr id="45" name="Google Shape;45;p9"/>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6" name="Google Shape;46;p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 name="Google Shape;47;p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8" name="Google Shape;48;p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9" name="Shape 49"/>
        <p:cNvGrpSpPr/>
        <p:nvPr/>
      </p:nvGrpSpPr>
      <p:grpSpPr>
        <a:xfrm>
          <a:off x="0" y="0"/>
          <a:ext cx="0" cy="0"/>
          <a:chOff x="0" y="0"/>
          <a:chExt cx="0" cy="0"/>
        </a:xfrm>
      </p:grpSpPr>
      <p:pic>
        <p:nvPicPr>
          <p:cNvPr id="50" name="Google Shape;50;p10"/>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51" name="Google Shape;51;p1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 name="Google Shape;52;p1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3" name="Google Shape;53;p1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54" name="Shape 54"/>
        <p:cNvGrpSpPr/>
        <p:nvPr/>
      </p:nvGrpSpPr>
      <p:grpSpPr>
        <a:xfrm>
          <a:off x="0" y="0"/>
          <a:ext cx="0" cy="0"/>
          <a:chOff x="0" y="0"/>
          <a:chExt cx="0" cy="0"/>
        </a:xfrm>
      </p:grpSpPr>
      <p:pic>
        <p:nvPicPr>
          <p:cNvPr id="55" name="Google Shape;55;p11"/>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56" name="Google Shape;56;p1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 name="Google Shape;57;p1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8" name="Google Shape;58;p1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59" name="Shape 59"/>
        <p:cNvGrpSpPr/>
        <p:nvPr/>
      </p:nvGrpSpPr>
      <p:grpSpPr>
        <a:xfrm>
          <a:off x="0" y="0"/>
          <a:ext cx="0" cy="0"/>
          <a:chOff x="0" y="0"/>
          <a:chExt cx="0" cy="0"/>
        </a:xfrm>
      </p:grpSpPr>
      <p:pic>
        <p:nvPicPr>
          <p:cNvPr id="60" name="Google Shape;60;p12"/>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61" name="Google Shape;61;p1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 name="Google Shape;62;p1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3" name="Google Shape;63;p1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64" name="Shape 64"/>
        <p:cNvGrpSpPr/>
        <p:nvPr/>
      </p:nvGrpSpPr>
      <p:grpSpPr>
        <a:xfrm>
          <a:off x="0" y="0"/>
          <a:ext cx="0" cy="0"/>
          <a:chOff x="0" y="0"/>
          <a:chExt cx="0" cy="0"/>
        </a:xfrm>
      </p:grpSpPr>
      <p:pic>
        <p:nvPicPr>
          <p:cNvPr id="65" name="Google Shape;65;p13"/>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66" name="Google Shape;66;p1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 name="Google Shape;67;p1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8" name="Google Shape;68;p1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69" name="Shape 69"/>
        <p:cNvGrpSpPr/>
        <p:nvPr/>
      </p:nvGrpSpPr>
      <p:grpSpPr>
        <a:xfrm>
          <a:off x="0" y="0"/>
          <a:ext cx="0" cy="0"/>
          <a:chOff x="0" y="0"/>
          <a:chExt cx="0" cy="0"/>
        </a:xfrm>
      </p:grpSpPr>
      <p:pic>
        <p:nvPicPr>
          <p:cNvPr id="70" name="Google Shape;70;p14"/>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71" name="Google Shape;71;p1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 name="Google Shape;72;p1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73" name="Google Shape;73;p1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74" name="Shape 74"/>
        <p:cNvGrpSpPr/>
        <p:nvPr/>
      </p:nvGrpSpPr>
      <p:grpSpPr>
        <a:xfrm>
          <a:off x="0" y="0"/>
          <a:ext cx="0" cy="0"/>
          <a:chOff x="0" y="0"/>
          <a:chExt cx="0" cy="0"/>
        </a:xfrm>
      </p:grpSpPr>
      <p:graphicFrame>
        <p:nvGraphicFramePr>
          <p:cNvPr id="75" name="Google Shape;75;p15"/>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76" name="Google Shape;76;p15"/>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77" name="Google Shape;77;p15"/>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78" name="Google Shape;78;p15"/>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79" name="Shape 79"/>
        <p:cNvGrpSpPr/>
        <p:nvPr/>
      </p:nvGrpSpPr>
      <p:grpSpPr>
        <a:xfrm>
          <a:off x="0" y="0"/>
          <a:ext cx="0" cy="0"/>
          <a:chOff x="0" y="0"/>
          <a:chExt cx="0" cy="0"/>
        </a:xfrm>
      </p:grpSpPr>
      <p:graphicFrame>
        <p:nvGraphicFramePr>
          <p:cNvPr id="80" name="Google Shape;80;p16"/>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1" name="Google Shape;81;p1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2" name="Google Shape;82;p1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3" name="Google Shape;83;p1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84" name="Shape 84"/>
        <p:cNvGrpSpPr/>
        <p:nvPr/>
      </p:nvGrpSpPr>
      <p:grpSpPr>
        <a:xfrm>
          <a:off x="0" y="0"/>
          <a:ext cx="0" cy="0"/>
          <a:chOff x="0" y="0"/>
          <a:chExt cx="0" cy="0"/>
        </a:xfrm>
      </p:grpSpPr>
      <p:graphicFrame>
        <p:nvGraphicFramePr>
          <p:cNvPr id="85" name="Google Shape;85;p17"/>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6" name="Google Shape;86;p1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7" name="Google Shape;87;p1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8" name="Google Shape;88;p1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91" name="Google Shape;91;p1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2" name="Google Shape;92;p18"/>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3" name="Google Shape;93;p18"/>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94" name="Shape 94"/>
        <p:cNvGrpSpPr/>
        <p:nvPr/>
      </p:nvGrpSpPr>
      <p:grpSpPr>
        <a:xfrm>
          <a:off x="0" y="0"/>
          <a:ext cx="0" cy="0"/>
          <a:chOff x="0" y="0"/>
          <a:chExt cx="0" cy="0"/>
        </a:xfrm>
      </p:grpSpPr>
      <p:sp>
        <p:nvSpPr>
          <p:cNvPr id="95" name="Google Shape;95;p19"/>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 name="Google Shape;97;p1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99" name="Shape 99"/>
        <p:cNvGrpSpPr/>
        <p:nvPr/>
      </p:nvGrpSpPr>
      <p:grpSpPr>
        <a:xfrm>
          <a:off x="0" y="0"/>
          <a:ext cx="0" cy="0"/>
          <a:chOff x="0" y="0"/>
          <a:chExt cx="0" cy="0"/>
        </a:xfrm>
      </p:grpSpPr>
      <p:graphicFrame>
        <p:nvGraphicFramePr>
          <p:cNvPr id="100" name="Google Shape;100;p20"/>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01" name="Google Shape;101;p20"/>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3600"/>
              <a:buFont typeface="Muli"/>
              <a:buNone/>
              <a:defRPr i="0" sz="3600">
                <a:solidFill>
                  <a:srgbClr val="000000"/>
                </a:solidFill>
                <a:latin typeface="Muli"/>
                <a:ea typeface="Muli"/>
                <a:cs typeface="Muli"/>
                <a:sym typeface="Muli"/>
              </a:defRPr>
            </a:lvl1pPr>
            <a:lvl2pPr lvl="1" rtl="0">
              <a:spcBef>
                <a:spcPts val="0"/>
              </a:spcBef>
              <a:spcAft>
                <a:spcPts val="0"/>
              </a:spcAft>
              <a:buSzPts val="3600"/>
              <a:buFont typeface="Muli"/>
              <a:buNone/>
              <a:defRPr sz="3600">
                <a:latin typeface="Muli"/>
                <a:ea typeface="Muli"/>
                <a:cs typeface="Muli"/>
                <a:sym typeface="Muli"/>
              </a:defRPr>
            </a:lvl2pPr>
            <a:lvl3pPr lvl="2" rtl="0">
              <a:spcBef>
                <a:spcPts val="0"/>
              </a:spcBef>
              <a:spcAft>
                <a:spcPts val="0"/>
              </a:spcAft>
              <a:buSzPts val="3600"/>
              <a:buFont typeface="Muli"/>
              <a:buNone/>
              <a:defRPr sz="3600">
                <a:latin typeface="Muli"/>
                <a:ea typeface="Muli"/>
                <a:cs typeface="Muli"/>
                <a:sym typeface="Muli"/>
              </a:defRPr>
            </a:lvl3pPr>
            <a:lvl4pPr lvl="3" rtl="0">
              <a:spcBef>
                <a:spcPts val="0"/>
              </a:spcBef>
              <a:spcAft>
                <a:spcPts val="0"/>
              </a:spcAft>
              <a:buSzPts val="3600"/>
              <a:buFont typeface="Muli"/>
              <a:buNone/>
              <a:defRPr sz="3600">
                <a:latin typeface="Muli"/>
                <a:ea typeface="Muli"/>
                <a:cs typeface="Muli"/>
                <a:sym typeface="Muli"/>
              </a:defRPr>
            </a:lvl4pPr>
            <a:lvl5pPr lvl="4" rtl="0">
              <a:spcBef>
                <a:spcPts val="0"/>
              </a:spcBef>
              <a:spcAft>
                <a:spcPts val="0"/>
              </a:spcAft>
              <a:buSzPts val="3600"/>
              <a:buFont typeface="Muli"/>
              <a:buNone/>
              <a:defRPr sz="3600">
                <a:latin typeface="Muli"/>
                <a:ea typeface="Muli"/>
                <a:cs typeface="Muli"/>
                <a:sym typeface="Muli"/>
              </a:defRPr>
            </a:lvl5pPr>
            <a:lvl6pPr lvl="5" rtl="0">
              <a:spcBef>
                <a:spcPts val="0"/>
              </a:spcBef>
              <a:spcAft>
                <a:spcPts val="0"/>
              </a:spcAft>
              <a:buSzPts val="3600"/>
              <a:buFont typeface="Muli"/>
              <a:buNone/>
              <a:defRPr sz="3600">
                <a:latin typeface="Muli"/>
                <a:ea typeface="Muli"/>
                <a:cs typeface="Muli"/>
                <a:sym typeface="Muli"/>
              </a:defRPr>
            </a:lvl6pPr>
            <a:lvl7pPr lvl="6" rtl="0">
              <a:spcBef>
                <a:spcPts val="0"/>
              </a:spcBef>
              <a:spcAft>
                <a:spcPts val="0"/>
              </a:spcAft>
              <a:buSzPts val="3600"/>
              <a:buFont typeface="Muli"/>
              <a:buNone/>
              <a:defRPr sz="3600">
                <a:latin typeface="Muli"/>
                <a:ea typeface="Muli"/>
                <a:cs typeface="Muli"/>
                <a:sym typeface="Muli"/>
              </a:defRPr>
            </a:lvl7pPr>
            <a:lvl8pPr lvl="7" rtl="0">
              <a:spcBef>
                <a:spcPts val="0"/>
              </a:spcBef>
              <a:spcAft>
                <a:spcPts val="0"/>
              </a:spcAft>
              <a:buSzPts val="3600"/>
              <a:buFont typeface="Muli"/>
              <a:buNone/>
              <a:defRPr sz="3600">
                <a:latin typeface="Muli"/>
                <a:ea typeface="Muli"/>
                <a:cs typeface="Muli"/>
                <a:sym typeface="Muli"/>
              </a:defRPr>
            </a:lvl8pPr>
            <a:lvl9pPr lvl="8" rtl="0">
              <a:spcBef>
                <a:spcPts val="0"/>
              </a:spcBef>
              <a:spcAft>
                <a:spcPts val="0"/>
              </a:spcAft>
              <a:buSzPts val="3600"/>
              <a:buFont typeface="Muli"/>
              <a:buNone/>
              <a:defRPr sz="3600">
                <a:latin typeface="Muli"/>
                <a:ea typeface="Muli"/>
                <a:cs typeface="Muli"/>
                <a:sym typeface="Muli"/>
              </a:defRPr>
            </a:lvl9pPr>
          </a:lstStyle>
          <a:p/>
        </p:txBody>
      </p:sp>
      <p:sp>
        <p:nvSpPr>
          <p:cNvPr id="102" name="Google Shape;102;p20"/>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20"/>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104" name="Shape 104"/>
        <p:cNvGrpSpPr/>
        <p:nvPr/>
      </p:nvGrpSpPr>
      <p:grpSpPr>
        <a:xfrm>
          <a:off x="0" y="0"/>
          <a:ext cx="0" cy="0"/>
          <a:chOff x="0" y="0"/>
          <a:chExt cx="0" cy="0"/>
        </a:xfrm>
      </p:grpSpPr>
      <p:graphicFrame>
        <p:nvGraphicFramePr>
          <p:cNvPr id="105" name="Google Shape;105;p21"/>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6" name="Google Shape;106;p2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7" name="Google Shape;107;p21"/>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08" name="Google Shape;108;p21"/>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109" name="Google Shape;109;p21"/>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grpSp>
        <p:nvGrpSpPr>
          <p:cNvPr id="110" name="Google Shape;110;p21"/>
          <p:cNvGrpSpPr/>
          <p:nvPr/>
        </p:nvGrpSpPr>
        <p:grpSpPr>
          <a:xfrm>
            <a:off x="0" y="5980278"/>
            <a:ext cx="12191479" cy="127050"/>
            <a:chOff x="0" y="9863563"/>
            <a:chExt cx="20104682" cy="209550"/>
          </a:xfrm>
        </p:grpSpPr>
        <p:sp>
          <p:nvSpPr>
            <p:cNvPr id="111" name="Google Shape;111;p2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2" name="Google Shape;112;p2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3" name="Google Shape;113;p2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4" name="Google Shape;114;p2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115" name="Google Shape;115;p21"/>
          <p:cNvGrpSpPr/>
          <p:nvPr/>
        </p:nvGrpSpPr>
        <p:grpSpPr>
          <a:xfrm>
            <a:off x="10472612" y="6300976"/>
            <a:ext cx="1450594" cy="352728"/>
            <a:chOff x="17270138" y="10392506"/>
            <a:chExt cx="2392141" cy="581772"/>
          </a:xfrm>
        </p:grpSpPr>
        <p:grpSp>
          <p:nvGrpSpPr>
            <p:cNvPr id="116" name="Google Shape;116;p21"/>
            <p:cNvGrpSpPr/>
            <p:nvPr/>
          </p:nvGrpSpPr>
          <p:grpSpPr>
            <a:xfrm>
              <a:off x="17879688" y="10615449"/>
              <a:ext cx="479402" cy="221678"/>
              <a:chOff x="17879688" y="10615449"/>
              <a:chExt cx="479402" cy="221678"/>
            </a:xfrm>
          </p:grpSpPr>
          <p:pic>
            <p:nvPicPr>
              <p:cNvPr id="117" name="Google Shape;117;p21"/>
              <p:cNvPicPr preferRelativeResize="0"/>
              <p:nvPr/>
            </p:nvPicPr>
            <p:blipFill rotWithShape="1">
              <a:blip r:embed="rId3">
                <a:alphaModFix/>
              </a:blip>
              <a:srcRect b="0" l="0" r="0" t="0"/>
              <a:stretch/>
            </p:blipFill>
            <p:spPr>
              <a:xfrm>
                <a:off x="17879688" y="10624359"/>
                <a:ext cx="165691" cy="212768"/>
              </a:xfrm>
              <a:prstGeom prst="rect">
                <a:avLst/>
              </a:prstGeom>
              <a:noFill/>
              <a:ln>
                <a:noFill/>
              </a:ln>
            </p:spPr>
          </p:pic>
          <p:sp>
            <p:nvSpPr>
              <p:cNvPr id="118" name="Google Shape;118;p2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119" name="Google Shape;119;p2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0" name="Google Shape;120;p2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1" name="Google Shape;121;p2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122" name="Google Shape;122;p21"/>
            <p:cNvGrpSpPr/>
            <p:nvPr/>
          </p:nvGrpSpPr>
          <p:grpSpPr>
            <a:xfrm>
              <a:off x="17270138" y="10697205"/>
              <a:ext cx="448309" cy="277073"/>
              <a:chOff x="17270138" y="10697205"/>
              <a:chExt cx="448309" cy="277073"/>
            </a:xfrm>
          </p:grpSpPr>
          <p:sp>
            <p:nvSpPr>
              <p:cNvPr id="123" name="Google Shape;123;p2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4" name="Google Shape;124;p2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5" name="Google Shape;125;p2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126" name="Google Shape;126;p21"/>
            <p:cNvPicPr preferRelativeResize="0"/>
            <p:nvPr/>
          </p:nvPicPr>
          <p:blipFill rotWithShape="1">
            <a:blip r:embed="rId4">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127" name="Shape 127"/>
        <p:cNvGrpSpPr/>
        <p:nvPr/>
      </p:nvGrpSpPr>
      <p:grpSpPr>
        <a:xfrm>
          <a:off x="0" y="0"/>
          <a:ext cx="0" cy="0"/>
          <a:chOff x="0" y="0"/>
          <a:chExt cx="0" cy="0"/>
        </a:xfrm>
      </p:grpSpPr>
      <p:graphicFrame>
        <p:nvGraphicFramePr>
          <p:cNvPr id="128" name="Google Shape;128;p22"/>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9" name="Google Shape;129;p2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0" name="Google Shape;130;p2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1" name="Google Shape;131;p2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32" name="Google Shape;132;p22"/>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133" name="Shape 133"/>
        <p:cNvGrpSpPr/>
        <p:nvPr/>
      </p:nvGrpSpPr>
      <p:grpSpPr>
        <a:xfrm>
          <a:off x="0" y="0"/>
          <a:ext cx="0" cy="0"/>
          <a:chOff x="0" y="0"/>
          <a:chExt cx="0" cy="0"/>
        </a:xfrm>
      </p:grpSpPr>
      <p:graphicFrame>
        <p:nvGraphicFramePr>
          <p:cNvPr id="134" name="Google Shape;134;p23"/>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5" name="Google Shape;135;p2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36" name="Google Shape;136;p23"/>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137" name="Google Shape;137;p2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8" name="Google Shape;138;p2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139" name="Shape 139"/>
        <p:cNvGrpSpPr/>
        <p:nvPr/>
      </p:nvGrpSpPr>
      <p:grpSpPr>
        <a:xfrm>
          <a:off x="0" y="0"/>
          <a:ext cx="0" cy="0"/>
          <a:chOff x="0" y="0"/>
          <a:chExt cx="0" cy="0"/>
        </a:xfrm>
      </p:grpSpPr>
      <p:graphicFrame>
        <p:nvGraphicFramePr>
          <p:cNvPr id="140" name="Google Shape;140;p24"/>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41" name="Google Shape;141;p2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2" name="Google Shape;142;p2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3" name="Google Shape;143;p2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44" name="Google Shape;144;p24"/>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145" name="Shape 145"/>
        <p:cNvGrpSpPr/>
        <p:nvPr/>
      </p:nvGrpSpPr>
      <p:grpSpPr>
        <a:xfrm>
          <a:off x="0" y="0"/>
          <a:ext cx="0" cy="0"/>
          <a:chOff x="0" y="0"/>
          <a:chExt cx="0" cy="0"/>
        </a:xfrm>
      </p:grpSpPr>
      <p:graphicFrame>
        <p:nvGraphicFramePr>
          <p:cNvPr id="146" name="Google Shape;146;p25"/>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47" name="Google Shape;147;p2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8" name="Google Shape;148;p2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9" name="Google Shape;149;p2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50" name="Google Shape;150;p25"/>
          <p:cNvGraphicFramePr/>
          <p:nvPr/>
        </p:nvGraphicFramePr>
        <p:xfrm>
          <a:off x="-5887"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151" name="Shape 151"/>
        <p:cNvGrpSpPr/>
        <p:nvPr/>
      </p:nvGrpSpPr>
      <p:grpSpPr>
        <a:xfrm>
          <a:off x="0" y="0"/>
          <a:ext cx="0" cy="0"/>
          <a:chOff x="0" y="0"/>
          <a:chExt cx="0" cy="0"/>
        </a:xfrm>
      </p:grpSpPr>
      <p:graphicFrame>
        <p:nvGraphicFramePr>
          <p:cNvPr id="152" name="Google Shape;152;p26"/>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3" name="Google Shape;153;p26"/>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b="0" i="0" sz="3000">
                <a:latin typeface="Muli"/>
                <a:ea typeface="Muli"/>
                <a:cs typeface="Muli"/>
                <a:sym typeface="Mul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4" name="Google Shape;154;p26"/>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55" name="Google Shape;155;p26"/>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pic>
        <p:nvPicPr>
          <p:cNvPr id="156" name="Google Shape;156;p26"/>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157" name="Google Shape;157;p26"/>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158" name="Shape 158"/>
        <p:cNvGrpSpPr/>
        <p:nvPr/>
      </p:nvGrpSpPr>
      <p:grpSpPr>
        <a:xfrm>
          <a:off x="0" y="0"/>
          <a:ext cx="0" cy="0"/>
          <a:chOff x="0" y="0"/>
          <a:chExt cx="0" cy="0"/>
        </a:xfrm>
      </p:grpSpPr>
      <p:pic>
        <p:nvPicPr>
          <p:cNvPr id="159" name="Google Shape;159;p27"/>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160" name="Google Shape;160;p27"/>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61" name="Google Shape;161;p27"/>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2" name="Google Shape;162;p27"/>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3" name="Google Shape;163;p2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164" name="Google Shape;164;p27"/>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800">
                <a:solidFill>
                  <a:srgbClr val="FFFFFF"/>
                </a:solidFill>
              </a:defRPr>
            </a:lvl1pPr>
            <a:lvl2pPr lvl="1" rtl="0">
              <a:spcBef>
                <a:spcPts val="0"/>
              </a:spcBef>
              <a:spcAft>
                <a:spcPts val="0"/>
              </a:spcAft>
              <a:buNone/>
              <a:defRPr sz="1800">
                <a:solidFill>
                  <a:srgbClr val="FFFFFF"/>
                </a:solidFill>
              </a:defRPr>
            </a:lvl2pPr>
            <a:lvl3pPr lvl="2" rtl="0">
              <a:spcBef>
                <a:spcPts val="0"/>
              </a:spcBef>
              <a:spcAft>
                <a:spcPts val="0"/>
              </a:spcAft>
              <a:buNone/>
              <a:defRPr sz="1800">
                <a:solidFill>
                  <a:srgbClr val="FFFFFF"/>
                </a:solidFill>
              </a:defRPr>
            </a:lvl3pPr>
            <a:lvl4pPr lvl="3" rtl="0">
              <a:spcBef>
                <a:spcPts val="0"/>
              </a:spcBef>
              <a:spcAft>
                <a:spcPts val="0"/>
              </a:spcAft>
              <a:buNone/>
              <a:defRPr sz="1800">
                <a:solidFill>
                  <a:srgbClr val="FFFFFF"/>
                </a:solidFill>
              </a:defRPr>
            </a:lvl4pPr>
            <a:lvl5pPr lvl="4" rtl="0">
              <a:spcBef>
                <a:spcPts val="0"/>
              </a:spcBef>
              <a:spcAft>
                <a:spcPts val="0"/>
              </a:spcAft>
              <a:buNone/>
              <a:defRPr sz="1800">
                <a:solidFill>
                  <a:srgbClr val="FFFFFF"/>
                </a:solidFill>
              </a:defRPr>
            </a:lvl5pPr>
            <a:lvl6pPr lvl="5" rtl="0">
              <a:spcBef>
                <a:spcPts val="0"/>
              </a:spcBef>
              <a:spcAft>
                <a:spcPts val="0"/>
              </a:spcAft>
              <a:buNone/>
              <a:defRPr sz="1800">
                <a:solidFill>
                  <a:srgbClr val="FFFFFF"/>
                </a:solidFill>
              </a:defRPr>
            </a:lvl6pPr>
            <a:lvl7pPr lvl="6" rtl="0">
              <a:spcBef>
                <a:spcPts val="0"/>
              </a:spcBef>
              <a:spcAft>
                <a:spcPts val="0"/>
              </a:spcAft>
              <a:buNone/>
              <a:defRPr sz="1800">
                <a:solidFill>
                  <a:srgbClr val="FFFFFF"/>
                </a:solidFill>
              </a:defRPr>
            </a:lvl7pPr>
            <a:lvl8pPr lvl="7" rtl="0">
              <a:spcBef>
                <a:spcPts val="0"/>
              </a:spcBef>
              <a:spcAft>
                <a:spcPts val="0"/>
              </a:spcAft>
              <a:buNone/>
              <a:defRPr sz="1800">
                <a:solidFill>
                  <a:srgbClr val="FFFFFF"/>
                </a:solidFill>
              </a:defRPr>
            </a:lvl8pPr>
            <a:lvl9pPr lvl="8" rtl="0">
              <a:spcBef>
                <a:spcPts val="0"/>
              </a:spcBef>
              <a:spcAft>
                <a:spcPts val="0"/>
              </a:spcAft>
              <a:buNone/>
              <a:defRPr sz="18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165" name="Shape 165"/>
        <p:cNvGrpSpPr/>
        <p:nvPr/>
      </p:nvGrpSpPr>
      <p:grpSpPr>
        <a:xfrm>
          <a:off x="0" y="0"/>
          <a:ext cx="0" cy="0"/>
          <a:chOff x="0" y="0"/>
          <a:chExt cx="0" cy="0"/>
        </a:xfrm>
      </p:grpSpPr>
      <p:graphicFrame>
        <p:nvGraphicFramePr>
          <p:cNvPr id="166" name="Google Shape;166;p28"/>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67" name="Google Shape;167;p28"/>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68" name="Google Shape;168;p28"/>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69" name="Google Shape;169;p28"/>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170" name="Shape 170"/>
        <p:cNvGrpSpPr/>
        <p:nvPr/>
      </p:nvGrpSpPr>
      <p:grpSpPr>
        <a:xfrm>
          <a:off x="0" y="0"/>
          <a:ext cx="0" cy="0"/>
          <a:chOff x="0" y="0"/>
          <a:chExt cx="0" cy="0"/>
        </a:xfrm>
      </p:grpSpPr>
      <p:sp>
        <p:nvSpPr>
          <p:cNvPr id="171" name="Google Shape;171;p29"/>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72" name="Google Shape;172;p29"/>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3" name="Google Shape;173;p29"/>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74" name="Google Shape;174;p29"/>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175" name="Shape 175"/>
        <p:cNvGrpSpPr/>
        <p:nvPr/>
      </p:nvGrpSpPr>
      <p:grpSpPr>
        <a:xfrm>
          <a:off x="0" y="0"/>
          <a:ext cx="0" cy="0"/>
          <a:chOff x="0" y="0"/>
          <a:chExt cx="0" cy="0"/>
        </a:xfrm>
      </p:grpSpPr>
      <p:sp>
        <p:nvSpPr>
          <p:cNvPr id="176" name="Google Shape;176;p3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77" name="Google Shape;177;p30"/>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8" name="Google Shape;178;p3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79" name="Google Shape;179;p3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180" name="Shape 180"/>
        <p:cNvGrpSpPr/>
        <p:nvPr/>
      </p:nvGrpSpPr>
      <p:grpSpPr>
        <a:xfrm>
          <a:off x="0" y="0"/>
          <a:ext cx="0" cy="0"/>
          <a:chOff x="0" y="0"/>
          <a:chExt cx="0" cy="0"/>
        </a:xfrm>
      </p:grpSpPr>
      <p:sp>
        <p:nvSpPr>
          <p:cNvPr id="181" name="Google Shape;181;p31"/>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82" name="Google Shape;182;p3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3" name="Google Shape;183;p3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84" name="Google Shape;184;p31"/>
          <p:cNvGraphicFramePr/>
          <p:nvPr/>
        </p:nvGraphicFramePr>
        <p:xfrm>
          <a:off x="-95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185" name="Shape 185"/>
        <p:cNvGrpSpPr/>
        <p:nvPr/>
      </p:nvGrpSpPr>
      <p:grpSpPr>
        <a:xfrm>
          <a:off x="0" y="0"/>
          <a:ext cx="0" cy="0"/>
          <a:chOff x="0" y="0"/>
          <a:chExt cx="0" cy="0"/>
        </a:xfrm>
      </p:grpSpPr>
      <p:sp>
        <p:nvSpPr>
          <p:cNvPr id="186" name="Google Shape;186;p32"/>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87" name="Google Shape;187;p32"/>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88" name="Google Shape;188;p32"/>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rgbClr val="FFFFFF"/>
                </a:solidFill>
              </a:defRPr>
            </a:lvl1pPr>
            <a:lvl2pPr lvl="1" rtl="0">
              <a:spcBef>
                <a:spcPts val="0"/>
              </a:spcBef>
              <a:spcAft>
                <a:spcPts val="0"/>
              </a:spcAft>
              <a:buNone/>
              <a:defRPr>
                <a:solidFill>
                  <a:srgbClr val="FFFFFF"/>
                </a:solidFill>
                <a:latin typeface="Muli"/>
                <a:ea typeface="Muli"/>
                <a:cs typeface="Muli"/>
                <a:sym typeface="Muli"/>
              </a:defRPr>
            </a:lvl2pPr>
            <a:lvl3pPr lvl="2" rtl="0">
              <a:spcBef>
                <a:spcPts val="0"/>
              </a:spcBef>
              <a:spcAft>
                <a:spcPts val="0"/>
              </a:spcAft>
              <a:buNone/>
              <a:defRPr>
                <a:solidFill>
                  <a:srgbClr val="FFFFFF"/>
                </a:solidFill>
                <a:latin typeface="Muli"/>
                <a:ea typeface="Muli"/>
                <a:cs typeface="Muli"/>
                <a:sym typeface="Muli"/>
              </a:defRPr>
            </a:lvl3pPr>
            <a:lvl4pPr lvl="3" rtl="0">
              <a:spcBef>
                <a:spcPts val="0"/>
              </a:spcBef>
              <a:spcAft>
                <a:spcPts val="0"/>
              </a:spcAft>
              <a:buNone/>
              <a:defRPr>
                <a:solidFill>
                  <a:srgbClr val="FFFFFF"/>
                </a:solidFill>
                <a:latin typeface="Muli"/>
                <a:ea typeface="Muli"/>
                <a:cs typeface="Muli"/>
                <a:sym typeface="Muli"/>
              </a:defRPr>
            </a:lvl4pPr>
            <a:lvl5pPr lvl="4" rtl="0">
              <a:spcBef>
                <a:spcPts val="0"/>
              </a:spcBef>
              <a:spcAft>
                <a:spcPts val="0"/>
              </a:spcAft>
              <a:buNone/>
              <a:defRPr>
                <a:solidFill>
                  <a:srgbClr val="FFFFFF"/>
                </a:solidFill>
                <a:latin typeface="Muli"/>
                <a:ea typeface="Muli"/>
                <a:cs typeface="Muli"/>
                <a:sym typeface="Muli"/>
              </a:defRPr>
            </a:lvl5pPr>
            <a:lvl6pPr lvl="5" rtl="0">
              <a:spcBef>
                <a:spcPts val="0"/>
              </a:spcBef>
              <a:spcAft>
                <a:spcPts val="0"/>
              </a:spcAft>
              <a:buNone/>
              <a:defRPr>
                <a:solidFill>
                  <a:srgbClr val="FFFFFF"/>
                </a:solidFill>
                <a:latin typeface="Muli"/>
                <a:ea typeface="Muli"/>
                <a:cs typeface="Muli"/>
                <a:sym typeface="Muli"/>
              </a:defRPr>
            </a:lvl6pPr>
            <a:lvl7pPr lvl="6" rtl="0">
              <a:spcBef>
                <a:spcPts val="0"/>
              </a:spcBef>
              <a:spcAft>
                <a:spcPts val="0"/>
              </a:spcAft>
              <a:buNone/>
              <a:defRPr>
                <a:solidFill>
                  <a:srgbClr val="FFFFFF"/>
                </a:solidFill>
                <a:latin typeface="Muli"/>
                <a:ea typeface="Muli"/>
                <a:cs typeface="Muli"/>
                <a:sym typeface="Muli"/>
              </a:defRPr>
            </a:lvl7pPr>
            <a:lvl8pPr lvl="7" rtl="0">
              <a:spcBef>
                <a:spcPts val="0"/>
              </a:spcBef>
              <a:spcAft>
                <a:spcPts val="0"/>
              </a:spcAft>
              <a:buNone/>
              <a:defRPr>
                <a:solidFill>
                  <a:srgbClr val="FFFFFF"/>
                </a:solidFill>
                <a:latin typeface="Muli"/>
                <a:ea typeface="Muli"/>
                <a:cs typeface="Muli"/>
                <a:sym typeface="Muli"/>
              </a:defRPr>
            </a:lvl8pPr>
            <a:lvl9pPr lvl="8" rtl="0">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189" name="Shape 189"/>
        <p:cNvGrpSpPr/>
        <p:nvPr/>
      </p:nvGrpSpPr>
      <p:grpSpPr>
        <a:xfrm>
          <a:off x="0" y="0"/>
          <a:ext cx="0" cy="0"/>
          <a:chOff x="0" y="0"/>
          <a:chExt cx="0" cy="0"/>
        </a:xfrm>
      </p:grpSpPr>
      <p:sp>
        <p:nvSpPr>
          <p:cNvPr id="190" name="Google Shape;190;p3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91" name="Google Shape;191;p33"/>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192" name="Shape 192"/>
        <p:cNvGrpSpPr/>
        <p:nvPr/>
      </p:nvGrpSpPr>
      <p:grpSpPr>
        <a:xfrm>
          <a:off x="0" y="0"/>
          <a:ext cx="0" cy="0"/>
          <a:chOff x="0" y="0"/>
          <a:chExt cx="0" cy="0"/>
        </a:xfrm>
      </p:grpSpPr>
      <p:sp>
        <p:nvSpPr>
          <p:cNvPr id="193" name="Google Shape;193;p3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94" name="Google Shape;194;p3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
        <p:nvSpPr>
          <p:cNvPr id="195" name="Google Shape;195;p3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grpSp>
        <p:nvGrpSpPr>
          <p:cNvPr id="196" name="Google Shape;196;p34"/>
          <p:cNvGrpSpPr/>
          <p:nvPr/>
        </p:nvGrpSpPr>
        <p:grpSpPr>
          <a:xfrm>
            <a:off x="0" y="5980278"/>
            <a:ext cx="12191479" cy="127050"/>
            <a:chOff x="0" y="9863563"/>
            <a:chExt cx="20104682" cy="209550"/>
          </a:xfrm>
        </p:grpSpPr>
        <p:sp>
          <p:nvSpPr>
            <p:cNvPr id="197" name="Google Shape;197;p3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98" name="Google Shape;198;p3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99" name="Google Shape;199;p3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00" name="Google Shape;200;p3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01" name="Google Shape;201;p34"/>
          <p:cNvGrpSpPr/>
          <p:nvPr/>
        </p:nvGrpSpPr>
        <p:grpSpPr>
          <a:xfrm>
            <a:off x="10472612" y="6300976"/>
            <a:ext cx="1450594" cy="352728"/>
            <a:chOff x="17270138" y="10392506"/>
            <a:chExt cx="2392141" cy="581772"/>
          </a:xfrm>
        </p:grpSpPr>
        <p:grpSp>
          <p:nvGrpSpPr>
            <p:cNvPr id="202" name="Google Shape;202;p34"/>
            <p:cNvGrpSpPr/>
            <p:nvPr/>
          </p:nvGrpSpPr>
          <p:grpSpPr>
            <a:xfrm>
              <a:off x="17879688" y="10615449"/>
              <a:ext cx="479402" cy="221678"/>
              <a:chOff x="17879688" y="10615449"/>
              <a:chExt cx="479402" cy="221678"/>
            </a:xfrm>
          </p:grpSpPr>
          <p:pic>
            <p:nvPicPr>
              <p:cNvPr id="203" name="Google Shape;203;p3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04" name="Google Shape;204;p3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05" name="Google Shape;205;p3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06" name="Google Shape;206;p3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07" name="Google Shape;207;p3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08" name="Google Shape;208;p34"/>
            <p:cNvGrpSpPr/>
            <p:nvPr/>
          </p:nvGrpSpPr>
          <p:grpSpPr>
            <a:xfrm>
              <a:off x="17270138" y="10697205"/>
              <a:ext cx="448309" cy="277073"/>
              <a:chOff x="17270138" y="10697205"/>
              <a:chExt cx="448309" cy="277073"/>
            </a:xfrm>
          </p:grpSpPr>
          <p:sp>
            <p:nvSpPr>
              <p:cNvPr id="209" name="Google Shape;209;p3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0" name="Google Shape;210;p3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1" name="Google Shape;211;p3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212" name="Google Shape;212;p3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213" name="Shape 213"/>
        <p:cNvGrpSpPr/>
        <p:nvPr/>
      </p:nvGrpSpPr>
      <p:grpSpPr>
        <a:xfrm>
          <a:off x="0" y="0"/>
          <a:ext cx="0" cy="0"/>
          <a:chOff x="0" y="0"/>
          <a:chExt cx="0" cy="0"/>
        </a:xfrm>
      </p:grpSpPr>
      <p:graphicFrame>
        <p:nvGraphicFramePr>
          <p:cNvPr id="214" name="Google Shape;214;p35"/>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5" name="Google Shape;215;p3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16" name="Google Shape;216;p35"/>
          <p:cNvGrpSpPr/>
          <p:nvPr/>
        </p:nvGrpSpPr>
        <p:grpSpPr>
          <a:xfrm>
            <a:off x="0" y="5980278"/>
            <a:ext cx="12191479" cy="127050"/>
            <a:chOff x="0" y="9863563"/>
            <a:chExt cx="20104682" cy="209550"/>
          </a:xfrm>
        </p:grpSpPr>
        <p:sp>
          <p:nvSpPr>
            <p:cNvPr id="217" name="Google Shape;217;p3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8" name="Google Shape;218;p3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9" name="Google Shape;219;p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20" name="Google Shape;220;p3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21" name="Google Shape;221;p35"/>
          <p:cNvGrpSpPr/>
          <p:nvPr/>
        </p:nvGrpSpPr>
        <p:grpSpPr>
          <a:xfrm>
            <a:off x="10472612" y="6300976"/>
            <a:ext cx="1450594" cy="352728"/>
            <a:chOff x="17270138" y="10392506"/>
            <a:chExt cx="2392141" cy="581772"/>
          </a:xfrm>
        </p:grpSpPr>
        <p:grpSp>
          <p:nvGrpSpPr>
            <p:cNvPr id="222" name="Google Shape;222;p35"/>
            <p:cNvGrpSpPr/>
            <p:nvPr/>
          </p:nvGrpSpPr>
          <p:grpSpPr>
            <a:xfrm>
              <a:off x="17879688" y="10615449"/>
              <a:ext cx="479402" cy="221678"/>
              <a:chOff x="17879688" y="10615449"/>
              <a:chExt cx="479402" cy="221678"/>
            </a:xfrm>
          </p:grpSpPr>
          <p:pic>
            <p:nvPicPr>
              <p:cNvPr id="223" name="Google Shape;223;p3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24" name="Google Shape;224;p3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25" name="Google Shape;225;p3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26" name="Google Shape;226;p3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27" name="Google Shape;227;p3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28" name="Google Shape;228;p35"/>
            <p:cNvGrpSpPr/>
            <p:nvPr/>
          </p:nvGrpSpPr>
          <p:grpSpPr>
            <a:xfrm>
              <a:off x="17270138" y="10697205"/>
              <a:ext cx="448309" cy="277073"/>
              <a:chOff x="17270138" y="10697205"/>
              <a:chExt cx="448309" cy="277073"/>
            </a:xfrm>
          </p:grpSpPr>
          <p:sp>
            <p:nvSpPr>
              <p:cNvPr id="229" name="Google Shape;229;p3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30" name="Google Shape;230;p3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31" name="Google Shape;231;p3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232" name="Google Shape;232;p3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233" name="Shape 233"/>
        <p:cNvGrpSpPr/>
        <p:nvPr/>
      </p:nvGrpSpPr>
      <p:grpSpPr>
        <a:xfrm>
          <a:off x="0" y="0"/>
          <a:ext cx="0" cy="0"/>
          <a:chOff x="0" y="0"/>
          <a:chExt cx="0" cy="0"/>
        </a:xfrm>
      </p:grpSpPr>
      <p:sp>
        <p:nvSpPr>
          <p:cNvPr id="234" name="Google Shape;234;p3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35" name="Google Shape;235;p36"/>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36" name="Google Shape;236;p3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37" name="Google Shape;237;p36"/>
          <p:cNvGrpSpPr/>
          <p:nvPr/>
        </p:nvGrpSpPr>
        <p:grpSpPr>
          <a:xfrm>
            <a:off x="0" y="5980278"/>
            <a:ext cx="12191479" cy="127050"/>
            <a:chOff x="0" y="9863563"/>
            <a:chExt cx="20104682" cy="209550"/>
          </a:xfrm>
        </p:grpSpPr>
        <p:sp>
          <p:nvSpPr>
            <p:cNvPr id="238" name="Google Shape;238;p3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39" name="Google Shape;239;p3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0" name="Google Shape;240;p3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1" name="Google Shape;241;p3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42" name="Google Shape;242;p36"/>
          <p:cNvGrpSpPr/>
          <p:nvPr/>
        </p:nvGrpSpPr>
        <p:grpSpPr>
          <a:xfrm>
            <a:off x="10472612" y="6300976"/>
            <a:ext cx="1450594" cy="352728"/>
            <a:chOff x="17270138" y="10392506"/>
            <a:chExt cx="2392141" cy="581772"/>
          </a:xfrm>
        </p:grpSpPr>
        <p:grpSp>
          <p:nvGrpSpPr>
            <p:cNvPr id="243" name="Google Shape;243;p36"/>
            <p:cNvGrpSpPr/>
            <p:nvPr/>
          </p:nvGrpSpPr>
          <p:grpSpPr>
            <a:xfrm>
              <a:off x="17879688" y="10615449"/>
              <a:ext cx="479402" cy="221678"/>
              <a:chOff x="17879688" y="10615449"/>
              <a:chExt cx="479402" cy="221678"/>
            </a:xfrm>
          </p:grpSpPr>
          <p:pic>
            <p:nvPicPr>
              <p:cNvPr id="244" name="Google Shape;244;p3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45" name="Google Shape;245;p3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46" name="Google Shape;246;p3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7" name="Google Shape;247;p3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8" name="Google Shape;248;p3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49" name="Google Shape;249;p36"/>
            <p:cNvGrpSpPr/>
            <p:nvPr/>
          </p:nvGrpSpPr>
          <p:grpSpPr>
            <a:xfrm>
              <a:off x="17270138" y="10697205"/>
              <a:ext cx="448309" cy="277073"/>
              <a:chOff x="17270138" y="10697205"/>
              <a:chExt cx="448309" cy="277073"/>
            </a:xfrm>
          </p:grpSpPr>
          <p:sp>
            <p:nvSpPr>
              <p:cNvPr id="250" name="Google Shape;250;p3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51" name="Google Shape;251;p3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52" name="Google Shape;252;p3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253" name="Google Shape;253;p3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54" name="Shape 254"/>
        <p:cNvGrpSpPr/>
        <p:nvPr/>
      </p:nvGrpSpPr>
      <p:grpSpPr>
        <a:xfrm>
          <a:off x="0" y="0"/>
          <a:ext cx="0" cy="0"/>
          <a:chOff x="0" y="0"/>
          <a:chExt cx="0" cy="0"/>
        </a:xfrm>
      </p:grpSpPr>
      <p:graphicFrame>
        <p:nvGraphicFramePr>
          <p:cNvPr id="255" name="Google Shape;255;p37"/>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56" name="Google Shape;256;p3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57" name="Google Shape;257;p37"/>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58" name="Google Shape;258;p37"/>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59" name="Google Shape;259;p3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60" name="Google Shape;260;p3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261" name="Shape 261"/>
        <p:cNvGrpSpPr/>
        <p:nvPr/>
      </p:nvGrpSpPr>
      <p:grpSpPr>
        <a:xfrm>
          <a:off x="0" y="0"/>
          <a:ext cx="0" cy="0"/>
          <a:chOff x="0" y="0"/>
          <a:chExt cx="0" cy="0"/>
        </a:xfrm>
      </p:grpSpPr>
      <p:graphicFrame>
        <p:nvGraphicFramePr>
          <p:cNvPr id="262" name="Google Shape;262;p38"/>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63" name="Google Shape;263;p3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64" name="Google Shape;264;p3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65" name="Google Shape;265;p3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66" name="Google Shape;266;p38"/>
          <p:cNvGrpSpPr/>
          <p:nvPr/>
        </p:nvGrpSpPr>
        <p:grpSpPr>
          <a:xfrm>
            <a:off x="6126479" y="1446441"/>
            <a:ext cx="5302980" cy="623700"/>
            <a:chOff x="5745479" y="1446441"/>
            <a:chExt cx="5302980" cy="623700"/>
          </a:xfrm>
        </p:grpSpPr>
        <p:sp>
          <p:nvSpPr>
            <p:cNvPr id="267" name="Google Shape;267;p38"/>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68" name="Google Shape;268;p38"/>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69" name="Google Shape;269;p38"/>
          <p:cNvGrpSpPr/>
          <p:nvPr/>
        </p:nvGrpSpPr>
        <p:grpSpPr>
          <a:xfrm>
            <a:off x="6126479" y="2370921"/>
            <a:ext cx="5302980" cy="623700"/>
            <a:chOff x="5745479" y="2218524"/>
            <a:chExt cx="5302980" cy="623700"/>
          </a:xfrm>
        </p:grpSpPr>
        <p:sp>
          <p:nvSpPr>
            <p:cNvPr id="270" name="Google Shape;270;p38"/>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71" name="Google Shape;271;p38"/>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72" name="Google Shape;272;p38"/>
          <p:cNvGrpSpPr/>
          <p:nvPr/>
        </p:nvGrpSpPr>
        <p:grpSpPr>
          <a:xfrm>
            <a:off x="6126479" y="3295402"/>
            <a:ext cx="5302980" cy="623700"/>
            <a:chOff x="5745479" y="2990608"/>
            <a:chExt cx="5302980" cy="623700"/>
          </a:xfrm>
        </p:grpSpPr>
        <p:sp>
          <p:nvSpPr>
            <p:cNvPr id="273" name="Google Shape;273;p38"/>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74" name="Google Shape;274;p38"/>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75" name="Google Shape;275;p38"/>
          <p:cNvGrpSpPr/>
          <p:nvPr/>
        </p:nvGrpSpPr>
        <p:grpSpPr>
          <a:xfrm>
            <a:off x="6126479" y="4219882"/>
            <a:ext cx="5302980" cy="623700"/>
            <a:chOff x="5745479" y="3762679"/>
            <a:chExt cx="5302980" cy="623700"/>
          </a:xfrm>
        </p:grpSpPr>
        <p:sp>
          <p:nvSpPr>
            <p:cNvPr id="276" name="Google Shape;276;p38"/>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77" name="Google Shape;277;p38"/>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78" name="Google Shape;278;p38"/>
          <p:cNvGrpSpPr/>
          <p:nvPr/>
        </p:nvGrpSpPr>
        <p:grpSpPr>
          <a:xfrm>
            <a:off x="6126479" y="5144363"/>
            <a:ext cx="5302980" cy="623700"/>
            <a:chOff x="5745479" y="4534763"/>
            <a:chExt cx="5302980" cy="623700"/>
          </a:xfrm>
        </p:grpSpPr>
        <p:sp>
          <p:nvSpPr>
            <p:cNvPr id="279" name="Google Shape;279;p38"/>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80" name="Google Shape;280;p38"/>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81" name="Google Shape;281;p38"/>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82" name="Google Shape;282;p38"/>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3" name="Google Shape;283;p38"/>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4" name="Google Shape;284;p38"/>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5" name="Google Shape;285;p38"/>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286" name="Google Shape;286;p38"/>
          <p:cNvGrpSpPr/>
          <p:nvPr/>
        </p:nvGrpSpPr>
        <p:grpSpPr>
          <a:xfrm>
            <a:off x="0" y="5980278"/>
            <a:ext cx="12191479" cy="127050"/>
            <a:chOff x="0" y="9863563"/>
            <a:chExt cx="20104682" cy="209550"/>
          </a:xfrm>
        </p:grpSpPr>
        <p:sp>
          <p:nvSpPr>
            <p:cNvPr id="287" name="Google Shape;287;p3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88" name="Google Shape;288;p3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89" name="Google Shape;289;p3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90" name="Google Shape;290;p3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91" name="Google Shape;291;p38"/>
          <p:cNvGrpSpPr/>
          <p:nvPr/>
        </p:nvGrpSpPr>
        <p:grpSpPr>
          <a:xfrm>
            <a:off x="10472612" y="6300976"/>
            <a:ext cx="1450594" cy="352728"/>
            <a:chOff x="17270138" y="10392506"/>
            <a:chExt cx="2392141" cy="581772"/>
          </a:xfrm>
        </p:grpSpPr>
        <p:grpSp>
          <p:nvGrpSpPr>
            <p:cNvPr id="292" name="Google Shape;292;p38"/>
            <p:cNvGrpSpPr/>
            <p:nvPr/>
          </p:nvGrpSpPr>
          <p:grpSpPr>
            <a:xfrm>
              <a:off x="17879688" y="10615449"/>
              <a:ext cx="479402" cy="221678"/>
              <a:chOff x="17879688" y="10615449"/>
              <a:chExt cx="479402" cy="221678"/>
            </a:xfrm>
          </p:grpSpPr>
          <p:pic>
            <p:nvPicPr>
              <p:cNvPr id="293" name="Google Shape;293;p3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94" name="Google Shape;294;p3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95" name="Google Shape;295;p3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96" name="Google Shape;296;p3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97" name="Google Shape;297;p3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98" name="Google Shape;298;p38"/>
            <p:cNvGrpSpPr/>
            <p:nvPr/>
          </p:nvGrpSpPr>
          <p:grpSpPr>
            <a:xfrm>
              <a:off x="17270138" y="10697205"/>
              <a:ext cx="448309" cy="277073"/>
              <a:chOff x="17270138" y="10697205"/>
              <a:chExt cx="448309" cy="277073"/>
            </a:xfrm>
          </p:grpSpPr>
          <p:sp>
            <p:nvSpPr>
              <p:cNvPr id="299" name="Google Shape;299;p3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00" name="Google Shape;300;p3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01" name="Google Shape;301;p3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302" name="Google Shape;302;p3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303" name="Shape 303"/>
        <p:cNvGrpSpPr/>
        <p:nvPr/>
      </p:nvGrpSpPr>
      <p:grpSpPr>
        <a:xfrm>
          <a:off x="0" y="0"/>
          <a:ext cx="0" cy="0"/>
          <a:chOff x="0" y="0"/>
          <a:chExt cx="0" cy="0"/>
        </a:xfrm>
      </p:grpSpPr>
      <p:graphicFrame>
        <p:nvGraphicFramePr>
          <p:cNvPr id="304" name="Google Shape;304;p39"/>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05" name="Google Shape;305;p3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06" name="Google Shape;306;p3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07" name="Google Shape;307;p39"/>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308" name="Google Shape;308;p39"/>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09" name="Google Shape;309;p39"/>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310" name="Google Shape;310;p39"/>
          <p:cNvGrpSpPr/>
          <p:nvPr/>
        </p:nvGrpSpPr>
        <p:grpSpPr>
          <a:xfrm>
            <a:off x="0" y="5980278"/>
            <a:ext cx="12191479" cy="127050"/>
            <a:chOff x="0" y="9863563"/>
            <a:chExt cx="20104682" cy="209550"/>
          </a:xfrm>
        </p:grpSpPr>
        <p:sp>
          <p:nvSpPr>
            <p:cNvPr id="311" name="Google Shape;311;p3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12" name="Google Shape;312;p3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13" name="Google Shape;313;p3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14" name="Google Shape;314;p3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315" name="Google Shape;315;p39"/>
          <p:cNvGrpSpPr/>
          <p:nvPr/>
        </p:nvGrpSpPr>
        <p:grpSpPr>
          <a:xfrm>
            <a:off x="10472612" y="6300976"/>
            <a:ext cx="1450594" cy="352728"/>
            <a:chOff x="17270138" y="10392506"/>
            <a:chExt cx="2392141" cy="581772"/>
          </a:xfrm>
        </p:grpSpPr>
        <p:grpSp>
          <p:nvGrpSpPr>
            <p:cNvPr id="316" name="Google Shape;316;p39"/>
            <p:cNvGrpSpPr/>
            <p:nvPr/>
          </p:nvGrpSpPr>
          <p:grpSpPr>
            <a:xfrm>
              <a:off x="17879688" y="10615449"/>
              <a:ext cx="479402" cy="221678"/>
              <a:chOff x="17879688" y="10615449"/>
              <a:chExt cx="479402" cy="221678"/>
            </a:xfrm>
          </p:grpSpPr>
          <p:pic>
            <p:nvPicPr>
              <p:cNvPr id="317" name="Google Shape;317;p3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18" name="Google Shape;318;p3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319" name="Google Shape;319;p3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0" name="Google Shape;320;p3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1" name="Google Shape;321;p3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322" name="Google Shape;322;p39"/>
            <p:cNvGrpSpPr/>
            <p:nvPr/>
          </p:nvGrpSpPr>
          <p:grpSpPr>
            <a:xfrm>
              <a:off x="17270138" y="10697205"/>
              <a:ext cx="448309" cy="277073"/>
              <a:chOff x="17270138" y="10697205"/>
              <a:chExt cx="448309" cy="277073"/>
            </a:xfrm>
          </p:grpSpPr>
          <p:sp>
            <p:nvSpPr>
              <p:cNvPr id="323" name="Google Shape;323;p3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4" name="Google Shape;324;p3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5" name="Google Shape;325;p3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326" name="Google Shape;326;p3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327" name="Shape 327"/>
        <p:cNvGrpSpPr/>
        <p:nvPr/>
      </p:nvGrpSpPr>
      <p:grpSpPr>
        <a:xfrm>
          <a:off x="0" y="0"/>
          <a:ext cx="0" cy="0"/>
          <a:chOff x="0" y="0"/>
          <a:chExt cx="0" cy="0"/>
        </a:xfrm>
      </p:grpSpPr>
      <p:graphicFrame>
        <p:nvGraphicFramePr>
          <p:cNvPr id="328" name="Google Shape;328;p40"/>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29" name="Google Shape;329;p4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30" name="Google Shape;330;p4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31" name="Google Shape;331;p40"/>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332" name="Google Shape;332;p40"/>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3" name="Google Shape;333;p40"/>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4" name="Google Shape;334;p40"/>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335" name="Shape 335"/>
        <p:cNvGrpSpPr/>
        <p:nvPr/>
      </p:nvGrpSpPr>
      <p:grpSpPr>
        <a:xfrm>
          <a:off x="0" y="0"/>
          <a:ext cx="0" cy="0"/>
          <a:chOff x="0" y="0"/>
          <a:chExt cx="0" cy="0"/>
        </a:xfrm>
      </p:grpSpPr>
      <p:graphicFrame>
        <p:nvGraphicFramePr>
          <p:cNvPr id="336" name="Google Shape;336;p41"/>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37" name="Google Shape;337;p41"/>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338" name="Google Shape;338;p41"/>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9" name="Google Shape;339;p41"/>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40" name="Google Shape;340;p41"/>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41" name="Google Shape;341;p4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42" name="Google Shape;342;p4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43" name="Google Shape;343;p41"/>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344" name="Shape 344"/>
        <p:cNvGrpSpPr/>
        <p:nvPr/>
      </p:nvGrpSpPr>
      <p:grpSpPr>
        <a:xfrm>
          <a:off x="0" y="0"/>
          <a:ext cx="0" cy="0"/>
          <a:chOff x="0" y="0"/>
          <a:chExt cx="0" cy="0"/>
        </a:xfrm>
      </p:grpSpPr>
      <p:graphicFrame>
        <p:nvGraphicFramePr>
          <p:cNvPr id="345" name="Google Shape;345;p42"/>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46" name="Google Shape;346;p42"/>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47" name="Google Shape;347;p42"/>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348" name="Google Shape;348;p42"/>
          <p:cNvCxnSpPr/>
          <p:nvPr/>
        </p:nvCxnSpPr>
        <p:spPr>
          <a:xfrm>
            <a:off x="11485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349" name="Google Shape;349;p42"/>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0" name="Google Shape;350;p42"/>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1" name="Google Shape;351;p42"/>
          <p:cNvCxnSpPr/>
          <p:nvPr/>
        </p:nvCxnSpPr>
        <p:spPr>
          <a:xfrm>
            <a:off x="11485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352" name="Google Shape;352;p42"/>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3" name="Google Shape;353;p42"/>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4" name="Google Shape;354;p42"/>
          <p:cNvCxnSpPr/>
          <p:nvPr/>
        </p:nvCxnSpPr>
        <p:spPr>
          <a:xfrm>
            <a:off x="61591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355" name="Google Shape;355;p42"/>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6" name="Google Shape;356;p42"/>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7" name="Google Shape;357;p42"/>
          <p:cNvCxnSpPr/>
          <p:nvPr/>
        </p:nvCxnSpPr>
        <p:spPr>
          <a:xfrm>
            <a:off x="61591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358" name="Google Shape;358;p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359" name="Google Shape;359;p42"/>
          <p:cNvGrpSpPr/>
          <p:nvPr/>
        </p:nvGrpSpPr>
        <p:grpSpPr>
          <a:xfrm>
            <a:off x="0" y="5980278"/>
            <a:ext cx="12191479" cy="127050"/>
            <a:chOff x="0" y="9863563"/>
            <a:chExt cx="20104682" cy="209550"/>
          </a:xfrm>
        </p:grpSpPr>
        <p:sp>
          <p:nvSpPr>
            <p:cNvPr id="360" name="Google Shape;360;p4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61" name="Google Shape;361;p4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62" name="Google Shape;362;p4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63" name="Google Shape;363;p4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364" name="Google Shape;364;p42"/>
          <p:cNvGrpSpPr/>
          <p:nvPr/>
        </p:nvGrpSpPr>
        <p:grpSpPr>
          <a:xfrm>
            <a:off x="10472612" y="6300976"/>
            <a:ext cx="1450594" cy="352728"/>
            <a:chOff x="17270138" y="10392506"/>
            <a:chExt cx="2392141" cy="581772"/>
          </a:xfrm>
        </p:grpSpPr>
        <p:grpSp>
          <p:nvGrpSpPr>
            <p:cNvPr id="365" name="Google Shape;365;p42"/>
            <p:cNvGrpSpPr/>
            <p:nvPr/>
          </p:nvGrpSpPr>
          <p:grpSpPr>
            <a:xfrm>
              <a:off x="17879688" y="10615449"/>
              <a:ext cx="479402" cy="221678"/>
              <a:chOff x="17879688" y="10615449"/>
              <a:chExt cx="479402" cy="221678"/>
            </a:xfrm>
          </p:grpSpPr>
          <p:pic>
            <p:nvPicPr>
              <p:cNvPr id="366" name="Google Shape;366;p4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67" name="Google Shape;367;p4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368" name="Google Shape;368;p4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69" name="Google Shape;369;p4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70" name="Google Shape;370;p4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371" name="Google Shape;371;p42"/>
            <p:cNvGrpSpPr/>
            <p:nvPr/>
          </p:nvGrpSpPr>
          <p:grpSpPr>
            <a:xfrm>
              <a:off x="17270138" y="10697205"/>
              <a:ext cx="448309" cy="277073"/>
              <a:chOff x="17270138" y="10697205"/>
              <a:chExt cx="448309" cy="277073"/>
            </a:xfrm>
          </p:grpSpPr>
          <p:sp>
            <p:nvSpPr>
              <p:cNvPr id="372" name="Google Shape;372;p4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73" name="Google Shape;373;p4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74" name="Google Shape;374;p4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375" name="Google Shape;375;p4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376" name="Shape 376"/>
        <p:cNvGrpSpPr/>
        <p:nvPr/>
      </p:nvGrpSpPr>
      <p:grpSpPr>
        <a:xfrm>
          <a:off x="0" y="0"/>
          <a:ext cx="0" cy="0"/>
          <a:chOff x="0" y="0"/>
          <a:chExt cx="0" cy="0"/>
        </a:xfrm>
      </p:grpSpPr>
      <p:sp>
        <p:nvSpPr>
          <p:cNvPr id="377" name="Google Shape;377;p43"/>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3"/>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79" name="Google Shape;379;p43"/>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80" name="Google Shape;380;p43"/>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81" name="Google Shape;381;p43"/>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82" name="Google Shape;382;p43"/>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83" name="Google Shape;383;p43"/>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384" name="Shape 384"/>
        <p:cNvGrpSpPr/>
        <p:nvPr/>
      </p:nvGrpSpPr>
      <p:grpSpPr>
        <a:xfrm>
          <a:off x="0" y="0"/>
          <a:ext cx="0" cy="0"/>
          <a:chOff x="0" y="0"/>
          <a:chExt cx="0" cy="0"/>
        </a:xfrm>
      </p:grpSpPr>
      <p:sp>
        <p:nvSpPr>
          <p:cNvPr id="385" name="Google Shape;385;p44"/>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86" name="Google Shape;386;p44"/>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87" name="Google Shape;387;p44"/>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88" name="Google Shape;388;p44"/>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89" name="Google Shape;389;p44"/>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90" name="Google Shape;390;p4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91" name="Google Shape;391;p44"/>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92" name="Google Shape;392;p44"/>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93" name="Google Shape;393;p44"/>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394" name="Shape 394"/>
        <p:cNvGrpSpPr/>
        <p:nvPr/>
      </p:nvGrpSpPr>
      <p:grpSpPr>
        <a:xfrm>
          <a:off x="0" y="0"/>
          <a:ext cx="0" cy="0"/>
          <a:chOff x="0" y="0"/>
          <a:chExt cx="0" cy="0"/>
        </a:xfrm>
      </p:grpSpPr>
      <p:sp>
        <p:nvSpPr>
          <p:cNvPr id="395" name="Google Shape;395;p45"/>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396" name="Google Shape;396;p4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97" name="Google Shape;397;p45"/>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98" name="Google Shape;398;p45"/>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399" name="Shape 399"/>
        <p:cNvGrpSpPr/>
        <p:nvPr/>
      </p:nvGrpSpPr>
      <p:grpSpPr>
        <a:xfrm>
          <a:off x="0" y="0"/>
          <a:ext cx="0" cy="0"/>
          <a:chOff x="0" y="0"/>
          <a:chExt cx="0" cy="0"/>
        </a:xfrm>
      </p:grpSpPr>
      <p:sp>
        <p:nvSpPr>
          <p:cNvPr id="400" name="Google Shape;400;p46"/>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01" name="Google Shape;401;p4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02" name="Google Shape;402;p4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03" name="Google Shape;403;p46"/>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404" name="Shape 404"/>
        <p:cNvGrpSpPr/>
        <p:nvPr/>
      </p:nvGrpSpPr>
      <p:grpSpPr>
        <a:xfrm>
          <a:off x="0" y="0"/>
          <a:ext cx="0" cy="0"/>
          <a:chOff x="0" y="0"/>
          <a:chExt cx="0" cy="0"/>
        </a:xfrm>
      </p:grpSpPr>
      <p:graphicFrame>
        <p:nvGraphicFramePr>
          <p:cNvPr id="405" name="Google Shape;405;p47"/>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06" name="Google Shape;406;p4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07" name="Google Shape;407;p4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08" name="Google Shape;408;p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09" name="Google Shape;409;p4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410" name="Shape 410"/>
        <p:cNvGrpSpPr/>
        <p:nvPr/>
      </p:nvGrpSpPr>
      <p:grpSpPr>
        <a:xfrm>
          <a:off x="0" y="0"/>
          <a:ext cx="0" cy="0"/>
          <a:chOff x="0" y="0"/>
          <a:chExt cx="0" cy="0"/>
        </a:xfrm>
      </p:grpSpPr>
      <p:graphicFrame>
        <p:nvGraphicFramePr>
          <p:cNvPr id="411" name="Google Shape;411;p48"/>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12" name="Google Shape;412;p4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13" name="Google Shape;413;p48"/>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14" name="Google Shape;414;p48"/>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15" name="Google Shape;415;p48"/>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16" name="Google Shape;416;p48"/>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17" name="Google Shape;417;p4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418" name="Shape 418"/>
        <p:cNvGrpSpPr/>
        <p:nvPr/>
      </p:nvGrpSpPr>
      <p:grpSpPr>
        <a:xfrm>
          <a:off x="0" y="0"/>
          <a:ext cx="0" cy="0"/>
          <a:chOff x="0" y="0"/>
          <a:chExt cx="0" cy="0"/>
        </a:xfrm>
      </p:grpSpPr>
      <p:sp>
        <p:nvSpPr>
          <p:cNvPr id="419" name="Google Shape;419;p49"/>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rtl="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rtl="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rtl="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rtl="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rtl="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rtl="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rtl="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rtl="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420" name="Google Shape;420;p49"/>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421" name="Shape 421"/>
        <p:cNvGrpSpPr/>
        <p:nvPr/>
      </p:nvGrpSpPr>
      <p:grpSpPr>
        <a:xfrm>
          <a:off x="0" y="0"/>
          <a:ext cx="0" cy="0"/>
          <a:chOff x="0" y="0"/>
          <a:chExt cx="0" cy="0"/>
        </a:xfrm>
      </p:grpSpPr>
      <p:pic>
        <p:nvPicPr>
          <p:cNvPr id="422" name="Google Shape;422;p50"/>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423" name="Google Shape;423;p50"/>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424" name="Shape 424"/>
        <p:cNvGrpSpPr/>
        <p:nvPr/>
      </p:nvGrpSpPr>
      <p:grpSpPr>
        <a:xfrm>
          <a:off x="0" y="0"/>
          <a:ext cx="0" cy="0"/>
          <a:chOff x="0" y="0"/>
          <a:chExt cx="0" cy="0"/>
        </a:xfrm>
      </p:grpSpPr>
      <p:sp>
        <p:nvSpPr>
          <p:cNvPr id="425" name="Google Shape;425;p51"/>
          <p:cNvSpPr/>
          <p:nvPr>
            <p:ph idx="2" type="pic"/>
          </p:nvPr>
        </p:nvSpPr>
        <p:spPr>
          <a:xfrm>
            <a:off x="0" y="0"/>
            <a:ext cx="12191100" cy="5979900"/>
          </a:xfrm>
          <a:prstGeom prst="rect">
            <a:avLst/>
          </a:prstGeom>
          <a:noFill/>
          <a:ln>
            <a:noFill/>
          </a:ln>
        </p:spPr>
      </p:sp>
      <p:grpSp>
        <p:nvGrpSpPr>
          <p:cNvPr id="426" name="Google Shape;426;p51"/>
          <p:cNvGrpSpPr/>
          <p:nvPr/>
        </p:nvGrpSpPr>
        <p:grpSpPr>
          <a:xfrm>
            <a:off x="10472612" y="6300976"/>
            <a:ext cx="1450594" cy="352728"/>
            <a:chOff x="17270138" y="10392506"/>
            <a:chExt cx="2392141" cy="581772"/>
          </a:xfrm>
        </p:grpSpPr>
        <p:pic>
          <p:nvPicPr>
            <p:cNvPr id="427" name="Google Shape;427;p5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28" name="Google Shape;428;p5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29" name="Google Shape;429;p51"/>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30" name="Google Shape;430;p5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31" name="Google Shape;431;p5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32" name="Google Shape;432;p51"/>
            <p:cNvGrpSpPr/>
            <p:nvPr/>
          </p:nvGrpSpPr>
          <p:grpSpPr>
            <a:xfrm>
              <a:off x="17270138" y="10697205"/>
              <a:ext cx="448309" cy="277073"/>
              <a:chOff x="17270138" y="10697205"/>
              <a:chExt cx="448309" cy="277073"/>
            </a:xfrm>
          </p:grpSpPr>
          <p:sp>
            <p:nvSpPr>
              <p:cNvPr id="433" name="Google Shape;433;p5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34" name="Google Shape;434;p5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35" name="Google Shape;435;p5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36" name="Google Shape;436;p5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437" name="Google Shape;437;p51"/>
          <p:cNvGrpSpPr/>
          <p:nvPr/>
        </p:nvGrpSpPr>
        <p:grpSpPr>
          <a:xfrm>
            <a:off x="0" y="5980278"/>
            <a:ext cx="12191479" cy="127050"/>
            <a:chOff x="0" y="9863563"/>
            <a:chExt cx="20104682" cy="209550"/>
          </a:xfrm>
        </p:grpSpPr>
        <p:sp>
          <p:nvSpPr>
            <p:cNvPr id="438" name="Google Shape;438;p5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39" name="Google Shape;439;p5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0" name="Google Shape;440;p5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1" name="Google Shape;441;p5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42" name="Google Shape;442;p51"/>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3" name="Google Shape;443;p51"/>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444" name="Google Shape;444;p51"/>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445" name="Google Shape;445;p51"/>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446" name="Google Shape;446;p51"/>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447" name="Shape 447"/>
        <p:cNvGrpSpPr/>
        <p:nvPr/>
      </p:nvGrpSpPr>
      <p:grpSpPr>
        <a:xfrm>
          <a:off x="0" y="0"/>
          <a:ext cx="0" cy="0"/>
          <a:chOff x="0" y="0"/>
          <a:chExt cx="0" cy="0"/>
        </a:xfrm>
      </p:grpSpPr>
      <p:sp>
        <p:nvSpPr>
          <p:cNvPr id="448" name="Google Shape;448;p52"/>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49" name="Google Shape;449;p52"/>
          <p:cNvGrpSpPr/>
          <p:nvPr/>
        </p:nvGrpSpPr>
        <p:grpSpPr>
          <a:xfrm>
            <a:off x="10472612" y="6300976"/>
            <a:ext cx="1450594" cy="352728"/>
            <a:chOff x="17270138" y="10392506"/>
            <a:chExt cx="2392141" cy="581772"/>
          </a:xfrm>
        </p:grpSpPr>
        <p:pic>
          <p:nvPicPr>
            <p:cNvPr id="450" name="Google Shape;450;p5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51" name="Google Shape;451;p5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2" name="Google Shape;452;p52"/>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3" name="Google Shape;453;p5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4" name="Google Shape;454;p5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55" name="Google Shape;455;p52"/>
            <p:cNvGrpSpPr/>
            <p:nvPr/>
          </p:nvGrpSpPr>
          <p:grpSpPr>
            <a:xfrm>
              <a:off x="17270138" y="10697205"/>
              <a:ext cx="448309" cy="277073"/>
              <a:chOff x="17270138" y="10697205"/>
              <a:chExt cx="448309" cy="277073"/>
            </a:xfrm>
          </p:grpSpPr>
          <p:sp>
            <p:nvSpPr>
              <p:cNvPr id="456" name="Google Shape;456;p5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7" name="Google Shape;457;p5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8" name="Google Shape;458;p5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59" name="Google Shape;459;p5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460" name="Google Shape;460;p52"/>
          <p:cNvGrpSpPr/>
          <p:nvPr/>
        </p:nvGrpSpPr>
        <p:grpSpPr>
          <a:xfrm>
            <a:off x="0" y="5980278"/>
            <a:ext cx="12191479" cy="127050"/>
            <a:chOff x="0" y="9863563"/>
            <a:chExt cx="20104682" cy="209550"/>
          </a:xfrm>
        </p:grpSpPr>
        <p:sp>
          <p:nvSpPr>
            <p:cNvPr id="461" name="Google Shape;461;p5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2" name="Google Shape;462;p5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3" name="Google Shape;463;p5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64" name="Google Shape;464;p5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65" name="Google Shape;465;p52"/>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6" name="Google Shape;466;p52"/>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467" name="Google Shape;467;p52"/>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468" name="Google Shape;468;p52"/>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469" name="Google Shape;469;p52"/>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470" name="Shape 470"/>
        <p:cNvGrpSpPr/>
        <p:nvPr/>
      </p:nvGrpSpPr>
      <p:grpSpPr>
        <a:xfrm>
          <a:off x="0" y="0"/>
          <a:ext cx="0" cy="0"/>
          <a:chOff x="0" y="0"/>
          <a:chExt cx="0" cy="0"/>
        </a:xfrm>
      </p:grpSpPr>
      <p:grpSp>
        <p:nvGrpSpPr>
          <p:cNvPr id="471" name="Google Shape;471;p53"/>
          <p:cNvGrpSpPr/>
          <p:nvPr/>
        </p:nvGrpSpPr>
        <p:grpSpPr>
          <a:xfrm>
            <a:off x="0" y="5980278"/>
            <a:ext cx="12191479" cy="127050"/>
            <a:chOff x="0" y="9863563"/>
            <a:chExt cx="20104682" cy="209550"/>
          </a:xfrm>
        </p:grpSpPr>
        <p:sp>
          <p:nvSpPr>
            <p:cNvPr id="472" name="Google Shape;472;p5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3" name="Google Shape;473;p5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4" name="Google Shape;474;p5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5" name="Google Shape;475;p5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76" name="Google Shape;476;p53"/>
          <p:cNvGrpSpPr/>
          <p:nvPr/>
        </p:nvGrpSpPr>
        <p:grpSpPr>
          <a:xfrm>
            <a:off x="10472612" y="6300976"/>
            <a:ext cx="1450594" cy="352728"/>
            <a:chOff x="17270138" y="10392506"/>
            <a:chExt cx="2392141" cy="581772"/>
          </a:xfrm>
        </p:grpSpPr>
        <p:grpSp>
          <p:nvGrpSpPr>
            <p:cNvPr id="477" name="Google Shape;477;p53"/>
            <p:cNvGrpSpPr/>
            <p:nvPr/>
          </p:nvGrpSpPr>
          <p:grpSpPr>
            <a:xfrm>
              <a:off x="17879688" y="10615449"/>
              <a:ext cx="479402" cy="221678"/>
              <a:chOff x="17879688" y="10615449"/>
              <a:chExt cx="479402" cy="221678"/>
            </a:xfrm>
          </p:grpSpPr>
          <p:pic>
            <p:nvPicPr>
              <p:cNvPr id="478" name="Google Shape;478;p5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79" name="Google Shape;479;p5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80" name="Google Shape;480;p5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1" name="Google Shape;481;p5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2" name="Google Shape;482;p5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83" name="Google Shape;483;p53"/>
            <p:cNvGrpSpPr/>
            <p:nvPr/>
          </p:nvGrpSpPr>
          <p:grpSpPr>
            <a:xfrm>
              <a:off x="17270138" y="10697205"/>
              <a:ext cx="448309" cy="277073"/>
              <a:chOff x="17270138" y="10697205"/>
              <a:chExt cx="448309" cy="277073"/>
            </a:xfrm>
          </p:grpSpPr>
          <p:sp>
            <p:nvSpPr>
              <p:cNvPr id="484" name="Google Shape;484;p5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5" name="Google Shape;485;p5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6" name="Google Shape;486;p5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87" name="Google Shape;487;p5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488" name="Google Shape;488;p53"/>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9" name="Google Shape;489;p53"/>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490" name="Google Shape;490;p53"/>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495" name="Shape 495"/>
        <p:cNvGrpSpPr/>
        <p:nvPr/>
      </p:nvGrpSpPr>
      <p:grpSpPr>
        <a:xfrm>
          <a:off x="0" y="0"/>
          <a:ext cx="0" cy="0"/>
          <a:chOff x="0" y="0"/>
          <a:chExt cx="0" cy="0"/>
        </a:xfrm>
      </p:grpSpPr>
      <p:pic>
        <p:nvPicPr>
          <p:cNvPr id="496" name="Google Shape;496;p55"/>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497" name="Google Shape;497;p5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98" name="Google Shape;498;p5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99" name="Google Shape;499;p5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500" name="Shape 500"/>
        <p:cNvGrpSpPr/>
        <p:nvPr/>
      </p:nvGrpSpPr>
      <p:grpSpPr>
        <a:xfrm>
          <a:off x="0" y="0"/>
          <a:ext cx="0" cy="0"/>
          <a:chOff x="0" y="0"/>
          <a:chExt cx="0" cy="0"/>
        </a:xfrm>
      </p:grpSpPr>
      <p:pic>
        <p:nvPicPr>
          <p:cNvPr id="501" name="Google Shape;501;p56"/>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502" name="Google Shape;502;p5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03" name="Google Shape;503;p5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04" name="Google Shape;504;p5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505" name="Shape 505"/>
        <p:cNvGrpSpPr/>
        <p:nvPr/>
      </p:nvGrpSpPr>
      <p:grpSpPr>
        <a:xfrm>
          <a:off x="0" y="0"/>
          <a:ext cx="0" cy="0"/>
          <a:chOff x="0" y="0"/>
          <a:chExt cx="0" cy="0"/>
        </a:xfrm>
      </p:grpSpPr>
      <p:pic>
        <p:nvPicPr>
          <p:cNvPr id="506" name="Google Shape;506;p57"/>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507" name="Google Shape;507;p5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08" name="Google Shape;508;p5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09" name="Google Shape;509;p5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510" name="Shape 510"/>
        <p:cNvGrpSpPr/>
        <p:nvPr/>
      </p:nvGrpSpPr>
      <p:grpSpPr>
        <a:xfrm>
          <a:off x="0" y="0"/>
          <a:ext cx="0" cy="0"/>
          <a:chOff x="0" y="0"/>
          <a:chExt cx="0" cy="0"/>
        </a:xfrm>
      </p:grpSpPr>
      <p:pic>
        <p:nvPicPr>
          <p:cNvPr id="511" name="Google Shape;511;p58"/>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512" name="Google Shape;512;p5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13" name="Google Shape;513;p5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14" name="Google Shape;514;p5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515" name="Shape 515"/>
        <p:cNvGrpSpPr/>
        <p:nvPr/>
      </p:nvGrpSpPr>
      <p:grpSpPr>
        <a:xfrm>
          <a:off x="0" y="0"/>
          <a:ext cx="0" cy="0"/>
          <a:chOff x="0" y="0"/>
          <a:chExt cx="0" cy="0"/>
        </a:xfrm>
      </p:grpSpPr>
      <p:pic>
        <p:nvPicPr>
          <p:cNvPr id="516" name="Google Shape;516;p59"/>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517" name="Google Shape;517;p5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18" name="Google Shape;518;p5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19" name="Google Shape;519;p5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520" name="Shape 520"/>
        <p:cNvGrpSpPr/>
        <p:nvPr/>
      </p:nvGrpSpPr>
      <p:grpSpPr>
        <a:xfrm>
          <a:off x="0" y="0"/>
          <a:ext cx="0" cy="0"/>
          <a:chOff x="0" y="0"/>
          <a:chExt cx="0" cy="0"/>
        </a:xfrm>
      </p:grpSpPr>
      <p:pic>
        <p:nvPicPr>
          <p:cNvPr id="521" name="Google Shape;521;p60"/>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522" name="Google Shape;522;p6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3" name="Google Shape;523;p6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24" name="Google Shape;524;p6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525" name="Shape 525"/>
        <p:cNvGrpSpPr/>
        <p:nvPr/>
      </p:nvGrpSpPr>
      <p:grpSpPr>
        <a:xfrm>
          <a:off x="0" y="0"/>
          <a:ext cx="0" cy="0"/>
          <a:chOff x="0" y="0"/>
          <a:chExt cx="0" cy="0"/>
        </a:xfrm>
      </p:grpSpPr>
      <p:pic>
        <p:nvPicPr>
          <p:cNvPr id="526" name="Google Shape;526;p61"/>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527" name="Google Shape;527;p6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8" name="Google Shape;528;p6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29" name="Google Shape;529;p6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530" name="Shape 530"/>
        <p:cNvGrpSpPr/>
        <p:nvPr/>
      </p:nvGrpSpPr>
      <p:grpSpPr>
        <a:xfrm>
          <a:off x="0" y="0"/>
          <a:ext cx="0" cy="0"/>
          <a:chOff x="0" y="0"/>
          <a:chExt cx="0" cy="0"/>
        </a:xfrm>
      </p:grpSpPr>
      <p:pic>
        <p:nvPicPr>
          <p:cNvPr id="531" name="Google Shape;531;p62"/>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532" name="Google Shape;532;p6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33" name="Google Shape;533;p6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34" name="Google Shape;534;p6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535" name="Shape 535"/>
        <p:cNvGrpSpPr/>
        <p:nvPr/>
      </p:nvGrpSpPr>
      <p:grpSpPr>
        <a:xfrm>
          <a:off x="0" y="0"/>
          <a:ext cx="0" cy="0"/>
          <a:chOff x="0" y="0"/>
          <a:chExt cx="0" cy="0"/>
        </a:xfrm>
      </p:grpSpPr>
      <p:pic>
        <p:nvPicPr>
          <p:cNvPr id="536" name="Google Shape;536;p63"/>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537" name="Google Shape;537;p6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38" name="Google Shape;538;p6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39" name="Google Shape;539;p6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540" name="Shape 540"/>
        <p:cNvGrpSpPr/>
        <p:nvPr/>
      </p:nvGrpSpPr>
      <p:grpSpPr>
        <a:xfrm>
          <a:off x="0" y="0"/>
          <a:ext cx="0" cy="0"/>
          <a:chOff x="0" y="0"/>
          <a:chExt cx="0" cy="0"/>
        </a:xfrm>
      </p:grpSpPr>
      <p:pic>
        <p:nvPicPr>
          <p:cNvPr id="541" name="Google Shape;541;p64"/>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542" name="Google Shape;542;p6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43" name="Google Shape;543;p6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44" name="Google Shape;544;p6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545" name="Shape 545"/>
        <p:cNvGrpSpPr/>
        <p:nvPr/>
      </p:nvGrpSpPr>
      <p:grpSpPr>
        <a:xfrm>
          <a:off x="0" y="0"/>
          <a:ext cx="0" cy="0"/>
          <a:chOff x="0" y="0"/>
          <a:chExt cx="0" cy="0"/>
        </a:xfrm>
      </p:grpSpPr>
      <p:pic>
        <p:nvPicPr>
          <p:cNvPr id="546" name="Google Shape;546;p65"/>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547" name="Google Shape;547;p6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48" name="Google Shape;548;p6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49" name="Google Shape;549;p6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550" name="Shape 550"/>
        <p:cNvGrpSpPr/>
        <p:nvPr/>
      </p:nvGrpSpPr>
      <p:grpSpPr>
        <a:xfrm>
          <a:off x="0" y="0"/>
          <a:ext cx="0" cy="0"/>
          <a:chOff x="0" y="0"/>
          <a:chExt cx="0" cy="0"/>
        </a:xfrm>
      </p:grpSpPr>
      <p:pic>
        <p:nvPicPr>
          <p:cNvPr id="551" name="Google Shape;551;p66"/>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552" name="Google Shape;552;p6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53" name="Google Shape;553;p6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54" name="Google Shape;554;p6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555" name="Shape 555"/>
        <p:cNvGrpSpPr/>
        <p:nvPr/>
      </p:nvGrpSpPr>
      <p:grpSpPr>
        <a:xfrm>
          <a:off x="0" y="0"/>
          <a:ext cx="0" cy="0"/>
          <a:chOff x="0" y="0"/>
          <a:chExt cx="0" cy="0"/>
        </a:xfrm>
      </p:grpSpPr>
      <p:pic>
        <p:nvPicPr>
          <p:cNvPr id="556" name="Google Shape;556;p67"/>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557" name="Google Shape;557;p6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58" name="Google Shape;558;p6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59" name="Google Shape;559;p6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560" name="Shape 560"/>
        <p:cNvGrpSpPr/>
        <p:nvPr/>
      </p:nvGrpSpPr>
      <p:grpSpPr>
        <a:xfrm>
          <a:off x="0" y="0"/>
          <a:ext cx="0" cy="0"/>
          <a:chOff x="0" y="0"/>
          <a:chExt cx="0" cy="0"/>
        </a:xfrm>
      </p:grpSpPr>
      <p:graphicFrame>
        <p:nvGraphicFramePr>
          <p:cNvPr id="561" name="Google Shape;561;p68"/>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62" name="Google Shape;562;p68"/>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111111"/>
                </a:solidFill>
                <a:latin typeface="Muli"/>
                <a:ea typeface="Muli"/>
                <a:cs typeface="Muli"/>
                <a:sym typeface="Muli"/>
              </a:defRPr>
            </a:lvl1pPr>
            <a:lvl2pPr lvl="1">
              <a:spcBef>
                <a:spcPts val="0"/>
              </a:spcBef>
              <a:spcAft>
                <a:spcPts val="0"/>
              </a:spcAft>
              <a:buNone/>
              <a:defRPr>
                <a:solidFill>
                  <a:srgbClr val="111111"/>
                </a:solidFill>
                <a:latin typeface="Muli"/>
                <a:ea typeface="Muli"/>
                <a:cs typeface="Muli"/>
                <a:sym typeface="Muli"/>
              </a:defRPr>
            </a:lvl2pPr>
            <a:lvl3pPr lvl="2">
              <a:spcBef>
                <a:spcPts val="0"/>
              </a:spcBef>
              <a:spcAft>
                <a:spcPts val="0"/>
              </a:spcAft>
              <a:buNone/>
              <a:defRPr>
                <a:solidFill>
                  <a:srgbClr val="111111"/>
                </a:solidFill>
                <a:latin typeface="Muli"/>
                <a:ea typeface="Muli"/>
                <a:cs typeface="Muli"/>
                <a:sym typeface="Muli"/>
              </a:defRPr>
            </a:lvl3pPr>
            <a:lvl4pPr lvl="3">
              <a:spcBef>
                <a:spcPts val="0"/>
              </a:spcBef>
              <a:spcAft>
                <a:spcPts val="0"/>
              </a:spcAft>
              <a:buNone/>
              <a:defRPr>
                <a:solidFill>
                  <a:srgbClr val="111111"/>
                </a:solidFill>
                <a:latin typeface="Muli"/>
                <a:ea typeface="Muli"/>
                <a:cs typeface="Muli"/>
                <a:sym typeface="Muli"/>
              </a:defRPr>
            </a:lvl4pPr>
            <a:lvl5pPr lvl="4">
              <a:spcBef>
                <a:spcPts val="0"/>
              </a:spcBef>
              <a:spcAft>
                <a:spcPts val="0"/>
              </a:spcAft>
              <a:buNone/>
              <a:defRPr>
                <a:solidFill>
                  <a:srgbClr val="111111"/>
                </a:solidFill>
                <a:latin typeface="Muli"/>
                <a:ea typeface="Muli"/>
                <a:cs typeface="Muli"/>
                <a:sym typeface="Muli"/>
              </a:defRPr>
            </a:lvl5pPr>
            <a:lvl6pPr lvl="5">
              <a:spcBef>
                <a:spcPts val="0"/>
              </a:spcBef>
              <a:spcAft>
                <a:spcPts val="0"/>
              </a:spcAft>
              <a:buNone/>
              <a:defRPr>
                <a:solidFill>
                  <a:srgbClr val="111111"/>
                </a:solidFill>
                <a:latin typeface="Muli"/>
                <a:ea typeface="Muli"/>
                <a:cs typeface="Muli"/>
                <a:sym typeface="Muli"/>
              </a:defRPr>
            </a:lvl6pPr>
            <a:lvl7pPr lvl="6">
              <a:spcBef>
                <a:spcPts val="0"/>
              </a:spcBef>
              <a:spcAft>
                <a:spcPts val="0"/>
              </a:spcAft>
              <a:buNone/>
              <a:defRPr>
                <a:solidFill>
                  <a:srgbClr val="111111"/>
                </a:solidFill>
                <a:latin typeface="Muli"/>
                <a:ea typeface="Muli"/>
                <a:cs typeface="Muli"/>
                <a:sym typeface="Muli"/>
              </a:defRPr>
            </a:lvl7pPr>
            <a:lvl8pPr lvl="7">
              <a:spcBef>
                <a:spcPts val="0"/>
              </a:spcBef>
              <a:spcAft>
                <a:spcPts val="0"/>
              </a:spcAft>
              <a:buNone/>
              <a:defRPr>
                <a:solidFill>
                  <a:srgbClr val="111111"/>
                </a:solidFill>
                <a:latin typeface="Muli"/>
                <a:ea typeface="Muli"/>
                <a:cs typeface="Muli"/>
                <a:sym typeface="Muli"/>
              </a:defRPr>
            </a:lvl8pPr>
            <a:lvl9pPr lvl="8">
              <a:spcBef>
                <a:spcPts val="0"/>
              </a:spcBef>
              <a:spcAft>
                <a:spcPts val="0"/>
              </a:spcAft>
              <a:buNone/>
              <a:defRPr>
                <a:solidFill>
                  <a:srgbClr val="111111"/>
                </a:solidFill>
                <a:latin typeface="Muli"/>
                <a:ea typeface="Muli"/>
                <a:cs typeface="Muli"/>
                <a:sym typeface="Muli"/>
              </a:defRPr>
            </a:lvl9pPr>
          </a:lstStyle>
          <a:p/>
        </p:txBody>
      </p:sp>
      <p:sp>
        <p:nvSpPr>
          <p:cNvPr id="563" name="Google Shape;563;p68"/>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111111"/>
                </a:solidFill>
              </a:defRPr>
            </a:lvl1pPr>
            <a:lvl2pPr lvl="1">
              <a:spcBef>
                <a:spcPts val="0"/>
              </a:spcBef>
              <a:spcAft>
                <a:spcPts val="0"/>
              </a:spcAft>
              <a:buNone/>
              <a:defRPr>
                <a:solidFill>
                  <a:srgbClr val="111111"/>
                </a:solidFill>
              </a:defRPr>
            </a:lvl2pPr>
            <a:lvl3pPr lvl="2">
              <a:spcBef>
                <a:spcPts val="0"/>
              </a:spcBef>
              <a:spcAft>
                <a:spcPts val="0"/>
              </a:spcAft>
              <a:buNone/>
              <a:defRPr>
                <a:solidFill>
                  <a:srgbClr val="111111"/>
                </a:solidFill>
              </a:defRPr>
            </a:lvl3pPr>
            <a:lvl4pPr lvl="3">
              <a:spcBef>
                <a:spcPts val="0"/>
              </a:spcBef>
              <a:spcAft>
                <a:spcPts val="0"/>
              </a:spcAft>
              <a:buNone/>
              <a:defRPr>
                <a:solidFill>
                  <a:srgbClr val="111111"/>
                </a:solidFill>
              </a:defRPr>
            </a:lvl4pPr>
            <a:lvl5pPr lvl="4">
              <a:spcBef>
                <a:spcPts val="0"/>
              </a:spcBef>
              <a:spcAft>
                <a:spcPts val="0"/>
              </a:spcAft>
              <a:buNone/>
              <a:defRPr>
                <a:solidFill>
                  <a:srgbClr val="111111"/>
                </a:solidFill>
              </a:defRPr>
            </a:lvl5pPr>
            <a:lvl6pPr lvl="5">
              <a:spcBef>
                <a:spcPts val="0"/>
              </a:spcBef>
              <a:spcAft>
                <a:spcPts val="0"/>
              </a:spcAft>
              <a:buNone/>
              <a:defRPr>
                <a:solidFill>
                  <a:srgbClr val="111111"/>
                </a:solidFill>
              </a:defRPr>
            </a:lvl6pPr>
            <a:lvl7pPr lvl="6">
              <a:spcBef>
                <a:spcPts val="0"/>
              </a:spcBef>
              <a:spcAft>
                <a:spcPts val="0"/>
              </a:spcAft>
              <a:buNone/>
              <a:defRPr>
                <a:solidFill>
                  <a:srgbClr val="111111"/>
                </a:solidFill>
              </a:defRPr>
            </a:lvl7pPr>
            <a:lvl8pPr lvl="7">
              <a:spcBef>
                <a:spcPts val="0"/>
              </a:spcBef>
              <a:spcAft>
                <a:spcPts val="0"/>
              </a:spcAft>
              <a:buNone/>
              <a:defRPr>
                <a:solidFill>
                  <a:srgbClr val="111111"/>
                </a:solidFill>
              </a:defRPr>
            </a:lvl8pPr>
            <a:lvl9pPr lvl="8">
              <a:spcBef>
                <a:spcPts val="0"/>
              </a:spcBef>
              <a:spcAft>
                <a:spcPts val="0"/>
              </a:spcAft>
              <a:buNone/>
              <a:defRPr>
                <a:solidFill>
                  <a:srgbClr val="111111"/>
                </a:solidFill>
              </a:defRPr>
            </a:lvl9pPr>
          </a:lstStyle>
          <a:p/>
        </p:txBody>
      </p:sp>
      <p:pic>
        <p:nvPicPr>
          <p:cNvPr id="564" name="Google Shape;564;p68"/>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565" name="Shape 565"/>
        <p:cNvGrpSpPr/>
        <p:nvPr/>
      </p:nvGrpSpPr>
      <p:grpSpPr>
        <a:xfrm>
          <a:off x="0" y="0"/>
          <a:ext cx="0" cy="0"/>
          <a:chOff x="0" y="0"/>
          <a:chExt cx="0" cy="0"/>
        </a:xfrm>
      </p:grpSpPr>
      <p:graphicFrame>
        <p:nvGraphicFramePr>
          <p:cNvPr id="566" name="Google Shape;566;p69"/>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67" name="Google Shape;567;p69"/>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111111"/>
                </a:solidFill>
                <a:latin typeface="Muli"/>
                <a:ea typeface="Muli"/>
                <a:cs typeface="Muli"/>
                <a:sym typeface="Muli"/>
              </a:defRPr>
            </a:lvl1pPr>
            <a:lvl2pPr lvl="1">
              <a:spcBef>
                <a:spcPts val="0"/>
              </a:spcBef>
              <a:spcAft>
                <a:spcPts val="0"/>
              </a:spcAft>
              <a:buNone/>
              <a:defRPr>
                <a:solidFill>
                  <a:srgbClr val="111111"/>
                </a:solidFill>
                <a:latin typeface="Muli"/>
                <a:ea typeface="Muli"/>
                <a:cs typeface="Muli"/>
                <a:sym typeface="Muli"/>
              </a:defRPr>
            </a:lvl2pPr>
            <a:lvl3pPr lvl="2">
              <a:spcBef>
                <a:spcPts val="0"/>
              </a:spcBef>
              <a:spcAft>
                <a:spcPts val="0"/>
              </a:spcAft>
              <a:buNone/>
              <a:defRPr>
                <a:solidFill>
                  <a:srgbClr val="111111"/>
                </a:solidFill>
                <a:latin typeface="Muli"/>
                <a:ea typeface="Muli"/>
                <a:cs typeface="Muli"/>
                <a:sym typeface="Muli"/>
              </a:defRPr>
            </a:lvl3pPr>
            <a:lvl4pPr lvl="3">
              <a:spcBef>
                <a:spcPts val="0"/>
              </a:spcBef>
              <a:spcAft>
                <a:spcPts val="0"/>
              </a:spcAft>
              <a:buNone/>
              <a:defRPr>
                <a:solidFill>
                  <a:srgbClr val="111111"/>
                </a:solidFill>
                <a:latin typeface="Muli"/>
                <a:ea typeface="Muli"/>
                <a:cs typeface="Muli"/>
                <a:sym typeface="Muli"/>
              </a:defRPr>
            </a:lvl4pPr>
            <a:lvl5pPr lvl="4">
              <a:spcBef>
                <a:spcPts val="0"/>
              </a:spcBef>
              <a:spcAft>
                <a:spcPts val="0"/>
              </a:spcAft>
              <a:buNone/>
              <a:defRPr>
                <a:solidFill>
                  <a:srgbClr val="111111"/>
                </a:solidFill>
                <a:latin typeface="Muli"/>
                <a:ea typeface="Muli"/>
                <a:cs typeface="Muli"/>
                <a:sym typeface="Muli"/>
              </a:defRPr>
            </a:lvl5pPr>
            <a:lvl6pPr lvl="5">
              <a:spcBef>
                <a:spcPts val="0"/>
              </a:spcBef>
              <a:spcAft>
                <a:spcPts val="0"/>
              </a:spcAft>
              <a:buNone/>
              <a:defRPr>
                <a:solidFill>
                  <a:srgbClr val="111111"/>
                </a:solidFill>
                <a:latin typeface="Muli"/>
                <a:ea typeface="Muli"/>
                <a:cs typeface="Muli"/>
                <a:sym typeface="Muli"/>
              </a:defRPr>
            </a:lvl6pPr>
            <a:lvl7pPr lvl="6">
              <a:spcBef>
                <a:spcPts val="0"/>
              </a:spcBef>
              <a:spcAft>
                <a:spcPts val="0"/>
              </a:spcAft>
              <a:buNone/>
              <a:defRPr>
                <a:solidFill>
                  <a:srgbClr val="111111"/>
                </a:solidFill>
                <a:latin typeface="Muli"/>
                <a:ea typeface="Muli"/>
                <a:cs typeface="Muli"/>
                <a:sym typeface="Muli"/>
              </a:defRPr>
            </a:lvl7pPr>
            <a:lvl8pPr lvl="7">
              <a:spcBef>
                <a:spcPts val="0"/>
              </a:spcBef>
              <a:spcAft>
                <a:spcPts val="0"/>
              </a:spcAft>
              <a:buNone/>
              <a:defRPr>
                <a:solidFill>
                  <a:srgbClr val="111111"/>
                </a:solidFill>
                <a:latin typeface="Muli"/>
                <a:ea typeface="Muli"/>
                <a:cs typeface="Muli"/>
                <a:sym typeface="Muli"/>
              </a:defRPr>
            </a:lvl8pPr>
            <a:lvl9pPr lvl="8">
              <a:spcBef>
                <a:spcPts val="0"/>
              </a:spcBef>
              <a:spcAft>
                <a:spcPts val="0"/>
              </a:spcAft>
              <a:buNone/>
              <a:defRPr>
                <a:solidFill>
                  <a:srgbClr val="111111"/>
                </a:solidFill>
                <a:latin typeface="Muli"/>
                <a:ea typeface="Muli"/>
                <a:cs typeface="Muli"/>
                <a:sym typeface="Muli"/>
              </a:defRPr>
            </a:lvl9pPr>
          </a:lstStyle>
          <a:p/>
        </p:txBody>
      </p:sp>
      <p:sp>
        <p:nvSpPr>
          <p:cNvPr id="568" name="Google Shape;568;p69"/>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111111"/>
                </a:solidFill>
              </a:defRPr>
            </a:lvl1pPr>
            <a:lvl2pPr lvl="1">
              <a:spcBef>
                <a:spcPts val="0"/>
              </a:spcBef>
              <a:spcAft>
                <a:spcPts val="0"/>
              </a:spcAft>
              <a:buNone/>
              <a:defRPr>
                <a:solidFill>
                  <a:srgbClr val="111111"/>
                </a:solidFill>
              </a:defRPr>
            </a:lvl2pPr>
            <a:lvl3pPr lvl="2">
              <a:spcBef>
                <a:spcPts val="0"/>
              </a:spcBef>
              <a:spcAft>
                <a:spcPts val="0"/>
              </a:spcAft>
              <a:buNone/>
              <a:defRPr>
                <a:solidFill>
                  <a:srgbClr val="111111"/>
                </a:solidFill>
              </a:defRPr>
            </a:lvl3pPr>
            <a:lvl4pPr lvl="3">
              <a:spcBef>
                <a:spcPts val="0"/>
              </a:spcBef>
              <a:spcAft>
                <a:spcPts val="0"/>
              </a:spcAft>
              <a:buNone/>
              <a:defRPr>
                <a:solidFill>
                  <a:srgbClr val="111111"/>
                </a:solidFill>
              </a:defRPr>
            </a:lvl4pPr>
            <a:lvl5pPr lvl="4">
              <a:spcBef>
                <a:spcPts val="0"/>
              </a:spcBef>
              <a:spcAft>
                <a:spcPts val="0"/>
              </a:spcAft>
              <a:buNone/>
              <a:defRPr>
                <a:solidFill>
                  <a:srgbClr val="111111"/>
                </a:solidFill>
              </a:defRPr>
            </a:lvl5pPr>
            <a:lvl6pPr lvl="5">
              <a:spcBef>
                <a:spcPts val="0"/>
              </a:spcBef>
              <a:spcAft>
                <a:spcPts val="0"/>
              </a:spcAft>
              <a:buNone/>
              <a:defRPr>
                <a:solidFill>
                  <a:srgbClr val="111111"/>
                </a:solidFill>
              </a:defRPr>
            </a:lvl6pPr>
            <a:lvl7pPr lvl="6">
              <a:spcBef>
                <a:spcPts val="0"/>
              </a:spcBef>
              <a:spcAft>
                <a:spcPts val="0"/>
              </a:spcAft>
              <a:buNone/>
              <a:defRPr>
                <a:solidFill>
                  <a:srgbClr val="111111"/>
                </a:solidFill>
              </a:defRPr>
            </a:lvl7pPr>
            <a:lvl8pPr lvl="7">
              <a:spcBef>
                <a:spcPts val="0"/>
              </a:spcBef>
              <a:spcAft>
                <a:spcPts val="0"/>
              </a:spcAft>
              <a:buNone/>
              <a:defRPr>
                <a:solidFill>
                  <a:srgbClr val="111111"/>
                </a:solidFill>
              </a:defRPr>
            </a:lvl8pPr>
            <a:lvl9pPr lvl="8">
              <a:spcBef>
                <a:spcPts val="0"/>
              </a:spcBef>
              <a:spcAft>
                <a:spcPts val="0"/>
              </a:spcAft>
              <a:buNone/>
              <a:defRPr>
                <a:solidFill>
                  <a:srgbClr val="111111"/>
                </a:solidFill>
              </a:defRPr>
            </a:lvl9pPr>
          </a:lstStyle>
          <a:p/>
        </p:txBody>
      </p:sp>
      <p:pic>
        <p:nvPicPr>
          <p:cNvPr id="569" name="Google Shape;569;p69"/>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570" name="Shape 570"/>
        <p:cNvGrpSpPr/>
        <p:nvPr/>
      </p:nvGrpSpPr>
      <p:grpSpPr>
        <a:xfrm>
          <a:off x="0" y="0"/>
          <a:ext cx="0" cy="0"/>
          <a:chOff x="0" y="0"/>
          <a:chExt cx="0" cy="0"/>
        </a:xfrm>
      </p:grpSpPr>
      <p:graphicFrame>
        <p:nvGraphicFramePr>
          <p:cNvPr id="571" name="Google Shape;571;p70"/>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72" name="Google Shape;572;p70"/>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111111"/>
                </a:solidFill>
                <a:latin typeface="Muli"/>
                <a:ea typeface="Muli"/>
                <a:cs typeface="Muli"/>
                <a:sym typeface="Muli"/>
              </a:defRPr>
            </a:lvl1pPr>
            <a:lvl2pPr lvl="1">
              <a:spcBef>
                <a:spcPts val="0"/>
              </a:spcBef>
              <a:spcAft>
                <a:spcPts val="0"/>
              </a:spcAft>
              <a:buNone/>
              <a:defRPr>
                <a:solidFill>
                  <a:srgbClr val="111111"/>
                </a:solidFill>
                <a:latin typeface="Muli"/>
                <a:ea typeface="Muli"/>
                <a:cs typeface="Muli"/>
                <a:sym typeface="Muli"/>
              </a:defRPr>
            </a:lvl2pPr>
            <a:lvl3pPr lvl="2">
              <a:spcBef>
                <a:spcPts val="0"/>
              </a:spcBef>
              <a:spcAft>
                <a:spcPts val="0"/>
              </a:spcAft>
              <a:buNone/>
              <a:defRPr>
                <a:solidFill>
                  <a:srgbClr val="111111"/>
                </a:solidFill>
                <a:latin typeface="Muli"/>
                <a:ea typeface="Muli"/>
                <a:cs typeface="Muli"/>
                <a:sym typeface="Muli"/>
              </a:defRPr>
            </a:lvl3pPr>
            <a:lvl4pPr lvl="3">
              <a:spcBef>
                <a:spcPts val="0"/>
              </a:spcBef>
              <a:spcAft>
                <a:spcPts val="0"/>
              </a:spcAft>
              <a:buNone/>
              <a:defRPr>
                <a:solidFill>
                  <a:srgbClr val="111111"/>
                </a:solidFill>
                <a:latin typeface="Muli"/>
                <a:ea typeface="Muli"/>
                <a:cs typeface="Muli"/>
                <a:sym typeface="Muli"/>
              </a:defRPr>
            </a:lvl4pPr>
            <a:lvl5pPr lvl="4">
              <a:spcBef>
                <a:spcPts val="0"/>
              </a:spcBef>
              <a:spcAft>
                <a:spcPts val="0"/>
              </a:spcAft>
              <a:buNone/>
              <a:defRPr>
                <a:solidFill>
                  <a:srgbClr val="111111"/>
                </a:solidFill>
                <a:latin typeface="Muli"/>
                <a:ea typeface="Muli"/>
                <a:cs typeface="Muli"/>
                <a:sym typeface="Muli"/>
              </a:defRPr>
            </a:lvl5pPr>
            <a:lvl6pPr lvl="5">
              <a:spcBef>
                <a:spcPts val="0"/>
              </a:spcBef>
              <a:spcAft>
                <a:spcPts val="0"/>
              </a:spcAft>
              <a:buNone/>
              <a:defRPr>
                <a:solidFill>
                  <a:srgbClr val="111111"/>
                </a:solidFill>
                <a:latin typeface="Muli"/>
                <a:ea typeface="Muli"/>
                <a:cs typeface="Muli"/>
                <a:sym typeface="Muli"/>
              </a:defRPr>
            </a:lvl6pPr>
            <a:lvl7pPr lvl="6">
              <a:spcBef>
                <a:spcPts val="0"/>
              </a:spcBef>
              <a:spcAft>
                <a:spcPts val="0"/>
              </a:spcAft>
              <a:buNone/>
              <a:defRPr>
                <a:solidFill>
                  <a:srgbClr val="111111"/>
                </a:solidFill>
                <a:latin typeface="Muli"/>
                <a:ea typeface="Muli"/>
                <a:cs typeface="Muli"/>
                <a:sym typeface="Muli"/>
              </a:defRPr>
            </a:lvl7pPr>
            <a:lvl8pPr lvl="7">
              <a:spcBef>
                <a:spcPts val="0"/>
              </a:spcBef>
              <a:spcAft>
                <a:spcPts val="0"/>
              </a:spcAft>
              <a:buNone/>
              <a:defRPr>
                <a:solidFill>
                  <a:srgbClr val="111111"/>
                </a:solidFill>
                <a:latin typeface="Muli"/>
                <a:ea typeface="Muli"/>
                <a:cs typeface="Muli"/>
                <a:sym typeface="Muli"/>
              </a:defRPr>
            </a:lvl8pPr>
            <a:lvl9pPr lvl="8">
              <a:spcBef>
                <a:spcPts val="0"/>
              </a:spcBef>
              <a:spcAft>
                <a:spcPts val="0"/>
              </a:spcAft>
              <a:buNone/>
              <a:defRPr>
                <a:solidFill>
                  <a:srgbClr val="111111"/>
                </a:solidFill>
                <a:latin typeface="Muli"/>
                <a:ea typeface="Muli"/>
                <a:cs typeface="Muli"/>
                <a:sym typeface="Muli"/>
              </a:defRPr>
            </a:lvl9pPr>
          </a:lstStyle>
          <a:p/>
        </p:txBody>
      </p:sp>
      <p:sp>
        <p:nvSpPr>
          <p:cNvPr id="573" name="Google Shape;573;p70"/>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111111"/>
                </a:solidFill>
              </a:defRPr>
            </a:lvl1pPr>
            <a:lvl2pPr lvl="1">
              <a:spcBef>
                <a:spcPts val="0"/>
              </a:spcBef>
              <a:spcAft>
                <a:spcPts val="0"/>
              </a:spcAft>
              <a:buNone/>
              <a:defRPr>
                <a:solidFill>
                  <a:srgbClr val="111111"/>
                </a:solidFill>
              </a:defRPr>
            </a:lvl2pPr>
            <a:lvl3pPr lvl="2">
              <a:spcBef>
                <a:spcPts val="0"/>
              </a:spcBef>
              <a:spcAft>
                <a:spcPts val="0"/>
              </a:spcAft>
              <a:buNone/>
              <a:defRPr>
                <a:solidFill>
                  <a:srgbClr val="111111"/>
                </a:solidFill>
              </a:defRPr>
            </a:lvl3pPr>
            <a:lvl4pPr lvl="3">
              <a:spcBef>
                <a:spcPts val="0"/>
              </a:spcBef>
              <a:spcAft>
                <a:spcPts val="0"/>
              </a:spcAft>
              <a:buNone/>
              <a:defRPr>
                <a:solidFill>
                  <a:srgbClr val="111111"/>
                </a:solidFill>
              </a:defRPr>
            </a:lvl4pPr>
            <a:lvl5pPr lvl="4">
              <a:spcBef>
                <a:spcPts val="0"/>
              </a:spcBef>
              <a:spcAft>
                <a:spcPts val="0"/>
              </a:spcAft>
              <a:buNone/>
              <a:defRPr>
                <a:solidFill>
                  <a:srgbClr val="111111"/>
                </a:solidFill>
              </a:defRPr>
            </a:lvl5pPr>
            <a:lvl6pPr lvl="5">
              <a:spcBef>
                <a:spcPts val="0"/>
              </a:spcBef>
              <a:spcAft>
                <a:spcPts val="0"/>
              </a:spcAft>
              <a:buNone/>
              <a:defRPr>
                <a:solidFill>
                  <a:srgbClr val="111111"/>
                </a:solidFill>
              </a:defRPr>
            </a:lvl6pPr>
            <a:lvl7pPr lvl="6">
              <a:spcBef>
                <a:spcPts val="0"/>
              </a:spcBef>
              <a:spcAft>
                <a:spcPts val="0"/>
              </a:spcAft>
              <a:buNone/>
              <a:defRPr>
                <a:solidFill>
                  <a:srgbClr val="111111"/>
                </a:solidFill>
              </a:defRPr>
            </a:lvl7pPr>
            <a:lvl8pPr lvl="7">
              <a:spcBef>
                <a:spcPts val="0"/>
              </a:spcBef>
              <a:spcAft>
                <a:spcPts val="0"/>
              </a:spcAft>
              <a:buNone/>
              <a:defRPr>
                <a:solidFill>
                  <a:srgbClr val="111111"/>
                </a:solidFill>
              </a:defRPr>
            </a:lvl8pPr>
            <a:lvl9pPr lvl="8">
              <a:spcBef>
                <a:spcPts val="0"/>
              </a:spcBef>
              <a:spcAft>
                <a:spcPts val="0"/>
              </a:spcAft>
              <a:buNone/>
              <a:defRPr>
                <a:solidFill>
                  <a:srgbClr val="111111"/>
                </a:solidFill>
              </a:defRPr>
            </a:lvl9pPr>
          </a:lstStyle>
          <a:p/>
        </p:txBody>
      </p:sp>
      <p:pic>
        <p:nvPicPr>
          <p:cNvPr id="574" name="Google Shape;574;p70"/>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575" name="Shape 575"/>
        <p:cNvGrpSpPr/>
        <p:nvPr/>
      </p:nvGrpSpPr>
      <p:grpSpPr>
        <a:xfrm>
          <a:off x="0" y="0"/>
          <a:ext cx="0" cy="0"/>
          <a:chOff x="0" y="0"/>
          <a:chExt cx="0" cy="0"/>
        </a:xfrm>
      </p:grpSpPr>
      <p:pic>
        <p:nvPicPr>
          <p:cNvPr id="576" name="Google Shape;576;p71"/>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577" name="Google Shape;577;p7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8" name="Google Shape;578;p71"/>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79" name="Google Shape;579;p71"/>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580" name="Shape 580"/>
        <p:cNvGrpSpPr/>
        <p:nvPr/>
      </p:nvGrpSpPr>
      <p:grpSpPr>
        <a:xfrm>
          <a:off x="0" y="0"/>
          <a:ext cx="0" cy="0"/>
          <a:chOff x="0" y="0"/>
          <a:chExt cx="0" cy="0"/>
        </a:xfrm>
      </p:grpSpPr>
      <p:sp>
        <p:nvSpPr>
          <p:cNvPr id="581" name="Google Shape;581;p72"/>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7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83" name="Google Shape;583;p72"/>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84" name="Google Shape;584;p72"/>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585" name="Shape 585"/>
        <p:cNvGrpSpPr/>
        <p:nvPr/>
      </p:nvGrpSpPr>
      <p:grpSpPr>
        <a:xfrm>
          <a:off x="0" y="0"/>
          <a:ext cx="0" cy="0"/>
          <a:chOff x="0" y="0"/>
          <a:chExt cx="0" cy="0"/>
        </a:xfrm>
      </p:grpSpPr>
      <p:graphicFrame>
        <p:nvGraphicFramePr>
          <p:cNvPr id="586" name="Google Shape;586;p73"/>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87" name="Google Shape;587;p73"/>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3600"/>
              <a:buFont typeface="Muli"/>
              <a:buNone/>
              <a:defRPr i="0" sz="3600">
                <a:solidFill>
                  <a:srgbClr val="000000"/>
                </a:solidFill>
                <a:latin typeface="Muli"/>
                <a:ea typeface="Muli"/>
                <a:cs typeface="Muli"/>
                <a:sym typeface="Muli"/>
              </a:defRPr>
            </a:lvl1pPr>
            <a:lvl2pPr lvl="1">
              <a:spcBef>
                <a:spcPts val="0"/>
              </a:spcBef>
              <a:spcAft>
                <a:spcPts val="0"/>
              </a:spcAft>
              <a:buSzPts val="3600"/>
              <a:buFont typeface="Muli"/>
              <a:buNone/>
              <a:defRPr sz="3600">
                <a:latin typeface="Muli"/>
                <a:ea typeface="Muli"/>
                <a:cs typeface="Muli"/>
                <a:sym typeface="Muli"/>
              </a:defRPr>
            </a:lvl2pPr>
            <a:lvl3pPr lvl="2">
              <a:spcBef>
                <a:spcPts val="0"/>
              </a:spcBef>
              <a:spcAft>
                <a:spcPts val="0"/>
              </a:spcAft>
              <a:buSzPts val="3600"/>
              <a:buFont typeface="Muli"/>
              <a:buNone/>
              <a:defRPr sz="3600">
                <a:latin typeface="Muli"/>
                <a:ea typeface="Muli"/>
                <a:cs typeface="Muli"/>
                <a:sym typeface="Muli"/>
              </a:defRPr>
            </a:lvl3pPr>
            <a:lvl4pPr lvl="3">
              <a:spcBef>
                <a:spcPts val="0"/>
              </a:spcBef>
              <a:spcAft>
                <a:spcPts val="0"/>
              </a:spcAft>
              <a:buSzPts val="3600"/>
              <a:buFont typeface="Muli"/>
              <a:buNone/>
              <a:defRPr sz="3600">
                <a:latin typeface="Muli"/>
                <a:ea typeface="Muli"/>
                <a:cs typeface="Muli"/>
                <a:sym typeface="Muli"/>
              </a:defRPr>
            </a:lvl4pPr>
            <a:lvl5pPr lvl="4">
              <a:spcBef>
                <a:spcPts val="0"/>
              </a:spcBef>
              <a:spcAft>
                <a:spcPts val="0"/>
              </a:spcAft>
              <a:buSzPts val="3600"/>
              <a:buFont typeface="Muli"/>
              <a:buNone/>
              <a:defRPr sz="3600">
                <a:latin typeface="Muli"/>
                <a:ea typeface="Muli"/>
                <a:cs typeface="Muli"/>
                <a:sym typeface="Muli"/>
              </a:defRPr>
            </a:lvl5pPr>
            <a:lvl6pPr lvl="5">
              <a:spcBef>
                <a:spcPts val="0"/>
              </a:spcBef>
              <a:spcAft>
                <a:spcPts val="0"/>
              </a:spcAft>
              <a:buSzPts val="3600"/>
              <a:buFont typeface="Muli"/>
              <a:buNone/>
              <a:defRPr sz="3600">
                <a:latin typeface="Muli"/>
                <a:ea typeface="Muli"/>
                <a:cs typeface="Muli"/>
                <a:sym typeface="Muli"/>
              </a:defRPr>
            </a:lvl6pPr>
            <a:lvl7pPr lvl="6">
              <a:spcBef>
                <a:spcPts val="0"/>
              </a:spcBef>
              <a:spcAft>
                <a:spcPts val="0"/>
              </a:spcAft>
              <a:buSzPts val="3600"/>
              <a:buFont typeface="Muli"/>
              <a:buNone/>
              <a:defRPr sz="3600">
                <a:latin typeface="Muli"/>
                <a:ea typeface="Muli"/>
                <a:cs typeface="Muli"/>
                <a:sym typeface="Muli"/>
              </a:defRPr>
            </a:lvl7pPr>
            <a:lvl8pPr lvl="7">
              <a:spcBef>
                <a:spcPts val="0"/>
              </a:spcBef>
              <a:spcAft>
                <a:spcPts val="0"/>
              </a:spcAft>
              <a:buSzPts val="3600"/>
              <a:buFont typeface="Muli"/>
              <a:buNone/>
              <a:defRPr sz="3600">
                <a:latin typeface="Muli"/>
                <a:ea typeface="Muli"/>
                <a:cs typeface="Muli"/>
                <a:sym typeface="Muli"/>
              </a:defRPr>
            </a:lvl8pPr>
            <a:lvl9pPr lvl="8">
              <a:spcBef>
                <a:spcPts val="0"/>
              </a:spcBef>
              <a:spcAft>
                <a:spcPts val="0"/>
              </a:spcAft>
              <a:buSzPts val="3600"/>
              <a:buFont typeface="Muli"/>
              <a:buNone/>
              <a:defRPr sz="3600">
                <a:latin typeface="Muli"/>
                <a:ea typeface="Muli"/>
                <a:cs typeface="Muli"/>
                <a:sym typeface="Muli"/>
              </a:defRPr>
            </a:lvl9pPr>
          </a:lstStyle>
          <a:p/>
        </p:txBody>
      </p:sp>
      <p:sp>
        <p:nvSpPr>
          <p:cNvPr id="588" name="Google Shape;588;p73"/>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589" name="Google Shape;589;p73"/>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590" name="Shape 590"/>
        <p:cNvGrpSpPr/>
        <p:nvPr/>
      </p:nvGrpSpPr>
      <p:grpSpPr>
        <a:xfrm>
          <a:off x="0" y="0"/>
          <a:ext cx="0" cy="0"/>
          <a:chOff x="0" y="0"/>
          <a:chExt cx="0" cy="0"/>
        </a:xfrm>
      </p:grpSpPr>
      <p:graphicFrame>
        <p:nvGraphicFramePr>
          <p:cNvPr id="591" name="Google Shape;591;p74"/>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92" name="Google Shape;592;p7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93" name="Google Shape;593;p7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94" name="Google Shape;594;p7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595" name="Google Shape;595;p74"/>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596" name="Shape 596"/>
        <p:cNvGrpSpPr/>
        <p:nvPr/>
      </p:nvGrpSpPr>
      <p:grpSpPr>
        <a:xfrm>
          <a:off x="0" y="0"/>
          <a:ext cx="0" cy="0"/>
          <a:chOff x="0" y="0"/>
          <a:chExt cx="0" cy="0"/>
        </a:xfrm>
      </p:grpSpPr>
      <p:graphicFrame>
        <p:nvGraphicFramePr>
          <p:cNvPr id="597" name="Google Shape;597;p75"/>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98" name="Google Shape;598;p7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99" name="Google Shape;599;p7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600" name="Google Shape;600;p7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601" name="Google Shape;601;p75"/>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602" name="Shape 602"/>
        <p:cNvGrpSpPr/>
        <p:nvPr/>
      </p:nvGrpSpPr>
      <p:grpSpPr>
        <a:xfrm>
          <a:off x="0" y="0"/>
          <a:ext cx="0" cy="0"/>
          <a:chOff x="0" y="0"/>
          <a:chExt cx="0" cy="0"/>
        </a:xfrm>
      </p:grpSpPr>
      <p:graphicFrame>
        <p:nvGraphicFramePr>
          <p:cNvPr id="603" name="Google Shape;603;p76"/>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04" name="Google Shape;604;p7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605" name="Google Shape;605;p76"/>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606" name="Google Shape;606;p7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607" name="Google Shape;607;p76"/>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608" name="Shape 608"/>
        <p:cNvGrpSpPr/>
        <p:nvPr/>
      </p:nvGrpSpPr>
      <p:grpSpPr>
        <a:xfrm>
          <a:off x="0" y="0"/>
          <a:ext cx="0" cy="0"/>
          <a:chOff x="0" y="0"/>
          <a:chExt cx="0" cy="0"/>
        </a:xfrm>
      </p:grpSpPr>
      <p:graphicFrame>
        <p:nvGraphicFramePr>
          <p:cNvPr id="609" name="Google Shape;609;p77"/>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10" name="Google Shape;610;p7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11" name="Google Shape;611;p77"/>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612" name="Google Shape;612;p77"/>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13" name="Google Shape;613;p77"/>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614" name="Shape 614"/>
        <p:cNvGrpSpPr/>
        <p:nvPr/>
      </p:nvGrpSpPr>
      <p:grpSpPr>
        <a:xfrm>
          <a:off x="0" y="0"/>
          <a:ext cx="0" cy="0"/>
          <a:chOff x="0" y="0"/>
          <a:chExt cx="0" cy="0"/>
        </a:xfrm>
      </p:grpSpPr>
      <p:graphicFrame>
        <p:nvGraphicFramePr>
          <p:cNvPr id="615" name="Google Shape;615;p78"/>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16" name="Google Shape;616;p7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17" name="Google Shape;617;p78"/>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618" name="Google Shape;618;p78"/>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graphicFrame>
        <p:nvGraphicFramePr>
          <p:cNvPr id="619" name="Google Shape;619;p78"/>
          <p:cNvGraphicFramePr/>
          <p:nvPr/>
        </p:nvGraphicFramePr>
        <p:xfrm>
          <a:off x="-5887"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620" name="Shape 620"/>
        <p:cNvGrpSpPr/>
        <p:nvPr/>
      </p:nvGrpSpPr>
      <p:grpSpPr>
        <a:xfrm>
          <a:off x="0" y="0"/>
          <a:ext cx="0" cy="0"/>
          <a:chOff x="0" y="0"/>
          <a:chExt cx="0" cy="0"/>
        </a:xfrm>
      </p:grpSpPr>
      <p:graphicFrame>
        <p:nvGraphicFramePr>
          <p:cNvPr id="621" name="Google Shape;621;p79"/>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22" name="Google Shape;622;p79"/>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b="0" i="0" sz="3000">
                <a:latin typeface="Muli"/>
                <a:ea typeface="Muli"/>
                <a:cs typeface="Muli"/>
                <a:sym typeface="Mul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3" name="Google Shape;623;p79"/>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24" name="Google Shape;624;p79"/>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pic>
        <p:nvPicPr>
          <p:cNvPr id="625" name="Google Shape;625;p79"/>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626" name="Google Shape;626;p79"/>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627" name="Shape 627"/>
        <p:cNvGrpSpPr/>
        <p:nvPr/>
      </p:nvGrpSpPr>
      <p:grpSpPr>
        <a:xfrm>
          <a:off x="0" y="0"/>
          <a:ext cx="0" cy="0"/>
          <a:chOff x="0" y="0"/>
          <a:chExt cx="0" cy="0"/>
        </a:xfrm>
      </p:grpSpPr>
      <p:pic>
        <p:nvPicPr>
          <p:cNvPr id="628" name="Google Shape;628;p80"/>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629" name="Google Shape;629;p80"/>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630" name="Google Shape;630;p80"/>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631" name="Google Shape;631;p80"/>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32" name="Google Shape;632;p80"/>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633" name="Google Shape;633;p80"/>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solidFill>
                  <a:srgbClr val="FFFFFF"/>
                </a:solidFill>
              </a:defRPr>
            </a:lvl1pPr>
            <a:lvl2pPr lvl="1">
              <a:spcBef>
                <a:spcPts val="0"/>
              </a:spcBef>
              <a:spcAft>
                <a:spcPts val="0"/>
              </a:spcAft>
              <a:buNone/>
              <a:defRPr sz="1800">
                <a:solidFill>
                  <a:srgbClr val="FFFFFF"/>
                </a:solidFill>
              </a:defRPr>
            </a:lvl2pPr>
            <a:lvl3pPr lvl="2">
              <a:spcBef>
                <a:spcPts val="0"/>
              </a:spcBef>
              <a:spcAft>
                <a:spcPts val="0"/>
              </a:spcAft>
              <a:buNone/>
              <a:defRPr sz="1800">
                <a:solidFill>
                  <a:srgbClr val="FFFFFF"/>
                </a:solidFill>
              </a:defRPr>
            </a:lvl3pPr>
            <a:lvl4pPr lvl="3">
              <a:spcBef>
                <a:spcPts val="0"/>
              </a:spcBef>
              <a:spcAft>
                <a:spcPts val="0"/>
              </a:spcAft>
              <a:buNone/>
              <a:defRPr sz="1800">
                <a:solidFill>
                  <a:srgbClr val="FFFFFF"/>
                </a:solidFill>
              </a:defRPr>
            </a:lvl4pPr>
            <a:lvl5pPr lvl="4">
              <a:spcBef>
                <a:spcPts val="0"/>
              </a:spcBef>
              <a:spcAft>
                <a:spcPts val="0"/>
              </a:spcAft>
              <a:buNone/>
              <a:defRPr sz="1800">
                <a:solidFill>
                  <a:srgbClr val="FFFFFF"/>
                </a:solidFill>
              </a:defRPr>
            </a:lvl5pPr>
            <a:lvl6pPr lvl="5">
              <a:spcBef>
                <a:spcPts val="0"/>
              </a:spcBef>
              <a:spcAft>
                <a:spcPts val="0"/>
              </a:spcAft>
              <a:buNone/>
              <a:defRPr sz="1800">
                <a:solidFill>
                  <a:srgbClr val="FFFFFF"/>
                </a:solidFill>
              </a:defRPr>
            </a:lvl6pPr>
            <a:lvl7pPr lvl="6">
              <a:spcBef>
                <a:spcPts val="0"/>
              </a:spcBef>
              <a:spcAft>
                <a:spcPts val="0"/>
              </a:spcAft>
              <a:buNone/>
              <a:defRPr sz="1800">
                <a:solidFill>
                  <a:srgbClr val="FFFFFF"/>
                </a:solidFill>
              </a:defRPr>
            </a:lvl7pPr>
            <a:lvl8pPr lvl="7">
              <a:spcBef>
                <a:spcPts val="0"/>
              </a:spcBef>
              <a:spcAft>
                <a:spcPts val="0"/>
              </a:spcAft>
              <a:buNone/>
              <a:defRPr sz="1800">
                <a:solidFill>
                  <a:srgbClr val="FFFFFF"/>
                </a:solidFill>
              </a:defRPr>
            </a:lvl8pPr>
            <a:lvl9pPr lvl="8">
              <a:spcBef>
                <a:spcPts val="0"/>
              </a:spcBef>
              <a:spcAft>
                <a:spcPts val="0"/>
              </a:spcAft>
              <a:buNone/>
              <a:defRPr sz="1800">
                <a:solidFill>
                  <a:srgbClr val="FFFFFF"/>
                </a:solidFil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634" name="Shape 634"/>
        <p:cNvGrpSpPr/>
        <p:nvPr/>
      </p:nvGrpSpPr>
      <p:grpSpPr>
        <a:xfrm>
          <a:off x="0" y="0"/>
          <a:ext cx="0" cy="0"/>
          <a:chOff x="0" y="0"/>
          <a:chExt cx="0" cy="0"/>
        </a:xfrm>
      </p:grpSpPr>
      <p:graphicFrame>
        <p:nvGraphicFramePr>
          <p:cNvPr id="635" name="Google Shape;635;p81"/>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36" name="Google Shape;636;p81"/>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37" name="Google Shape;637;p81"/>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chemeClr val="dk2"/>
                </a:solidFill>
              </a:defRPr>
            </a:lvl1pPr>
            <a:lvl2pPr lvl="1">
              <a:spcBef>
                <a:spcPts val="0"/>
              </a:spcBef>
              <a:spcAft>
                <a:spcPts val="0"/>
              </a:spcAft>
              <a:buNone/>
              <a:defRPr>
                <a:solidFill>
                  <a:schemeClr val="dk2"/>
                </a:solidFill>
                <a:latin typeface="Muli"/>
                <a:ea typeface="Muli"/>
                <a:cs typeface="Muli"/>
                <a:sym typeface="Muli"/>
              </a:defRPr>
            </a:lvl2pPr>
            <a:lvl3pPr lvl="2">
              <a:spcBef>
                <a:spcPts val="0"/>
              </a:spcBef>
              <a:spcAft>
                <a:spcPts val="0"/>
              </a:spcAft>
              <a:buNone/>
              <a:defRPr>
                <a:solidFill>
                  <a:schemeClr val="dk2"/>
                </a:solidFill>
                <a:latin typeface="Muli"/>
                <a:ea typeface="Muli"/>
                <a:cs typeface="Muli"/>
                <a:sym typeface="Muli"/>
              </a:defRPr>
            </a:lvl3pPr>
            <a:lvl4pPr lvl="3">
              <a:spcBef>
                <a:spcPts val="0"/>
              </a:spcBef>
              <a:spcAft>
                <a:spcPts val="0"/>
              </a:spcAft>
              <a:buNone/>
              <a:defRPr>
                <a:solidFill>
                  <a:schemeClr val="dk2"/>
                </a:solidFill>
                <a:latin typeface="Muli"/>
                <a:ea typeface="Muli"/>
                <a:cs typeface="Muli"/>
                <a:sym typeface="Muli"/>
              </a:defRPr>
            </a:lvl4pPr>
            <a:lvl5pPr lvl="4">
              <a:spcBef>
                <a:spcPts val="0"/>
              </a:spcBef>
              <a:spcAft>
                <a:spcPts val="0"/>
              </a:spcAft>
              <a:buNone/>
              <a:defRPr>
                <a:solidFill>
                  <a:schemeClr val="dk2"/>
                </a:solidFill>
                <a:latin typeface="Muli"/>
                <a:ea typeface="Muli"/>
                <a:cs typeface="Muli"/>
                <a:sym typeface="Muli"/>
              </a:defRPr>
            </a:lvl5pPr>
            <a:lvl6pPr lvl="5">
              <a:spcBef>
                <a:spcPts val="0"/>
              </a:spcBef>
              <a:spcAft>
                <a:spcPts val="0"/>
              </a:spcAft>
              <a:buNone/>
              <a:defRPr>
                <a:solidFill>
                  <a:schemeClr val="dk2"/>
                </a:solidFill>
                <a:latin typeface="Muli"/>
                <a:ea typeface="Muli"/>
                <a:cs typeface="Muli"/>
                <a:sym typeface="Muli"/>
              </a:defRPr>
            </a:lvl6pPr>
            <a:lvl7pPr lvl="6">
              <a:spcBef>
                <a:spcPts val="0"/>
              </a:spcBef>
              <a:spcAft>
                <a:spcPts val="0"/>
              </a:spcAft>
              <a:buNone/>
              <a:defRPr>
                <a:solidFill>
                  <a:schemeClr val="dk2"/>
                </a:solidFill>
                <a:latin typeface="Muli"/>
                <a:ea typeface="Muli"/>
                <a:cs typeface="Muli"/>
                <a:sym typeface="Muli"/>
              </a:defRPr>
            </a:lvl7pPr>
            <a:lvl8pPr lvl="7">
              <a:spcBef>
                <a:spcPts val="0"/>
              </a:spcBef>
              <a:spcAft>
                <a:spcPts val="0"/>
              </a:spcAft>
              <a:buNone/>
              <a:defRPr>
                <a:solidFill>
                  <a:schemeClr val="dk2"/>
                </a:solidFill>
                <a:latin typeface="Muli"/>
                <a:ea typeface="Muli"/>
                <a:cs typeface="Muli"/>
                <a:sym typeface="Muli"/>
              </a:defRPr>
            </a:lvl8pPr>
            <a:lvl9pPr lvl="8">
              <a:spcBef>
                <a:spcPts val="0"/>
              </a:spcBef>
              <a:spcAft>
                <a:spcPts val="0"/>
              </a:spcAft>
              <a:buNone/>
              <a:defRPr>
                <a:solidFill>
                  <a:schemeClr val="dk2"/>
                </a:solidFill>
                <a:latin typeface="Muli"/>
                <a:ea typeface="Muli"/>
                <a:cs typeface="Muli"/>
                <a:sym typeface="Muli"/>
              </a:defRPr>
            </a:lvl9pPr>
          </a:lstStyle>
          <a:p/>
        </p:txBody>
      </p:sp>
      <p:sp>
        <p:nvSpPr>
          <p:cNvPr id="638" name="Google Shape;638;p81"/>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639" name="Shape 639"/>
        <p:cNvGrpSpPr/>
        <p:nvPr/>
      </p:nvGrpSpPr>
      <p:grpSpPr>
        <a:xfrm>
          <a:off x="0" y="0"/>
          <a:ext cx="0" cy="0"/>
          <a:chOff x="0" y="0"/>
          <a:chExt cx="0" cy="0"/>
        </a:xfrm>
      </p:grpSpPr>
      <p:sp>
        <p:nvSpPr>
          <p:cNvPr id="640" name="Google Shape;640;p82"/>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641" name="Google Shape;641;p82"/>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42" name="Google Shape;642;p82"/>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643" name="Google Shape;643;p82"/>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644" name="Shape 644"/>
        <p:cNvGrpSpPr/>
        <p:nvPr/>
      </p:nvGrpSpPr>
      <p:grpSpPr>
        <a:xfrm>
          <a:off x="0" y="0"/>
          <a:ext cx="0" cy="0"/>
          <a:chOff x="0" y="0"/>
          <a:chExt cx="0" cy="0"/>
        </a:xfrm>
      </p:grpSpPr>
      <p:sp>
        <p:nvSpPr>
          <p:cNvPr id="645" name="Google Shape;645;p83"/>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646" name="Google Shape;646;p83"/>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47" name="Google Shape;647;p83"/>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648" name="Google Shape;648;p83"/>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649" name="Shape 649"/>
        <p:cNvGrpSpPr/>
        <p:nvPr/>
      </p:nvGrpSpPr>
      <p:grpSpPr>
        <a:xfrm>
          <a:off x="0" y="0"/>
          <a:ext cx="0" cy="0"/>
          <a:chOff x="0" y="0"/>
          <a:chExt cx="0" cy="0"/>
        </a:xfrm>
      </p:grpSpPr>
      <p:sp>
        <p:nvSpPr>
          <p:cNvPr id="650" name="Google Shape;650;p84"/>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51" name="Google Shape;651;p84"/>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652" name="Google Shape;652;p84"/>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graphicFrame>
        <p:nvGraphicFramePr>
          <p:cNvPr id="653" name="Google Shape;653;p84"/>
          <p:cNvGraphicFramePr/>
          <p:nvPr/>
        </p:nvGraphicFramePr>
        <p:xfrm>
          <a:off x="-95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654" name="Shape 654"/>
        <p:cNvGrpSpPr/>
        <p:nvPr/>
      </p:nvGrpSpPr>
      <p:grpSpPr>
        <a:xfrm>
          <a:off x="0" y="0"/>
          <a:ext cx="0" cy="0"/>
          <a:chOff x="0" y="0"/>
          <a:chExt cx="0" cy="0"/>
        </a:xfrm>
      </p:grpSpPr>
      <p:sp>
        <p:nvSpPr>
          <p:cNvPr id="655" name="Google Shape;655;p85"/>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56" name="Google Shape;656;p85"/>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57" name="Google Shape;657;p85"/>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6000">
                <a:solidFill>
                  <a:srgbClr val="FFFFFF"/>
                </a:solidFill>
              </a:defRPr>
            </a:lvl1pPr>
            <a:lvl2pPr lvl="1">
              <a:spcBef>
                <a:spcPts val="0"/>
              </a:spcBef>
              <a:spcAft>
                <a:spcPts val="0"/>
              </a:spcAft>
              <a:buNone/>
              <a:defRPr>
                <a:solidFill>
                  <a:srgbClr val="FFFFFF"/>
                </a:solidFill>
                <a:latin typeface="Muli"/>
                <a:ea typeface="Muli"/>
                <a:cs typeface="Muli"/>
                <a:sym typeface="Muli"/>
              </a:defRPr>
            </a:lvl2pPr>
            <a:lvl3pPr lvl="2">
              <a:spcBef>
                <a:spcPts val="0"/>
              </a:spcBef>
              <a:spcAft>
                <a:spcPts val="0"/>
              </a:spcAft>
              <a:buNone/>
              <a:defRPr>
                <a:solidFill>
                  <a:srgbClr val="FFFFFF"/>
                </a:solidFill>
                <a:latin typeface="Muli"/>
                <a:ea typeface="Muli"/>
                <a:cs typeface="Muli"/>
                <a:sym typeface="Muli"/>
              </a:defRPr>
            </a:lvl3pPr>
            <a:lvl4pPr lvl="3">
              <a:spcBef>
                <a:spcPts val="0"/>
              </a:spcBef>
              <a:spcAft>
                <a:spcPts val="0"/>
              </a:spcAft>
              <a:buNone/>
              <a:defRPr>
                <a:solidFill>
                  <a:srgbClr val="FFFFFF"/>
                </a:solidFill>
                <a:latin typeface="Muli"/>
                <a:ea typeface="Muli"/>
                <a:cs typeface="Muli"/>
                <a:sym typeface="Muli"/>
              </a:defRPr>
            </a:lvl4pPr>
            <a:lvl5pPr lvl="4">
              <a:spcBef>
                <a:spcPts val="0"/>
              </a:spcBef>
              <a:spcAft>
                <a:spcPts val="0"/>
              </a:spcAft>
              <a:buNone/>
              <a:defRPr>
                <a:solidFill>
                  <a:srgbClr val="FFFFFF"/>
                </a:solidFill>
                <a:latin typeface="Muli"/>
                <a:ea typeface="Muli"/>
                <a:cs typeface="Muli"/>
                <a:sym typeface="Muli"/>
              </a:defRPr>
            </a:lvl5pPr>
            <a:lvl6pPr lvl="5">
              <a:spcBef>
                <a:spcPts val="0"/>
              </a:spcBef>
              <a:spcAft>
                <a:spcPts val="0"/>
              </a:spcAft>
              <a:buNone/>
              <a:defRPr>
                <a:solidFill>
                  <a:srgbClr val="FFFFFF"/>
                </a:solidFill>
                <a:latin typeface="Muli"/>
                <a:ea typeface="Muli"/>
                <a:cs typeface="Muli"/>
                <a:sym typeface="Muli"/>
              </a:defRPr>
            </a:lvl6pPr>
            <a:lvl7pPr lvl="6">
              <a:spcBef>
                <a:spcPts val="0"/>
              </a:spcBef>
              <a:spcAft>
                <a:spcPts val="0"/>
              </a:spcAft>
              <a:buNone/>
              <a:defRPr>
                <a:solidFill>
                  <a:srgbClr val="FFFFFF"/>
                </a:solidFill>
                <a:latin typeface="Muli"/>
                <a:ea typeface="Muli"/>
                <a:cs typeface="Muli"/>
                <a:sym typeface="Muli"/>
              </a:defRPr>
            </a:lvl7pPr>
            <a:lvl8pPr lvl="7">
              <a:spcBef>
                <a:spcPts val="0"/>
              </a:spcBef>
              <a:spcAft>
                <a:spcPts val="0"/>
              </a:spcAft>
              <a:buNone/>
              <a:defRPr>
                <a:solidFill>
                  <a:srgbClr val="FFFFFF"/>
                </a:solidFill>
                <a:latin typeface="Muli"/>
                <a:ea typeface="Muli"/>
                <a:cs typeface="Muli"/>
                <a:sym typeface="Muli"/>
              </a:defRPr>
            </a:lvl8pPr>
            <a:lvl9pPr lvl="8">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658" name="Shape 658"/>
        <p:cNvGrpSpPr/>
        <p:nvPr/>
      </p:nvGrpSpPr>
      <p:grpSpPr>
        <a:xfrm>
          <a:off x="0" y="0"/>
          <a:ext cx="0" cy="0"/>
          <a:chOff x="0" y="0"/>
          <a:chExt cx="0" cy="0"/>
        </a:xfrm>
      </p:grpSpPr>
      <p:sp>
        <p:nvSpPr>
          <p:cNvPr id="659" name="Google Shape;659;p86"/>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6000">
                <a:solidFill>
                  <a:schemeClr val="dk2"/>
                </a:solidFill>
              </a:defRPr>
            </a:lvl1pPr>
            <a:lvl2pPr lvl="1">
              <a:spcBef>
                <a:spcPts val="0"/>
              </a:spcBef>
              <a:spcAft>
                <a:spcPts val="0"/>
              </a:spcAft>
              <a:buNone/>
              <a:defRPr>
                <a:solidFill>
                  <a:schemeClr val="dk2"/>
                </a:solidFill>
                <a:latin typeface="Muli"/>
                <a:ea typeface="Muli"/>
                <a:cs typeface="Muli"/>
                <a:sym typeface="Muli"/>
              </a:defRPr>
            </a:lvl2pPr>
            <a:lvl3pPr lvl="2">
              <a:spcBef>
                <a:spcPts val="0"/>
              </a:spcBef>
              <a:spcAft>
                <a:spcPts val="0"/>
              </a:spcAft>
              <a:buNone/>
              <a:defRPr>
                <a:solidFill>
                  <a:schemeClr val="dk2"/>
                </a:solidFill>
                <a:latin typeface="Muli"/>
                <a:ea typeface="Muli"/>
                <a:cs typeface="Muli"/>
                <a:sym typeface="Muli"/>
              </a:defRPr>
            </a:lvl3pPr>
            <a:lvl4pPr lvl="3">
              <a:spcBef>
                <a:spcPts val="0"/>
              </a:spcBef>
              <a:spcAft>
                <a:spcPts val="0"/>
              </a:spcAft>
              <a:buNone/>
              <a:defRPr>
                <a:solidFill>
                  <a:schemeClr val="dk2"/>
                </a:solidFill>
                <a:latin typeface="Muli"/>
                <a:ea typeface="Muli"/>
                <a:cs typeface="Muli"/>
                <a:sym typeface="Muli"/>
              </a:defRPr>
            </a:lvl4pPr>
            <a:lvl5pPr lvl="4">
              <a:spcBef>
                <a:spcPts val="0"/>
              </a:spcBef>
              <a:spcAft>
                <a:spcPts val="0"/>
              </a:spcAft>
              <a:buNone/>
              <a:defRPr>
                <a:solidFill>
                  <a:schemeClr val="dk2"/>
                </a:solidFill>
                <a:latin typeface="Muli"/>
                <a:ea typeface="Muli"/>
                <a:cs typeface="Muli"/>
                <a:sym typeface="Muli"/>
              </a:defRPr>
            </a:lvl5pPr>
            <a:lvl6pPr lvl="5">
              <a:spcBef>
                <a:spcPts val="0"/>
              </a:spcBef>
              <a:spcAft>
                <a:spcPts val="0"/>
              </a:spcAft>
              <a:buNone/>
              <a:defRPr>
                <a:solidFill>
                  <a:schemeClr val="dk2"/>
                </a:solidFill>
                <a:latin typeface="Muli"/>
                <a:ea typeface="Muli"/>
                <a:cs typeface="Muli"/>
                <a:sym typeface="Muli"/>
              </a:defRPr>
            </a:lvl6pPr>
            <a:lvl7pPr lvl="6">
              <a:spcBef>
                <a:spcPts val="0"/>
              </a:spcBef>
              <a:spcAft>
                <a:spcPts val="0"/>
              </a:spcAft>
              <a:buNone/>
              <a:defRPr>
                <a:solidFill>
                  <a:schemeClr val="dk2"/>
                </a:solidFill>
                <a:latin typeface="Muli"/>
                <a:ea typeface="Muli"/>
                <a:cs typeface="Muli"/>
                <a:sym typeface="Muli"/>
              </a:defRPr>
            </a:lvl7pPr>
            <a:lvl8pPr lvl="7">
              <a:spcBef>
                <a:spcPts val="0"/>
              </a:spcBef>
              <a:spcAft>
                <a:spcPts val="0"/>
              </a:spcAft>
              <a:buNone/>
              <a:defRPr>
                <a:solidFill>
                  <a:schemeClr val="dk2"/>
                </a:solidFill>
                <a:latin typeface="Muli"/>
                <a:ea typeface="Muli"/>
                <a:cs typeface="Muli"/>
                <a:sym typeface="Muli"/>
              </a:defRPr>
            </a:lvl8pPr>
            <a:lvl9pPr lvl="8">
              <a:spcBef>
                <a:spcPts val="0"/>
              </a:spcBef>
              <a:spcAft>
                <a:spcPts val="0"/>
              </a:spcAft>
              <a:buNone/>
              <a:defRPr>
                <a:solidFill>
                  <a:schemeClr val="dk2"/>
                </a:solidFill>
                <a:latin typeface="Muli"/>
                <a:ea typeface="Muli"/>
                <a:cs typeface="Muli"/>
                <a:sym typeface="Muli"/>
              </a:defRPr>
            </a:lvl9pPr>
          </a:lstStyle>
          <a:p/>
        </p:txBody>
      </p:sp>
      <p:sp>
        <p:nvSpPr>
          <p:cNvPr id="660" name="Google Shape;660;p86"/>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661" name="Shape 661"/>
        <p:cNvGrpSpPr/>
        <p:nvPr/>
      </p:nvGrpSpPr>
      <p:grpSpPr>
        <a:xfrm>
          <a:off x="0" y="0"/>
          <a:ext cx="0" cy="0"/>
          <a:chOff x="0" y="0"/>
          <a:chExt cx="0" cy="0"/>
        </a:xfrm>
      </p:grpSpPr>
      <p:sp>
        <p:nvSpPr>
          <p:cNvPr id="662" name="Google Shape;662;p87"/>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6000">
                <a:solidFill>
                  <a:schemeClr val="dk2"/>
                </a:solidFill>
              </a:defRPr>
            </a:lvl1pPr>
            <a:lvl2pPr lvl="1">
              <a:spcBef>
                <a:spcPts val="0"/>
              </a:spcBef>
              <a:spcAft>
                <a:spcPts val="0"/>
              </a:spcAft>
              <a:buNone/>
              <a:defRPr>
                <a:solidFill>
                  <a:schemeClr val="dk2"/>
                </a:solidFill>
                <a:latin typeface="Muli"/>
                <a:ea typeface="Muli"/>
                <a:cs typeface="Muli"/>
                <a:sym typeface="Muli"/>
              </a:defRPr>
            </a:lvl2pPr>
            <a:lvl3pPr lvl="2">
              <a:spcBef>
                <a:spcPts val="0"/>
              </a:spcBef>
              <a:spcAft>
                <a:spcPts val="0"/>
              </a:spcAft>
              <a:buNone/>
              <a:defRPr>
                <a:solidFill>
                  <a:schemeClr val="dk2"/>
                </a:solidFill>
                <a:latin typeface="Muli"/>
                <a:ea typeface="Muli"/>
                <a:cs typeface="Muli"/>
                <a:sym typeface="Muli"/>
              </a:defRPr>
            </a:lvl3pPr>
            <a:lvl4pPr lvl="3">
              <a:spcBef>
                <a:spcPts val="0"/>
              </a:spcBef>
              <a:spcAft>
                <a:spcPts val="0"/>
              </a:spcAft>
              <a:buNone/>
              <a:defRPr>
                <a:solidFill>
                  <a:schemeClr val="dk2"/>
                </a:solidFill>
                <a:latin typeface="Muli"/>
                <a:ea typeface="Muli"/>
                <a:cs typeface="Muli"/>
                <a:sym typeface="Muli"/>
              </a:defRPr>
            </a:lvl4pPr>
            <a:lvl5pPr lvl="4">
              <a:spcBef>
                <a:spcPts val="0"/>
              </a:spcBef>
              <a:spcAft>
                <a:spcPts val="0"/>
              </a:spcAft>
              <a:buNone/>
              <a:defRPr>
                <a:solidFill>
                  <a:schemeClr val="dk2"/>
                </a:solidFill>
                <a:latin typeface="Muli"/>
                <a:ea typeface="Muli"/>
                <a:cs typeface="Muli"/>
                <a:sym typeface="Muli"/>
              </a:defRPr>
            </a:lvl5pPr>
            <a:lvl6pPr lvl="5">
              <a:spcBef>
                <a:spcPts val="0"/>
              </a:spcBef>
              <a:spcAft>
                <a:spcPts val="0"/>
              </a:spcAft>
              <a:buNone/>
              <a:defRPr>
                <a:solidFill>
                  <a:schemeClr val="dk2"/>
                </a:solidFill>
                <a:latin typeface="Muli"/>
                <a:ea typeface="Muli"/>
                <a:cs typeface="Muli"/>
                <a:sym typeface="Muli"/>
              </a:defRPr>
            </a:lvl6pPr>
            <a:lvl7pPr lvl="6">
              <a:spcBef>
                <a:spcPts val="0"/>
              </a:spcBef>
              <a:spcAft>
                <a:spcPts val="0"/>
              </a:spcAft>
              <a:buNone/>
              <a:defRPr>
                <a:solidFill>
                  <a:schemeClr val="dk2"/>
                </a:solidFill>
                <a:latin typeface="Muli"/>
                <a:ea typeface="Muli"/>
                <a:cs typeface="Muli"/>
                <a:sym typeface="Muli"/>
              </a:defRPr>
            </a:lvl7pPr>
            <a:lvl8pPr lvl="7">
              <a:spcBef>
                <a:spcPts val="0"/>
              </a:spcBef>
              <a:spcAft>
                <a:spcPts val="0"/>
              </a:spcAft>
              <a:buNone/>
              <a:defRPr>
                <a:solidFill>
                  <a:schemeClr val="dk2"/>
                </a:solidFill>
                <a:latin typeface="Muli"/>
                <a:ea typeface="Muli"/>
                <a:cs typeface="Muli"/>
                <a:sym typeface="Muli"/>
              </a:defRPr>
            </a:lvl8pPr>
            <a:lvl9pPr lvl="8">
              <a:spcBef>
                <a:spcPts val="0"/>
              </a:spcBef>
              <a:spcAft>
                <a:spcPts val="0"/>
              </a:spcAft>
              <a:buNone/>
              <a:defRPr>
                <a:solidFill>
                  <a:schemeClr val="dk2"/>
                </a:solidFill>
                <a:latin typeface="Muli"/>
                <a:ea typeface="Muli"/>
                <a:cs typeface="Muli"/>
                <a:sym typeface="Muli"/>
              </a:defRPr>
            </a:lvl9pPr>
          </a:lstStyle>
          <a:p/>
        </p:txBody>
      </p:sp>
      <p:sp>
        <p:nvSpPr>
          <p:cNvPr id="663" name="Google Shape;663;p87"/>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graphicFrame>
        <p:nvGraphicFramePr>
          <p:cNvPr id="664" name="Google Shape;664;p87"/>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65" name="Google Shape;665;p8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666" name="Shape 666"/>
        <p:cNvGrpSpPr/>
        <p:nvPr/>
      </p:nvGrpSpPr>
      <p:grpSpPr>
        <a:xfrm>
          <a:off x="0" y="0"/>
          <a:ext cx="0" cy="0"/>
          <a:chOff x="0" y="0"/>
          <a:chExt cx="0" cy="0"/>
        </a:xfrm>
      </p:grpSpPr>
      <p:graphicFrame>
        <p:nvGraphicFramePr>
          <p:cNvPr id="667" name="Google Shape;667;p88"/>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68" name="Google Shape;668;p8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69" name="Google Shape;669;p8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70" name="Google Shape;670;p8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671" name="Shape 671"/>
        <p:cNvGrpSpPr/>
        <p:nvPr/>
      </p:nvGrpSpPr>
      <p:grpSpPr>
        <a:xfrm>
          <a:off x="0" y="0"/>
          <a:ext cx="0" cy="0"/>
          <a:chOff x="0" y="0"/>
          <a:chExt cx="0" cy="0"/>
        </a:xfrm>
      </p:grpSpPr>
      <p:graphicFrame>
        <p:nvGraphicFramePr>
          <p:cNvPr id="672" name="Google Shape;672;p89"/>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73" name="Google Shape;673;p8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74" name="Google Shape;674;p89"/>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75" name="Google Shape;675;p8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76" name="Google Shape;676;p89"/>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677" name="Shape 677"/>
        <p:cNvGrpSpPr/>
        <p:nvPr/>
      </p:nvGrpSpPr>
      <p:grpSpPr>
        <a:xfrm>
          <a:off x="0" y="0"/>
          <a:ext cx="0" cy="0"/>
          <a:chOff x="0" y="0"/>
          <a:chExt cx="0" cy="0"/>
        </a:xfrm>
      </p:grpSpPr>
      <p:graphicFrame>
        <p:nvGraphicFramePr>
          <p:cNvPr id="678" name="Google Shape;678;p90"/>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79" name="Google Shape;679;p9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80" name="Google Shape;680;p90"/>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81" name="Google Shape;681;p90"/>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82" name="Google Shape;682;p9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83" name="Google Shape;683;p90"/>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684" name="Shape 684"/>
        <p:cNvGrpSpPr/>
        <p:nvPr/>
      </p:nvGrpSpPr>
      <p:grpSpPr>
        <a:xfrm>
          <a:off x="0" y="0"/>
          <a:ext cx="0" cy="0"/>
          <a:chOff x="0" y="0"/>
          <a:chExt cx="0" cy="0"/>
        </a:xfrm>
      </p:grpSpPr>
      <p:graphicFrame>
        <p:nvGraphicFramePr>
          <p:cNvPr id="685" name="Google Shape;685;p91"/>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86" name="Google Shape;686;p9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87" name="Google Shape;687;p91"/>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88" name="Google Shape;688;p9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grpSp>
        <p:nvGrpSpPr>
          <p:cNvPr id="689" name="Google Shape;689;p91"/>
          <p:cNvGrpSpPr/>
          <p:nvPr/>
        </p:nvGrpSpPr>
        <p:grpSpPr>
          <a:xfrm>
            <a:off x="6126479" y="1446441"/>
            <a:ext cx="5302980" cy="623700"/>
            <a:chOff x="5745479" y="1446441"/>
            <a:chExt cx="5302980" cy="623700"/>
          </a:xfrm>
        </p:grpSpPr>
        <p:sp>
          <p:nvSpPr>
            <p:cNvPr id="690" name="Google Shape;690;p91"/>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691" name="Google Shape;691;p91"/>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92" name="Google Shape;692;p91"/>
          <p:cNvGrpSpPr/>
          <p:nvPr/>
        </p:nvGrpSpPr>
        <p:grpSpPr>
          <a:xfrm>
            <a:off x="6126479" y="2370921"/>
            <a:ext cx="5302980" cy="623700"/>
            <a:chOff x="5745479" y="2218524"/>
            <a:chExt cx="5302980" cy="623700"/>
          </a:xfrm>
        </p:grpSpPr>
        <p:sp>
          <p:nvSpPr>
            <p:cNvPr id="693" name="Google Shape;693;p91"/>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694" name="Google Shape;694;p91"/>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95" name="Google Shape;695;p91"/>
          <p:cNvGrpSpPr/>
          <p:nvPr/>
        </p:nvGrpSpPr>
        <p:grpSpPr>
          <a:xfrm>
            <a:off x="6126479" y="3295402"/>
            <a:ext cx="5302980" cy="623700"/>
            <a:chOff x="5745479" y="2990608"/>
            <a:chExt cx="5302980" cy="623700"/>
          </a:xfrm>
        </p:grpSpPr>
        <p:sp>
          <p:nvSpPr>
            <p:cNvPr id="696" name="Google Shape;696;p91"/>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697" name="Google Shape;697;p91"/>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98" name="Google Shape;698;p91"/>
          <p:cNvGrpSpPr/>
          <p:nvPr/>
        </p:nvGrpSpPr>
        <p:grpSpPr>
          <a:xfrm>
            <a:off x="6126479" y="4219882"/>
            <a:ext cx="5302980" cy="623700"/>
            <a:chOff x="5745479" y="3762679"/>
            <a:chExt cx="5302980" cy="623700"/>
          </a:xfrm>
        </p:grpSpPr>
        <p:sp>
          <p:nvSpPr>
            <p:cNvPr id="699" name="Google Shape;699;p91"/>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700" name="Google Shape;700;p91"/>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701" name="Google Shape;701;p91"/>
          <p:cNvGrpSpPr/>
          <p:nvPr/>
        </p:nvGrpSpPr>
        <p:grpSpPr>
          <a:xfrm>
            <a:off x="6126479" y="5144363"/>
            <a:ext cx="5302980" cy="623700"/>
            <a:chOff x="5745479" y="4534763"/>
            <a:chExt cx="5302980" cy="623700"/>
          </a:xfrm>
        </p:grpSpPr>
        <p:sp>
          <p:nvSpPr>
            <p:cNvPr id="702" name="Google Shape;702;p91"/>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703" name="Google Shape;703;p91"/>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704" name="Google Shape;704;p91"/>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05" name="Google Shape;705;p91"/>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06" name="Google Shape;706;p91"/>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07" name="Google Shape;707;p91"/>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08" name="Google Shape;708;p91"/>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09" name="Google Shape;709;p91"/>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710" name="Shape 710"/>
        <p:cNvGrpSpPr/>
        <p:nvPr/>
      </p:nvGrpSpPr>
      <p:grpSpPr>
        <a:xfrm>
          <a:off x="0" y="0"/>
          <a:ext cx="0" cy="0"/>
          <a:chOff x="0" y="0"/>
          <a:chExt cx="0" cy="0"/>
        </a:xfrm>
      </p:grpSpPr>
      <p:graphicFrame>
        <p:nvGraphicFramePr>
          <p:cNvPr id="711" name="Google Shape;711;p92"/>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12" name="Google Shape;712;p9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13" name="Google Shape;713;p9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714" name="Google Shape;714;p92"/>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715" name="Google Shape;715;p92"/>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16" name="Google Shape;716;p92"/>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17" name="Google Shape;717;p92"/>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718" name="Shape 718"/>
        <p:cNvGrpSpPr/>
        <p:nvPr/>
      </p:nvGrpSpPr>
      <p:grpSpPr>
        <a:xfrm>
          <a:off x="0" y="0"/>
          <a:ext cx="0" cy="0"/>
          <a:chOff x="0" y="0"/>
          <a:chExt cx="0" cy="0"/>
        </a:xfrm>
      </p:grpSpPr>
      <p:graphicFrame>
        <p:nvGraphicFramePr>
          <p:cNvPr id="719" name="Google Shape;719;p93"/>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20" name="Google Shape;720;p93"/>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21" name="Google Shape;721;p93"/>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722" name="Google Shape;722;p93"/>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723" name="Google Shape;723;p93"/>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24" name="Google Shape;724;p93"/>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25" name="Google Shape;725;p93"/>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726" name="Shape 726"/>
        <p:cNvGrpSpPr/>
        <p:nvPr/>
      </p:nvGrpSpPr>
      <p:grpSpPr>
        <a:xfrm>
          <a:off x="0" y="0"/>
          <a:ext cx="0" cy="0"/>
          <a:chOff x="0" y="0"/>
          <a:chExt cx="0" cy="0"/>
        </a:xfrm>
      </p:grpSpPr>
      <p:graphicFrame>
        <p:nvGraphicFramePr>
          <p:cNvPr id="727" name="Google Shape;727;p94"/>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28" name="Google Shape;728;p94"/>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29" name="Google Shape;729;p94"/>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30" name="Google Shape;730;p94"/>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31" name="Google Shape;731;p94"/>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732" name="Google Shape;732;p9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33" name="Google Shape;733;p94"/>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734" name="Google Shape;734;p94"/>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735" name="Shape 735"/>
        <p:cNvGrpSpPr/>
        <p:nvPr/>
      </p:nvGrpSpPr>
      <p:grpSpPr>
        <a:xfrm>
          <a:off x="0" y="0"/>
          <a:ext cx="0" cy="0"/>
          <a:chOff x="0" y="0"/>
          <a:chExt cx="0" cy="0"/>
        </a:xfrm>
      </p:grpSpPr>
      <p:graphicFrame>
        <p:nvGraphicFramePr>
          <p:cNvPr id="736" name="Google Shape;736;p95"/>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37" name="Google Shape;737;p95"/>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738" name="Google Shape;738;p95"/>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739" name="Google Shape;739;p95"/>
          <p:cNvCxnSpPr/>
          <p:nvPr/>
        </p:nvCxnSpPr>
        <p:spPr>
          <a:xfrm>
            <a:off x="11485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740" name="Google Shape;740;p95"/>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741" name="Google Shape;741;p95"/>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742" name="Google Shape;742;p95"/>
          <p:cNvCxnSpPr/>
          <p:nvPr/>
        </p:nvCxnSpPr>
        <p:spPr>
          <a:xfrm>
            <a:off x="11485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743" name="Google Shape;743;p95"/>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744" name="Google Shape;744;p95"/>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745" name="Google Shape;745;p95"/>
          <p:cNvCxnSpPr/>
          <p:nvPr/>
        </p:nvCxnSpPr>
        <p:spPr>
          <a:xfrm>
            <a:off x="61591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746" name="Google Shape;746;p95"/>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747" name="Google Shape;747;p95"/>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748" name="Google Shape;748;p95"/>
          <p:cNvCxnSpPr/>
          <p:nvPr/>
        </p:nvCxnSpPr>
        <p:spPr>
          <a:xfrm>
            <a:off x="61591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749" name="Google Shape;749;p9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750" name="Google Shape;750;p9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51" name="Google Shape;751;p95"/>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752" name="Shape 752"/>
        <p:cNvGrpSpPr/>
        <p:nvPr/>
      </p:nvGrpSpPr>
      <p:grpSpPr>
        <a:xfrm>
          <a:off x="0" y="0"/>
          <a:ext cx="0" cy="0"/>
          <a:chOff x="0" y="0"/>
          <a:chExt cx="0" cy="0"/>
        </a:xfrm>
      </p:grpSpPr>
      <p:sp>
        <p:nvSpPr>
          <p:cNvPr id="753" name="Google Shape;753;p96"/>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96"/>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755" name="Google Shape;755;p96"/>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363636"/>
              </a:buClr>
              <a:buSzPts val="1800"/>
              <a:buChar char="■"/>
              <a:defRPr>
                <a:solidFill>
                  <a:srgbClr val="363636"/>
                </a:solidFill>
              </a:defRPr>
            </a:lvl1pPr>
            <a:lvl2pPr indent="-342900" lvl="1" marL="914400">
              <a:spcBef>
                <a:spcPts val="0"/>
              </a:spcBef>
              <a:spcAft>
                <a:spcPts val="0"/>
              </a:spcAft>
              <a:buClr>
                <a:srgbClr val="363636"/>
              </a:buClr>
              <a:buSzPts val="1800"/>
              <a:buChar char="□"/>
              <a:defRPr>
                <a:solidFill>
                  <a:srgbClr val="363636"/>
                </a:solidFill>
              </a:defRPr>
            </a:lvl2pPr>
            <a:lvl3pPr indent="-342900" lvl="2" marL="1371600">
              <a:spcBef>
                <a:spcPts val="0"/>
              </a:spcBef>
              <a:spcAft>
                <a:spcPts val="0"/>
              </a:spcAft>
              <a:buClr>
                <a:srgbClr val="363636"/>
              </a:buClr>
              <a:buSzPts val="1800"/>
              <a:buChar char="■"/>
              <a:defRPr>
                <a:solidFill>
                  <a:srgbClr val="363636"/>
                </a:solidFill>
              </a:defRPr>
            </a:lvl3pPr>
            <a:lvl4pPr indent="-342900" lvl="3" marL="1828800">
              <a:spcBef>
                <a:spcPts val="0"/>
              </a:spcBef>
              <a:spcAft>
                <a:spcPts val="0"/>
              </a:spcAft>
              <a:buClr>
                <a:srgbClr val="363636"/>
              </a:buClr>
              <a:buSzPts val="1800"/>
              <a:buChar char="■"/>
              <a:defRPr>
                <a:solidFill>
                  <a:srgbClr val="363636"/>
                </a:solidFill>
              </a:defRPr>
            </a:lvl4pPr>
            <a:lvl5pPr indent="-342900" lvl="4" marL="2286000">
              <a:spcBef>
                <a:spcPts val="0"/>
              </a:spcBef>
              <a:spcAft>
                <a:spcPts val="0"/>
              </a:spcAft>
              <a:buClr>
                <a:srgbClr val="363636"/>
              </a:buClr>
              <a:buSzPts val="1800"/>
              <a:buChar char="□"/>
              <a:defRPr>
                <a:solidFill>
                  <a:srgbClr val="363636"/>
                </a:solidFill>
              </a:defRPr>
            </a:lvl5pPr>
            <a:lvl6pPr indent="-342900" lvl="5" marL="2743200">
              <a:spcBef>
                <a:spcPts val="0"/>
              </a:spcBef>
              <a:spcAft>
                <a:spcPts val="0"/>
              </a:spcAft>
              <a:buClr>
                <a:srgbClr val="363636"/>
              </a:buClr>
              <a:buSzPts val="1800"/>
              <a:buChar char="■"/>
              <a:defRPr>
                <a:solidFill>
                  <a:srgbClr val="363636"/>
                </a:solidFill>
              </a:defRPr>
            </a:lvl6pPr>
            <a:lvl7pPr indent="-342900" lvl="6" marL="3200400">
              <a:spcBef>
                <a:spcPts val="0"/>
              </a:spcBef>
              <a:spcAft>
                <a:spcPts val="0"/>
              </a:spcAft>
              <a:buClr>
                <a:srgbClr val="363636"/>
              </a:buClr>
              <a:buSzPts val="1800"/>
              <a:buChar char="■"/>
              <a:defRPr>
                <a:solidFill>
                  <a:srgbClr val="363636"/>
                </a:solidFill>
              </a:defRPr>
            </a:lvl7pPr>
            <a:lvl8pPr indent="-342900" lvl="7" marL="3657600">
              <a:spcBef>
                <a:spcPts val="0"/>
              </a:spcBef>
              <a:spcAft>
                <a:spcPts val="0"/>
              </a:spcAft>
              <a:buClr>
                <a:srgbClr val="363636"/>
              </a:buClr>
              <a:buSzPts val="1800"/>
              <a:buChar char="□"/>
              <a:defRPr>
                <a:solidFill>
                  <a:srgbClr val="363636"/>
                </a:solidFill>
              </a:defRPr>
            </a:lvl8pPr>
            <a:lvl9pPr indent="-342900" lvl="8" marL="4114800">
              <a:spcBef>
                <a:spcPts val="0"/>
              </a:spcBef>
              <a:spcAft>
                <a:spcPts val="0"/>
              </a:spcAft>
              <a:buClr>
                <a:srgbClr val="363636"/>
              </a:buClr>
              <a:buSzPts val="1800"/>
              <a:buChar char="■"/>
              <a:defRPr>
                <a:solidFill>
                  <a:srgbClr val="363636"/>
                </a:solidFill>
              </a:defRPr>
            </a:lvl9pPr>
          </a:lstStyle>
          <a:p/>
        </p:txBody>
      </p:sp>
      <p:sp>
        <p:nvSpPr>
          <p:cNvPr id="756" name="Google Shape;756;p96"/>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FFFFFF"/>
                </a:solidFill>
                <a:latin typeface="Muli"/>
                <a:ea typeface="Muli"/>
                <a:cs typeface="Muli"/>
                <a:sym typeface="Muli"/>
              </a:defRPr>
            </a:lvl1pPr>
            <a:lvl2pPr lvl="1">
              <a:spcBef>
                <a:spcPts val="0"/>
              </a:spcBef>
              <a:spcAft>
                <a:spcPts val="0"/>
              </a:spcAft>
              <a:buNone/>
              <a:defRPr>
                <a:solidFill>
                  <a:srgbClr val="FFFFFF"/>
                </a:solidFill>
              </a:defRPr>
            </a:lvl2pPr>
            <a:lvl3pPr lvl="2">
              <a:spcBef>
                <a:spcPts val="0"/>
              </a:spcBef>
              <a:spcAft>
                <a:spcPts val="0"/>
              </a:spcAft>
              <a:buNone/>
              <a:defRPr>
                <a:solidFill>
                  <a:srgbClr val="FFFFFF"/>
                </a:solidFill>
              </a:defRPr>
            </a:lvl3pPr>
            <a:lvl4pPr lvl="3">
              <a:spcBef>
                <a:spcPts val="0"/>
              </a:spcBef>
              <a:spcAft>
                <a:spcPts val="0"/>
              </a:spcAft>
              <a:buNone/>
              <a:defRPr>
                <a:solidFill>
                  <a:srgbClr val="FFFFFF"/>
                </a:solidFill>
              </a:defRPr>
            </a:lvl4pPr>
            <a:lvl5pPr lvl="4">
              <a:spcBef>
                <a:spcPts val="0"/>
              </a:spcBef>
              <a:spcAft>
                <a:spcPts val="0"/>
              </a:spcAft>
              <a:buNone/>
              <a:defRPr>
                <a:solidFill>
                  <a:srgbClr val="FFFFFF"/>
                </a:solidFill>
              </a:defRPr>
            </a:lvl5pPr>
            <a:lvl6pPr lvl="5">
              <a:spcBef>
                <a:spcPts val="0"/>
              </a:spcBef>
              <a:spcAft>
                <a:spcPts val="0"/>
              </a:spcAft>
              <a:buNone/>
              <a:defRPr>
                <a:solidFill>
                  <a:srgbClr val="FFFFFF"/>
                </a:solidFill>
              </a:defRPr>
            </a:lvl6pPr>
            <a:lvl7pPr lvl="6">
              <a:spcBef>
                <a:spcPts val="0"/>
              </a:spcBef>
              <a:spcAft>
                <a:spcPts val="0"/>
              </a:spcAft>
              <a:buNone/>
              <a:defRPr>
                <a:solidFill>
                  <a:srgbClr val="FFFFFF"/>
                </a:solidFill>
              </a:defRPr>
            </a:lvl7pPr>
            <a:lvl8pPr lvl="7">
              <a:spcBef>
                <a:spcPts val="0"/>
              </a:spcBef>
              <a:spcAft>
                <a:spcPts val="0"/>
              </a:spcAft>
              <a:buNone/>
              <a:defRPr>
                <a:solidFill>
                  <a:srgbClr val="FFFFFF"/>
                </a:solidFill>
              </a:defRPr>
            </a:lvl8pPr>
            <a:lvl9pPr lvl="8">
              <a:spcBef>
                <a:spcPts val="0"/>
              </a:spcBef>
              <a:spcAft>
                <a:spcPts val="0"/>
              </a:spcAft>
              <a:buNone/>
              <a:defRPr>
                <a:solidFill>
                  <a:srgbClr val="FFFFFF"/>
                </a:solidFill>
              </a:defRPr>
            </a:lvl9pPr>
          </a:lstStyle>
          <a:p/>
        </p:txBody>
      </p:sp>
      <p:sp>
        <p:nvSpPr>
          <p:cNvPr id="757" name="Google Shape;757;p96"/>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FFFFFF"/>
              </a:buClr>
              <a:buSzPts val="1800"/>
              <a:buChar char="■"/>
              <a:defRPr>
                <a:solidFill>
                  <a:srgbClr val="FFFFFF"/>
                </a:solidFill>
              </a:defRPr>
            </a:lvl1pPr>
            <a:lvl2pPr indent="-342900" lvl="1" marL="914400">
              <a:spcBef>
                <a:spcPts val="0"/>
              </a:spcBef>
              <a:spcAft>
                <a:spcPts val="0"/>
              </a:spcAft>
              <a:buClr>
                <a:srgbClr val="FFFFFF"/>
              </a:buClr>
              <a:buSzPts val="1800"/>
              <a:buChar char="□"/>
              <a:defRPr>
                <a:solidFill>
                  <a:srgbClr val="FFFFFF"/>
                </a:solidFill>
              </a:defRPr>
            </a:lvl2pPr>
            <a:lvl3pPr indent="-342900" lvl="2" marL="1371600">
              <a:spcBef>
                <a:spcPts val="0"/>
              </a:spcBef>
              <a:spcAft>
                <a:spcPts val="0"/>
              </a:spcAft>
              <a:buClr>
                <a:srgbClr val="FFFFFF"/>
              </a:buClr>
              <a:buSzPts val="1800"/>
              <a:buChar char="■"/>
              <a:defRPr>
                <a:solidFill>
                  <a:srgbClr val="FFFFFF"/>
                </a:solidFill>
              </a:defRPr>
            </a:lvl3pPr>
            <a:lvl4pPr indent="-342900" lvl="3" marL="1828800">
              <a:spcBef>
                <a:spcPts val="0"/>
              </a:spcBef>
              <a:spcAft>
                <a:spcPts val="0"/>
              </a:spcAft>
              <a:buClr>
                <a:srgbClr val="FFFFFF"/>
              </a:buClr>
              <a:buSzPts val="1800"/>
              <a:buChar char="■"/>
              <a:defRPr>
                <a:solidFill>
                  <a:srgbClr val="FFFFFF"/>
                </a:solidFill>
              </a:defRPr>
            </a:lvl4pPr>
            <a:lvl5pPr indent="-342900" lvl="4" marL="2286000">
              <a:spcBef>
                <a:spcPts val="0"/>
              </a:spcBef>
              <a:spcAft>
                <a:spcPts val="0"/>
              </a:spcAft>
              <a:buClr>
                <a:srgbClr val="FFFFFF"/>
              </a:buClr>
              <a:buSzPts val="1800"/>
              <a:buChar char="□"/>
              <a:defRPr>
                <a:solidFill>
                  <a:srgbClr val="FFFFFF"/>
                </a:solidFill>
              </a:defRPr>
            </a:lvl5pPr>
            <a:lvl6pPr indent="-342900" lvl="5" marL="2743200">
              <a:spcBef>
                <a:spcPts val="0"/>
              </a:spcBef>
              <a:spcAft>
                <a:spcPts val="0"/>
              </a:spcAft>
              <a:buClr>
                <a:srgbClr val="FFFFFF"/>
              </a:buClr>
              <a:buSzPts val="1800"/>
              <a:buChar char="■"/>
              <a:defRPr>
                <a:solidFill>
                  <a:srgbClr val="FFFFFF"/>
                </a:solidFill>
              </a:defRPr>
            </a:lvl6pPr>
            <a:lvl7pPr indent="-342900" lvl="6" marL="3200400">
              <a:spcBef>
                <a:spcPts val="0"/>
              </a:spcBef>
              <a:spcAft>
                <a:spcPts val="0"/>
              </a:spcAft>
              <a:buClr>
                <a:srgbClr val="FFFFFF"/>
              </a:buClr>
              <a:buSzPts val="1800"/>
              <a:buChar char="■"/>
              <a:defRPr>
                <a:solidFill>
                  <a:srgbClr val="FFFFFF"/>
                </a:solidFill>
              </a:defRPr>
            </a:lvl7pPr>
            <a:lvl8pPr indent="-342900" lvl="7" marL="3657600">
              <a:spcBef>
                <a:spcPts val="0"/>
              </a:spcBef>
              <a:spcAft>
                <a:spcPts val="0"/>
              </a:spcAft>
              <a:buClr>
                <a:srgbClr val="FFFFFF"/>
              </a:buClr>
              <a:buSzPts val="1800"/>
              <a:buChar char="□"/>
              <a:defRPr>
                <a:solidFill>
                  <a:srgbClr val="FFFFFF"/>
                </a:solidFill>
              </a:defRPr>
            </a:lvl8pPr>
            <a:lvl9pPr indent="-342900" lvl="8" marL="4114800">
              <a:spcBef>
                <a:spcPts val="0"/>
              </a:spcBef>
              <a:spcAft>
                <a:spcPts val="0"/>
              </a:spcAft>
              <a:buClr>
                <a:srgbClr val="FFFFFF"/>
              </a:buClr>
              <a:buSzPts val="1800"/>
              <a:buChar char="■"/>
              <a:defRPr>
                <a:solidFill>
                  <a:srgbClr val="FFFFFF"/>
                </a:solidFill>
              </a:defRPr>
            </a:lvl9pPr>
          </a:lstStyle>
          <a:p/>
        </p:txBody>
      </p:sp>
      <p:sp>
        <p:nvSpPr>
          <p:cNvPr id="758" name="Google Shape;758;p9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59" name="Google Shape;759;p96"/>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760" name="Shape 760"/>
        <p:cNvGrpSpPr/>
        <p:nvPr/>
      </p:nvGrpSpPr>
      <p:grpSpPr>
        <a:xfrm>
          <a:off x="0" y="0"/>
          <a:ext cx="0" cy="0"/>
          <a:chOff x="0" y="0"/>
          <a:chExt cx="0" cy="0"/>
        </a:xfrm>
      </p:grpSpPr>
      <p:sp>
        <p:nvSpPr>
          <p:cNvPr id="761" name="Google Shape;761;p97"/>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62" name="Google Shape;762;p97"/>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763" name="Google Shape;763;p97"/>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363636"/>
              </a:buClr>
              <a:buSzPts val="1800"/>
              <a:buChar char="■"/>
              <a:defRPr>
                <a:solidFill>
                  <a:srgbClr val="363636"/>
                </a:solidFill>
              </a:defRPr>
            </a:lvl1pPr>
            <a:lvl2pPr indent="-342900" lvl="1" marL="914400">
              <a:spcBef>
                <a:spcPts val="0"/>
              </a:spcBef>
              <a:spcAft>
                <a:spcPts val="0"/>
              </a:spcAft>
              <a:buClr>
                <a:srgbClr val="363636"/>
              </a:buClr>
              <a:buSzPts val="1800"/>
              <a:buChar char="□"/>
              <a:defRPr>
                <a:solidFill>
                  <a:srgbClr val="363636"/>
                </a:solidFill>
              </a:defRPr>
            </a:lvl2pPr>
            <a:lvl3pPr indent="-342900" lvl="2" marL="1371600">
              <a:spcBef>
                <a:spcPts val="0"/>
              </a:spcBef>
              <a:spcAft>
                <a:spcPts val="0"/>
              </a:spcAft>
              <a:buClr>
                <a:srgbClr val="363636"/>
              </a:buClr>
              <a:buSzPts val="1800"/>
              <a:buChar char="■"/>
              <a:defRPr>
                <a:solidFill>
                  <a:srgbClr val="363636"/>
                </a:solidFill>
              </a:defRPr>
            </a:lvl3pPr>
            <a:lvl4pPr indent="-342900" lvl="3" marL="1828800">
              <a:spcBef>
                <a:spcPts val="0"/>
              </a:spcBef>
              <a:spcAft>
                <a:spcPts val="0"/>
              </a:spcAft>
              <a:buClr>
                <a:srgbClr val="363636"/>
              </a:buClr>
              <a:buSzPts val="1800"/>
              <a:buChar char="■"/>
              <a:defRPr>
                <a:solidFill>
                  <a:srgbClr val="363636"/>
                </a:solidFill>
              </a:defRPr>
            </a:lvl4pPr>
            <a:lvl5pPr indent="-342900" lvl="4" marL="2286000">
              <a:spcBef>
                <a:spcPts val="0"/>
              </a:spcBef>
              <a:spcAft>
                <a:spcPts val="0"/>
              </a:spcAft>
              <a:buClr>
                <a:srgbClr val="363636"/>
              </a:buClr>
              <a:buSzPts val="1800"/>
              <a:buChar char="□"/>
              <a:defRPr>
                <a:solidFill>
                  <a:srgbClr val="363636"/>
                </a:solidFill>
              </a:defRPr>
            </a:lvl5pPr>
            <a:lvl6pPr indent="-342900" lvl="5" marL="2743200">
              <a:spcBef>
                <a:spcPts val="0"/>
              </a:spcBef>
              <a:spcAft>
                <a:spcPts val="0"/>
              </a:spcAft>
              <a:buClr>
                <a:srgbClr val="363636"/>
              </a:buClr>
              <a:buSzPts val="1800"/>
              <a:buChar char="■"/>
              <a:defRPr>
                <a:solidFill>
                  <a:srgbClr val="363636"/>
                </a:solidFill>
              </a:defRPr>
            </a:lvl6pPr>
            <a:lvl7pPr indent="-342900" lvl="6" marL="3200400">
              <a:spcBef>
                <a:spcPts val="0"/>
              </a:spcBef>
              <a:spcAft>
                <a:spcPts val="0"/>
              </a:spcAft>
              <a:buClr>
                <a:srgbClr val="363636"/>
              </a:buClr>
              <a:buSzPts val="1800"/>
              <a:buChar char="■"/>
              <a:defRPr>
                <a:solidFill>
                  <a:srgbClr val="363636"/>
                </a:solidFill>
              </a:defRPr>
            </a:lvl7pPr>
            <a:lvl8pPr indent="-342900" lvl="7" marL="3657600">
              <a:spcBef>
                <a:spcPts val="0"/>
              </a:spcBef>
              <a:spcAft>
                <a:spcPts val="0"/>
              </a:spcAft>
              <a:buClr>
                <a:srgbClr val="363636"/>
              </a:buClr>
              <a:buSzPts val="1800"/>
              <a:buChar char="□"/>
              <a:defRPr>
                <a:solidFill>
                  <a:srgbClr val="363636"/>
                </a:solidFill>
              </a:defRPr>
            </a:lvl8pPr>
            <a:lvl9pPr indent="-342900" lvl="8" marL="4114800">
              <a:spcBef>
                <a:spcPts val="0"/>
              </a:spcBef>
              <a:spcAft>
                <a:spcPts val="0"/>
              </a:spcAft>
              <a:buClr>
                <a:srgbClr val="363636"/>
              </a:buClr>
              <a:buSzPts val="1800"/>
              <a:buChar char="■"/>
              <a:defRPr>
                <a:solidFill>
                  <a:srgbClr val="363636"/>
                </a:solidFill>
              </a:defRPr>
            </a:lvl9pPr>
          </a:lstStyle>
          <a:p/>
        </p:txBody>
      </p:sp>
      <p:sp>
        <p:nvSpPr>
          <p:cNvPr id="764" name="Google Shape;764;p97"/>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FFFFFF"/>
                </a:solidFill>
                <a:latin typeface="Muli"/>
                <a:ea typeface="Muli"/>
                <a:cs typeface="Muli"/>
                <a:sym typeface="Muli"/>
              </a:defRPr>
            </a:lvl1pPr>
            <a:lvl2pPr lvl="1">
              <a:spcBef>
                <a:spcPts val="0"/>
              </a:spcBef>
              <a:spcAft>
                <a:spcPts val="0"/>
              </a:spcAft>
              <a:buNone/>
              <a:defRPr>
                <a:solidFill>
                  <a:srgbClr val="FFFFFF"/>
                </a:solidFill>
              </a:defRPr>
            </a:lvl2pPr>
            <a:lvl3pPr lvl="2">
              <a:spcBef>
                <a:spcPts val="0"/>
              </a:spcBef>
              <a:spcAft>
                <a:spcPts val="0"/>
              </a:spcAft>
              <a:buNone/>
              <a:defRPr>
                <a:solidFill>
                  <a:srgbClr val="FFFFFF"/>
                </a:solidFill>
              </a:defRPr>
            </a:lvl3pPr>
            <a:lvl4pPr lvl="3">
              <a:spcBef>
                <a:spcPts val="0"/>
              </a:spcBef>
              <a:spcAft>
                <a:spcPts val="0"/>
              </a:spcAft>
              <a:buNone/>
              <a:defRPr>
                <a:solidFill>
                  <a:srgbClr val="FFFFFF"/>
                </a:solidFill>
              </a:defRPr>
            </a:lvl4pPr>
            <a:lvl5pPr lvl="4">
              <a:spcBef>
                <a:spcPts val="0"/>
              </a:spcBef>
              <a:spcAft>
                <a:spcPts val="0"/>
              </a:spcAft>
              <a:buNone/>
              <a:defRPr>
                <a:solidFill>
                  <a:srgbClr val="FFFFFF"/>
                </a:solidFill>
              </a:defRPr>
            </a:lvl5pPr>
            <a:lvl6pPr lvl="5">
              <a:spcBef>
                <a:spcPts val="0"/>
              </a:spcBef>
              <a:spcAft>
                <a:spcPts val="0"/>
              </a:spcAft>
              <a:buNone/>
              <a:defRPr>
                <a:solidFill>
                  <a:srgbClr val="FFFFFF"/>
                </a:solidFill>
              </a:defRPr>
            </a:lvl6pPr>
            <a:lvl7pPr lvl="6">
              <a:spcBef>
                <a:spcPts val="0"/>
              </a:spcBef>
              <a:spcAft>
                <a:spcPts val="0"/>
              </a:spcAft>
              <a:buNone/>
              <a:defRPr>
                <a:solidFill>
                  <a:srgbClr val="FFFFFF"/>
                </a:solidFill>
              </a:defRPr>
            </a:lvl7pPr>
            <a:lvl8pPr lvl="7">
              <a:spcBef>
                <a:spcPts val="0"/>
              </a:spcBef>
              <a:spcAft>
                <a:spcPts val="0"/>
              </a:spcAft>
              <a:buNone/>
              <a:defRPr>
                <a:solidFill>
                  <a:srgbClr val="FFFFFF"/>
                </a:solidFill>
              </a:defRPr>
            </a:lvl8pPr>
            <a:lvl9pPr lvl="8">
              <a:spcBef>
                <a:spcPts val="0"/>
              </a:spcBef>
              <a:spcAft>
                <a:spcPts val="0"/>
              </a:spcAft>
              <a:buNone/>
              <a:defRPr>
                <a:solidFill>
                  <a:srgbClr val="FFFFFF"/>
                </a:solidFill>
              </a:defRPr>
            </a:lvl9pPr>
          </a:lstStyle>
          <a:p/>
        </p:txBody>
      </p:sp>
      <p:sp>
        <p:nvSpPr>
          <p:cNvPr id="765" name="Google Shape;765;p97"/>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FFFFFF"/>
              </a:buClr>
              <a:buSzPts val="1800"/>
              <a:buChar char="■"/>
              <a:defRPr>
                <a:solidFill>
                  <a:srgbClr val="FFFFFF"/>
                </a:solidFill>
              </a:defRPr>
            </a:lvl1pPr>
            <a:lvl2pPr indent="-342900" lvl="1" marL="914400">
              <a:spcBef>
                <a:spcPts val="0"/>
              </a:spcBef>
              <a:spcAft>
                <a:spcPts val="0"/>
              </a:spcAft>
              <a:buClr>
                <a:srgbClr val="FFFFFF"/>
              </a:buClr>
              <a:buSzPts val="1800"/>
              <a:buChar char="□"/>
              <a:defRPr>
                <a:solidFill>
                  <a:srgbClr val="FFFFFF"/>
                </a:solidFill>
              </a:defRPr>
            </a:lvl2pPr>
            <a:lvl3pPr indent="-342900" lvl="2" marL="1371600">
              <a:spcBef>
                <a:spcPts val="0"/>
              </a:spcBef>
              <a:spcAft>
                <a:spcPts val="0"/>
              </a:spcAft>
              <a:buClr>
                <a:srgbClr val="FFFFFF"/>
              </a:buClr>
              <a:buSzPts val="1800"/>
              <a:buChar char="■"/>
              <a:defRPr>
                <a:solidFill>
                  <a:srgbClr val="FFFFFF"/>
                </a:solidFill>
              </a:defRPr>
            </a:lvl3pPr>
            <a:lvl4pPr indent="-342900" lvl="3" marL="1828800">
              <a:spcBef>
                <a:spcPts val="0"/>
              </a:spcBef>
              <a:spcAft>
                <a:spcPts val="0"/>
              </a:spcAft>
              <a:buClr>
                <a:srgbClr val="FFFFFF"/>
              </a:buClr>
              <a:buSzPts val="1800"/>
              <a:buChar char="■"/>
              <a:defRPr>
                <a:solidFill>
                  <a:srgbClr val="FFFFFF"/>
                </a:solidFill>
              </a:defRPr>
            </a:lvl4pPr>
            <a:lvl5pPr indent="-342900" lvl="4" marL="2286000">
              <a:spcBef>
                <a:spcPts val="0"/>
              </a:spcBef>
              <a:spcAft>
                <a:spcPts val="0"/>
              </a:spcAft>
              <a:buClr>
                <a:srgbClr val="FFFFFF"/>
              </a:buClr>
              <a:buSzPts val="1800"/>
              <a:buChar char="□"/>
              <a:defRPr>
                <a:solidFill>
                  <a:srgbClr val="FFFFFF"/>
                </a:solidFill>
              </a:defRPr>
            </a:lvl5pPr>
            <a:lvl6pPr indent="-342900" lvl="5" marL="2743200">
              <a:spcBef>
                <a:spcPts val="0"/>
              </a:spcBef>
              <a:spcAft>
                <a:spcPts val="0"/>
              </a:spcAft>
              <a:buClr>
                <a:srgbClr val="FFFFFF"/>
              </a:buClr>
              <a:buSzPts val="1800"/>
              <a:buChar char="■"/>
              <a:defRPr>
                <a:solidFill>
                  <a:srgbClr val="FFFFFF"/>
                </a:solidFill>
              </a:defRPr>
            </a:lvl6pPr>
            <a:lvl7pPr indent="-342900" lvl="6" marL="3200400">
              <a:spcBef>
                <a:spcPts val="0"/>
              </a:spcBef>
              <a:spcAft>
                <a:spcPts val="0"/>
              </a:spcAft>
              <a:buClr>
                <a:srgbClr val="FFFFFF"/>
              </a:buClr>
              <a:buSzPts val="1800"/>
              <a:buChar char="■"/>
              <a:defRPr>
                <a:solidFill>
                  <a:srgbClr val="FFFFFF"/>
                </a:solidFill>
              </a:defRPr>
            </a:lvl7pPr>
            <a:lvl8pPr indent="-342900" lvl="7" marL="3657600">
              <a:spcBef>
                <a:spcPts val="0"/>
              </a:spcBef>
              <a:spcAft>
                <a:spcPts val="0"/>
              </a:spcAft>
              <a:buClr>
                <a:srgbClr val="FFFFFF"/>
              </a:buClr>
              <a:buSzPts val="1800"/>
              <a:buChar char="□"/>
              <a:defRPr>
                <a:solidFill>
                  <a:srgbClr val="FFFFFF"/>
                </a:solidFill>
              </a:defRPr>
            </a:lvl8pPr>
            <a:lvl9pPr indent="-342900" lvl="8" marL="4114800">
              <a:spcBef>
                <a:spcPts val="0"/>
              </a:spcBef>
              <a:spcAft>
                <a:spcPts val="0"/>
              </a:spcAft>
              <a:buClr>
                <a:srgbClr val="FFFFFF"/>
              </a:buClr>
              <a:buSzPts val="1800"/>
              <a:buChar char="■"/>
              <a:defRPr>
                <a:solidFill>
                  <a:srgbClr val="FFFFFF"/>
                </a:solidFill>
              </a:defRPr>
            </a:lvl9pPr>
          </a:lstStyle>
          <a:p/>
        </p:txBody>
      </p:sp>
      <p:sp>
        <p:nvSpPr>
          <p:cNvPr id="766" name="Google Shape;766;p9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67" name="Google Shape;767;p97"/>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768" name="Google Shape;768;p97"/>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FFFFFF"/>
                </a:solidFill>
                <a:latin typeface="Muli"/>
                <a:ea typeface="Muli"/>
                <a:cs typeface="Muli"/>
                <a:sym typeface="Muli"/>
              </a:defRPr>
            </a:lvl1pPr>
            <a:lvl2pPr lvl="1">
              <a:spcBef>
                <a:spcPts val="0"/>
              </a:spcBef>
              <a:spcAft>
                <a:spcPts val="0"/>
              </a:spcAft>
              <a:buNone/>
              <a:defRPr>
                <a:solidFill>
                  <a:srgbClr val="FFFFFF"/>
                </a:solidFill>
              </a:defRPr>
            </a:lvl2pPr>
            <a:lvl3pPr lvl="2">
              <a:spcBef>
                <a:spcPts val="0"/>
              </a:spcBef>
              <a:spcAft>
                <a:spcPts val="0"/>
              </a:spcAft>
              <a:buNone/>
              <a:defRPr>
                <a:solidFill>
                  <a:srgbClr val="FFFFFF"/>
                </a:solidFill>
              </a:defRPr>
            </a:lvl3pPr>
            <a:lvl4pPr lvl="3">
              <a:spcBef>
                <a:spcPts val="0"/>
              </a:spcBef>
              <a:spcAft>
                <a:spcPts val="0"/>
              </a:spcAft>
              <a:buNone/>
              <a:defRPr>
                <a:solidFill>
                  <a:srgbClr val="FFFFFF"/>
                </a:solidFill>
              </a:defRPr>
            </a:lvl4pPr>
            <a:lvl5pPr lvl="4">
              <a:spcBef>
                <a:spcPts val="0"/>
              </a:spcBef>
              <a:spcAft>
                <a:spcPts val="0"/>
              </a:spcAft>
              <a:buNone/>
              <a:defRPr>
                <a:solidFill>
                  <a:srgbClr val="FFFFFF"/>
                </a:solidFill>
              </a:defRPr>
            </a:lvl5pPr>
            <a:lvl6pPr lvl="5">
              <a:spcBef>
                <a:spcPts val="0"/>
              </a:spcBef>
              <a:spcAft>
                <a:spcPts val="0"/>
              </a:spcAft>
              <a:buNone/>
              <a:defRPr>
                <a:solidFill>
                  <a:srgbClr val="FFFFFF"/>
                </a:solidFill>
              </a:defRPr>
            </a:lvl6pPr>
            <a:lvl7pPr lvl="6">
              <a:spcBef>
                <a:spcPts val="0"/>
              </a:spcBef>
              <a:spcAft>
                <a:spcPts val="0"/>
              </a:spcAft>
              <a:buNone/>
              <a:defRPr>
                <a:solidFill>
                  <a:srgbClr val="FFFFFF"/>
                </a:solidFill>
              </a:defRPr>
            </a:lvl7pPr>
            <a:lvl8pPr lvl="7">
              <a:spcBef>
                <a:spcPts val="0"/>
              </a:spcBef>
              <a:spcAft>
                <a:spcPts val="0"/>
              </a:spcAft>
              <a:buNone/>
              <a:defRPr>
                <a:solidFill>
                  <a:srgbClr val="FFFFFF"/>
                </a:solidFill>
              </a:defRPr>
            </a:lvl8pPr>
            <a:lvl9pPr lvl="8">
              <a:spcBef>
                <a:spcPts val="0"/>
              </a:spcBef>
              <a:spcAft>
                <a:spcPts val="0"/>
              </a:spcAft>
              <a:buNone/>
              <a:defRPr>
                <a:solidFill>
                  <a:srgbClr val="FFFFFF"/>
                </a:solidFill>
              </a:defRPr>
            </a:lvl9pPr>
          </a:lstStyle>
          <a:p/>
        </p:txBody>
      </p:sp>
      <p:sp>
        <p:nvSpPr>
          <p:cNvPr id="769" name="Google Shape;769;p97"/>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FFFFFF"/>
              </a:buClr>
              <a:buSzPts val="1800"/>
              <a:buChar char="■"/>
              <a:defRPr>
                <a:solidFill>
                  <a:srgbClr val="FFFFFF"/>
                </a:solidFill>
              </a:defRPr>
            </a:lvl1pPr>
            <a:lvl2pPr indent="-342900" lvl="1" marL="914400">
              <a:spcBef>
                <a:spcPts val="0"/>
              </a:spcBef>
              <a:spcAft>
                <a:spcPts val="0"/>
              </a:spcAft>
              <a:buClr>
                <a:srgbClr val="FFFFFF"/>
              </a:buClr>
              <a:buSzPts val="1800"/>
              <a:buChar char="□"/>
              <a:defRPr>
                <a:solidFill>
                  <a:srgbClr val="FFFFFF"/>
                </a:solidFill>
              </a:defRPr>
            </a:lvl2pPr>
            <a:lvl3pPr indent="-342900" lvl="2" marL="1371600">
              <a:spcBef>
                <a:spcPts val="0"/>
              </a:spcBef>
              <a:spcAft>
                <a:spcPts val="0"/>
              </a:spcAft>
              <a:buClr>
                <a:srgbClr val="FFFFFF"/>
              </a:buClr>
              <a:buSzPts val="1800"/>
              <a:buChar char="■"/>
              <a:defRPr>
                <a:solidFill>
                  <a:srgbClr val="FFFFFF"/>
                </a:solidFill>
              </a:defRPr>
            </a:lvl3pPr>
            <a:lvl4pPr indent="-342900" lvl="3" marL="1828800">
              <a:spcBef>
                <a:spcPts val="0"/>
              </a:spcBef>
              <a:spcAft>
                <a:spcPts val="0"/>
              </a:spcAft>
              <a:buClr>
                <a:srgbClr val="FFFFFF"/>
              </a:buClr>
              <a:buSzPts val="1800"/>
              <a:buChar char="■"/>
              <a:defRPr>
                <a:solidFill>
                  <a:srgbClr val="FFFFFF"/>
                </a:solidFill>
              </a:defRPr>
            </a:lvl4pPr>
            <a:lvl5pPr indent="-342900" lvl="4" marL="2286000">
              <a:spcBef>
                <a:spcPts val="0"/>
              </a:spcBef>
              <a:spcAft>
                <a:spcPts val="0"/>
              </a:spcAft>
              <a:buClr>
                <a:srgbClr val="FFFFFF"/>
              </a:buClr>
              <a:buSzPts val="1800"/>
              <a:buChar char="□"/>
              <a:defRPr>
                <a:solidFill>
                  <a:srgbClr val="FFFFFF"/>
                </a:solidFill>
              </a:defRPr>
            </a:lvl5pPr>
            <a:lvl6pPr indent="-342900" lvl="5" marL="2743200">
              <a:spcBef>
                <a:spcPts val="0"/>
              </a:spcBef>
              <a:spcAft>
                <a:spcPts val="0"/>
              </a:spcAft>
              <a:buClr>
                <a:srgbClr val="FFFFFF"/>
              </a:buClr>
              <a:buSzPts val="1800"/>
              <a:buChar char="■"/>
              <a:defRPr>
                <a:solidFill>
                  <a:srgbClr val="FFFFFF"/>
                </a:solidFill>
              </a:defRPr>
            </a:lvl6pPr>
            <a:lvl7pPr indent="-342900" lvl="6" marL="3200400">
              <a:spcBef>
                <a:spcPts val="0"/>
              </a:spcBef>
              <a:spcAft>
                <a:spcPts val="0"/>
              </a:spcAft>
              <a:buClr>
                <a:srgbClr val="FFFFFF"/>
              </a:buClr>
              <a:buSzPts val="1800"/>
              <a:buChar char="■"/>
              <a:defRPr>
                <a:solidFill>
                  <a:srgbClr val="FFFFFF"/>
                </a:solidFill>
              </a:defRPr>
            </a:lvl7pPr>
            <a:lvl8pPr indent="-342900" lvl="7" marL="3657600">
              <a:spcBef>
                <a:spcPts val="0"/>
              </a:spcBef>
              <a:spcAft>
                <a:spcPts val="0"/>
              </a:spcAft>
              <a:buClr>
                <a:srgbClr val="FFFFFF"/>
              </a:buClr>
              <a:buSzPts val="1800"/>
              <a:buChar char="□"/>
              <a:defRPr>
                <a:solidFill>
                  <a:srgbClr val="FFFFFF"/>
                </a:solidFill>
              </a:defRPr>
            </a:lvl8pPr>
            <a:lvl9pPr indent="-342900" lvl="8" marL="411480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770" name="Shape 770"/>
        <p:cNvGrpSpPr/>
        <p:nvPr/>
      </p:nvGrpSpPr>
      <p:grpSpPr>
        <a:xfrm>
          <a:off x="0" y="0"/>
          <a:ext cx="0" cy="0"/>
          <a:chOff x="0" y="0"/>
          <a:chExt cx="0" cy="0"/>
        </a:xfrm>
      </p:grpSpPr>
      <p:sp>
        <p:nvSpPr>
          <p:cNvPr id="771" name="Google Shape;771;p98"/>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772" name="Google Shape;772;p98"/>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73" name="Google Shape;773;p98"/>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774" name="Google Shape;774;p98"/>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775" name="Shape 775"/>
        <p:cNvGrpSpPr/>
        <p:nvPr/>
      </p:nvGrpSpPr>
      <p:grpSpPr>
        <a:xfrm>
          <a:off x="0" y="0"/>
          <a:ext cx="0" cy="0"/>
          <a:chOff x="0" y="0"/>
          <a:chExt cx="0" cy="0"/>
        </a:xfrm>
      </p:grpSpPr>
      <p:sp>
        <p:nvSpPr>
          <p:cNvPr id="776" name="Google Shape;776;p99"/>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77" name="Google Shape;777;p99"/>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78" name="Google Shape;778;p99"/>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779" name="Google Shape;779;p99"/>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a:spcBef>
                <a:spcPts val="0"/>
              </a:spcBef>
              <a:spcAft>
                <a:spcPts val="0"/>
              </a:spcAft>
              <a:buNone/>
              <a:defRPr>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780" name="Shape 780"/>
        <p:cNvGrpSpPr/>
        <p:nvPr/>
      </p:nvGrpSpPr>
      <p:grpSpPr>
        <a:xfrm>
          <a:off x="0" y="0"/>
          <a:ext cx="0" cy="0"/>
          <a:chOff x="0" y="0"/>
          <a:chExt cx="0" cy="0"/>
        </a:xfrm>
      </p:grpSpPr>
      <p:graphicFrame>
        <p:nvGraphicFramePr>
          <p:cNvPr id="781" name="Google Shape;781;p100"/>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82" name="Google Shape;782;p10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83" name="Google Shape;783;p100"/>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84" name="Google Shape;784;p10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85" name="Google Shape;785;p100"/>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786" name="Shape 786"/>
        <p:cNvGrpSpPr/>
        <p:nvPr/>
      </p:nvGrpSpPr>
      <p:grpSpPr>
        <a:xfrm>
          <a:off x="0" y="0"/>
          <a:ext cx="0" cy="0"/>
          <a:chOff x="0" y="0"/>
          <a:chExt cx="0" cy="0"/>
        </a:xfrm>
      </p:grpSpPr>
      <p:graphicFrame>
        <p:nvGraphicFramePr>
          <p:cNvPr id="787" name="Google Shape;787;p101"/>
          <p:cNvGraphicFramePr/>
          <p:nvPr/>
        </p:nvGraphicFramePr>
        <p:xfrm>
          <a:off x="0" y="0"/>
          <a:ext cx="3000000" cy="3000000"/>
        </p:xfrm>
        <a:graphic>
          <a:graphicData uri="http://schemas.openxmlformats.org/drawingml/2006/table">
            <a:tbl>
              <a:tblPr>
                <a:noFill/>
                <a:tableStyleId>{3A4811FD-BBAB-4E8B-8F6E-B5165E049D34}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88" name="Google Shape;788;p10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89" name="Google Shape;789;p101"/>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90" name="Google Shape;790;p101"/>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91" name="Google Shape;791;p101"/>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92" name="Google Shape;792;p101"/>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93" name="Google Shape;793;p101"/>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794" name="Shape 794"/>
        <p:cNvGrpSpPr/>
        <p:nvPr/>
      </p:nvGrpSpPr>
      <p:grpSpPr>
        <a:xfrm>
          <a:off x="0" y="0"/>
          <a:ext cx="0" cy="0"/>
          <a:chOff x="0" y="0"/>
          <a:chExt cx="0" cy="0"/>
        </a:xfrm>
      </p:grpSpPr>
      <p:sp>
        <p:nvSpPr>
          <p:cNvPr id="795" name="Google Shape;795;p102"/>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796" name="Google Shape;796;p102"/>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797" name="Shape 797"/>
        <p:cNvGrpSpPr/>
        <p:nvPr/>
      </p:nvGrpSpPr>
      <p:grpSpPr>
        <a:xfrm>
          <a:off x="0" y="0"/>
          <a:ext cx="0" cy="0"/>
          <a:chOff x="0" y="0"/>
          <a:chExt cx="0" cy="0"/>
        </a:xfrm>
      </p:grpSpPr>
      <p:pic>
        <p:nvPicPr>
          <p:cNvPr id="798" name="Google Shape;798;p103"/>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799" name="Google Shape;799;p103"/>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800" name="Shape 800"/>
        <p:cNvGrpSpPr/>
        <p:nvPr/>
      </p:nvGrpSpPr>
      <p:grpSpPr>
        <a:xfrm>
          <a:off x="0" y="0"/>
          <a:ext cx="0" cy="0"/>
          <a:chOff x="0" y="0"/>
          <a:chExt cx="0" cy="0"/>
        </a:xfrm>
      </p:grpSpPr>
      <p:sp>
        <p:nvSpPr>
          <p:cNvPr id="801" name="Google Shape;801;p104"/>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1900"/>
              <a:buNone/>
              <a:defRPr sz="1900"/>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02" name="Google Shape;802;p104"/>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1900"/>
              <a:buNone/>
              <a:defRPr sz="1900"/>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03" name="Google Shape;803;p104"/>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804" name="Shape 804"/>
        <p:cNvGrpSpPr/>
        <p:nvPr/>
      </p:nvGrpSpPr>
      <p:grpSpPr>
        <a:xfrm>
          <a:off x="0" y="0"/>
          <a:ext cx="0" cy="0"/>
          <a:chOff x="0" y="0"/>
          <a:chExt cx="0" cy="0"/>
        </a:xfrm>
      </p:grpSpPr>
      <p:sp>
        <p:nvSpPr>
          <p:cNvPr id="805" name="Google Shape;805;p105"/>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06" name="Google Shape;806;p105"/>
          <p:cNvGrpSpPr/>
          <p:nvPr/>
        </p:nvGrpSpPr>
        <p:grpSpPr>
          <a:xfrm>
            <a:off x="10472612" y="6300976"/>
            <a:ext cx="1450594" cy="352728"/>
            <a:chOff x="17270138" y="10392506"/>
            <a:chExt cx="2392141" cy="581772"/>
          </a:xfrm>
        </p:grpSpPr>
        <p:pic>
          <p:nvPicPr>
            <p:cNvPr id="807" name="Google Shape;807;p10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08" name="Google Shape;808;p10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9" name="Google Shape;809;p105"/>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0" name="Google Shape;810;p10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1" name="Google Shape;811;p10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12" name="Google Shape;812;p105"/>
            <p:cNvGrpSpPr/>
            <p:nvPr/>
          </p:nvGrpSpPr>
          <p:grpSpPr>
            <a:xfrm>
              <a:off x="17270138" y="10697205"/>
              <a:ext cx="448309" cy="277073"/>
              <a:chOff x="17270138" y="10697205"/>
              <a:chExt cx="448309" cy="277073"/>
            </a:xfrm>
          </p:grpSpPr>
          <p:sp>
            <p:nvSpPr>
              <p:cNvPr id="813" name="Google Shape;813;p10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4" name="Google Shape;814;p10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5" name="Google Shape;815;p10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16" name="Google Shape;816;p10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817" name="Google Shape;817;p105"/>
          <p:cNvGrpSpPr/>
          <p:nvPr/>
        </p:nvGrpSpPr>
        <p:grpSpPr>
          <a:xfrm>
            <a:off x="0" y="5980278"/>
            <a:ext cx="12191479" cy="127050"/>
            <a:chOff x="0" y="9863563"/>
            <a:chExt cx="20104682" cy="209550"/>
          </a:xfrm>
        </p:grpSpPr>
        <p:sp>
          <p:nvSpPr>
            <p:cNvPr id="818" name="Google Shape;818;p10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9" name="Google Shape;819;p10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0" name="Google Shape;820;p10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1" name="Google Shape;821;p10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22" name="Google Shape;822;p105"/>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3" name="Google Shape;823;p105"/>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824" name="Google Shape;824;p105"/>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25" name="Google Shape;825;p105"/>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26" name="Google Shape;826;p105"/>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_2">
    <p:spTree>
      <p:nvGrpSpPr>
        <p:cNvPr id="827" name="Shape 827"/>
        <p:cNvGrpSpPr/>
        <p:nvPr/>
      </p:nvGrpSpPr>
      <p:grpSpPr>
        <a:xfrm>
          <a:off x="0" y="0"/>
          <a:ext cx="0" cy="0"/>
          <a:chOff x="0" y="0"/>
          <a:chExt cx="0" cy="0"/>
        </a:xfrm>
      </p:grpSpPr>
      <p:grpSp>
        <p:nvGrpSpPr>
          <p:cNvPr id="828" name="Google Shape;828;p106"/>
          <p:cNvGrpSpPr/>
          <p:nvPr/>
        </p:nvGrpSpPr>
        <p:grpSpPr>
          <a:xfrm>
            <a:off x="0" y="5980278"/>
            <a:ext cx="12191479" cy="127050"/>
            <a:chOff x="0" y="9863563"/>
            <a:chExt cx="20104682" cy="209550"/>
          </a:xfrm>
        </p:grpSpPr>
        <p:sp>
          <p:nvSpPr>
            <p:cNvPr id="829" name="Google Shape;829;p10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0" name="Google Shape;830;p10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1" name="Google Shape;831;p10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2" name="Google Shape;832;p10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33" name="Google Shape;833;p106"/>
          <p:cNvGrpSpPr/>
          <p:nvPr/>
        </p:nvGrpSpPr>
        <p:grpSpPr>
          <a:xfrm>
            <a:off x="10472612" y="6300976"/>
            <a:ext cx="1450594" cy="352728"/>
            <a:chOff x="17270138" y="10392506"/>
            <a:chExt cx="2392141" cy="581772"/>
          </a:xfrm>
        </p:grpSpPr>
        <p:grpSp>
          <p:nvGrpSpPr>
            <p:cNvPr id="834" name="Google Shape;834;p106"/>
            <p:cNvGrpSpPr/>
            <p:nvPr/>
          </p:nvGrpSpPr>
          <p:grpSpPr>
            <a:xfrm>
              <a:off x="17879688" y="10615449"/>
              <a:ext cx="479402" cy="221678"/>
              <a:chOff x="17879688" y="10615449"/>
              <a:chExt cx="479402" cy="221678"/>
            </a:xfrm>
          </p:grpSpPr>
          <p:pic>
            <p:nvPicPr>
              <p:cNvPr id="835" name="Google Shape;835;p10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36" name="Google Shape;836;p10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37" name="Google Shape;837;p10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8" name="Google Shape;838;p10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9" name="Google Shape;839;p10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40" name="Google Shape;840;p106"/>
            <p:cNvGrpSpPr/>
            <p:nvPr/>
          </p:nvGrpSpPr>
          <p:grpSpPr>
            <a:xfrm>
              <a:off x="17270138" y="10697205"/>
              <a:ext cx="448309" cy="277073"/>
              <a:chOff x="17270138" y="10697205"/>
              <a:chExt cx="448309" cy="277073"/>
            </a:xfrm>
          </p:grpSpPr>
          <p:sp>
            <p:nvSpPr>
              <p:cNvPr id="841" name="Google Shape;841;p10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2" name="Google Shape;842;p10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3" name="Google Shape;843;p10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44" name="Google Shape;844;p10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45" name="Google Shape;845;p106"/>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6" name="Google Shape;846;p106"/>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847" name="Shape 847"/>
        <p:cNvGrpSpPr/>
        <p:nvPr/>
      </p:nvGrpSpPr>
      <p:grpSpPr>
        <a:xfrm>
          <a:off x="0" y="0"/>
          <a:ext cx="0" cy="0"/>
          <a:chOff x="0" y="0"/>
          <a:chExt cx="0" cy="0"/>
        </a:xfrm>
      </p:grpSpPr>
      <p:grpSp>
        <p:nvGrpSpPr>
          <p:cNvPr id="848" name="Google Shape;848;p107"/>
          <p:cNvGrpSpPr/>
          <p:nvPr/>
        </p:nvGrpSpPr>
        <p:grpSpPr>
          <a:xfrm>
            <a:off x="0" y="5980278"/>
            <a:ext cx="12191479" cy="127050"/>
            <a:chOff x="0" y="9863563"/>
            <a:chExt cx="20104682" cy="209550"/>
          </a:xfrm>
        </p:grpSpPr>
        <p:sp>
          <p:nvSpPr>
            <p:cNvPr id="849" name="Google Shape;849;p10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0" name="Google Shape;850;p10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1" name="Google Shape;851;p10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2" name="Google Shape;852;p10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53" name="Google Shape;853;p107"/>
          <p:cNvGrpSpPr/>
          <p:nvPr/>
        </p:nvGrpSpPr>
        <p:grpSpPr>
          <a:xfrm>
            <a:off x="10472612" y="6300976"/>
            <a:ext cx="1450594" cy="352728"/>
            <a:chOff x="17270138" y="10392506"/>
            <a:chExt cx="2392141" cy="581772"/>
          </a:xfrm>
        </p:grpSpPr>
        <p:grpSp>
          <p:nvGrpSpPr>
            <p:cNvPr id="854" name="Google Shape;854;p107"/>
            <p:cNvGrpSpPr/>
            <p:nvPr/>
          </p:nvGrpSpPr>
          <p:grpSpPr>
            <a:xfrm>
              <a:off x="17879688" y="10615449"/>
              <a:ext cx="479402" cy="221678"/>
              <a:chOff x="17879688" y="10615449"/>
              <a:chExt cx="479402" cy="221678"/>
            </a:xfrm>
          </p:grpSpPr>
          <p:pic>
            <p:nvPicPr>
              <p:cNvPr id="855" name="Google Shape;855;p10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56" name="Google Shape;856;p10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57" name="Google Shape;857;p10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8" name="Google Shape;858;p10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9" name="Google Shape;859;p10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60" name="Google Shape;860;p107"/>
            <p:cNvGrpSpPr/>
            <p:nvPr/>
          </p:nvGrpSpPr>
          <p:grpSpPr>
            <a:xfrm>
              <a:off x="17270138" y="10697205"/>
              <a:ext cx="448309" cy="277073"/>
              <a:chOff x="17270138" y="10697205"/>
              <a:chExt cx="448309" cy="277073"/>
            </a:xfrm>
          </p:grpSpPr>
          <p:sp>
            <p:nvSpPr>
              <p:cNvPr id="861" name="Google Shape;861;p10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2" name="Google Shape;862;p10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3" name="Google Shape;863;p10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64" name="Google Shape;864;p10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65" name="Google Shape;865;p107"/>
          <p:cNvSpPr txBox="1"/>
          <p:nvPr>
            <p:ph type="title"/>
          </p:nvPr>
        </p:nvSpPr>
        <p:spPr>
          <a:xfrm>
            <a:off x="371388" y="338621"/>
            <a:ext cx="10965900" cy="513300"/>
          </a:xfrm>
          <a:prstGeom prst="rect">
            <a:avLst/>
          </a:prstGeom>
          <a:noFill/>
          <a:ln>
            <a:noFill/>
          </a:ln>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3">
    <p:spTree>
      <p:nvGrpSpPr>
        <p:cNvPr id="866" name="Shape 866"/>
        <p:cNvGrpSpPr/>
        <p:nvPr/>
      </p:nvGrpSpPr>
      <p:grpSpPr>
        <a:xfrm>
          <a:off x="0" y="0"/>
          <a:ext cx="0" cy="0"/>
          <a:chOff x="0" y="0"/>
          <a:chExt cx="0" cy="0"/>
        </a:xfrm>
      </p:grpSpPr>
      <p:grpSp>
        <p:nvGrpSpPr>
          <p:cNvPr id="867" name="Google Shape;867;p108"/>
          <p:cNvGrpSpPr/>
          <p:nvPr/>
        </p:nvGrpSpPr>
        <p:grpSpPr>
          <a:xfrm>
            <a:off x="0" y="5980278"/>
            <a:ext cx="12191479" cy="127050"/>
            <a:chOff x="0" y="9863563"/>
            <a:chExt cx="20104682" cy="209550"/>
          </a:xfrm>
        </p:grpSpPr>
        <p:sp>
          <p:nvSpPr>
            <p:cNvPr id="868" name="Google Shape;868;p10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9" name="Google Shape;869;p10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0" name="Google Shape;870;p10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1" name="Google Shape;871;p10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72" name="Google Shape;872;p108"/>
          <p:cNvGrpSpPr/>
          <p:nvPr/>
        </p:nvGrpSpPr>
        <p:grpSpPr>
          <a:xfrm>
            <a:off x="10472612" y="6300976"/>
            <a:ext cx="1450594" cy="352728"/>
            <a:chOff x="17270138" y="10392506"/>
            <a:chExt cx="2392141" cy="581772"/>
          </a:xfrm>
        </p:grpSpPr>
        <p:grpSp>
          <p:nvGrpSpPr>
            <p:cNvPr id="873" name="Google Shape;873;p108"/>
            <p:cNvGrpSpPr/>
            <p:nvPr/>
          </p:nvGrpSpPr>
          <p:grpSpPr>
            <a:xfrm>
              <a:off x="17879688" y="10615449"/>
              <a:ext cx="479402" cy="221678"/>
              <a:chOff x="17879688" y="10615449"/>
              <a:chExt cx="479402" cy="221678"/>
            </a:xfrm>
          </p:grpSpPr>
          <p:pic>
            <p:nvPicPr>
              <p:cNvPr id="874" name="Google Shape;874;p10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75" name="Google Shape;875;p10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76" name="Google Shape;876;p10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7" name="Google Shape;877;p10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8" name="Google Shape;878;p10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79" name="Google Shape;879;p108"/>
            <p:cNvGrpSpPr/>
            <p:nvPr/>
          </p:nvGrpSpPr>
          <p:grpSpPr>
            <a:xfrm>
              <a:off x="17270138" y="10697205"/>
              <a:ext cx="448309" cy="277073"/>
              <a:chOff x="17270138" y="10697205"/>
              <a:chExt cx="448309" cy="277073"/>
            </a:xfrm>
          </p:grpSpPr>
          <p:sp>
            <p:nvSpPr>
              <p:cNvPr id="880" name="Google Shape;880;p10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1" name="Google Shape;881;p10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2" name="Google Shape;882;p10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83" name="Google Shape;883;p10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84" name="Google Shape;884;p108"/>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5" name="Google Shape;885;p108"/>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_3">
    <p:spTree>
      <p:nvGrpSpPr>
        <p:cNvPr id="886" name="Shape 886"/>
        <p:cNvGrpSpPr/>
        <p:nvPr/>
      </p:nvGrpSpPr>
      <p:grpSpPr>
        <a:xfrm>
          <a:off x="0" y="0"/>
          <a:ext cx="0" cy="0"/>
          <a:chOff x="0" y="0"/>
          <a:chExt cx="0" cy="0"/>
        </a:xfrm>
      </p:grpSpPr>
      <p:sp>
        <p:nvSpPr>
          <p:cNvPr id="887" name="Google Shape;887;p109"/>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888" name="Google Shape;888;p109"/>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9" name="Google Shape;889;p109"/>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grpSp>
        <p:nvGrpSpPr>
          <p:cNvPr id="890" name="Google Shape;890;p109"/>
          <p:cNvGrpSpPr/>
          <p:nvPr/>
        </p:nvGrpSpPr>
        <p:grpSpPr>
          <a:xfrm>
            <a:off x="0" y="5981277"/>
            <a:ext cx="12191479" cy="127071"/>
            <a:chOff x="0" y="9863563"/>
            <a:chExt cx="20104682" cy="209550"/>
          </a:xfrm>
        </p:grpSpPr>
        <p:sp>
          <p:nvSpPr>
            <p:cNvPr id="891" name="Google Shape;891;p10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2" name="Google Shape;892;p10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3" name="Google Shape;893;p10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4" name="Google Shape;894;p10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95" name="Google Shape;895;p109"/>
          <p:cNvGrpSpPr/>
          <p:nvPr/>
        </p:nvGrpSpPr>
        <p:grpSpPr>
          <a:xfrm>
            <a:off x="10472611" y="6302012"/>
            <a:ext cx="1450594" cy="352787"/>
            <a:chOff x="17270138" y="10392506"/>
            <a:chExt cx="2392141" cy="581772"/>
          </a:xfrm>
        </p:grpSpPr>
        <p:grpSp>
          <p:nvGrpSpPr>
            <p:cNvPr id="896" name="Google Shape;896;p109"/>
            <p:cNvGrpSpPr/>
            <p:nvPr/>
          </p:nvGrpSpPr>
          <p:grpSpPr>
            <a:xfrm>
              <a:off x="17879688" y="10615449"/>
              <a:ext cx="479402" cy="221678"/>
              <a:chOff x="17879688" y="10615449"/>
              <a:chExt cx="479402" cy="221678"/>
            </a:xfrm>
          </p:grpSpPr>
          <p:pic>
            <p:nvPicPr>
              <p:cNvPr id="897" name="Google Shape;897;p10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98" name="Google Shape;898;p10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99" name="Google Shape;899;p10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0" name="Google Shape;900;p10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1" name="Google Shape;901;p10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02" name="Google Shape;902;p109"/>
            <p:cNvGrpSpPr/>
            <p:nvPr/>
          </p:nvGrpSpPr>
          <p:grpSpPr>
            <a:xfrm>
              <a:off x="17270138" y="10697205"/>
              <a:ext cx="448309" cy="277073"/>
              <a:chOff x="17270138" y="10697205"/>
              <a:chExt cx="448309" cy="277073"/>
            </a:xfrm>
          </p:grpSpPr>
          <p:sp>
            <p:nvSpPr>
              <p:cNvPr id="903" name="Google Shape;903;p10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4" name="Google Shape;904;p10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5" name="Google Shape;905;p10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06" name="Google Shape;906;p10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907" name="Shape 907"/>
        <p:cNvGrpSpPr/>
        <p:nvPr/>
      </p:nvGrpSpPr>
      <p:grpSpPr>
        <a:xfrm>
          <a:off x="0" y="0"/>
          <a:ext cx="0" cy="0"/>
          <a:chOff x="0" y="0"/>
          <a:chExt cx="0" cy="0"/>
        </a:xfrm>
      </p:grpSpPr>
      <p:grpSp>
        <p:nvGrpSpPr>
          <p:cNvPr id="908" name="Google Shape;908;p110"/>
          <p:cNvGrpSpPr/>
          <p:nvPr/>
        </p:nvGrpSpPr>
        <p:grpSpPr>
          <a:xfrm>
            <a:off x="10472612" y="6300976"/>
            <a:ext cx="1450594" cy="352728"/>
            <a:chOff x="17270138" y="10392506"/>
            <a:chExt cx="2392141" cy="581772"/>
          </a:xfrm>
        </p:grpSpPr>
        <p:pic>
          <p:nvPicPr>
            <p:cNvPr id="909" name="Google Shape;909;p11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10" name="Google Shape;910;p11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1" name="Google Shape;911;p110"/>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2" name="Google Shape;912;p11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3" name="Google Shape;913;p11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14" name="Google Shape;914;p110"/>
            <p:cNvGrpSpPr/>
            <p:nvPr/>
          </p:nvGrpSpPr>
          <p:grpSpPr>
            <a:xfrm>
              <a:off x="17270138" y="10697205"/>
              <a:ext cx="448309" cy="277073"/>
              <a:chOff x="17270138" y="10697205"/>
              <a:chExt cx="448309" cy="277073"/>
            </a:xfrm>
          </p:grpSpPr>
          <p:sp>
            <p:nvSpPr>
              <p:cNvPr id="915" name="Google Shape;915;p11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6" name="Google Shape;916;p11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7" name="Google Shape;917;p11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18" name="Google Shape;918;p11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919" name="Google Shape;919;p110"/>
          <p:cNvGrpSpPr/>
          <p:nvPr/>
        </p:nvGrpSpPr>
        <p:grpSpPr>
          <a:xfrm>
            <a:off x="0" y="5980278"/>
            <a:ext cx="12191479" cy="127050"/>
            <a:chOff x="0" y="9863563"/>
            <a:chExt cx="20104682" cy="209550"/>
          </a:xfrm>
        </p:grpSpPr>
        <p:sp>
          <p:nvSpPr>
            <p:cNvPr id="920" name="Google Shape;920;p11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1" name="Google Shape;921;p11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2" name="Google Shape;922;p11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3" name="Google Shape;923;p11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24" name="Google Shape;924;p110"/>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5" name="Google Shape;925;p110"/>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26" name="Google Shape;926;p110"/>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927" name="Google Shape;927;p110"/>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928" name="Google Shape;928;p110"/>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929" name="Google Shape;929;p110"/>
          <p:cNvSpPr/>
          <p:nvPr>
            <p:ph idx="2" type="pic"/>
          </p:nvPr>
        </p:nvSpPr>
        <p:spPr>
          <a:xfrm>
            <a:off x="0" y="0"/>
            <a:ext cx="12191100" cy="5979900"/>
          </a:xfrm>
          <a:prstGeom prst="rect">
            <a:avLst/>
          </a:prstGeom>
          <a:noFill/>
          <a:ln>
            <a:noFill/>
          </a:ln>
        </p:spPr>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30" name="Shape 930"/>
        <p:cNvGrpSpPr/>
        <p:nvPr/>
      </p:nvGrpSpPr>
      <p:grpSpPr>
        <a:xfrm>
          <a:off x="0" y="0"/>
          <a:ext cx="0" cy="0"/>
          <a:chOff x="0" y="0"/>
          <a:chExt cx="0" cy="0"/>
        </a:xfrm>
      </p:grpSpPr>
      <p:sp>
        <p:nvSpPr>
          <p:cNvPr id="931" name="Google Shape;931;p111"/>
          <p:cNvSpPr txBox="1"/>
          <p:nvPr>
            <p:ph type="title"/>
          </p:nvPr>
        </p:nvSpPr>
        <p:spPr>
          <a:xfrm>
            <a:off x="415600" y="593367"/>
            <a:ext cx="11360700" cy="7635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2" name="Google Shape;932;p111"/>
          <p:cNvSpPr txBox="1"/>
          <p:nvPr>
            <p:ph idx="1" type="body"/>
          </p:nvPr>
        </p:nvSpPr>
        <p:spPr>
          <a:xfrm>
            <a:off x="415600" y="1536633"/>
            <a:ext cx="113607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933" name="Google Shape;933;p111"/>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34" name="Shape 934"/>
        <p:cNvGrpSpPr/>
        <p:nvPr/>
      </p:nvGrpSpPr>
      <p:grpSpPr>
        <a:xfrm>
          <a:off x="0" y="0"/>
          <a:ext cx="0" cy="0"/>
          <a:chOff x="0" y="0"/>
          <a:chExt cx="0" cy="0"/>
        </a:xfrm>
      </p:grpSpPr>
      <p:sp>
        <p:nvSpPr>
          <p:cNvPr id="935" name="Google Shape;935;p112"/>
          <p:cNvSpPr txBox="1"/>
          <p:nvPr>
            <p:ph type="ctrTitle"/>
          </p:nvPr>
        </p:nvSpPr>
        <p:spPr>
          <a:xfrm>
            <a:off x="415611" y="992767"/>
            <a:ext cx="11360700" cy="2736600"/>
          </a:xfrm>
          <a:prstGeom prst="rect">
            <a:avLst/>
          </a:prstGeom>
        </p:spPr>
        <p:txBody>
          <a:bodyPr anchorCtr="0" anchor="b" bIns="91425" lIns="91425" spcFirstLastPara="1" rIns="91425" wrap="square" tIns="91425">
            <a:noAutofit/>
          </a:bodyPr>
          <a:lstStyle>
            <a:lvl1pPr lvl="0" algn="ctr">
              <a:spcBef>
                <a:spcPts val="0"/>
              </a:spcBef>
              <a:spcAft>
                <a:spcPts val="0"/>
              </a:spcAft>
              <a:buSzPts val="6700"/>
              <a:buNone/>
              <a:defRPr sz="6700"/>
            </a:lvl1pPr>
            <a:lvl2pPr lvl="1" algn="ctr">
              <a:spcBef>
                <a:spcPts val="0"/>
              </a:spcBef>
              <a:spcAft>
                <a:spcPts val="0"/>
              </a:spcAft>
              <a:buSzPts val="6700"/>
              <a:buNone/>
              <a:defRPr sz="6700"/>
            </a:lvl2pPr>
            <a:lvl3pPr lvl="2" algn="ctr">
              <a:spcBef>
                <a:spcPts val="0"/>
              </a:spcBef>
              <a:spcAft>
                <a:spcPts val="0"/>
              </a:spcAft>
              <a:buSzPts val="6700"/>
              <a:buNone/>
              <a:defRPr sz="6700"/>
            </a:lvl3pPr>
            <a:lvl4pPr lvl="3" algn="ctr">
              <a:spcBef>
                <a:spcPts val="0"/>
              </a:spcBef>
              <a:spcAft>
                <a:spcPts val="0"/>
              </a:spcAft>
              <a:buSzPts val="6700"/>
              <a:buNone/>
              <a:defRPr sz="6700"/>
            </a:lvl4pPr>
            <a:lvl5pPr lvl="4" algn="ctr">
              <a:spcBef>
                <a:spcPts val="0"/>
              </a:spcBef>
              <a:spcAft>
                <a:spcPts val="0"/>
              </a:spcAft>
              <a:buSzPts val="6700"/>
              <a:buNone/>
              <a:defRPr sz="6700"/>
            </a:lvl5pPr>
            <a:lvl6pPr lvl="5" algn="ctr">
              <a:spcBef>
                <a:spcPts val="0"/>
              </a:spcBef>
              <a:spcAft>
                <a:spcPts val="0"/>
              </a:spcAft>
              <a:buSzPts val="6700"/>
              <a:buNone/>
              <a:defRPr sz="6700"/>
            </a:lvl6pPr>
            <a:lvl7pPr lvl="6" algn="ctr">
              <a:spcBef>
                <a:spcPts val="0"/>
              </a:spcBef>
              <a:spcAft>
                <a:spcPts val="0"/>
              </a:spcAft>
              <a:buSzPts val="6700"/>
              <a:buNone/>
              <a:defRPr sz="6700"/>
            </a:lvl7pPr>
            <a:lvl8pPr lvl="7" algn="ctr">
              <a:spcBef>
                <a:spcPts val="0"/>
              </a:spcBef>
              <a:spcAft>
                <a:spcPts val="0"/>
              </a:spcAft>
              <a:buSzPts val="6700"/>
              <a:buNone/>
              <a:defRPr sz="6700"/>
            </a:lvl8pPr>
            <a:lvl9pPr lvl="8" algn="ctr">
              <a:spcBef>
                <a:spcPts val="0"/>
              </a:spcBef>
              <a:spcAft>
                <a:spcPts val="0"/>
              </a:spcAft>
              <a:buSzPts val="6700"/>
              <a:buNone/>
              <a:defRPr sz="6700"/>
            </a:lvl9pPr>
          </a:lstStyle>
          <a:p/>
        </p:txBody>
      </p:sp>
      <p:sp>
        <p:nvSpPr>
          <p:cNvPr id="936" name="Google Shape;936;p112"/>
          <p:cNvSpPr txBox="1"/>
          <p:nvPr>
            <p:ph idx="1" type="subTitle"/>
          </p:nvPr>
        </p:nvSpPr>
        <p:spPr>
          <a:xfrm>
            <a:off x="415600" y="3778833"/>
            <a:ext cx="113607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937" name="Google Shape;937;p112"/>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938" name="Shape 938"/>
        <p:cNvGrpSpPr/>
        <p:nvPr/>
      </p:nvGrpSpPr>
      <p:grpSpPr>
        <a:xfrm>
          <a:off x="0" y="0"/>
          <a:ext cx="0" cy="0"/>
          <a:chOff x="0" y="0"/>
          <a:chExt cx="0" cy="0"/>
        </a:xfrm>
      </p:grpSpPr>
      <p:sp>
        <p:nvSpPr>
          <p:cNvPr id="939" name="Google Shape;939;p113"/>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940" name="Google Shape;940;p113"/>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941" name="Google Shape;941;p113"/>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942" name="Google Shape;942;p113"/>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3" name="Google Shape;943;p113"/>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944" name="Google Shape;944;p113"/>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45" name="Google Shape;945;p113"/>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946" name="Google Shape;946;p113"/>
          <p:cNvGrpSpPr/>
          <p:nvPr/>
        </p:nvGrpSpPr>
        <p:grpSpPr>
          <a:xfrm>
            <a:off x="0" y="5981277"/>
            <a:ext cx="12191479" cy="127071"/>
            <a:chOff x="0" y="9863563"/>
            <a:chExt cx="20104682" cy="209550"/>
          </a:xfrm>
        </p:grpSpPr>
        <p:sp>
          <p:nvSpPr>
            <p:cNvPr id="947" name="Google Shape;947;p11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8" name="Google Shape;948;p11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9" name="Google Shape;949;p11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0" name="Google Shape;950;p11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51" name="Google Shape;951;p113"/>
          <p:cNvGrpSpPr/>
          <p:nvPr/>
        </p:nvGrpSpPr>
        <p:grpSpPr>
          <a:xfrm>
            <a:off x="10472611" y="6302012"/>
            <a:ext cx="1450594" cy="352787"/>
            <a:chOff x="17270138" y="10392506"/>
            <a:chExt cx="2392141" cy="581772"/>
          </a:xfrm>
        </p:grpSpPr>
        <p:grpSp>
          <p:nvGrpSpPr>
            <p:cNvPr id="952" name="Google Shape;952;p113"/>
            <p:cNvGrpSpPr/>
            <p:nvPr/>
          </p:nvGrpSpPr>
          <p:grpSpPr>
            <a:xfrm>
              <a:off x="17879688" y="10615449"/>
              <a:ext cx="479402" cy="221678"/>
              <a:chOff x="17879688" y="10615449"/>
              <a:chExt cx="479402" cy="221678"/>
            </a:xfrm>
          </p:grpSpPr>
          <p:pic>
            <p:nvPicPr>
              <p:cNvPr id="953" name="Google Shape;953;p11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54" name="Google Shape;954;p11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55" name="Google Shape;955;p11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6" name="Google Shape;956;p11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7" name="Google Shape;957;p11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58" name="Google Shape;958;p113"/>
            <p:cNvGrpSpPr/>
            <p:nvPr/>
          </p:nvGrpSpPr>
          <p:grpSpPr>
            <a:xfrm>
              <a:off x="17270138" y="10697205"/>
              <a:ext cx="448309" cy="277073"/>
              <a:chOff x="17270138" y="10697205"/>
              <a:chExt cx="448309" cy="277073"/>
            </a:xfrm>
          </p:grpSpPr>
          <p:sp>
            <p:nvSpPr>
              <p:cNvPr id="959" name="Google Shape;959;p11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0" name="Google Shape;960;p11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1" name="Google Shape;961;p11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62" name="Google Shape;962;p11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963" name="Shape 963"/>
        <p:cNvGrpSpPr/>
        <p:nvPr/>
      </p:nvGrpSpPr>
      <p:grpSpPr>
        <a:xfrm>
          <a:off x="0" y="0"/>
          <a:ext cx="0" cy="0"/>
          <a:chOff x="0" y="0"/>
          <a:chExt cx="0" cy="0"/>
        </a:xfrm>
      </p:grpSpPr>
      <p:sp>
        <p:nvSpPr>
          <p:cNvPr id="964" name="Google Shape;964;p114"/>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5" name="Google Shape;965;p114"/>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66" name="Google Shape;966;p114"/>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967" name="Google Shape;967;p114"/>
          <p:cNvGrpSpPr/>
          <p:nvPr/>
        </p:nvGrpSpPr>
        <p:grpSpPr>
          <a:xfrm>
            <a:off x="0" y="5981277"/>
            <a:ext cx="12191479" cy="127071"/>
            <a:chOff x="0" y="9863563"/>
            <a:chExt cx="20104682" cy="209550"/>
          </a:xfrm>
        </p:grpSpPr>
        <p:sp>
          <p:nvSpPr>
            <p:cNvPr id="968" name="Google Shape;968;p11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9" name="Google Shape;969;p11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0" name="Google Shape;970;p11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1" name="Google Shape;971;p11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72" name="Google Shape;972;p114"/>
          <p:cNvGrpSpPr/>
          <p:nvPr/>
        </p:nvGrpSpPr>
        <p:grpSpPr>
          <a:xfrm>
            <a:off x="10472611" y="6302012"/>
            <a:ext cx="1450594" cy="352787"/>
            <a:chOff x="17270138" y="10392506"/>
            <a:chExt cx="2392141" cy="581772"/>
          </a:xfrm>
        </p:grpSpPr>
        <p:grpSp>
          <p:nvGrpSpPr>
            <p:cNvPr id="973" name="Google Shape;973;p114"/>
            <p:cNvGrpSpPr/>
            <p:nvPr/>
          </p:nvGrpSpPr>
          <p:grpSpPr>
            <a:xfrm>
              <a:off x="17879688" y="10615449"/>
              <a:ext cx="479402" cy="221678"/>
              <a:chOff x="17879688" y="10615449"/>
              <a:chExt cx="479402" cy="221678"/>
            </a:xfrm>
          </p:grpSpPr>
          <p:pic>
            <p:nvPicPr>
              <p:cNvPr id="974" name="Google Shape;974;p11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75" name="Google Shape;975;p11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76" name="Google Shape;976;p11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7" name="Google Shape;977;p11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8" name="Google Shape;978;p11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79" name="Google Shape;979;p114"/>
            <p:cNvGrpSpPr/>
            <p:nvPr/>
          </p:nvGrpSpPr>
          <p:grpSpPr>
            <a:xfrm>
              <a:off x="17270138" y="10697205"/>
              <a:ext cx="448309" cy="277073"/>
              <a:chOff x="17270138" y="10697205"/>
              <a:chExt cx="448309" cy="277073"/>
            </a:xfrm>
          </p:grpSpPr>
          <p:sp>
            <p:nvSpPr>
              <p:cNvPr id="980" name="Google Shape;980;p11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1" name="Google Shape;981;p11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2" name="Google Shape;982;p11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83" name="Google Shape;983;p11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984" name="Google Shape;984;p114"/>
          <p:cNvSpPr/>
          <p:nvPr>
            <p:ph idx="3" type="pic"/>
          </p:nvPr>
        </p:nvSpPr>
        <p:spPr>
          <a:xfrm>
            <a:off x="-1" y="0"/>
            <a:ext cx="5802300" cy="5981100"/>
          </a:xfrm>
          <a:prstGeom prst="rect">
            <a:avLst/>
          </a:prstGeom>
          <a:noFill/>
          <a:ln>
            <a:noFill/>
          </a:ln>
        </p:spPr>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985" name="Shape 985"/>
        <p:cNvGrpSpPr/>
        <p:nvPr/>
      </p:nvGrpSpPr>
      <p:grpSpPr>
        <a:xfrm>
          <a:off x="0" y="0"/>
          <a:ext cx="0" cy="0"/>
          <a:chOff x="0" y="0"/>
          <a:chExt cx="0" cy="0"/>
        </a:xfrm>
      </p:grpSpPr>
      <p:sp>
        <p:nvSpPr>
          <p:cNvPr id="986" name="Google Shape;986;p115"/>
          <p:cNvSpPr/>
          <p:nvPr/>
        </p:nvSpPr>
        <p:spPr>
          <a:xfrm>
            <a:off x="0" y="-12750"/>
            <a:ext cx="12192000" cy="688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FFFFFF"/>
        </a:solidFill>
      </p:bgPr>
    </p:bg>
    <p:spTree>
      <p:nvGrpSpPr>
        <p:cNvPr id="987" name="Shape 987"/>
        <p:cNvGrpSpPr/>
        <p:nvPr/>
      </p:nvGrpSpPr>
      <p:grpSpPr>
        <a:xfrm>
          <a:off x="0" y="0"/>
          <a:ext cx="0" cy="0"/>
          <a:chOff x="0" y="0"/>
          <a:chExt cx="0" cy="0"/>
        </a:xfrm>
      </p:grpSpPr>
      <p:sp>
        <p:nvSpPr>
          <p:cNvPr id="988" name="Google Shape;988;p116"/>
          <p:cNvSpPr txBox="1"/>
          <p:nvPr>
            <p:ph idx="12" type="sldNum"/>
          </p:nvPr>
        </p:nvSpPr>
        <p:spPr>
          <a:xfrm rot="-5400000">
            <a:off x="11582467" y="341400"/>
            <a:ext cx="731700" cy="383100"/>
          </a:xfrm>
          <a:prstGeom prst="rect">
            <a:avLst/>
          </a:prstGeom>
        </p:spPr>
        <p:txBody>
          <a:bodyPr anchorCtr="0" anchor="t" bIns="91425" lIns="91425" spcFirstLastPara="1" rIns="91425" wrap="square" tIns="91425">
            <a:noAutofit/>
          </a:bodyPr>
          <a:lstStyle>
            <a:lvl1pPr lvl="0">
              <a:buNone/>
              <a:defRPr sz="900">
                <a:solidFill>
                  <a:srgbClr val="B7B7B7"/>
                </a:solidFill>
                <a:latin typeface="DM Sans"/>
                <a:ea typeface="DM Sans"/>
                <a:cs typeface="DM Sans"/>
                <a:sym typeface="DM Sans"/>
              </a:defRPr>
            </a:lvl1pPr>
            <a:lvl2pPr lvl="1">
              <a:buNone/>
              <a:defRPr sz="900">
                <a:solidFill>
                  <a:srgbClr val="B7B7B7"/>
                </a:solidFill>
                <a:latin typeface="DM Sans"/>
                <a:ea typeface="DM Sans"/>
                <a:cs typeface="DM Sans"/>
                <a:sym typeface="DM Sans"/>
              </a:defRPr>
            </a:lvl2pPr>
            <a:lvl3pPr lvl="2">
              <a:buNone/>
              <a:defRPr sz="900">
                <a:solidFill>
                  <a:srgbClr val="B7B7B7"/>
                </a:solidFill>
                <a:latin typeface="DM Sans"/>
                <a:ea typeface="DM Sans"/>
                <a:cs typeface="DM Sans"/>
                <a:sym typeface="DM Sans"/>
              </a:defRPr>
            </a:lvl3pPr>
            <a:lvl4pPr lvl="3">
              <a:buNone/>
              <a:defRPr sz="900">
                <a:solidFill>
                  <a:srgbClr val="B7B7B7"/>
                </a:solidFill>
                <a:latin typeface="DM Sans"/>
                <a:ea typeface="DM Sans"/>
                <a:cs typeface="DM Sans"/>
                <a:sym typeface="DM Sans"/>
              </a:defRPr>
            </a:lvl4pPr>
            <a:lvl5pPr lvl="4">
              <a:buNone/>
              <a:defRPr sz="900">
                <a:solidFill>
                  <a:srgbClr val="B7B7B7"/>
                </a:solidFill>
                <a:latin typeface="DM Sans"/>
                <a:ea typeface="DM Sans"/>
                <a:cs typeface="DM Sans"/>
                <a:sym typeface="DM Sans"/>
              </a:defRPr>
            </a:lvl5pPr>
            <a:lvl6pPr lvl="5">
              <a:buNone/>
              <a:defRPr sz="900">
                <a:solidFill>
                  <a:srgbClr val="B7B7B7"/>
                </a:solidFill>
                <a:latin typeface="DM Sans"/>
                <a:ea typeface="DM Sans"/>
                <a:cs typeface="DM Sans"/>
                <a:sym typeface="DM Sans"/>
              </a:defRPr>
            </a:lvl6pPr>
            <a:lvl7pPr lvl="6">
              <a:buNone/>
              <a:defRPr sz="900">
                <a:solidFill>
                  <a:srgbClr val="B7B7B7"/>
                </a:solidFill>
                <a:latin typeface="DM Sans"/>
                <a:ea typeface="DM Sans"/>
                <a:cs typeface="DM Sans"/>
                <a:sym typeface="DM Sans"/>
              </a:defRPr>
            </a:lvl7pPr>
            <a:lvl8pPr lvl="7">
              <a:buNone/>
              <a:defRPr sz="900">
                <a:solidFill>
                  <a:srgbClr val="B7B7B7"/>
                </a:solidFill>
                <a:latin typeface="DM Sans"/>
                <a:ea typeface="DM Sans"/>
                <a:cs typeface="DM Sans"/>
                <a:sym typeface="DM Sans"/>
              </a:defRPr>
            </a:lvl8pPr>
            <a:lvl9pPr lvl="8">
              <a:buNone/>
              <a:defRPr sz="900">
                <a:solidFill>
                  <a:srgbClr val="B7B7B7"/>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989" name="Shape 989"/>
        <p:cNvGrpSpPr/>
        <p:nvPr/>
      </p:nvGrpSpPr>
      <p:grpSpPr>
        <a:xfrm>
          <a:off x="0" y="0"/>
          <a:ext cx="0" cy="0"/>
          <a:chOff x="0" y="0"/>
          <a:chExt cx="0" cy="0"/>
        </a:xfrm>
      </p:grpSpPr>
      <p:sp>
        <p:nvSpPr>
          <p:cNvPr id="990" name="Google Shape;990;p117"/>
          <p:cNvSpPr/>
          <p:nvPr>
            <p:ph idx="2" type="pic"/>
          </p:nvPr>
        </p:nvSpPr>
        <p:spPr>
          <a:xfrm>
            <a:off x="0" y="0"/>
            <a:ext cx="12191100" cy="5979900"/>
          </a:xfrm>
          <a:prstGeom prst="rect">
            <a:avLst/>
          </a:prstGeom>
          <a:noFill/>
          <a:ln>
            <a:noFill/>
          </a:ln>
        </p:spPr>
      </p:sp>
      <p:grpSp>
        <p:nvGrpSpPr>
          <p:cNvPr id="991" name="Google Shape;991;p117"/>
          <p:cNvGrpSpPr/>
          <p:nvPr/>
        </p:nvGrpSpPr>
        <p:grpSpPr>
          <a:xfrm>
            <a:off x="10472612" y="6300976"/>
            <a:ext cx="1450594" cy="352728"/>
            <a:chOff x="17270138" y="10392506"/>
            <a:chExt cx="2392141" cy="581772"/>
          </a:xfrm>
        </p:grpSpPr>
        <p:pic>
          <p:nvPicPr>
            <p:cNvPr id="992" name="Google Shape;992;p11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93" name="Google Shape;993;p11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4" name="Google Shape;994;p117"/>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5" name="Google Shape;995;p11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6" name="Google Shape;996;p11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97" name="Google Shape;997;p117"/>
            <p:cNvGrpSpPr/>
            <p:nvPr/>
          </p:nvGrpSpPr>
          <p:grpSpPr>
            <a:xfrm>
              <a:off x="17270138" y="10697205"/>
              <a:ext cx="448309" cy="277073"/>
              <a:chOff x="17270138" y="10697205"/>
              <a:chExt cx="448309" cy="277073"/>
            </a:xfrm>
          </p:grpSpPr>
          <p:sp>
            <p:nvSpPr>
              <p:cNvPr id="998" name="Google Shape;998;p11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9" name="Google Shape;999;p11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0" name="Google Shape;1000;p11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01" name="Google Shape;1001;p11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1002" name="Google Shape;1002;p117"/>
          <p:cNvGrpSpPr/>
          <p:nvPr/>
        </p:nvGrpSpPr>
        <p:grpSpPr>
          <a:xfrm>
            <a:off x="0" y="5980278"/>
            <a:ext cx="12191479" cy="127050"/>
            <a:chOff x="0" y="9863563"/>
            <a:chExt cx="20104682" cy="209550"/>
          </a:xfrm>
        </p:grpSpPr>
        <p:sp>
          <p:nvSpPr>
            <p:cNvPr id="1003" name="Google Shape;1003;p11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4" name="Google Shape;1004;p11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5" name="Google Shape;1005;p11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6" name="Google Shape;1006;p11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07" name="Google Shape;1007;p117"/>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8" name="Google Shape;1008;p117"/>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1009" name="Google Shape;1009;p117"/>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1010" name="Google Shape;1010;p117"/>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1011" name="Google Shape;1011;p117"/>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4">
    <p:spTree>
      <p:nvGrpSpPr>
        <p:cNvPr id="1012" name="Shape 1012"/>
        <p:cNvGrpSpPr/>
        <p:nvPr/>
      </p:nvGrpSpPr>
      <p:grpSpPr>
        <a:xfrm>
          <a:off x="0" y="0"/>
          <a:ext cx="0" cy="0"/>
          <a:chOff x="0" y="0"/>
          <a:chExt cx="0" cy="0"/>
        </a:xfrm>
      </p:grpSpPr>
      <p:grpSp>
        <p:nvGrpSpPr>
          <p:cNvPr id="1013" name="Google Shape;1013;p118"/>
          <p:cNvGrpSpPr/>
          <p:nvPr/>
        </p:nvGrpSpPr>
        <p:grpSpPr>
          <a:xfrm>
            <a:off x="0" y="5980278"/>
            <a:ext cx="12191479" cy="127050"/>
            <a:chOff x="0" y="9863563"/>
            <a:chExt cx="20104682" cy="209550"/>
          </a:xfrm>
        </p:grpSpPr>
        <p:sp>
          <p:nvSpPr>
            <p:cNvPr id="1014" name="Google Shape;1014;p11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15" name="Google Shape;1015;p11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16" name="Google Shape;1016;p11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17" name="Google Shape;1017;p11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018" name="Google Shape;1018;p118"/>
          <p:cNvGrpSpPr/>
          <p:nvPr/>
        </p:nvGrpSpPr>
        <p:grpSpPr>
          <a:xfrm>
            <a:off x="10472612" y="6300976"/>
            <a:ext cx="1450594" cy="352728"/>
            <a:chOff x="17270138" y="10392506"/>
            <a:chExt cx="2392141" cy="581772"/>
          </a:xfrm>
        </p:grpSpPr>
        <p:grpSp>
          <p:nvGrpSpPr>
            <p:cNvPr id="1019" name="Google Shape;1019;p118"/>
            <p:cNvGrpSpPr/>
            <p:nvPr/>
          </p:nvGrpSpPr>
          <p:grpSpPr>
            <a:xfrm>
              <a:off x="17879688" y="10615449"/>
              <a:ext cx="479402" cy="221678"/>
              <a:chOff x="17879688" y="10615449"/>
              <a:chExt cx="479402" cy="221678"/>
            </a:xfrm>
          </p:grpSpPr>
          <p:pic>
            <p:nvPicPr>
              <p:cNvPr id="1020" name="Google Shape;1020;p11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021" name="Google Shape;1021;p11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22" name="Google Shape;1022;p11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3" name="Google Shape;1023;p11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4" name="Google Shape;1024;p11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025" name="Google Shape;1025;p118"/>
            <p:cNvGrpSpPr/>
            <p:nvPr/>
          </p:nvGrpSpPr>
          <p:grpSpPr>
            <a:xfrm>
              <a:off x="17270138" y="10697205"/>
              <a:ext cx="448309" cy="277073"/>
              <a:chOff x="17270138" y="10697205"/>
              <a:chExt cx="448309" cy="277073"/>
            </a:xfrm>
          </p:grpSpPr>
          <p:sp>
            <p:nvSpPr>
              <p:cNvPr id="1026" name="Google Shape;1026;p11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7" name="Google Shape;1027;p11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8" name="Google Shape;1028;p11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29" name="Google Shape;1029;p11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030" name="Google Shape;1030;p118"/>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1" name="Google Shape;1031;p118"/>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1032" name="Shape 1032"/>
        <p:cNvGrpSpPr/>
        <p:nvPr/>
      </p:nvGrpSpPr>
      <p:grpSpPr>
        <a:xfrm>
          <a:off x="0" y="0"/>
          <a:ext cx="0" cy="0"/>
          <a:chOff x="0" y="0"/>
          <a:chExt cx="0" cy="0"/>
        </a:xfrm>
      </p:grpSpPr>
      <p:grpSp>
        <p:nvGrpSpPr>
          <p:cNvPr id="1033" name="Google Shape;1033;p119"/>
          <p:cNvGrpSpPr/>
          <p:nvPr/>
        </p:nvGrpSpPr>
        <p:grpSpPr>
          <a:xfrm>
            <a:off x="0" y="5980278"/>
            <a:ext cx="12191479" cy="127050"/>
            <a:chOff x="0" y="9863563"/>
            <a:chExt cx="20104682" cy="209550"/>
          </a:xfrm>
        </p:grpSpPr>
        <p:sp>
          <p:nvSpPr>
            <p:cNvPr id="1034" name="Google Shape;1034;p11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35" name="Google Shape;1035;p11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36" name="Google Shape;1036;p11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37" name="Google Shape;1037;p11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038" name="Google Shape;1038;p119"/>
          <p:cNvGrpSpPr/>
          <p:nvPr/>
        </p:nvGrpSpPr>
        <p:grpSpPr>
          <a:xfrm>
            <a:off x="10472612" y="6300976"/>
            <a:ext cx="1450594" cy="352728"/>
            <a:chOff x="17270138" y="10392506"/>
            <a:chExt cx="2392141" cy="581772"/>
          </a:xfrm>
        </p:grpSpPr>
        <p:grpSp>
          <p:nvGrpSpPr>
            <p:cNvPr id="1039" name="Google Shape;1039;p119"/>
            <p:cNvGrpSpPr/>
            <p:nvPr/>
          </p:nvGrpSpPr>
          <p:grpSpPr>
            <a:xfrm>
              <a:off x="17879688" y="10615449"/>
              <a:ext cx="479402" cy="221678"/>
              <a:chOff x="17879688" y="10615449"/>
              <a:chExt cx="479402" cy="221678"/>
            </a:xfrm>
          </p:grpSpPr>
          <p:pic>
            <p:nvPicPr>
              <p:cNvPr id="1040" name="Google Shape;1040;p11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041" name="Google Shape;1041;p11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42" name="Google Shape;1042;p11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43" name="Google Shape;1043;p11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44" name="Google Shape;1044;p11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045" name="Google Shape;1045;p119"/>
            <p:cNvGrpSpPr/>
            <p:nvPr/>
          </p:nvGrpSpPr>
          <p:grpSpPr>
            <a:xfrm>
              <a:off x="17270138" y="10697205"/>
              <a:ext cx="448309" cy="277073"/>
              <a:chOff x="17270138" y="10697205"/>
              <a:chExt cx="448309" cy="277073"/>
            </a:xfrm>
          </p:grpSpPr>
          <p:sp>
            <p:nvSpPr>
              <p:cNvPr id="1046" name="Google Shape;1046;p11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47" name="Google Shape;1047;p11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48" name="Google Shape;1048;p11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49" name="Google Shape;1049;p11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050" name="Google Shape;1050;p119"/>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1" name="Google Shape;1051;p119"/>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1052" name="Google Shape;1052;p119"/>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_5">
    <p:spTree>
      <p:nvGrpSpPr>
        <p:cNvPr id="1053" name="Shape 1053"/>
        <p:cNvGrpSpPr/>
        <p:nvPr/>
      </p:nvGrpSpPr>
      <p:grpSpPr>
        <a:xfrm>
          <a:off x="0" y="0"/>
          <a:ext cx="0" cy="0"/>
          <a:chOff x="0" y="0"/>
          <a:chExt cx="0" cy="0"/>
        </a:xfrm>
      </p:grpSpPr>
      <p:grpSp>
        <p:nvGrpSpPr>
          <p:cNvPr id="1054" name="Google Shape;1054;p120"/>
          <p:cNvGrpSpPr/>
          <p:nvPr/>
        </p:nvGrpSpPr>
        <p:grpSpPr>
          <a:xfrm>
            <a:off x="0" y="5980278"/>
            <a:ext cx="12191479" cy="127050"/>
            <a:chOff x="0" y="9863563"/>
            <a:chExt cx="20104682" cy="209550"/>
          </a:xfrm>
        </p:grpSpPr>
        <p:sp>
          <p:nvSpPr>
            <p:cNvPr id="1055" name="Google Shape;1055;p12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56" name="Google Shape;1056;p12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57" name="Google Shape;1057;p12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58" name="Google Shape;1058;p12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059" name="Google Shape;1059;p120"/>
          <p:cNvGrpSpPr/>
          <p:nvPr/>
        </p:nvGrpSpPr>
        <p:grpSpPr>
          <a:xfrm>
            <a:off x="10472612" y="6300976"/>
            <a:ext cx="1450594" cy="352728"/>
            <a:chOff x="17270138" y="10392506"/>
            <a:chExt cx="2392141" cy="581772"/>
          </a:xfrm>
        </p:grpSpPr>
        <p:grpSp>
          <p:nvGrpSpPr>
            <p:cNvPr id="1060" name="Google Shape;1060;p120"/>
            <p:cNvGrpSpPr/>
            <p:nvPr/>
          </p:nvGrpSpPr>
          <p:grpSpPr>
            <a:xfrm>
              <a:off x="17879688" y="10615449"/>
              <a:ext cx="479402" cy="221678"/>
              <a:chOff x="17879688" y="10615449"/>
              <a:chExt cx="479402" cy="221678"/>
            </a:xfrm>
          </p:grpSpPr>
          <p:pic>
            <p:nvPicPr>
              <p:cNvPr id="1061" name="Google Shape;1061;p12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062" name="Google Shape;1062;p12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63" name="Google Shape;1063;p12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64" name="Google Shape;1064;p12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65" name="Google Shape;1065;p12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066" name="Google Shape;1066;p120"/>
            <p:cNvGrpSpPr/>
            <p:nvPr/>
          </p:nvGrpSpPr>
          <p:grpSpPr>
            <a:xfrm>
              <a:off x="17270138" y="10697205"/>
              <a:ext cx="448309" cy="277073"/>
              <a:chOff x="17270138" y="10697205"/>
              <a:chExt cx="448309" cy="277073"/>
            </a:xfrm>
          </p:grpSpPr>
          <p:sp>
            <p:nvSpPr>
              <p:cNvPr id="1067" name="Google Shape;1067;p12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68" name="Google Shape;1068;p12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69" name="Google Shape;1069;p12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70" name="Google Shape;1070;p12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071" name="Google Shape;1071;p120"/>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2" name="Google Shape;1072;p120"/>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theme" Target="../theme/theme2.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92.xml"/><Relationship Id="rId42" Type="http://schemas.openxmlformats.org/officeDocument/2006/relationships/slideLayout" Target="../slideLayouts/slideLayout94.xml"/><Relationship Id="rId41" Type="http://schemas.openxmlformats.org/officeDocument/2006/relationships/slideLayout" Target="../slideLayouts/slideLayout93.xml"/><Relationship Id="rId44" Type="http://schemas.openxmlformats.org/officeDocument/2006/relationships/slideLayout" Target="../slideLayouts/slideLayout96.xml"/><Relationship Id="rId43" Type="http://schemas.openxmlformats.org/officeDocument/2006/relationships/slideLayout" Target="../slideLayouts/slideLayout95.xml"/><Relationship Id="rId46" Type="http://schemas.openxmlformats.org/officeDocument/2006/relationships/slideLayout" Target="../slideLayouts/slideLayout98.xml"/><Relationship Id="rId45" Type="http://schemas.openxmlformats.org/officeDocument/2006/relationships/slideLayout" Target="../slideLayouts/slideLayout97.xml"/><Relationship Id="rId1" Type="http://schemas.openxmlformats.org/officeDocument/2006/relationships/slideLayout" Target="../slideLayouts/slideLayout53.xml"/><Relationship Id="rId2" Type="http://schemas.openxmlformats.org/officeDocument/2006/relationships/slideLayout" Target="../slideLayouts/slideLayout54.xml"/><Relationship Id="rId3" Type="http://schemas.openxmlformats.org/officeDocument/2006/relationships/slideLayout" Target="../slideLayouts/slideLayout55.xml"/><Relationship Id="rId4" Type="http://schemas.openxmlformats.org/officeDocument/2006/relationships/slideLayout" Target="../slideLayouts/slideLayout56.xml"/><Relationship Id="rId9" Type="http://schemas.openxmlformats.org/officeDocument/2006/relationships/slideLayout" Target="../slideLayouts/slideLayout61.xml"/><Relationship Id="rId48" Type="http://schemas.openxmlformats.org/officeDocument/2006/relationships/slideLayout" Target="../slideLayouts/slideLayout100.xml"/><Relationship Id="rId47" Type="http://schemas.openxmlformats.org/officeDocument/2006/relationships/slideLayout" Target="../slideLayouts/slideLayout99.xml"/><Relationship Id="rId49" Type="http://schemas.openxmlformats.org/officeDocument/2006/relationships/slideLayout" Target="../slideLayouts/slideLayout101.xml"/><Relationship Id="rId5" Type="http://schemas.openxmlformats.org/officeDocument/2006/relationships/slideLayout" Target="../slideLayouts/slideLayout57.xml"/><Relationship Id="rId6" Type="http://schemas.openxmlformats.org/officeDocument/2006/relationships/slideLayout" Target="../slideLayouts/slideLayout58.xml"/><Relationship Id="rId7" Type="http://schemas.openxmlformats.org/officeDocument/2006/relationships/slideLayout" Target="../slideLayouts/slideLayout59.xml"/><Relationship Id="rId8" Type="http://schemas.openxmlformats.org/officeDocument/2006/relationships/slideLayout" Target="../slideLayouts/slideLayout60.xml"/><Relationship Id="rId31" Type="http://schemas.openxmlformats.org/officeDocument/2006/relationships/slideLayout" Target="../slideLayouts/slideLayout83.xml"/><Relationship Id="rId30" Type="http://schemas.openxmlformats.org/officeDocument/2006/relationships/slideLayout" Target="../slideLayouts/slideLayout82.xml"/><Relationship Id="rId33" Type="http://schemas.openxmlformats.org/officeDocument/2006/relationships/slideLayout" Target="../slideLayouts/slideLayout85.xml"/><Relationship Id="rId32" Type="http://schemas.openxmlformats.org/officeDocument/2006/relationships/slideLayout" Target="../slideLayouts/slideLayout84.xml"/><Relationship Id="rId35" Type="http://schemas.openxmlformats.org/officeDocument/2006/relationships/slideLayout" Target="../slideLayouts/slideLayout87.xml"/><Relationship Id="rId34" Type="http://schemas.openxmlformats.org/officeDocument/2006/relationships/slideLayout" Target="../slideLayouts/slideLayout86.xml"/><Relationship Id="rId37" Type="http://schemas.openxmlformats.org/officeDocument/2006/relationships/slideLayout" Target="../slideLayouts/slideLayout89.xml"/><Relationship Id="rId36" Type="http://schemas.openxmlformats.org/officeDocument/2006/relationships/slideLayout" Target="../slideLayouts/slideLayout88.xml"/><Relationship Id="rId39" Type="http://schemas.openxmlformats.org/officeDocument/2006/relationships/slideLayout" Target="../slideLayouts/slideLayout91.xml"/><Relationship Id="rId38" Type="http://schemas.openxmlformats.org/officeDocument/2006/relationships/slideLayout" Target="../slideLayouts/slideLayout90.xml"/><Relationship Id="rId62" Type="http://schemas.openxmlformats.org/officeDocument/2006/relationships/slideLayout" Target="../slideLayouts/slideLayout114.xml"/><Relationship Id="rId61" Type="http://schemas.openxmlformats.org/officeDocument/2006/relationships/slideLayout" Target="../slideLayouts/slideLayout113.xml"/><Relationship Id="rId20" Type="http://schemas.openxmlformats.org/officeDocument/2006/relationships/slideLayout" Target="../slideLayouts/slideLayout72.xml"/><Relationship Id="rId64" Type="http://schemas.openxmlformats.org/officeDocument/2006/relationships/slideLayout" Target="../slideLayouts/slideLayout116.xml"/><Relationship Id="rId63" Type="http://schemas.openxmlformats.org/officeDocument/2006/relationships/slideLayout" Target="../slideLayouts/slideLayout115.xml"/><Relationship Id="rId22" Type="http://schemas.openxmlformats.org/officeDocument/2006/relationships/slideLayout" Target="../slideLayouts/slideLayout74.xml"/><Relationship Id="rId66" Type="http://schemas.openxmlformats.org/officeDocument/2006/relationships/slideLayout" Target="../slideLayouts/slideLayout118.xml"/><Relationship Id="rId21" Type="http://schemas.openxmlformats.org/officeDocument/2006/relationships/slideLayout" Target="../slideLayouts/slideLayout73.xml"/><Relationship Id="rId65" Type="http://schemas.openxmlformats.org/officeDocument/2006/relationships/slideLayout" Target="../slideLayouts/slideLayout117.xml"/><Relationship Id="rId24" Type="http://schemas.openxmlformats.org/officeDocument/2006/relationships/slideLayout" Target="../slideLayouts/slideLayout76.xml"/><Relationship Id="rId23" Type="http://schemas.openxmlformats.org/officeDocument/2006/relationships/slideLayout" Target="../slideLayouts/slideLayout75.xml"/><Relationship Id="rId67" Type="http://schemas.openxmlformats.org/officeDocument/2006/relationships/theme" Target="../theme/theme1.xml"/><Relationship Id="rId60" Type="http://schemas.openxmlformats.org/officeDocument/2006/relationships/slideLayout" Target="../slideLayouts/slideLayout112.xml"/><Relationship Id="rId26" Type="http://schemas.openxmlformats.org/officeDocument/2006/relationships/slideLayout" Target="../slideLayouts/slideLayout78.xml"/><Relationship Id="rId25" Type="http://schemas.openxmlformats.org/officeDocument/2006/relationships/slideLayout" Target="../slideLayouts/slideLayout77.xml"/><Relationship Id="rId28" Type="http://schemas.openxmlformats.org/officeDocument/2006/relationships/slideLayout" Target="../slideLayouts/slideLayout80.xml"/><Relationship Id="rId27" Type="http://schemas.openxmlformats.org/officeDocument/2006/relationships/slideLayout" Target="../slideLayouts/slideLayout79.xml"/><Relationship Id="rId29" Type="http://schemas.openxmlformats.org/officeDocument/2006/relationships/slideLayout" Target="../slideLayouts/slideLayout81.xml"/><Relationship Id="rId51" Type="http://schemas.openxmlformats.org/officeDocument/2006/relationships/slideLayout" Target="../slideLayouts/slideLayout103.xml"/><Relationship Id="rId50" Type="http://schemas.openxmlformats.org/officeDocument/2006/relationships/slideLayout" Target="../slideLayouts/slideLayout102.xml"/><Relationship Id="rId53" Type="http://schemas.openxmlformats.org/officeDocument/2006/relationships/slideLayout" Target="../slideLayouts/slideLayout105.xml"/><Relationship Id="rId52" Type="http://schemas.openxmlformats.org/officeDocument/2006/relationships/slideLayout" Target="../slideLayouts/slideLayout104.xml"/><Relationship Id="rId11" Type="http://schemas.openxmlformats.org/officeDocument/2006/relationships/slideLayout" Target="../slideLayouts/slideLayout63.xml"/><Relationship Id="rId55" Type="http://schemas.openxmlformats.org/officeDocument/2006/relationships/slideLayout" Target="../slideLayouts/slideLayout107.xml"/><Relationship Id="rId10" Type="http://schemas.openxmlformats.org/officeDocument/2006/relationships/slideLayout" Target="../slideLayouts/slideLayout62.xml"/><Relationship Id="rId54" Type="http://schemas.openxmlformats.org/officeDocument/2006/relationships/slideLayout" Target="../slideLayouts/slideLayout106.xml"/><Relationship Id="rId13" Type="http://schemas.openxmlformats.org/officeDocument/2006/relationships/slideLayout" Target="../slideLayouts/slideLayout65.xml"/><Relationship Id="rId57" Type="http://schemas.openxmlformats.org/officeDocument/2006/relationships/slideLayout" Target="../slideLayouts/slideLayout109.xml"/><Relationship Id="rId12" Type="http://schemas.openxmlformats.org/officeDocument/2006/relationships/slideLayout" Target="../slideLayouts/slideLayout64.xml"/><Relationship Id="rId56" Type="http://schemas.openxmlformats.org/officeDocument/2006/relationships/slideLayout" Target="../slideLayouts/slideLayout108.xml"/><Relationship Id="rId15" Type="http://schemas.openxmlformats.org/officeDocument/2006/relationships/slideLayout" Target="../slideLayouts/slideLayout67.xml"/><Relationship Id="rId59" Type="http://schemas.openxmlformats.org/officeDocument/2006/relationships/slideLayout" Target="../slideLayouts/slideLayout111.xml"/><Relationship Id="rId14" Type="http://schemas.openxmlformats.org/officeDocument/2006/relationships/slideLayout" Target="../slideLayouts/slideLayout66.xml"/><Relationship Id="rId58" Type="http://schemas.openxmlformats.org/officeDocument/2006/relationships/slideLayout" Target="../slideLayouts/slideLayout110.xml"/><Relationship Id="rId17" Type="http://schemas.openxmlformats.org/officeDocument/2006/relationships/slideLayout" Target="../slideLayouts/slideLayout69.xml"/><Relationship Id="rId16" Type="http://schemas.openxmlformats.org/officeDocument/2006/relationships/slideLayout" Target="../slideLayouts/slideLayout68.xml"/><Relationship Id="rId19" Type="http://schemas.openxmlformats.org/officeDocument/2006/relationships/slideLayout" Target="../slideLayouts/slideLayout71.xml"/><Relationship Id="rId18"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7" name="Google Shape;7;p1"/>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 name="Google Shape;8;p1"/>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1" name="Shape 491"/>
        <p:cNvGrpSpPr/>
        <p:nvPr/>
      </p:nvGrpSpPr>
      <p:grpSpPr>
        <a:xfrm>
          <a:off x="0" y="0"/>
          <a:ext cx="0" cy="0"/>
          <a:chOff x="0" y="0"/>
          <a:chExt cx="0" cy="0"/>
        </a:xfrm>
      </p:grpSpPr>
      <p:sp>
        <p:nvSpPr>
          <p:cNvPr id="492" name="Google Shape;492;p54"/>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493" name="Google Shape;493;p54"/>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494" name="Google Shape;494;p54"/>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 id="2147483723" r:id="rId24"/>
    <p:sldLayoutId id="2147483724" r:id="rId25"/>
    <p:sldLayoutId id="2147483725" r:id="rId26"/>
    <p:sldLayoutId id="2147483726" r:id="rId27"/>
    <p:sldLayoutId id="2147483727" r:id="rId28"/>
    <p:sldLayoutId id="2147483728" r:id="rId29"/>
    <p:sldLayoutId id="2147483729" r:id="rId30"/>
    <p:sldLayoutId id="2147483730" r:id="rId31"/>
    <p:sldLayoutId id="2147483731" r:id="rId32"/>
    <p:sldLayoutId id="2147483732" r:id="rId33"/>
    <p:sldLayoutId id="2147483733" r:id="rId34"/>
    <p:sldLayoutId id="2147483734" r:id="rId35"/>
    <p:sldLayoutId id="2147483735" r:id="rId36"/>
    <p:sldLayoutId id="2147483736" r:id="rId37"/>
    <p:sldLayoutId id="2147483737" r:id="rId38"/>
    <p:sldLayoutId id="2147483738" r:id="rId39"/>
    <p:sldLayoutId id="2147483739" r:id="rId40"/>
    <p:sldLayoutId id="2147483740" r:id="rId41"/>
    <p:sldLayoutId id="2147483741" r:id="rId42"/>
    <p:sldLayoutId id="2147483742" r:id="rId43"/>
    <p:sldLayoutId id="2147483743" r:id="rId44"/>
    <p:sldLayoutId id="2147483744" r:id="rId45"/>
    <p:sldLayoutId id="2147483745" r:id="rId46"/>
    <p:sldLayoutId id="2147483746" r:id="rId47"/>
    <p:sldLayoutId id="2147483747" r:id="rId48"/>
    <p:sldLayoutId id="2147483748" r:id="rId49"/>
    <p:sldLayoutId id="2147483749" r:id="rId50"/>
    <p:sldLayoutId id="2147483750" r:id="rId51"/>
    <p:sldLayoutId id="2147483751" r:id="rId52"/>
    <p:sldLayoutId id="2147483752" r:id="rId53"/>
    <p:sldLayoutId id="2147483753" r:id="rId54"/>
    <p:sldLayoutId id="2147483754" r:id="rId55"/>
    <p:sldLayoutId id="2147483755" r:id="rId56"/>
    <p:sldLayoutId id="2147483756" r:id="rId57"/>
    <p:sldLayoutId id="2147483757" r:id="rId58"/>
    <p:sldLayoutId id="2147483758" r:id="rId59"/>
    <p:sldLayoutId id="2147483759" r:id="rId60"/>
    <p:sldLayoutId id="2147483760" r:id="rId61"/>
    <p:sldLayoutId id="2147483761" r:id="rId62"/>
    <p:sldLayoutId id="2147483762" r:id="rId63"/>
    <p:sldLayoutId id="2147483763" r:id="rId64"/>
    <p:sldLayoutId id="2147483764" r:id="rId65"/>
    <p:sldLayoutId id="2147483765" r:id="rId6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1.xml"/><Relationship Id="rId3" Type="http://schemas.openxmlformats.org/officeDocument/2006/relationships/image" Target="../media/image5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3.xml"/><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6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5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0.xml"/><Relationship Id="rId3" Type="http://schemas.openxmlformats.org/officeDocument/2006/relationships/image" Target="../media/image5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1.xml"/><Relationship Id="rId3" Type="http://schemas.openxmlformats.org/officeDocument/2006/relationships/image" Target="../media/image57.png"/><Relationship Id="rId4" Type="http://schemas.openxmlformats.org/officeDocument/2006/relationships/image" Target="../media/image58.png"/><Relationship Id="rId9" Type="http://schemas.openxmlformats.org/officeDocument/2006/relationships/image" Target="../media/image70.png"/><Relationship Id="rId5" Type="http://schemas.openxmlformats.org/officeDocument/2006/relationships/image" Target="../media/image61.png"/><Relationship Id="rId6" Type="http://schemas.openxmlformats.org/officeDocument/2006/relationships/image" Target="../media/image60.png"/><Relationship Id="rId7" Type="http://schemas.openxmlformats.org/officeDocument/2006/relationships/image" Target="../media/image63.png"/><Relationship Id="rId8" Type="http://schemas.openxmlformats.org/officeDocument/2006/relationships/image" Target="../media/image65.png"/><Relationship Id="rId11" Type="http://schemas.openxmlformats.org/officeDocument/2006/relationships/image" Target="../media/image68.png"/><Relationship Id="rId10" Type="http://schemas.openxmlformats.org/officeDocument/2006/relationships/image" Target="../media/image69.png"/><Relationship Id="rId12" Type="http://schemas.openxmlformats.org/officeDocument/2006/relationships/image" Target="../media/image6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6.xml"/><Relationship Id="rId3" Type="http://schemas.openxmlformats.org/officeDocument/2006/relationships/image" Target="../media/image5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grpSp>
        <p:nvGrpSpPr>
          <p:cNvPr id="1077" name="Google Shape;1077;p121"/>
          <p:cNvGrpSpPr/>
          <p:nvPr/>
        </p:nvGrpSpPr>
        <p:grpSpPr>
          <a:xfrm>
            <a:off x="0" y="0"/>
            <a:ext cx="12191485" cy="5790023"/>
            <a:chOff x="0" y="0"/>
            <a:chExt cx="20104692" cy="9549765"/>
          </a:xfrm>
        </p:grpSpPr>
        <p:sp>
          <p:nvSpPr>
            <p:cNvPr id="1078" name="Google Shape;1078;p121"/>
            <p:cNvSpPr/>
            <p:nvPr/>
          </p:nvSpPr>
          <p:spPr>
            <a:xfrm>
              <a:off x="0" y="0"/>
              <a:ext cx="20104100" cy="9549765"/>
            </a:xfrm>
            <a:custGeom>
              <a:rect b="b" l="l" r="r" t="t"/>
              <a:pathLst>
                <a:path extrusionOk="0" h="9549765" w="20104100">
                  <a:moveTo>
                    <a:pt x="20104099" y="0"/>
                  </a:moveTo>
                  <a:lnTo>
                    <a:pt x="0" y="0"/>
                  </a:lnTo>
                  <a:lnTo>
                    <a:pt x="0" y="9549436"/>
                  </a:lnTo>
                  <a:lnTo>
                    <a:pt x="20104099" y="9549436"/>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79" name="Google Shape;1079;p121"/>
            <p:cNvSpPr/>
            <p:nvPr/>
          </p:nvSpPr>
          <p:spPr>
            <a:xfrm>
              <a:off x="9280454" y="3836153"/>
              <a:ext cx="1543684" cy="189229"/>
            </a:xfrm>
            <a:custGeom>
              <a:rect b="b" l="l" r="r" t="t"/>
              <a:pathLst>
                <a:path extrusionOk="0" h="189229" w="1543684">
                  <a:moveTo>
                    <a:pt x="1517493" y="0"/>
                  </a:moveTo>
                  <a:lnTo>
                    <a:pt x="25695" y="0"/>
                  </a:lnTo>
                  <a:lnTo>
                    <a:pt x="15189" y="41506"/>
                  </a:lnTo>
                  <a:lnTo>
                    <a:pt x="7374" y="83687"/>
                  </a:lnTo>
                  <a:lnTo>
                    <a:pt x="2295" y="126415"/>
                  </a:lnTo>
                  <a:lnTo>
                    <a:pt x="0" y="169565"/>
                  </a:lnTo>
                  <a:lnTo>
                    <a:pt x="251" y="189051"/>
                  </a:lnTo>
                  <a:lnTo>
                    <a:pt x="1542947" y="189051"/>
                  </a:lnTo>
                  <a:lnTo>
                    <a:pt x="1543188" y="169565"/>
                  </a:lnTo>
                  <a:lnTo>
                    <a:pt x="1540893" y="126415"/>
                  </a:lnTo>
                  <a:lnTo>
                    <a:pt x="1535814" y="83687"/>
                  </a:lnTo>
                  <a:lnTo>
                    <a:pt x="1527998" y="41506"/>
                  </a:lnTo>
                  <a:lnTo>
                    <a:pt x="1517493"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0" name="Google Shape;1080;p121"/>
            <p:cNvSpPr/>
            <p:nvPr/>
          </p:nvSpPr>
          <p:spPr>
            <a:xfrm>
              <a:off x="9287012" y="4106537"/>
              <a:ext cx="1530350" cy="189864"/>
            </a:xfrm>
            <a:custGeom>
              <a:rect b="b" l="l" r="r" t="t"/>
              <a:pathLst>
                <a:path extrusionOk="0" h="189864" w="1530350">
                  <a:moveTo>
                    <a:pt x="1530079" y="0"/>
                  </a:moveTo>
                  <a:lnTo>
                    <a:pt x="0" y="0"/>
                  </a:lnTo>
                  <a:lnTo>
                    <a:pt x="8023" y="49049"/>
                  </a:lnTo>
                  <a:lnTo>
                    <a:pt x="19083" y="97008"/>
                  </a:lnTo>
                  <a:lnTo>
                    <a:pt x="33071" y="143776"/>
                  </a:lnTo>
                  <a:lnTo>
                    <a:pt x="49883" y="189250"/>
                  </a:lnTo>
                  <a:lnTo>
                    <a:pt x="1480195" y="189250"/>
                  </a:lnTo>
                  <a:lnTo>
                    <a:pt x="1497007" y="143776"/>
                  </a:lnTo>
                  <a:lnTo>
                    <a:pt x="1510995" y="97008"/>
                  </a:lnTo>
                  <a:lnTo>
                    <a:pt x="1522055" y="49049"/>
                  </a:lnTo>
                  <a:lnTo>
                    <a:pt x="1530079"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1" name="Google Shape;1081;p121"/>
            <p:cNvSpPr/>
            <p:nvPr/>
          </p:nvSpPr>
          <p:spPr>
            <a:xfrm>
              <a:off x="9363379" y="4366494"/>
              <a:ext cx="1377950" cy="423545"/>
            </a:xfrm>
            <a:custGeom>
              <a:rect b="b" l="l" r="r" t="t"/>
              <a:pathLst>
                <a:path extrusionOk="0" h="423545" w="1377950">
                  <a:moveTo>
                    <a:pt x="1377340" y="0"/>
                  </a:moveTo>
                  <a:lnTo>
                    <a:pt x="0" y="0"/>
                  </a:lnTo>
                  <a:lnTo>
                    <a:pt x="22429" y="41113"/>
                  </a:lnTo>
                  <a:lnTo>
                    <a:pt x="47231" y="80667"/>
                  </a:lnTo>
                  <a:lnTo>
                    <a:pt x="74311" y="118567"/>
                  </a:lnTo>
                  <a:lnTo>
                    <a:pt x="103572" y="154716"/>
                  </a:lnTo>
                  <a:lnTo>
                    <a:pt x="134919" y="189019"/>
                  </a:lnTo>
                  <a:lnTo>
                    <a:pt x="168257" y="221380"/>
                  </a:lnTo>
                  <a:lnTo>
                    <a:pt x="203488" y="251703"/>
                  </a:lnTo>
                  <a:lnTo>
                    <a:pt x="240518" y="279891"/>
                  </a:lnTo>
                  <a:lnTo>
                    <a:pt x="279251" y="305850"/>
                  </a:lnTo>
                  <a:lnTo>
                    <a:pt x="319591" y="329483"/>
                  </a:lnTo>
                  <a:lnTo>
                    <a:pt x="361443" y="350695"/>
                  </a:lnTo>
                  <a:lnTo>
                    <a:pt x="404709" y="369390"/>
                  </a:lnTo>
                  <a:lnTo>
                    <a:pt x="449296" y="385471"/>
                  </a:lnTo>
                  <a:lnTo>
                    <a:pt x="495106" y="398844"/>
                  </a:lnTo>
                  <a:lnTo>
                    <a:pt x="542044" y="409411"/>
                  </a:lnTo>
                  <a:lnTo>
                    <a:pt x="590015" y="417078"/>
                  </a:lnTo>
                  <a:lnTo>
                    <a:pt x="638922" y="421749"/>
                  </a:lnTo>
                  <a:lnTo>
                    <a:pt x="688670" y="423327"/>
                  </a:lnTo>
                  <a:lnTo>
                    <a:pt x="738418" y="421749"/>
                  </a:lnTo>
                  <a:lnTo>
                    <a:pt x="787325" y="417078"/>
                  </a:lnTo>
                  <a:lnTo>
                    <a:pt x="835295" y="409411"/>
                  </a:lnTo>
                  <a:lnTo>
                    <a:pt x="882233" y="398844"/>
                  </a:lnTo>
                  <a:lnTo>
                    <a:pt x="928044" y="385471"/>
                  </a:lnTo>
                  <a:lnTo>
                    <a:pt x="972630" y="369390"/>
                  </a:lnTo>
                  <a:lnTo>
                    <a:pt x="1015897" y="350695"/>
                  </a:lnTo>
                  <a:lnTo>
                    <a:pt x="1057748" y="329483"/>
                  </a:lnTo>
                  <a:lnTo>
                    <a:pt x="1098088" y="305850"/>
                  </a:lnTo>
                  <a:lnTo>
                    <a:pt x="1136821" y="279891"/>
                  </a:lnTo>
                  <a:lnTo>
                    <a:pt x="1173851" y="251703"/>
                  </a:lnTo>
                  <a:lnTo>
                    <a:pt x="1209083" y="221380"/>
                  </a:lnTo>
                  <a:lnTo>
                    <a:pt x="1242420" y="189019"/>
                  </a:lnTo>
                  <a:lnTo>
                    <a:pt x="1273767" y="154716"/>
                  </a:lnTo>
                  <a:lnTo>
                    <a:pt x="1303029" y="118567"/>
                  </a:lnTo>
                  <a:lnTo>
                    <a:pt x="1330108" y="80667"/>
                  </a:lnTo>
                  <a:lnTo>
                    <a:pt x="1354911" y="41113"/>
                  </a:lnTo>
                  <a:lnTo>
                    <a:pt x="1377340"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2" name="Google Shape;1082;p121"/>
            <p:cNvSpPr/>
            <p:nvPr/>
          </p:nvSpPr>
          <p:spPr>
            <a:xfrm>
              <a:off x="9377833" y="2786017"/>
              <a:ext cx="1348740" cy="887729"/>
            </a:xfrm>
            <a:custGeom>
              <a:rect b="b" l="l" r="r" t="t"/>
              <a:pathLst>
                <a:path extrusionOk="0" h="887729" w="1348740">
                  <a:moveTo>
                    <a:pt x="545007" y="887463"/>
                  </a:moveTo>
                  <a:lnTo>
                    <a:pt x="244106" y="586549"/>
                  </a:lnTo>
                  <a:lnTo>
                    <a:pt x="41719" y="827087"/>
                  </a:lnTo>
                  <a:lnTo>
                    <a:pt x="30632" y="841781"/>
                  </a:lnTo>
                  <a:lnTo>
                    <a:pt x="19989" y="856742"/>
                  </a:lnTo>
                  <a:lnTo>
                    <a:pt x="9779" y="871982"/>
                  </a:lnTo>
                  <a:lnTo>
                    <a:pt x="0" y="887463"/>
                  </a:lnTo>
                  <a:lnTo>
                    <a:pt x="545007" y="887463"/>
                  </a:lnTo>
                  <a:close/>
                </a:path>
                <a:path extrusionOk="0" h="887729" w="1348740">
                  <a:moveTo>
                    <a:pt x="999197" y="461606"/>
                  </a:moveTo>
                  <a:lnTo>
                    <a:pt x="715187" y="124066"/>
                  </a:lnTo>
                  <a:lnTo>
                    <a:pt x="692696" y="107467"/>
                  </a:lnTo>
                  <a:lnTo>
                    <a:pt x="776478" y="8102"/>
                  </a:lnTo>
                  <a:lnTo>
                    <a:pt x="772693" y="0"/>
                  </a:lnTo>
                  <a:lnTo>
                    <a:pt x="575716" y="0"/>
                  </a:lnTo>
                  <a:lnTo>
                    <a:pt x="571944" y="8102"/>
                  </a:lnTo>
                  <a:lnTo>
                    <a:pt x="655713" y="107467"/>
                  </a:lnTo>
                  <a:lnTo>
                    <a:pt x="649465" y="110312"/>
                  </a:lnTo>
                  <a:lnTo>
                    <a:pt x="643572" y="114033"/>
                  </a:lnTo>
                  <a:lnTo>
                    <a:pt x="638136" y="118605"/>
                  </a:lnTo>
                  <a:lnTo>
                    <a:pt x="633234" y="124066"/>
                  </a:lnTo>
                  <a:lnTo>
                    <a:pt x="349224" y="461606"/>
                  </a:lnTo>
                  <a:lnTo>
                    <a:pt x="674204" y="786599"/>
                  </a:lnTo>
                  <a:lnTo>
                    <a:pt x="999197" y="461606"/>
                  </a:lnTo>
                  <a:close/>
                </a:path>
                <a:path extrusionOk="0" h="887729" w="1348740">
                  <a:moveTo>
                    <a:pt x="1348422" y="887463"/>
                  </a:moveTo>
                  <a:lnTo>
                    <a:pt x="1317790" y="841781"/>
                  </a:lnTo>
                  <a:lnTo>
                    <a:pt x="1104315" y="586549"/>
                  </a:lnTo>
                  <a:lnTo>
                    <a:pt x="803414" y="887463"/>
                  </a:lnTo>
                  <a:lnTo>
                    <a:pt x="1348422" y="887463"/>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3" name="Google Shape;1083;p121"/>
            <p:cNvSpPr/>
            <p:nvPr/>
          </p:nvSpPr>
          <p:spPr>
            <a:xfrm>
              <a:off x="6994779" y="5299855"/>
              <a:ext cx="6115050" cy="781050"/>
            </a:xfrm>
            <a:custGeom>
              <a:rect b="b" l="l" r="r" t="t"/>
              <a:pathLst>
                <a:path extrusionOk="0" h="781050" w="6115050">
                  <a:moveTo>
                    <a:pt x="568337" y="17081"/>
                  </a:moveTo>
                  <a:lnTo>
                    <a:pt x="485673" y="17081"/>
                  </a:lnTo>
                  <a:lnTo>
                    <a:pt x="433044" y="19723"/>
                  </a:lnTo>
                  <a:lnTo>
                    <a:pt x="384365" y="27597"/>
                  </a:lnTo>
                  <a:lnTo>
                    <a:pt x="339750" y="40652"/>
                  </a:lnTo>
                  <a:lnTo>
                    <a:pt x="299262" y="58813"/>
                  </a:lnTo>
                  <a:lnTo>
                    <a:pt x="263004" y="82042"/>
                  </a:lnTo>
                  <a:lnTo>
                    <a:pt x="231063" y="110261"/>
                  </a:lnTo>
                  <a:lnTo>
                    <a:pt x="203504" y="143421"/>
                  </a:lnTo>
                  <a:lnTo>
                    <a:pt x="180441" y="181457"/>
                  </a:lnTo>
                  <a:lnTo>
                    <a:pt x="161937" y="224320"/>
                  </a:lnTo>
                  <a:lnTo>
                    <a:pt x="144907" y="22085"/>
                  </a:lnTo>
                  <a:lnTo>
                    <a:pt x="0" y="22085"/>
                  </a:lnTo>
                  <a:lnTo>
                    <a:pt x="0" y="746899"/>
                  </a:lnTo>
                  <a:lnTo>
                    <a:pt x="167843" y="746899"/>
                  </a:lnTo>
                  <a:lnTo>
                    <a:pt x="167843" y="501523"/>
                  </a:lnTo>
                  <a:lnTo>
                    <a:pt x="170167" y="437896"/>
                  </a:lnTo>
                  <a:lnTo>
                    <a:pt x="177279" y="382663"/>
                  </a:lnTo>
                  <a:lnTo>
                    <a:pt x="189420" y="335318"/>
                  </a:lnTo>
                  <a:lnTo>
                    <a:pt x="206806" y="295351"/>
                  </a:lnTo>
                  <a:lnTo>
                    <a:pt x="229666" y="262216"/>
                  </a:lnTo>
                  <a:lnTo>
                    <a:pt x="258216" y="235432"/>
                  </a:lnTo>
                  <a:lnTo>
                    <a:pt x="292684" y="214452"/>
                  </a:lnTo>
                  <a:lnTo>
                    <a:pt x="330403" y="199250"/>
                  </a:lnTo>
                  <a:lnTo>
                    <a:pt x="374078" y="188468"/>
                  </a:lnTo>
                  <a:lnTo>
                    <a:pt x="424065" y="182041"/>
                  </a:lnTo>
                  <a:lnTo>
                    <a:pt x="480669" y="179920"/>
                  </a:lnTo>
                  <a:lnTo>
                    <a:pt x="568337" y="179920"/>
                  </a:lnTo>
                  <a:lnTo>
                    <a:pt x="568337" y="17081"/>
                  </a:lnTo>
                  <a:close/>
                </a:path>
                <a:path extrusionOk="0" h="781050" w="6115050">
                  <a:moveTo>
                    <a:pt x="1668056" y="386537"/>
                  </a:moveTo>
                  <a:lnTo>
                    <a:pt x="1665274" y="335457"/>
                  </a:lnTo>
                  <a:lnTo>
                    <a:pt x="1656969" y="287477"/>
                  </a:lnTo>
                  <a:lnTo>
                    <a:pt x="1643202" y="242684"/>
                  </a:lnTo>
                  <a:lnTo>
                    <a:pt x="1624050" y="201206"/>
                  </a:lnTo>
                  <a:lnTo>
                    <a:pt x="1599577" y="163144"/>
                  </a:lnTo>
                  <a:lnTo>
                    <a:pt x="1572133" y="131254"/>
                  </a:lnTo>
                  <a:lnTo>
                    <a:pt x="1569847" y="128587"/>
                  </a:lnTo>
                  <a:lnTo>
                    <a:pt x="1534922" y="97650"/>
                  </a:lnTo>
                  <a:lnTo>
                    <a:pt x="1504543" y="77012"/>
                  </a:lnTo>
                  <a:lnTo>
                    <a:pt x="1504543" y="330365"/>
                  </a:lnTo>
                  <a:lnTo>
                    <a:pt x="873391" y="330365"/>
                  </a:lnTo>
                  <a:lnTo>
                    <a:pt x="885761" y="289217"/>
                  </a:lnTo>
                  <a:lnTo>
                    <a:pt x="904328" y="252691"/>
                  </a:lnTo>
                  <a:lnTo>
                    <a:pt x="928992" y="220840"/>
                  </a:lnTo>
                  <a:lnTo>
                    <a:pt x="959650" y="193713"/>
                  </a:lnTo>
                  <a:lnTo>
                    <a:pt x="996213" y="171386"/>
                  </a:lnTo>
                  <a:lnTo>
                    <a:pt x="1038580" y="153924"/>
                  </a:lnTo>
                  <a:lnTo>
                    <a:pt x="1086662" y="141363"/>
                  </a:lnTo>
                  <a:lnTo>
                    <a:pt x="1140345" y="133781"/>
                  </a:lnTo>
                  <a:lnTo>
                    <a:pt x="1199553" y="131254"/>
                  </a:lnTo>
                  <a:lnTo>
                    <a:pt x="1257668" y="133667"/>
                  </a:lnTo>
                  <a:lnTo>
                    <a:pt x="1309624" y="140944"/>
                  </a:lnTo>
                  <a:lnTo>
                    <a:pt x="1355458" y="153098"/>
                  </a:lnTo>
                  <a:lnTo>
                    <a:pt x="1395222" y="170180"/>
                  </a:lnTo>
                  <a:lnTo>
                    <a:pt x="1428965" y="192201"/>
                  </a:lnTo>
                  <a:lnTo>
                    <a:pt x="1456715" y="219202"/>
                  </a:lnTo>
                  <a:lnTo>
                    <a:pt x="1478534" y="251206"/>
                  </a:lnTo>
                  <a:lnTo>
                    <a:pt x="1494459" y="288251"/>
                  </a:lnTo>
                  <a:lnTo>
                    <a:pt x="1504543" y="330365"/>
                  </a:lnTo>
                  <a:lnTo>
                    <a:pt x="1504543" y="77012"/>
                  </a:lnTo>
                  <a:lnTo>
                    <a:pt x="1449781" y="47053"/>
                  </a:lnTo>
                  <a:lnTo>
                    <a:pt x="1405750" y="29997"/>
                  </a:lnTo>
                  <a:lnTo>
                    <a:pt x="1358557" y="16814"/>
                  </a:lnTo>
                  <a:lnTo>
                    <a:pt x="1307985" y="7442"/>
                  </a:lnTo>
                  <a:lnTo>
                    <a:pt x="1253794" y="1854"/>
                  </a:lnTo>
                  <a:lnTo>
                    <a:pt x="1195768" y="0"/>
                  </a:lnTo>
                  <a:lnTo>
                    <a:pt x="1138364" y="2044"/>
                  </a:lnTo>
                  <a:lnTo>
                    <a:pt x="1083792" y="8153"/>
                  </a:lnTo>
                  <a:lnTo>
                    <a:pt x="1032230" y="18237"/>
                  </a:lnTo>
                  <a:lnTo>
                    <a:pt x="983843" y="32219"/>
                  </a:lnTo>
                  <a:lnTo>
                    <a:pt x="938796" y="50025"/>
                  </a:lnTo>
                  <a:lnTo>
                    <a:pt x="897267" y="71589"/>
                  </a:lnTo>
                  <a:lnTo>
                    <a:pt x="859396" y="96812"/>
                  </a:lnTo>
                  <a:lnTo>
                    <a:pt x="825385" y="125653"/>
                  </a:lnTo>
                  <a:lnTo>
                    <a:pt x="795375" y="158013"/>
                  </a:lnTo>
                  <a:lnTo>
                    <a:pt x="769531" y="193814"/>
                  </a:lnTo>
                  <a:lnTo>
                    <a:pt x="744283" y="242582"/>
                  </a:lnTo>
                  <a:lnTo>
                    <a:pt x="726363" y="293243"/>
                  </a:lnTo>
                  <a:lnTo>
                    <a:pt x="715683" y="346151"/>
                  </a:lnTo>
                  <a:lnTo>
                    <a:pt x="712152" y="401662"/>
                  </a:lnTo>
                  <a:lnTo>
                    <a:pt x="714616" y="453720"/>
                  </a:lnTo>
                  <a:lnTo>
                    <a:pt x="722033" y="501904"/>
                  </a:lnTo>
                  <a:lnTo>
                    <a:pt x="734441" y="546265"/>
                  </a:lnTo>
                  <a:lnTo>
                    <a:pt x="751865" y="586841"/>
                  </a:lnTo>
                  <a:lnTo>
                    <a:pt x="774331" y="623697"/>
                  </a:lnTo>
                  <a:lnTo>
                    <a:pt x="801878" y="656869"/>
                  </a:lnTo>
                  <a:lnTo>
                    <a:pt x="834542" y="686422"/>
                  </a:lnTo>
                  <a:lnTo>
                    <a:pt x="872350" y="712406"/>
                  </a:lnTo>
                  <a:lnTo>
                    <a:pt x="915327" y="734872"/>
                  </a:lnTo>
                  <a:lnTo>
                    <a:pt x="959751" y="751459"/>
                  </a:lnTo>
                  <a:lnTo>
                    <a:pt x="1008507" y="764286"/>
                  </a:lnTo>
                  <a:lnTo>
                    <a:pt x="1061821" y="773391"/>
                  </a:lnTo>
                  <a:lnTo>
                    <a:pt x="1119962" y="778827"/>
                  </a:lnTo>
                  <a:lnTo>
                    <a:pt x="1183157" y="780630"/>
                  </a:lnTo>
                  <a:lnTo>
                    <a:pt x="1244066" y="779145"/>
                  </a:lnTo>
                  <a:lnTo>
                    <a:pt x="1300657" y="774623"/>
                  </a:lnTo>
                  <a:lnTo>
                    <a:pt x="1353019" y="767016"/>
                  </a:lnTo>
                  <a:lnTo>
                    <a:pt x="1401305" y="756259"/>
                  </a:lnTo>
                  <a:lnTo>
                    <a:pt x="1445615" y="742302"/>
                  </a:lnTo>
                  <a:lnTo>
                    <a:pt x="1486090" y="725081"/>
                  </a:lnTo>
                  <a:lnTo>
                    <a:pt x="1522831" y="704532"/>
                  </a:lnTo>
                  <a:lnTo>
                    <a:pt x="1555991" y="680605"/>
                  </a:lnTo>
                  <a:lnTo>
                    <a:pt x="1585658" y="653224"/>
                  </a:lnTo>
                  <a:lnTo>
                    <a:pt x="1590014" y="648106"/>
                  </a:lnTo>
                  <a:lnTo>
                    <a:pt x="1611985" y="622338"/>
                  </a:lnTo>
                  <a:lnTo>
                    <a:pt x="1635061" y="587883"/>
                  </a:lnTo>
                  <a:lnTo>
                    <a:pt x="1655051" y="549808"/>
                  </a:lnTo>
                  <a:lnTo>
                    <a:pt x="1657985" y="543471"/>
                  </a:lnTo>
                  <a:lnTo>
                    <a:pt x="1474495" y="543471"/>
                  </a:lnTo>
                  <a:lnTo>
                    <a:pt x="1473187" y="545566"/>
                  </a:lnTo>
                  <a:lnTo>
                    <a:pt x="1447495" y="577786"/>
                  </a:lnTo>
                  <a:lnTo>
                    <a:pt x="1414348" y="603669"/>
                  </a:lnTo>
                  <a:lnTo>
                    <a:pt x="1373174" y="623430"/>
                  </a:lnTo>
                  <a:lnTo>
                    <a:pt x="1323416" y="637286"/>
                  </a:lnTo>
                  <a:lnTo>
                    <a:pt x="1264475" y="645439"/>
                  </a:lnTo>
                  <a:lnTo>
                    <a:pt x="1195768" y="648106"/>
                  </a:lnTo>
                  <a:lnTo>
                    <a:pt x="1133538" y="645756"/>
                  </a:lnTo>
                  <a:lnTo>
                    <a:pt x="1077937" y="638670"/>
                  </a:lnTo>
                  <a:lnTo>
                    <a:pt x="1028928" y="626821"/>
                  </a:lnTo>
                  <a:lnTo>
                    <a:pt x="986472" y="610171"/>
                  </a:lnTo>
                  <a:lnTo>
                    <a:pt x="950506" y="588708"/>
                  </a:lnTo>
                  <a:lnTo>
                    <a:pt x="920991" y="562394"/>
                  </a:lnTo>
                  <a:lnTo>
                    <a:pt x="897864" y="531202"/>
                  </a:lnTo>
                  <a:lnTo>
                    <a:pt x="881100" y="495096"/>
                  </a:lnTo>
                  <a:lnTo>
                    <a:pt x="870635" y="454050"/>
                  </a:lnTo>
                  <a:lnTo>
                    <a:pt x="1668056" y="454050"/>
                  </a:lnTo>
                  <a:lnTo>
                    <a:pt x="1668056" y="386537"/>
                  </a:lnTo>
                  <a:close/>
                </a:path>
                <a:path extrusionOk="0" h="781050" w="6115050">
                  <a:moveTo>
                    <a:pt x="2798711" y="23393"/>
                  </a:moveTo>
                  <a:lnTo>
                    <a:pt x="2635326" y="23393"/>
                  </a:lnTo>
                  <a:lnTo>
                    <a:pt x="2635326" y="552653"/>
                  </a:lnTo>
                  <a:lnTo>
                    <a:pt x="2044877" y="23393"/>
                  </a:lnTo>
                  <a:lnTo>
                    <a:pt x="1874405" y="23393"/>
                  </a:lnTo>
                  <a:lnTo>
                    <a:pt x="1874405" y="746912"/>
                  </a:lnTo>
                  <a:lnTo>
                    <a:pt x="2038794" y="746912"/>
                  </a:lnTo>
                  <a:lnTo>
                    <a:pt x="2038794" y="211556"/>
                  </a:lnTo>
                  <a:lnTo>
                    <a:pt x="2635326" y="746912"/>
                  </a:lnTo>
                  <a:lnTo>
                    <a:pt x="2798711" y="746912"/>
                  </a:lnTo>
                  <a:lnTo>
                    <a:pt x="2798711" y="23393"/>
                  </a:lnTo>
                  <a:close/>
                </a:path>
                <a:path extrusionOk="0" h="781050" w="6115050">
                  <a:moveTo>
                    <a:pt x="3971721" y="396709"/>
                  </a:moveTo>
                  <a:lnTo>
                    <a:pt x="3968762" y="343471"/>
                  </a:lnTo>
                  <a:lnTo>
                    <a:pt x="3959961" y="293598"/>
                  </a:lnTo>
                  <a:lnTo>
                    <a:pt x="3945369" y="247230"/>
                  </a:lnTo>
                  <a:lnTo>
                    <a:pt x="3925062" y="204457"/>
                  </a:lnTo>
                  <a:lnTo>
                    <a:pt x="3899103" y="165392"/>
                  </a:lnTo>
                  <a:lnTo>
                    <a:pt x="3874960" y="138391"/>
                  </a:lnTo>
                  <a:lnTo>
                    <a:pt x="3867581" y="130136"/>
                  </a:lnTo>
                  <a:lnTo>
                    <a:pt x="3830561" y="98806"/>
                  </a:lnTo>
                  <a:lnTo>
                    <a:pt x="3803408" y="81343"/>
                  </a:lnTo>
                  <a:lnTo>
                    <a:pt x="3803408" y="396709"/>
                  </a:lnTo>
                  <a:lnTo>
                    <a:pt x="3800297" y="443547"/>
                  </a:lnTo>
                  <a:lnTo>
                    <a:pt x="3790950" y="485330"/>
                  </a:lnTo>
                  <a:lnTo>
                    <a:pt x="3775329" y="522097"/>
                  </a:lnTo>
                  <a:lnTo>
                    <a:pt x="3753396" y="553872"/>
                  </a:lnTo>
                  <a:lnTo>
                    <a:pt x="3725113" y="580682"/>
                  </a:lnTo>
                  <a:lnTo>
                    <a:pt x="3690442" y="602551"/>
                  </a:lnTo>
                  <a:lnTo>
                    <a:pt x="3649357" y="619518"/>
                  </a:lnTo>
                  <a:lnTo>
                    <a:pt x="3601821" y="631596"/>
                  </a:lnTo>
                  <a:lnTo>
                    <a:pt x="3547808" y="638822"/>
                  </a:lnTo>
                  <a:lnTo>
                    <a:pt x="3487255" y="641235"/>
                  </a:lnTo>
                  <a:lnTo>
                    <a:pt x="3427679" y="638822"/>
                  </a:lnTo>
                  <a:lnTo>
                    <a:pt x="3374517" y="631596"/>
                  </a:lnTo>
                  <a:lnTo>
                    <a:pt x="3327743" y="619518"/>
                  </a:lnTo>
                  <a:lnTo>
                    <a:pt x="3287306" y="602551"/>
                  </a:lnTo>
                  <a:lnTo>
                    <a:pt x="3253194" y="580682"/>
                  </a:lnTo>
                  <a:lnTo>
                    <a:pt x="3225368" y="553872"/>
                  </a:lnTo>
                  <a:lnTo>
                    <a:pt x="3203778" y="522097"/>
                  </a:lnTo>
                  <a:lnTo>
                    <a:pt x="3188398" y="485330"/>
                  </a:lnTo>
                  <a:lnTo>
                    <a:pt x="3179203" y="443547"/>
                  </a:lnTo>
                  <a:lnTo>
                    <a:pt x="3176143" y="396709"/>
                  </a:lnTo>
                  <a:lnTo>
                    <a:pt x="3179470" y="348996"/>
                  </a:lnTo>
                  <a:lnTo>
                    <a:pt x="3189389" y="305879"/>
                  </a:lnTo>
                  <a:lnTo>
                    <a:pt x="3205772" y="267449"/>
                  </a:lnTo>
                  <a:lnTo>
                    <a:pt x="3228492" y="233819"/>
                  </a:lnTo>
                  <a:lnTo>
                    <a:pt x="3257435" y="205079"/>
                  </a:lnTo>
                  <a:lnTo>
                    <a:pt x="3292462" y="181343"/>
                  </a:lnTo>
                  <a:lnTo>
                    <a:pt x="3333458" y="162699"/>
                  </a:lnTo>
                  <a:lnTo>
                    <a:pt x="3380295" y="149263"/>
                  </a:lnTo>
                  <a:lnTo>
                    <a:pt x="3432860" y="141122"/>
                  </a:lnTo>
                  <a:lnTo>
                    <a:pt x="3491014" y="138391"/>
                  </a:lnTo>
                  <a:lnTo>
                    <a:pt x="3548723" y="141122"/>
                  </a:lnTo>
                  <a:lnTo>
                    <a:pt x="3600869" y="149263"/>
                  </a:lnTo>
                  <a:lnTo>
                    <a:pt x="3647338" y="162699"/>
                  </a:lnTo>
                  <a:lnTo>
                    <a:pt x="3688003" y="181343"/>
                  </a:lnTo>
                  <a:lnTo>
                    <a:pt x="3722763" y="205079"/>
                  </a:lnTo>
                  <a:lnTo>
                    <a:pt x="3751465" y="233819"/>
                  </a:lnTo>
                  <a:lnTo>
                    <a:pt x="3774008" y="267449"/>
                  </a:lnTo>
                  <a:lnTo>
                    <a:pt x="3790264" y="305879"/>
                  </a:lnTo>
                  <a:lnTo>
                    <a:pt x="3800106" y="348996"/>
                  </a:lnTo>
                  <a:lnTo>
                    <a:pt x="3803408" y="396709"/>
                  </a:lnTo>
                  <a:lnTo>
                    <a:pt x="3803408" y="81343"/>
                  </a:lnTo>
                  <a:lnTo>
                    <a:pt x="3740289" y="48323"/>
                  </a:lnTo>
                  <a:lnTo>
                    <a:pt x="3694785" y="31813"/>
                  </a:lnTo>
                  <a:lnTo>
                    <a:pt x="3647084" y="19037"/>
                  </a:lnTo>
                  <a:lnTo>
                    <a:pt x="3596957" y="9956"/>
                  </a:lnTo>
                  <a:lnTo>
                    <a:pt x="3544176" y="4546"/>
                  </a:lnTo>
                  <a:lnTo>
                    <a:pt x="3488512" y="2743"/>
                  </a:lnTo>
                  <a:lnTo>
                    <a:pt x="3432594" y="4622"/>
                  </a:lnTo>
                  <a:lnTo>
                    <a:pt x="3379520" y="10236"/>
                  </a:lnTo>
                  <a:lnTo>
                    <a:pt x="3329394" y="19519"/>
                  </a:lnTo>
                  <a:lnTo>
                    <a:pt x="3282315" y="32461"/>
                  </a:lnTo>
                  <a:lnTo>
                    <a:pt x="3238360" y="48996"/>
                  </a:lnTo>
                  <a:lnTo>
                    <a:pt x="3197644" y="69100"/>
                  </a:lnTo>
                  <a:lnTo>
                    <a:pt x="3160255" y="92722"/>
                  </a:lnTo>
                  <a:lnTo>
                    <a:pt x="3126270" y="119837"/>
                  </a:lnTo>
                  <a:lnTo>
                    <a:pt x="3095815" y="150393"/>
                  </a:lnTo>
                  <a:lnTo>
                    <a:pt x="3068955" y="184340"/>
                  </a:lnTo>
                  <a:lnTo>
                    <a:pt x="3042043" y="230682"/>
                  </a:lnTo>
                  <a:lnTo>
                    <a:pt x="3022955" y="281279"/>
                  </a:lnTo>
                  <a:lnTo>
                    <a:pt x="3011589" y="336499"/>
                  </a:lnTo>
                  <a:lnTo>
                    <a:pt x="3007817" y="396709"/>
                  </a:lnTo>
                  <a:lnTo>
                    <a:pt x="3009950" y="445985"/>
                  </a:lnTo>
                  <a:lnTo>
                    <a:pt x="3016351" y="491909"/>
                  </a:lnTo>
                  <a:lnTo>
                    <a:pt x="3026994" y="534466"/>
                  </a:lnTo>
                  <a:lnTo>
                    <a:pt x="3041878" y="573659"/>
                  </a:lnTo>
                  <a:lnTo>
                    <a:pt x="3061004" y="609473"/>
                  </a:lnTo>
                  <a:lnTo>
                    <a:pt x="3084360" y="641908"/>
                  </a:lnTo>
                  <a:lnTo>
                    <a:pt x="3111931" y="670953"/>
                  </a:lnTo>
                  <a:lnTo>
                    <a:pt x="3143720" y="696607"/>
                  </a:lnTo>
                  <a:lnTo>
                    <a:pt x="3179711" y="718858"/>
                  </a:lnTo>
                  <a:lnTo>
                    <a:pt x="3219894" y="737704"/>
                  </a:lnTo>
                  <a:lnTo>
                    <a:pt x="3264268" y="753148"/>
                  </a:lnTo>
                  <a:lnTo>
                    <a:pt x="3312820" y="765162"/>
                  </a:lnTo>
                  <a:lnTo>
                    <a:pt x="3365550" y="773747"/>
                  </a:lnTo>
                  <a:lnTo>
                    <a:pt x="3422446" y="778903"/>
                  </a:lnTo>
                  <a:lnTo>
                    <a:pt x="3483495" y="780630"/>
                  </a:lnTo>
                  <a:lnTo>
                    <a:pt x="3544570" y="778814"/>
                  </a:lnTo>
                  <a:lnTo>
                    <a:pt x="3601809" y="773417"/>
                  </a:lnTo>
                  <a:lnTo>
                    <a:pt x="3655161" y="764476"/>
                  </a:lnTo>
                  <a:lnTo>
                    <a:pt x="3704577" y="752017"/>
                  </a:lnTo>
                  <a:lnTo>
                    <a:pt x="3749992" y="736117"/>
                  </a:lnTo>
                  <a:lnTo>
                    <a:pt x="3791356" y="716788"/>
                  </a:lnTo>
                  <a:lnTo>
                    <a:pt x="3828605" y="694105"/>
                  </a:lnTo>
                  <a:lnTo>
                    <a:pt x="3861689" y="668096"/>
                  </a:lnTo>
                  <a:lnTo>
                    <a:pt x="3890530" y="638810"/>
                  </a:lnTo>
                  <a:lnTo>
                    <a:pt x="3915105" y="606285"/>
                  </a:lnTo>
                  <a:lnTo>
                    <a:pt x="3935336" y="570572"/>
                  </a:lnTo>
                  <a:lnTo>
                    <a:pt x="3951160" y="531710"/>
                  </a:lnTo>
                  <a:lnTo>
                    <a:pt x="3962539" y="489750"/>
                  </a:lnTo>
                  <a:lnTo>
                    <a:pt x="3969410" y="444741"/>
                  </a:lnTo>
                  <a:lnTo>
                    <a:pt x="3971721" y="396709"/>
                  </a:lnTo>
                  <a:close/>
                </a:path>
                <a:path extrusionOk="0" h="781050" w="6115050">
                  <a:moveTo>
                    <a:pt x="5094998" y="746175"/>
                  </a:moveTo>
                  <a:lnTo>
                    <a:pt x="4722266" y="308775"/>
                  </a:lnTo>
                  <a:lnTo>
                    <a:pt x="5076418" y="20878"/>
                  </a:lnTo>
                  <a:lnTo>
                    <a:pt x="4848974" y="20878"/>
                  </a:lnTo>
                  <a:lnTo>
                    <a:pt x="4343362" y="436003"/>
                  </a:lnTo>
                  <a:lnTo>
                    <a:pt x="4343362" y="20878"/>
                  </a:lnTo>
                  <a:lnTo>
                    <a:pt x="4182580" y="20878"/>
                  </a:lnTo>
                  <a:lnTo>
                    <a:pt x="4182580" y="746175"/>
                  </a:lnTo>
                  <a:lnTo>
                    <a:pt x="4343362" y="746175"/>
                  </a:lnTo>
                  <a:lnTo>
                    <a:pt x="4343362" y="594372"/>
                  </a:lnTo>
                  <a:lnTo>
                    <a:pt x="4596066" y="394665"/>
                  </a:lnTo>
                  <a:lnTo>
                    <a:pt x="4893780" y="746175"/>
                  </a:lnTo>
                  <a:lnTo>
                    <a:pt x="5094998" y="746175"/>
                  </a:lnTo>
                  <a:close/>
                </a:path>
                <a:path extrusionOk="0" h="781050" w="6115050">
                  <a:moveTo>
                    <a:pt x="6114529" y="279831"/>
                  </a:moveTo>
                  <a:lnTo>
                    <a:pt x="6111862" y="234124"/>
                  </a:lnTo>
                  <a:lnTo>
                    <a:pt x="6103772" y="192773"/>
                  </a:lnTo>
                  <a:lnTo>
                    <a:pt x="6090170" y="155702"/>
                  </a:lnTo>
                  <a:lnTo>
                    <a:pt x="6045987" y="94094"/>
                  </a:lnTo>
                  <a:lnTo>
                    <a:pt x="6015177" y="69430"/>
                  </a:lnTo>
                  <a:lnTo>
                    <a:pt x="5978436" y="48755"/>
                  </a:lnTo>
                  <a:lnTo>
                    <a:pt x="5958789" y="41071"/>
                  </a:lnTo>
                  <a:lnTo>
                    <a:pt x="5958789" y="379095"/>
                  </a:lnTo>
                  <a:lnTo>
                    <a:pt x="5958789" y="397992"/>
                  </a:lnTo>
                  <a:lnTo>
                    <a:pt x="5951906" y="444373"/>
                  </a:lnTo>
                  <a:lnTo>
                    <a:pt x="5931649" y="489927"/>
                  </a:lnTo>
                  <a:lnTo>
                    <a:pt x="5898693" y="533577"/>
                  </a:lnTo>
                  <a:lnTo>
                    <a:pt x="5853671" y="574243"/>
                  </a:lnTo>
                  <a:lnTo>
                    <a:pt x="5815381" y="599719"/>
                  </a:lnTo>
                  <a:lnTo>
                    <a:pt x="5773178" y="620763"/>
                  </a:lnTo>
                  <a:lnTo>
                    <a:pt x="5727344" y="637286"/>
                  </a:lnTo>
                  <a:lnTo>
                    <a:pt x="5678170" y="649198"/>
                  </a:lnTo>
                  <a:lnTo>
                    <a:pt x="5625960" y="656399"/>
                  </a:lnTo>
                  <a:lnTo>
                    <a:pt x="5571007" y="658825"/>
                  </a:lnTo>
                  <a:lnTo>
                    <a:pt x="5509272" y="655091"/>
                  </a:lnTo>
                  <a:lnTo>
                    <a:pt x="5461520" y="643801"/>
                  </a:lnTo>
                  <a:lnTo>
                    <a:pt x="5427599" y="624903"/>
                  </a:lnTo>
                  <a:lnTo>
                    <a:pt x="5407368" y="598297"/>
                  </a:lnTo>
                  <a:lnTo>
                    <a:pt x="5400649" y="563892"/>
                  </a:lnTo>
                  <a:lnTo>
                    <a:pt x="5400649" y="562622"/>
                  </a:lnTo>
                  <a:lnTo>
                    <a:pt x="5412765" y="516559"/>
                  </a:lnTo>
                  <a:lnTo>
                    <a:pt x="5448960" y="482053"/>
                  </a:lnTo>
                  <a:lnTo>
                    <a:pt x="5505247" y="458228"/>
                  </a:lnTo>
                  <a:lnTo>
                    <a:pt x="5545467" y="449287"/>
                  </a:lnTo>
                  <a:lnTo>
                    <a:pt x="5595721" y="441985"/>
                  </a:lnTo>
                  <a:lnTo>
                    <a:pt x="5657443" y="436054"/>
                  </a:lnTo>
                  <a:lnTo>
                    <a:pt x="5732145" y="431228"/>
                  </a:lnTo>
                  <a:lnTo>
                    <a:pt x="5801880" y="425665"/>
                  </a:lnTo>
                  <a:lnTo>
                    <a:pt x="5858294" y="417957"/>
                  </a:lnTo>
                  <a:lnTo>
                    <a:pt x="5902503" y="407822"/>
                  </a:lnTo>
                  <a:lnTo>
                    <a:pt x="5935624" y="394970"/>
                  </a:lnTo>
                  <a:lnTo>
                    <a:pt x="5958789" y="379095"/>
                  </a:lnTo>
                  <a:lnTo>
                    <a:pt x="5958789" y="41071"/>
                  </a:lnTo>
                  <a:lnTo>
                    <a:pt x="5886666" y="19100"/>
                  </a:lnTo>
                  <a:lnTo>
                    <a:pt x="5831421" y="9969"/>
                  </a:lnTo>
                  <a:lnTo>
                    <a:pt x="5769813" y="4546"/>
                  </a:lnTo>
                  <a:lnTo>
                    <a:pt x="5701716" y="2755"/>
                  </a:lnTo>
                  <a:lnTo>
                    <a:pt x="5638241" y="4419"/>
                  </a:lnTo>
                  <a:lnTo>
                    <a:pt x="5579554" y="9423"/>
                  </a:lnTo>
                  <a:lnTo>
                    <a:pt x="5525605" y="17792"/>
                  </a:lnTo>
                  <a:lnTo>
                    <a:pt x="5476392" y="29540"/>
                  </a:lnTo>
                  <a:lnTo>
                    <a:pt x="5431891" y="44665"/>
                  </a:lnTo>
                  <a:lnTo>
                    <a:pt x="5392064" y="63195"/>
                  </a:lnTo>
                  <a:lnTo>
                    <a:pt x="5356898" y="85140"/>
                  </a:lnTo>
                  <a:lnTo>
                    <a:pt x="5326367" y="110515"/>
                  </a:lnTo>
                  <a:lnTo>
                    <a:pt x="5300446" y="139331"/>
                  </a:lnTo>
                  <a:lnTo>
                    <a:pt x="5279110" y="171615"/>
                  </a:lnTo>
                  <a:lnTo>
                    <a:pt x="5262346" y="207378"/>
                  </a:lnTo>
                  <a:lnTo>
                    <a:pt x="5250129" y="246621"/>
                  </a:lnTo>
                  <a:lnTo>
                    <a:pt x="5242420" y="289369"/>
                  </a:lnTo>
                  <a:lnTo>
                    <a:pt x="5241836" y="294246"/>
                  </a:lnTo>
                  <a:lnTo>
                    <a:pt x="5411432" y="294246"/>
                  </a:lnTo>
                  <a:lnTo>
                    <a:pt x="5411927" y="290461"/>
                  </a:lnTo>
                  <a:lnTo>
                    <a:pt x="5421084" y="249682"/>
                  </a:lnTo>
                  <a:lnTo>
                    <a:pt x="5461139" y="187109"/>
                  </a:lnTo>
                  <a:lnTo>
                    <a:pt x="5493143" y="164693"/>
                  </a:lnTo>
                  <a:lnTo>
                    <a:pt x="5533910" y="147789"/>
                  </a:lnTo>
                  <a:lnTo>
                    <a:pt x="5583974" y="136093"/>
                  </a:lnTo>
                  <a:lnTo>
                    <a:pt x="5643905" y="129298"/>
                  </a:lnTo>
                  <a:lnTo>
                    <a:pt x="5714276" y="127088"/>
                  </a:lnTo>
                  <a:lnTo>
                    <a:pt x="5789219" y="130860"/>
                  </a:lnTo>
                  <a:lnTo>
                    <a:pt x="5846292" y="140868"/>
                  </a:lnTo>
                  <a:lnTo>
                    <a:pt x="5887923" y="155257"/>
                  </a:lnTo>
                  <a:lnTo>
                    <a:pt x="5934595" y="189547"/>
                  </a:lnTo>
                  <a:lnTo>
                    <a:pt x="5954941" y="230670"/>
                  </a:lnTo>
                  <a:lnTo>
                    <a:pt x="5956287" y="244652"/>
                  </a:lnTo>
                  <a:lnTo>
                    <a:pt x="5956287" y="245897"/>
                  </a:lnTo>
                  <a:lnTo>
                    <a:pt x="5934875" y="289598"/>
                  </a:lnTo>
                  <a:lnTo>
                    <a:pt x="5863247" y="311988"/>
                  </a:lnTo>
                  <a:lnTo>
                    <a:pt x="5796292" y="319798"/>
                  </a:lnTo>
                  <a:lnTo>
                    <a:pt x="5647283" y="330403"/>
                  </a:lnTo>
                  <a:lnTo>
                    <a:pt x="5585396" y="335775"/>
                  </a:lnTo>
                  <a:lnTo>
                    <a:pt x="5531497" y="341947"/>
                  </a:lnTo>
                  <a:lnTo>
                    <a:pt x="5484965" y="349021"/>
                  </a:lnTo>
                  <a:lnTo>
                    <a:pt x="5445150" y="357060"/>
                  </a:lnTo>
                  <a:lnTo>
                    <a:pt x="5389537" y="373202"/>
                  </a:lnTo>
                  <a:lnTo>
                    <a:pt x="5349024" y="390283"/>
                  </a:lnTo>
                  <a:lnTo>
                    <a:pt x="5284736" y="432295"/>
                  </a:lnTo>
                  <a:lnTo>
                    <a:pt x="5252199" y="472147"/>
                  </a:lnTo>
                  <a:lnTo>
                    <a:pt x="5232603" y="519823"/>
                  </a:lnTo>
                  <a:lnTo>
                    <a:pt x="5226164" y="574243"/>
                  </a:lnTo>
                  <a:lnTo>
                    <a:pt x="5226050" y="576440"/>
                  </a:lnTo>
                  <a:lnTo>
                    <a:pt x="5229809" y="619125"/>
                  </a:lnTo>
                  <a:lnTo>
                    <a:pt x="5241087" y="656856"/>
                  </a:lnTo>
                  <a:lnTo>
                    <a:pt x="5286057" y="717346"/>
                  </a:lnTo>
                  <a:lnTo>
                    <a:pt x="5319712" y="740092"/>
                  </a:lnTo>
                  <a:lnTo>
                    <a:pt x="5360784" y="757809"/>
                  </a:lnTo>
                  <a:lnTo>
                    <a:pt x="5409247" y="770483"/>
                  </a:lnTo>
                  <a:lnTo>
                    <a:pt x="5465076" y="778090"/>
                  </a:lnTo>
                  <a:lnTo>
                    <a:pt x="5528259" y="780630"/>
                  </a:lnTo>
                  <a:lnTo>
                    <a:pt x="5582755" y="778891"/>
                  </a:lnTo>
                  <a:lnTo>
                    <a:pt x="5634380" y="773684"/>
                  </a:lnTo>
                  <a:lnTo>
                    <a:pt x="5683097" y="765022"/>
                  </a:lnTo>
                  <a:lnTo>
                    <a:pt x="5728868" y="752906"/>
                  </a:lnTo>
                  <a:lnTo>
                    <a:pt x="5771667" y="737362"/>
                  </a:lnTo>
                  <a:lnTo>
                    <a:pt x="5811444" y="718388"/>
                  </a:lnTo>
                  <a:lnTo>
                    <a:pt x="5848147" y="696010"/>
                  </a:lnTo>
                  <a:lnTo>
                    <a:pt x="5881802" y="670217"/>
                  </a:lnTo>
                  <a:lnTo>
                    <a:pt x="5928626" y="622465"/>
                  </a:lnTo>
                  <a:lnTo>
                    <a:pt x="5963742" y="570725"/>
                  </a:lnTo>
                  <a:lnTo>
                    <a:pt x="5977941" y="756754"/>
                  </a:lnTo>
                  <a:lnTo>
                    <a:pt x="6114529" y="756754"/>
                  </a:lnTo>
                  <a:lnTo>
                    <a:pt x="6114529" y="570725"/>
                  </a:lnTo>
                  <a:lnTo>
                    <a:pt x="6114529" y="379095"/>
                  </a:lnTo>
                  <a:lnTo>
                    <a:pt x="6114529" y="27983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4" name="Google Shape;1084;p121"/>
            <p:cNvSpPr/>
            <p:nvPr/>
          </p:nvSpPr>
          <p:spPr>
            <a:xfrm>
              <a:off x="7756385" y="6499777"/>
              <a:ext cx="4353559" cy="577850"/>
            </a:xfrm>
            <a:custGeom>
              <a:rect b="b" l="l" r="r" t="t"/>
              <a:pathLst>
                <a:path extrusionOk="0" h="577850" w="4353559">
                  <a:moveTo>
                    <a:pt x="619112" y="82664"/>
                  </a:moveTo>
                  <a:lnTo>
                    <a:pt x="616419" y="76377"/>
                  </a:lnTo>
                  <a:lnTo>
                    <a:pt x="609231" y="72783"/>
                  </a:lnTo>
                  <a:lnTo>
                    <a:pt x="604735" y="71894"/>
                  </a:lnTo>
                  <a:lnTo>
                    <a:pt x="603834" y="70993"/>
                  </a:lnTo>
                  <a:lnTo>
                    <a:pt x="601141" y="70993"/>
                  </a:lnTo>
                  <a:lnTo>
                    <a:pt x="584327" y="75882"/>
                  </a:lnTo>
                  <a:lnTo>
                    <a:pt x="566991" y="89865"/>
                  </a:lnTo>
                  <a:lnTo>
                    <a:pt x="550341" y="111925"/>
                  </a:lnTo>
                  <a:lnTo>
                    <a:pt x="534631" y="142836"/>
                  </a:lnTo>
                  <a:lnTo>
                    <a:pt x="515315" y="180479"/>
                  </a:lnTo>
                  <a:lnTo>
                    <a:pt x="493725" y="221170"/>
                  </a:lnTo>
                  <a:lnTo>
                    <a:pt x="470547" y="263563"/>
                  </a:lnTo>
                  <a:lnTo>
                    <a:pt x="445503" y="308051"/>
                  </a:lnTo>
                  <a:lnTo>
                    <a:pt x="418350" y="355066"/>
                  </a:lnTo>
                  <a:lnTo>
                    <a:pt x="388848" y="405003"/>
                  </a:lnTo>
                  <a:lnTo>
                    <a:pt x="356730" y="458266"/>
                  </a:lnTo>
                  <a:lnTo>
                    <a:pt x="350443" y="466356"/>
                  </a:lnTo>
                  <a:lnTo>
                    <a:pt x="346849" y="466356"/>
                  </a:lnTo>
                  <a:lnTo>
                    <a:pt x="341388" y="413639"/>
                  </a:lnTo>
                  <a:lnTo>
                    <a:pt x="340550" y="396278"/>
                  </a:lnTo>
                  <a:lnTo>
                    <a:pt x="339369" y="375526"/>
                  </a:lnTo>
                  <a:lnTo>
                    <a:pt x="338429" y="349542"/>
                  </a:lnTo>
                  <a:lnTo>
                    <a:pt x="337654" y="318173"/>
                  </a:lnTo>
                  <a:lnTo>
                    <a:pt x="336677" y="266877"/>
                  </a:lnTo>
                  <a:lnTo>
                    <a:pt x="336283" y="246989"/>
                  </a:lnTo>
                  <a:lnTo>
                    <a:pt x="335610" y="222846"/>
                  </a:lnTo>
                  <a:lnTo>
                    <a:pt x="334937" y="205435"/>
                  </a:lnTo>
                  <a:lnTo>
                    <a:pt x="334264" y="191389"/>
                  </a:lnTo>
                  <a:lnTo>
                    <a:pt x="337146" y="184010"/>
                  </a:lnTo>
                  <a:lnTo>
                    <a:pt x="339090" y="176796"/>
                  </a:lnTo>
                  <a:lnTo>
                    <a:pt x="340207" y="169913"/>
                  </a:lnTo>
                  <a:lnTo>
                    <a:pt x="340550" y="163537"/>
                  </a:lnTo>
                  <a:lnTo>
                    <a:pt x="336702" y="144068"/>
                  </a:lnTo>
                  <a:lnTo>
                    <a:pt x="326631" y="128384"/>
                  </a:lnTo>
                  <a:lnTo>
                    <a:pt x="312508" y="117932"/>
                  </a:lnTo>
                  <a:lnTo>
                    <a:pt x="296519" y="114122"/>
                  </a:lnTo>
                  <a:lnTo>
                    <a:pt x="295617" y="114122"/>
                  </a:lnTo>
                  <a:lnTo>
                    <a:pt x="283171" y="117576"/>
                  </a:lnTo>
                  <a:lnTo>
                    <a:pt x="274167" y="126936"/>
                  </a:lnTo>
                  <a:lnTo>
                    <a:pt x="268706" y="142684"/>
                  </a:lnTo>
                  <a:lnTo>
                    <a:pt x="266865" y="165341"/>
                  </a:lnTo>
                  <a:lnTo>
                    <a:pt x="266865" y="172529"/>
                  </a:lnTo>
                  <a:lnTo>
                    <a:pt x="243090" y="209092"/>
                  </a:lnTo>
                  <a:lnTo>
                    <a:pt x="216103" y="250024"/>
                  </a:lnTo>
                  <a:lnTo>
                    <a:pt x="185750" y="295351"/>
                  </a:lnTo>
                  <a:lnTo>
                    <a:pt x="151853" y="345046"/>
                  </a:lnTo>
                  <a:lnTo>
                    <a:pt x="75336" y="456476"/>
                  </a:lnTo>
                  <a:lnTo>
                    <a:pt x="63792" y="473544"/>
                  </a:lnTo>
                  <a:lnTo>
                    <a:pt x="70396" y="403948"/>
                  </a:lnTo>
                  <a:lnTo>
                    <a:pt x="75476" y="347408"/>
                  </a:lnTo>
                  <a:lnTo>
                    <a:pt x="79222" y="303847"/>
                  </a:lnTo>
                  <a:lnTo>
                    <a:pt x="82956" y="250253"/>
                  </a:lnTo>
                  <a:lnTo>
                    <a:pt x="84277" y="209092"/>
                  </a:lnTo>
                  <a:lnTo>
                    <a:pt x="84340" y="203073"/>
                  </a:lnTo>
                  <a:lnTo>
                    <a:pt x="84264" y="167259"/>
                  </a:lnTo>
                  <a:lnTo>
                    <a:pt x="79971" y="118605"/>
                  </a:lnTo>
                  <a:lnTo>
                    <a:pt x="56210" y="75145"/>
                  </a:lnTo>
                  <a:lnTo>
                    <a:pt x="44932" y="71894"/>
                  </a:lnTo>
                  <a:lnTo>
                    <a:pt x="39535" y="71894"/>
                  </a:lnTo>
                  <a:lnTo>
                    <a:pt x="38633" y="72783"/>
                  </a:lnTo>
                  <a:lnTo>
                    <a:pt x="23914" y="79908"/>
                  </a:lnTo>
                  <a:lnTo>
                    <a:pt x="12573" y="93332"/>
                  </a:lnTo>
                  <a:lnTo>
                    <a:pt x="5270" y="111315"/>
                  </a:lnTo>
                  <a:lnTo>
                    <a:pt x="2692" y="132080"/>
                  </a:lnTo>
                  <a:lnTo>
                    <a:pt x="3505" y="142836"/>
                  </a:lnTo>
                  <a:lnTo>
                    <a:pt x="5842" y="152082"/>
                  </a:lnTo>
                  <a:lnTo>
                    <a:pt x="9525" y="159639"/>
                  </a:lnTo>
                  <a:lnTo>
                    <a:pt x="14376" y="165341"/>
                  </a:lnTo>
                  <a:lnTo>
                    <a:pt x="15125" y="176796"/>
                  </a:lnTo>
                  <a:lnTo>
                    <a:pt x="15608" y="184873"/>
                  </a:lnTo>
                  <a:lnTo>
                    <a:pt x="16027" y="194144"/>
                  </a:lnTo>
                  <a:lnTo>
                    <a:pt x="16103" y="221170"/>
                  </a:lnTo>
                  <a:lnTo>
                    <a:pt x="16002" y="230136"/>
                  </a:lnTo>
                  <a:lnTo>
                    <a:pt x="14274" y="272910"/>
                  </a:lnTo>
                  <a:lnTo>
                    <a:pt x="10591" y="322160"/>
                  </a:lnTo>
                  <a:lnTo>
                    <a:pt x="8001" y="355066"/>
                  </a:lnTo>
                  <a:lnTo>
                    <a:pt x="5715" y="385902"/>
                  </a:lnTo>
                  <a:lnTo>
                    <a:pt x="2654" y="435165"/>
                  </a:lnTo>
                  <a:lnTo>
                    <a:pt x="558" y="481291"/>
                  </a:lnTo>
                  <a:lnTo>
                    <a:pt x="0" y="504710"/>
                  </a:lnTo>
                  <a:lnTo>
                    <a:pt x="0" y="515785"/>
                  </a:lnTo>
                  <a:lnTo>
                    <a:pt x="4597" y="541769"/>
                  </a:lnTo>
                  <a:lnTo>
                    <a:pt x="13919" y="561263"/>
                  </a:lnTo>
                  <a:lnTo>
                    <a:pt x="27292" y="573519"/>
                  </a:lnTo>
                  <a:lnTo>
                    <a:pt x="44030" y="577773"/>
                  </a:lnTo>
                  <a:lnTo>
                    <a:pt x="44932" y="577773"/>
                  </a:lnTo>
                  <a:lnTo>
                    <a:pt x="79070" y="555320"/>
                  </a:lnTo>
                  <a:lnTo>
                    <a:pt x="106362" y="515213"/>
                  </a:lnTo>
                  <a:lnTo>
                    <a:pt x="134467" y="473544"/>
                  </a:lnTo>
                  <a:lnTo>
                    <a:pt x="167017" y="424903"/>
                  </a:lnTo>
                  <a:lnTo>
                    <a:pt x="252945" y="295173"/>
                  </a:lnTo>
                  <a:lnTo>
                    <a:pt x="266344" y="275132"/>
                  </a:lnTo>
                  <a:lnTo>
                    <a:pt x="272262" y="266877"/>
                  </a:lnTo>
                  <a:lnTo>
                    <a:pt x="272796" y="277177"/>
                  </a:lnTo>
                  <a:lnTo>
                    <a:pt x="273164" y="290690"/>
                  </a:lnTo>
                  <a:lnTo>
                    <a:pt x="273545" y="308051"/>
                  </a:lnTo>
                  <a:lnTo>
                    <a:pt x="274599" y="349034"/>
                  </a:lnTo>
                  <a:lnTo>
                    <a:pt x="275856" y="397167"/>
                  </a:lnTo>
                  <a:lnTo>
                    <a:pt x="278079" y="440766"/>
                  </a:lnTo>
                  <a:lnTo>
                    <a:pt x="284200" y="504710"/>
                  </a:lnTo>
                  <a:lnTo>
                    <a:pt x="295884" y="546519"/>
                  </a:lnTo>
                  <a:lnTo>
                    <a:pt x="336067" y="574192"/>
                  </a:lnTo>
                  <a:lnTo>
                    <a:pt x="345795" y="572884"/>
                  </a:lnTo>
                  <a:lnTo>
                    <a:pt x="396570" y="513524"/>
                  </a:lnTo>
                  <a:lnTo>
                    <a:pt x="425805" y="467588"/>
                  </a:lnTo>
                  <a:lnTo>
                    <a:pt x="456234" y="417449"/>
                  </a:lnTo>
                  <a:lnTo>
                    <a:pt x="487921" y="363016"/>
                  </a:lnTo>
                  <a:lnTo>
                    <a:pt x="512940" y="318173"/>
                  </a:lnTo>
                  <a:lnTo>
                    <a:pt x="536816" y="274066"/>
                  </a:lnTo>
                  <a:lnTo>
                    <a:pt x="559866" y="230136"/>
                  </a:lnTo>
                  <a:lnTo>
                    <a:pt x="581926" y="186677"/>
                  </a:lnTo>
                  <a:lnTo>
                    <a:pt x="602945" y="143776"/>
                  </a:lnTo>
                  <a:lnTo>
                    <a:pt x="618096" y="102577"/>
                  </a:lnTo>
                  <a:lnTo>
                    <a:pt x="619036" y="93332"/>
                  </a:lnTo>
                  <a:lnTo>
                    <a:pt x="619112" y="82664"/>
                  </a:lnTo>
                  <a:close/>
                </a:path>
                <a:path extrusionOk="0" h="577850" w="4353559">
                  <a:moveTo>
                    <a:pt x="889342" y="240817"/>
                  </a:moveTo>
                  <a:lnTo>
                    <a:pt x="884174" y="212039"/>
                  </a:lnTo>
                  <a:lnTo>
                    <a:pt x="869581" y="187807"/>
                  </a:lnTo>
                  <a:lnTo>
                    <a:pt x="846886" y="170307"/>
                  </a:lnTo>
                  <a:lnTo>
                    <a:pt x="817460" y="161734"/>
                  </a:lnTo>
                  <a:lnTo>
                    <a:pt x="808482" y="161734"/>
                  </a:lnTo>
                  <a:lnTo>
                    <a:pt x="766991" y="168884"/>
                  </a:lnTo>
                  <a:lnTo>
                    <a:pt x="723900" y="189255"/>
                  </a:lnTo>
                  <a:lnTo>
                    <a:pt x="681990" y="221259"/>
                  </a:lnTo>
                  <a:lnTo>
                    <a:pt x="644042" y="263271"/>
                  </a:lnTo>
                  <a:lnTo>
                    <a:pt x="615315" y="307251"/>
                  </a:lnTo>
                  <a:lnTo>
                    <a:pt x="594169" y="353580"/>
                  </a:lnTo>
                  <a:lnTo>
                    <a:pt x="581113" y="401269"/>
                  </a:lnTo>
                  <a:lnTo>
                    <a:pt x="576643" y="449275"/>
                  </a:lnTo>
                  <a:lnTo>
                    <a:pt x="583615" y="498348"/>
                  </a:lnTo>
                  <a:lnTo>
                    <a:pt x="603491" y="536562"/>
                  </a:lnTo>
                  <a:lnTo>
                    <a:pt x="634644" y="562127"/>
                  </a:lnTo>
                  <a:lnTo>
                    <a:pt x="675487" y="573290"/>
                  </a:lnTo>
                  <a:lnTo>
                    <a:pt x="684466" y="573290"/>
                  </a:lnTo>
                  <a:lnTo>
                    <a:pt x="724916" y="567220"/>
                  </a:lnTo>
                  <a:lnTo>
                    <a:pt x="768045" y="549021"/>
                  </a:lnTo>
                  <a:lnTo>
                    <a:pt x="806564" y="523417"/>
                  </a:lnTo>
                  <a:lnTo>
                    <a:pt x="833640" y="495109"/>
                  </a:lnTo>
                  <a:lnTo>
                    <a:pt x="843076" y="484466"/>
                  </a:lnTo>
                  <a:lnTo>
                    <a:pt x="849807" y="473989"/>
                  </a:lnTo>
                  <a:lnTo>
                    <a:pt x="853859" y="463524"/>
                  </a:lnTo>
                  <a:lnTo>
                    <a:pt x="855205" y="452882"/>
                  </a:lnTo>
                  <a:lnTo>
                    <a:pt x="855205" y="442099"/>
                  </a:lnTo>
                  <a:lnTo>
                    <a:pt x="850709" y="436702"/>
                  </a:lnTo>
                  <a:lnTo>
                    <a:pt x="837234" y="436702"/>
                  </a:lnTo>
                  <a:lnTo>
                    <a:pt x="831837" y="439407"/>
                  </a:lnTo>
                  <a:lnTo>
                    <a:pt x="824661" y="445693"/>
                  </a:lnTo>
                  <a:lnTo>
                    <a:pt x="792314" y="472859"/>
                  </a:lnTo>
                  <a:lnTo>
                    <a:pt x="759396" y="493204"/>
                  </a:lnTo>
                  <a:lnTo>
                    <a:pt x="726973" y="505968"/>
                  </a:lnTo>
                  <a:lnTo>
                    <a:pt x="696163" y="510387"/>
                  </a:lnTo>
                  <a:lnTo>
                    <a:pt x="685368" y="510387"/>
                  </a:lnTo>
                  <a:lnTo>
                    <a:pt x="684466" y="509485"/>
                  </a:lnTo>
                  <a:lnTo>
                    <a:pt x="666127" y="501726"/>
                  </a:lnTo>
                  <a:lnTo>
                    <a:pt x="652919" y="487807"/>
                  </a:lnTo>
                  <a:lnTo>
                    <a:pt x="644931" y="467664"/>
                  </a:lnTo>
                  <a:lnTo>
                    <a:pt x="642239" y="441198"/>
                  </a:lnTo>
                  <a:lnTo>
                    <a:pt x="645261" y="407339"/>
                  </a:lnTo>
                  <a:lnTo>
                    <a:pt x="669163" y="337959"/>
                  </a:lnTo>
                  <a:lnTo>
                    <a:pt x="689864" y="304609"/>
                  </a:lnTo>
                  <a:lnTo>
                    <a:pt x="717804" y="270840"/>
                  </a:lnTo>
                  <a:lnTo>
                    <a:pt x="747598" y="244741"/>
                  </a:lnTo>
                  <a:lnTo>
                    <a:pt x="803986" y="221945"/>
                  </a:lnTo>
                  <a:lnTo>
                    <a:pt x="805776" y="221945"/>
                  </a:lnTo>
                  <a:lnTo>
                    <a:pt x="816013" y="224066"/>
                  </a:lnTo>
                  <a:lnTo>
                    <a:pt x="823633" y="230136"/>
                  </a:lnTo>
                  <a:lnTo>
                    <a:pt x="828395" y="239763"/>
                  </a:lnTo>
                  <a:lnTo>
                    <a:pt x="830033" y="252501"/>
                  </a:lnTo>
                  <a:lnTo>
                    <a:pt x="830033" y="257886"/>
                  </a:lnTo>
                  <a:lnTo>
                    <a:pt x="789381" y="312928"/>
                  </a:lnTo>
                  <a:lnTo>
                    <a:pt x="749681" y="336486"/>
                  </a:lnTo>
                  <a:lnTo>
                    <a:pt x="698855" y="355841"/>
                  </a:lnTo>
                  <a:lnTo>
                    <a:pt x="697052" y="355841"/>
                  </a:lnTo>
                  <a:lnTo>
                    <a:pt x="680123" y="357746"/>
                  </a:lnTo>
                  <a:lnTo>
                    <a:pt x="667397" y="363016"/>
                  </a:lnTo>
                  <a:lnTo>
                    <a:pt x="659396" y="370992"/>
                  </a:lnTo>
                  <a:lnTo>
                    <a:pt x="656615" y="380987"/>
                  </a:lnTo>
                  <a:lnTo>
                    <a:pt x="656615" y="385495"/>
                  </a:lnTo>
                  <a:lnTo>
                    <a:pt x="659307" y="389966"/>
                  </a:lnTo>
                  <a:lnTo>
                    <a:pt x="662914" y="392671"/>
                  </a:lnTo>
                  <a:lnTo>
                    <a:pt x="666457" y="395693"/>
                  </a:lnTo>
                  <a:lnTo>
                    <a:pt x="671779" y="397954"/>
                  </a:lnTo>
                  <a:lnTo>
                    <a:pt x="678954" y="399376"/>
                  </a:lnTo>
                  <a:lnTo>
                    <a:pt x="688073" y="399872"/>
                  </a:lnTo>
                  <a:lnTo>
                    <a:pt x="710463" y="397802"/>
                  </a:lnTo>
                  <a:lnTo>
                    <a:pt x="763003" y="383565"/>
                  </a:lnTo>
                  <a:lnTo>
                    <a:pt x="830211" y="346303"/>
                  </a:lnTo>
                  <a:lnTo>
                    <a:pt x="861720" y="316407"/>
                  </a:lnTo>
                  <a:lnTo>
                    <a:pt x="881430" y="283311"/>
                  </a:lnTo>
                  <a:lnTo>
                    <a:pt x="889342" y="247103"/>
                  </a:lnTo>
                  <a:lnTo>
                    <a:pt x="889342" y="240817"/>
                  </a:lnTo>
                  <a:close/>
                </a:path>
                <a:path extrusionOk="0" h="577850" w="4353559">
                  <a:moveTo>
                    <a:pt x="1438402" y="234518"/>
                  </a:moveTo>
                  <a:lnTo>
                    <a:pt x="1437068" y="226504"/>
                  </a:lnTo>
                  <a:lnTo>
                    <a:pt x="1435887" y="224650"/>
                  </a:lnTo>
                  <a:lnTo>
                    <a:pt x="1433118" y="220256"/>
                  </a:lnTo>
                  <a:lnTo>
                    <a:pt x="1430070" y="218351"/>
                  </a:lnTo>
                  <a:lnTo>
                    <a:pt x="1426654" y="216204"/>
                  </a:lnTo>
                  <a:lnTo>
                    <a:pt x="1417739" y="214757"/>
                  </a:lnTo>
                  <a:lnTo>
                    <a:pt x="1414132" y="214757"/>
                  </a:lnTo>
                  <a:lnTo>
                    <a:pt x="1409649" y="215658"/>
                  </a:lnTo>
                  <a:lnTo>
                    <a:pt x="1401559" y="218351"/>
                  </a:lnTo>
                  <a:lnTo>
                    <a:pt x="1380197" y="194716"/>
                  </a:lnTo>
                  <a:lnTo>
                    <a:pt x="1365618" y="184531"/>
                  </a:lnTo>
                  <a:lnTo>
                    <a:pt x="1365618" y="254292"/>
                  </a:lnTo>
                  <a:lnTo>
                    <a:pt x="1359598" y="269176"/>
                  </a:lnTo>
                  <a:lnTo>
                    <a:pt x="1352473" y="287769"/>
                  </a:lnTo>
                  <a:lnTo>
                    <a:pt x="1344510" y="309384"/>
                  </a:lnTo>
                  <a:lnTo>
                    <a:pt x="1335951" y="333362"/>
                  </a:lnTo>
                  <a:lnTo>
                    <a:pt x="1331087" y="335927"/>
                  </a:lnTo>
                  <a:lnTo>
                    <a:pt x="1325968" y="339661"/>
                  </a:lnTo>
                  <a:lnTo>
                    <a:pt x="1320673" y="344741"/>
                  </a:lnTo>
                  <a:lnTo>
                    <a:pt x="1315300" y="351345"/>
                  </a:lnTo>
                  <a:lnTo>
                    <a:pt x="1296606" y="382333"/>
                  </a:lnTo>
                  <a:lnTo>
                    <a:pt x="1276985" y="410540"/>
                  </a:lnTo>
                  <a:lnTo>
                    <a:pt x="1235316" y="458266"/>
                  </a:lnTo>
                  <a:lnTo>
                    <a:pt x="1195666" y="489953"/>
                  </a:lnTo>
                  <a:lnTo>
                    <a:pt x="1163421" y="501408"/>
                  </a:lnTo>
                  <a:lnTo>
                    <a:pt x="1150835" y="498081"/>
                  </a:lnTo>
                  <a:lnTo>
                    <a:pt x="1141526" y="488264"/>
                  </a:lnTo>
                  <a:lnTo>
                    <a:pt x="1135761" y="472211"/>
                  </a:lnTo>
                  <a:lnTo>
                    <a:pt x="1133779" y="450189"/>
                  </a:lnTo>
                  <a:lnTo>
                    <a:pt x="1134249" y="438302"/>
                  </a:lnTo>
                  <a:lnTo>
                    <a:pt x="1150670" y="367118"/>
                  </a:lnTo>
                  <a:lnTo>
                    <a:pt x="1182649" y="305117"/>
                  </a:lnTo>
                  <a:lnTo>
                    <a:pt x="1226439" y="254584"/>
                  </a:lnTo>
                  <a:lnTo>
                    <a:pt x="1273619" y="228003"/>
                  </a:lnTo>
                  <a:lnTo>
                    <a:pt x="1298219" y="224650"/>
                  </a:lnTo>
                  <a:lnTo>
                    <a:pt x="1312672" y="226618"/>
                  </a:lnTo>
                  <a:lnTo>
                    <a:pt x="1328204" y="231724"/>
                  </a:lnTo>
                  <a:lnTo>
                    <a:pt x="1345603" y="240690"/>
                  </a:lnTo>
                  <a:lnTo>
                    <a:pt x="1365618" y="254292"/>
                  </a:lnTo>
                  <a:lnTo>
                    <a:pt x="1365618" y="184531"/>
                  </a:lnTo>
                  <a:lnTo>
                    <a:pt x="1354721" y="176898"/>
                  </a:lnTo>
                  <a:lnTo>
                    <a:pt x="1326362" y="165658"/>
                  </a:lnTo>
                  <a:lnTo>
                    <a:pt x="1296416" y="161734"/>
                  </a:lnTo>
                  <a:lnTo>
                    <a:pt x="1295527" y="161734"/>
                  </a:lnTo>
                  <a:lnTo>
                    <a:pt x="1228026" y="179260"/>
                  </a:lnTo>
                  <a:lnTo>
                    <a:pt x="1195070" y="201168"/>
                  </a:lnTo>
                  <a:lnTo>
                    <a:pt x="1162532" y="231825"/>
                  </a:lnTo>
                  <a:lnTo>
                    <a:pt x="1132725" y="268541"/>
                  </a:lnTo>
                  <a:lnTo>
                    <a:pt x="1108049" y="308546"/>
                  </a:lnTo>
                  <a:lnTo>
                    <a:pt x="1088605" y="351739"/>
                  </a:lnTo>
                  <a:lnTo>
                    <a:pt x="1074483" y="398068"/>
                  </a:lnTo>
                  <a:lnTo>
                    <a:pt x="1067015" y="446341"/>
                  </a:lnTo>
                  <a:lnTo>
                    <a:pt x="1066380" y="461860"/>
                  </a:lnTo>
                  <a:lnTo>
                    <a:pt x="1071587" y="506666"/>
                  </a:lnTo>
                  <a:lnTo>
                    <a:pt x="1086485" y="541274"/>
                  </a:lnTo>
                  <a:lnTo>
                    <a:pt x="1109980" y="563587"/>
                  </a:lnTo>
                  <a:lnTo>
                    <a:pt x="1140968" y="571487"/>
                  </a:lnTo>
                  <a:lnTo>
                    <a:pt x="1172324" y="565467"/>
                  </a:lnTo>
                  <a:lnTo>
                    <a:pt x="1239507" y="519468"/>
                  </a:lnTo>
                  <a:lnTo>
                    <a:pt x="1273695" y="480974"/>
                  </a:lnTo>
                  <a:lnTo>
                    <a:pt x="1307198" y="433108"/>
                  </a:lnTo>
                  <a:lnTo>
                    <a:pt x="1301813" y="461137"/>
                  </a:lnTo>
                  <a:lnTo>
                    <a:pt x="1297774" y="486130"/>
                  </a:lnTo>
                  <a:lnTo>
                    <a:pt x="1295082" y="508431"/>
                  </a:lnTo>
                  <a:lnTo>
                    <a:pt x="1293723" y="528358"/>
                  </a:lnTo>
                  <a:lnTo>
                    <a:pt x="1295679" y="545160"/>
                  </a:lnTo>
                  <a:lnTo>
                    <a:pt x="1301254" y="557568"/>
                  </a:lnTo>
                  <a:lnTo>
                    <a:pt x="1310030" y="565264"/>
                  </a:lnTo>
                  <a:lnTo>
                    <a:pt x="1321574" y="567905"/>
                  </a:lnTo>
                  <a:lnTo>
                    <a:pt x="1337741" y="563257"/>
                  </a:lnTo>
                  <a:lnTo>
                    <a:pt x="1353146" y="551611"/>
                  </a:lnTo>
                  <a:lnTo>
                    <a:pt x="1364665" y="536435"/>
                  </a:lnTo>
                  <a:lnTo>
                    <a:pt x="1369199" y="521169"/>
                  </a:lnTo>
                  <a:lnTo>
                    <a:pt x="1369199" y="513981"/>
                  </a:lnTo>
                  <a:lnTo>
                    <a:pt x="1366507" y="510387"/>
                  </a:lnTo>
                  <a:lnTo>
                    <a:pt x="1362024" y="506793"/>
                  </a:lnTo>
                  <a:lnTo>
                    <a:pt x="1364221" y="491642"/>
                  </a:lnTo>
                  <a:lnTo>
                    <a:pt x="1373708" y="443001"/>
                  </a:lnTo>
                  <a:lnTo>
                    <a:pt x="1385150" y="397624"/>
                  </a:lnTo>
                  <a:lnTo>
                    <a:pt x="1406055" y="327977"/>
                  </a:lnTo>
                  <a:lnTo>
                    <a:pt x="1423619" y="279958"/>
                  </a:lnTo>
                  <a:lnTo>
                    <a:pt x="1437500" y="244411"/>
                  </a:lnTo>
                  <a:lnTo>
                    <a:pt x="1438402" y="238125"/>
                  </a:lnTo>
                  <a:lnTo>
                    <a:pt x="1438402" y="234518"/>
                  </a:lnTo>
                  <a:close/>
                </a:path>
                <a:path extrusionOk="0" h="577850" w="4353559">
                  <a:moveTo>
                    <a:pt x="1806562" y="191389"/>
                  </a:moveTo>
                  <a:lnTo>
                    <a:pt x="1804555" y="177482"/>
                  </a:lnTo>
                  <a:lnTo>
                    <a:pt x="1798599" y="167030"/>
                  </a:lnTo>
                  <a:lnTo>
                    <a:pt x="1788744" y="160439"/>
                  </a:lnTo>
                  <a:lnTo>
                    <a:pt x="1775117" y="158153"/>
                  </a:lnTo>
                  <a:lnTo>
                    <a:pt x="1762721" y="159651"/>
                  </a:lnTo>
                  <a:lnTo>
                    <a:pt x="1717598" y="181521"/>
                  </a:lnTo>
                  <a:lnTo>
                    <a:pt x="1669084" y="217906"/>
                  </a:lnTo>
                  <a:lnTo>
                    <a:pt x="1609775" y="267779"/>
                  </a:lnTo>
                  <a:lnTo>
                    <a:pt x="1611693" y="262369"/>
                  </a:lnTo>
                  <a:lnTo>
                    <a:pt x="1615846" y="248183"/>
                  </a:lnTo>
                  <a:lnTo>
                    <a:pt x="1621459" y="226441"/>
                  </a:lnTo>
                  <a:lnTo>
                    <a:pt x="1623263" y="222846"/>
                  </a:lnTo>
                  <a:lnTo>
                    <a:pt x="1624152" y="218351"/>
                  </a:lnTo>
                  <a:lnTo>
                    <a:pt x="1625053" y="211175"/>
                  </a:lnTo>
                  <a:lnTo>
                    <a:pt x="1625955" y="207568"/>
                  </a:lnTo>
                  <a:lnTo>
                    <a:pt x="1625955" y="203962"/>
                  </a:lnTo>
                  <a:lnTo>
                    <a:pt x="1623288" y="188315"/>
                  </a:lnTo>
                  <a:lnTo>
                    <a:pt x="1616062" y="175780"/>
                  </a:lnTo>
                  <a:lnTo>
                    <a:pt x="1605483" y="167462"/>
                  </a:lnTo>
                  <a:lnTo>
                    <a:pt x="1592707" y="164439"/>
                  </a:lnTo>
                  <a:lnTo>
                    <a:pt x="1580946" y="166560"/>
                  </a:lnTo>
                  <a:lnTo>
                    <a:pt x="1571472" y="172631"/>
                  </a:lnTo>
                  <a:lnTo>
                    <a:pt x="1564525" y="182257"/>
                  </a:lnTo>
                  <a:lnTo>
                    <a:pt x="1560347" y="194995"/>
                  </a:lnTo>
                  <a:lnTo>
                    <a:pt x="1548879" y="233159"/>
                  </a:lnTo>
                  <a:lnTo>
                    <a:pt x="1535303" y="275869"/>
                  </a:lnTo>
                  <a:lnTo>
                    <a:pt x="1518526" y="326656"/>
                  </a:lnTo>
                  <a:lnTo>
                    <a:pt x="1497457" y="389077"/>
                  </a:lnTo>
                  <a:lnTo>
                    <a:pt x="1490383" y="401434"/>
                  </a:lnTo>
                  <a:lnTo>
                    <a:pt x="1486966" y="408038"/>
                  </a:lnTo>
                  <a:lnTo>
                    <a:pt x="1483982" y="415137"/>
                  </a:lnTo>
                  <a:lnTo>
                    <a:pt x="1483982" y="416039"/>
                  </a:lnTo>
                  <a:lnTo>
                    <a:pt x="1483080" y="420522"/>
                  </a:lnTo>
                  <a:lnTo>
                    <a:pt x="1483080" y="424129"/>
                  </a:lnTo>
                  <a:lnTo>
                    <a:pt x="1483982" y="428625"/>
                  </a:lnTo>
                  <a:lnTo>
                    <a:pt x="1483982" y="429514"/>
                  </a:lnTo>
                  <a:lnTo>
                    <a:pt x="1475917" y="455498"/>
                  </a:lnTo>
                  <a:lnTo>
                    <a:pt x="1469377" y="475564"/>
                  </a:lnTo>
                  <a:lnTo>
                    <a:pt x="1461503" y="498716"/>
                  </a:lnTo>
                  <a:lnTo>
                    <a:pt x="1458493" y="509816"/>
                  </a:lnTo>
                  <a:lnTo>
                    <a:pt x="1456232" y="520166"/>
                  </a:lnTo>
                  <a:lnTo>
                    <a:pt x="1454823" y="529666"/>
                  </a:lnTo>
                  <a:lnTo>
                    <a:pt x="1454327" y="538238"/>
                  </a:lnTo>
                  <a:lnTo>
                    <a:pt x="1455331" y="549706"/>
                  </a:lnTo>
                  <a:lnTo>
                    <a:pt x="1458366" y="558571"/>
                  </a:lnTo>
                  <a:lnTo>
                    <a:pt x="1463421" y="564908"/>
                  </a:lnTo>
                  <a:lnTo>
                    <a:pt x="1470507" y="568794"/>
                  </a:lnTo>
                  <a:lnTo>
                    <a:pt x="1474089" y="569696"/>
                  </a:lnTo>
                  <a:lnTo>
                    <a:pt x="1476781" y="570598"/>
                  </a:lnTo>
                  <a:lnTo>
                    <a:pt x="1483080" y="570598"/>
                  </a:lnTo>
                  <a:lnTo>
                    <a:pt x="1495564" y="568223"/>
                  </a:lnTo>
                  <a:lnTo>
                    <a:pt x="1521714" y="531952"/>
                  </a:lnTo>
                  <a:lnTo>
                    <a:pt x="1538960" y="482193"/>
                  </a:lnTo>
                  <a:lnTo>
                    <a:pt x="1581924" y="355841"/>
                  </a:lnTo>
                  <a:lnTo>
                    <a:pt x="1614690" y="324510"/>
                  </a:lnTo>
                  <a:lnTo>
                    <a:pt x="1648637" y="294614"/>
                  </a:lnTo>
                  <a:lnTo>
                    <a:pt x="1682254" y="267258"/>
                  </a:lnTo>
                  <a:lnTo>
                    <a:pt x="1714017" y="243509"/>
                  </a:lnTo>
                  <a:lnTo>
                    <a:pt x="1714017" y="247992"/>
                  </a:lnTo>
                  <a:lnTo>
                    <a:pt x="1717636" y="255219"/>
                  </a:lnTo>
                  <a:lnTo>
                    <a:pt x="1724126" y="260578"/>
                  </a:lnTo>
                  <a:lnTo>
                    <a:pt x="1732965" y="263918"/>
                  </a:lnTo>
                  <a:lnTo>
                    <a:pt x="1743671" y="265074"/>
                  </a:lnTo>
                  <a:lnTo>
                    <a:pt x="1746351" y="265074"/>
                  </a:lnTo>
                  <a:lnTo>
                    <a:pt x="1789823" y="237782"/>
                  </a:lnTo>
                  <a:lnTo>
                    <a:pt x="1806092" y="197243"/>
                  </a:lnTo>
                  <a:lnTo>
                    <a:pt x="1806562" y="191389"/>
                  </a:lnTo>
                  <a:close/>
                </a:path>
                <a:path extrusionOk="0" h="577850" w="4353559">
                  <a:moveTo>
                    <a:pt x="2089708" y="240817"/>
                  </a:moveTo>
                  <a:lnTo>
                    <a:pt x="2084552" y="212039"/>
                  </a:lnTo>
                  <a:lnTo>
                    <a:pt x="2069947" y="187807"/>
                  </a:lnTo>
                  <a:lnTo>
                    <a:pt x="2047265" y="170307"/>
                  </a:lnTo>
                  <a:lnTo>
                    <a:pt x="2017826" y="161734"/>
                  </a:lnTo>
                  <a:lnTo>
                    <a:pt x="2008847" y="161734"/>
                  </a:lnTo>
                  <a:lnTo>
                    <a:pt x="1967357" y="168884"/>
                  </a:lnTo>
                  <a:lnTo>
                    <a:pt x="1924265" y="189255"/>
                  </a:lnTo>
                  <a:lnTo>
                    <a:pt x="1882355" y="221259"/>
                  </a:lnTo>
                  <a:lnTo>
                    <a:pt x="1844408" y="263271"/>
                  </a:lnTo>
                  <a:lnTo>
                    <a:pt x="1815680" y="307251"/>
                  </a:lnTo>
                  <a:lnTo>
                    <a:pt x="1794535" y="353580"/>
                  </a:lnTo>
                  <a:lnTo>
                    <a:pt x="1781479" y="401269"/>
                  </a:lnTo>
                  <a:lnTo>
                    <a:pt x="1777009" y="449275"/>
                  </a:lnTo>
                  <a:lnTo>
                    <a:pt x="1783994" y="498348"/>
                  </a:lnTo>
                  <a:lnTo>
                    <a:pt x="1803857" y="536562"/>
                  </a:lnTo>
                  <a:lnTo>
                    <a:pt x="1835010" y="562127"/>
                  </a:lnTo>
                  <a:lnTo>
                    <a:pt x="1875853" y="573290"/>
                  </a:lnTo>
                  <a:lnTo>
                    <a:pt x="1884845" y="573290"/>
                  </a:lnTo>
                  <a:lnTo>
                    <a:pt x="1925281" y="567220"/>
                  </a:lnTo>
                  <a:lnTo>
                    <a:pt x="1968411" y="549021"/>
                  </a:lnTo>
                  <a:lnTo>
                    <a:pt x="2006942" y="523417"/>
                  </a:lnTo>
                  <a:lnTo>
                    <a:pt x="2034006" y="495109"/>
                  </a:lnTo>
                  <a:lnTo>
                    <a:pt x="2043442" y="484466"/>
                  </a:lnTo>
                  <a:lnTo>
                    <a:pt x="2050186" y="473989"/>
                  </a:lnTo>
                  <a:lnTo>
                    <a:pt x="2054225" y="463524"/>
                  </a:lnTo>
                  <a:lnTo>
                    <a:pt x="2055571" y="452882"/>
                  </a:lnTo>
                  <a:lnTo>
                    <a:pt x="2055571" y="442099"/>
                  </a:lnTo>
                  <a:lnTo>
                    <a:pt x="2051088" y="436702"/>
                  </a:lnTo>
                  <a:lnTo>
                    <a:pt x="2037600" y="436702"/>
                  </a:lnTo>
                  <a:lnTo>
                    <a:pt x="2032203" y="439407"/>
                  </a:lnTo>
                  <a:lnTo>
                    <a:pt x="2025027" y="445693"/>
                  </a:lnTo>
                  <a:lnTo>
                    <a:pt x="1992693" y="472859"/>
                  </a:lnTo>
                  <a:lnTo>
                    <a:pt x="1959762" y="493204"/>
                  </a:lnTo>
                  <a:lnTo>
                    <a:pt x="1927339" y="505968"/>
                  </a:lnTo>
                  <a:lnTo>
                    <a:pt x="1896529" y="510387"/>
                  </a:lnTo>
                  <a:lnTo>
                    <a:pt x="1885746" y="510387"/>
                  </a:lnTo>
                  <a:lnTo>
                    <a:pt x="1884845" y="509485"/>
                  </a:lnTo>
                  <a:lnTo>
                    <a:pt x="1866493" y="501726"/>
                  </a:lnTo>
                  <a:lnTo>
                    <a:pt x="1853285" y="487807"/>
                  </a:lnTo>
                  <a:lnTo>
                    <a:pt x="1845297" y="467664"/>
                  </a:lnTo>
                  <a:lnTo>
                    <a:pt x="1842617" y="441198"/>
                  </a:lnTo>
                  <a:lnTo>
                    <a:pt x="1845627" y="407339"/>
                  </a:lnTo>
                  <a:lnTo>
                    <a:pt x="1869528" y="337959"/>
                  </a:lnTo>
                  <a:lnTo>
                    <a:pt x="1890229" y="304609"/>
                  </a:lnTo>
                  <a:lnTo>
                    <a:pt x="1918169" y="270840"/>
                  </a:lnTo>
                  <a:lnTo>
                    <a:pt x="1947976" y="244741"/>
                  </a:lnTo>
                  <a:lnTo>
                    <a:pt x="2004352" y="221945"/>
                  </a:lnTo>
                  <a:lnTo>
                    <a:pt x="2006155" y="221945"/>
                  </a:lnTo>
                  <a:lnTo>
                    <a:pt x="2016391" y="224066"/>
                  </a:lnTo>
                  <a:lnTo>
                    <a:pt x="2024011" y="230136"/>
                  </a:lnTo>
                  <a:lnTo>
                    <a:pt x="2028761" y="239763"/>
                  </a:lnTo>
                  <a:lnTo>
                    <a:pt x="2030412" y="252501"/>
                  </a:lnTo>
                  <a:lnTo>
                    <a:pt x="2030412" y="257886"/>
                  </a:lnTo>
                  <a:lnTo>
                    <a:pt x="1989747" y="312928"/>
                  </a:lnTo>
                  <a:lnTo>
                    <a:pt x="1950046" y="336486"/>
                  </a:lnTo>
                  <a:lnTo>
                    <a:pt x="1899221" y="355841"/>
                  </a:lnTo>
                  <a:lnTo>
                    <a:pt x="1897430" y="355841"/>
                  </a:lnTo>
                  <a:lnTo>
                    <a:pt x="1880489" y="357746"/>
                  </a:lnTo>
                  <a:lnTo>
                    <a:pt x="1867776" y="363016"/>
                  </a:lnTo>
                  <a:lnTo>
                    <a:pt x="1859775" y="370992"/>
                  </a:lnTo>
                  <a:lnTo>
                    <a:pt x="1856994" y="380987"/>
                  </a:lnTo>
                  <a:lnTo>
                    <a:pt x="1856994" y="385495"/>
                  </a:lnTo>
                  <a:lnTo>
                    <a:pt x="1859673" y="389966"/>
                  </a:lnTo>
                  <a:lnTo>
                    <a:pt x="1863280" y="392671"/>
                  </a:lnTo>
                  <a:lnTo>
                    <a:pt x="1866836" y="395693"/>
                  </a:lnTo>
                  <a:lnTo>
                    <a:pt x="1872157" y="397954"/>
                  </a:lnTo>
                  <a:lnTo>
                    <a:pt x="1879333" y="399376"/>
                  </a:lnTo>
                  <a:lnTo>
                    <a:pt x="1888439" y="399872"/>
                  </a:lnTo>
                  <a:lnTo>
                    <a:pt x="1910829" y="397802"/>
                  </a:lnTo>
                  <a:lnTo>
                    <a:pt x="1963369" y="383565"/>
                  </a:lnTo>
                  <a:lnTo>
                    <a:pt x="2030577" y="346303"/>
                  </a:lnTo>
                  <a:lnTo>
                    <a:pt x="2062086" y="316407"/>
                  </a:lnTo>
                  <a:lnTo>
                    <a:pt x="2081796" y="283311"/>
                  </a:lnTo>
                  <a:lnTo>
                    <a:pt x="2089708" y="247103"/>
                  </a:lnTo>
                  <a:lnTo>
                    <a:pt x="2089708" y="240817"/>
                  </a:lnTo>
                  <a:close/>
                </a:path>
                <a:path extrusionOk="0" h="577850" w="4353559">
                  <a:moveTo>
                    <a:pt x="2638768" y="234518"/>
                  </a:moveTo>
                  <a:lnTo>
                    <a:pt x="2637434" y="226504"/>
                  </a:lnTo>
                  <a:lnTo>
                    <a:pt x="2636266" y="224650"/>
                  </a:lnTo>
                  <a:lnTo>
                    <a:pt x="2633497" y="220256"/>
                  </a:lnTo>
                  <a:lnTo>
                    <a:pt x="2630449" y="218351"/>
                  </a:lnTo>
                  <a:lnTo>
                    <a:pt x="2627020" y="216204"/>
                  </a:lnTo>
                  <a:lnTo>
                    <a:pt x="2618105" y="214757"/>
                  </a:lnTo>
                  <a:lnTo>
                    <a:pt x="2614498" y="214757"/>
                  </a:lnTo>
                  <a:lnTo>
                    <a:pt x="2610015" y="215658"/>
                  </a:lnTo>
                  <a:lnTo>
                    <a:pt x="2601925" y="218351"/>
                  </a:lnTo>
                  <a:lnTo>
                    <a:pt x="2580563" y="194716"/>
                  </a:lnTo>
                  <a:lnTo>
                    <a:pt x="2565984" y="184531"/>
                  </a:lnTo>
                  <a:lnTo>
                    <a:pt x="2565984" y="254292"/>
                  </a:lnTo>
                  <a:lnTo>
                    <a:pt x="2559964" y="269176"/>
                  </a:lnTo>
                  <a:lnTo>
                    <a:pt x="2552839" y="287769"/>
                  </a:lnTo>
                  <a:lnTo>
                    <a:pt x="2544876" y="309384"/>
                  </a:lnTo>
                  <a:lnTo>
                    <a:pt x="2536329" y="333362"/>
                  </a:lnTo>
                  <a:lnTo>
                    <a:pt x="2531453" y="335927"/>
                  </a:lnTo>
                  <a:lnTo>
                    <a:pt x="2526334" y="339661"/>
                  </a:lnTo>
                  <a:lnTo>
                    <a:pt x="2521039" y="344741"/>
                  </a:lnTo>
                  <a:lnTo>
                    <a:pt x="2515666" y="351345"/>
                  </a:lnTo>
                  <a:lnTo>
                    <a:pt x="2496972" y="382333"/>
                  </a:lnTo>
                  <a:lnTo>
                    <a:pt x="2477363" y="410540"/>
                  </a:lnTo>
                  <a:lnTo>
                    <a:pt x="2435695" y="458266"/>
                  </a:lnTo>
                  <a:lnTo>
                    <a:pt x="2396045" y="489953"/>
                  </a:lnTo>
                  <a:lnTo>
                    <a:pt x="2363813" y="501408"/>
                  </a:lnTo>
                  <a:lnTo>
                    <a:pt x="2351214" y="498081"/>
                  </a:lnTo>
                  <a:lnTo>
                    <a:pt x="2341905" y="488264"/>
                  </a:lnTo>
                  <a:lnTo>
                    <a:pt x="2336139" y="472211"/>
                  </a:lnTo>
                  <a:lnTo>
                    <a:pt x="2334158" y="450189"/>
                  </a:lnTo>
                  <a:lnTo>
                    <a:pt x="2334628" y="438302"/>
                  </a:lnTo>
                  <a:lnTo>
                    <a:pt x="2351036" y="367118"/>
                  </a:lnTo>
                  <a:lnTo>
                    <a:pt x="2383028" y="305117"/>
                  </a:lnTo>
                  <a:lnTo>
                    <a:pt x="2426817" y="254584"/>
                  </a:lnTo>
                  <a:lnTo>
                    <a:pt x="2473985" y="228003"/>
                  </a:lnTo>
                  <a:lnTo>
                    <a:pt x="2498585" y="224650"/>
                  </a:lnTo>
                  <a:lnTo>
                    <a:pt x="2513038" y="226618"/>
                  </a:lnTo>
                  <a:lnTo>
                    <a:pt x="2528582" y="231724"/>
                  </a:lnTo>
                  <a:lnTo>
                    <a:pt x="2545981" y="240690"/>
                  </a:lnTo>
                  <a:lnTo>
                    <a:pt x="2565984" y="254292"/>
                  </a:lnTo>
                  <a:lnTo>
                    <a:pt x="2565984" y="184531"/>
                  </a:lnTo>
                  <a:lnTo>
                    <a:pt x="2555087" y="176898"/>
                  </a:lnTo>
                  <a:lnTo>
                    <a:pt x="2526741" y="165658"/>
                  </a:lnTo>
                  <a:lnTo>
                    <a:pt x="2496794" y="161734"/>
                  </a:lnTo>
                  <a:lnTo>
                    <a:pt x="2495893" y="161734"/>
                  </a:lnTo>
                  <a:lnTo>
                    <a:pt x="2428392" y="179260"/>
                  </a:lnTo>
                  <a:lnTo>
                    <a:pt x="2395436" y="201168"/>
                  </a:lnTo>
                  <a:lnTo>
                    <a:pt x="2362911" y="231825"/>
                  </a:lnTo>
                  <a:lnTo>
                    <a:pt x="2333104" y="268541"/>
                  </a:lnTo>
                  <a:lnTo>
                    <a:pt x="2308428" y="308546"/>
                  </a:lnTo>
                  <a:lnTo>
                    <a:pt x="2288984" y="351739"/>
                  </a:lnTo>
                  <a:lnTo>
                    <a:pt x="2274849" y="398068"/>
                  </a:lnTo>
                  <a:lnTo>
                    <a:pt x="2267394" y="446341"/>
                  </a:lnTo>
                  <a:lnTo>
                    <a:pt x="2266759" y="461860"/>
                  </a:lnTo>
                  <a:lnTo>
                    <a:pt x="2271966" y="506666"/>
                  </a:lnTo>
                  <a:lnTo>
                    <a:pt x="2286863" y="541274"/>
                  </a:lnTo>
                  <a:lnTo>
                    <a:pt x="2310358" y="563587"/>
                  </a:lnTo>
                  <a:lnTo>
                    <a:pt x="2341334" y="571487"/>
                  </a:lnTo>
                  <a:lnTo>
                    <a:pt x="2372690" y="565467"/>
                  </a:lnTo>
                  <a:lnTo>
                    <a:pt x="2405811" y="547878"/>
                  </a:lnTo>
                  <a:lnTo>
                    <a:pt x="2439873" y="519468"/>
                  </a:lnTo>
                  <a:lnTo>
                    <a:pt x="2455913" y="501408"/>
                  </a:lnTo>
                  <a:lnTo>
                    <a:pt x="2474074" y="480974"/>
                  </a:lnTo>
                  <a:lnTo>
                    <a:pt x="2507577" y="433108"/>
                  </a:lnTo>
                  <a:lnTo>
                    <a:pt x="2502179" y="461137"/>
                  </a:lnTo>
                  <a:lnTo>
                    <a:pt x="2498140" y="486130"/>
                  </a:lnTo>
                  <a:lnTo>
                    <a:pt x="2495448" y="508431"/>
                  </a:lnTo>
                  <a:lnTo>
                    <a:pt x="2494102" y="528358"/>
                  </a:lnTo>
                  <a:lnTo>
                    <a:pt x="2496045" y="545160"/>
                  </a:lnTo>
                  <a:lnTo>
                    <a:pt x="2501620" y="557568"/>
                  </a:lnTo>
                  <a:lnTo>
                    <a:pt x="2510396" y="565264"/>
                  </a:lnTo>
                  <a:lnTo>
                    <a:pt x="2521953" y="567905"/>
                  </a:lnTo>
                  <a:lnTo>
                    <a:pt x="2538107" y="563257"/>
                  </a:lnTo>
                  <a:lnTo>
                    <a:pt x="2553512" y="551611"/>
                  </a:lnTo>
                  <a:lnTo>
                    <a:pt x="2565031" y="536435"/>
                  </a:lnTo>
                  <a:lnTo>
                    <a:pt x="2569565" y="521169"/>
                  </a:lnTo>
                  <a:lnTo>
                    <a:pt x="2569565" y="513981"/>
                  </a:lnTo>
                  <a:lnTo>
                    <a:pt x="2566873" y="510387"/>
                  </a:lnTo>
                  <a:lnTo>
                    <a:pt x="2562390" y="506793"/>
                  </a:lnTo>
                  <a:lnTo>
                    <a:pt x="2564600" y="491642"/>
                  </a:lnTo>
                  <a:lnTo>
                    <a:pt x="2574074" y="443001"/>
                  </a:lnTo>
                  <a:lnTo>
                    <a:pt x="2585529" y="397624"/>
                  </a:lnTo>
                  <a:lnTo>
                    <a:pt x="2606421" y="327977"/>
                  </a:lnTo>
                  <a:lnTo>
                    <a:pt x="2623985" y="279958"/>
                  </a:lnTo>
                  <a:lnTo>
                    <a:pt x="2637866" y="244411"/>
                  </a:lnTo>
                  <a:lnTo>
                    <a:pt x="2638768" y="238125"/>
                  </a:lnTo>
                  <a:lnTo>
                    <a:pt x="2638768" y="234518"/>
                  </a:lnTo>
                  <a:close/>
                </a:path>
                <a:path extrusionOk="0" h="577850" w="4353559">
                  <a:moveTo>
                    <a:pt x="3171647" y="191389"/>
                  </a:moveTo>
                  <a:lnTo>
                    <a:pt x="3169640" y="177482"/>
                  </a:lnTo>
                  <a:lnTo>
                    <a:pt x="3163671" y="167030"/>
                  </a:lnTo>
                  <a:lnTo>
                    <a:pt x="3153829" y="160439"/>
                  </a:lnTo>
                  <a:lnTo>
                    <a:pt x="3140202" y="158153"/>
                  </a:lnTo>
                  <a:lnTo>
                    <a:pt x="3127806" y="159651"/>
                  </a:lnTo>
                  <a:lnTo>
                    <a:pt x="3082696" y="181521"/>
                  </a:lnTo>
                  <a:lnTo>
                    <a:pt x="3034169" y="217906"/>
                  </a:lnTo>
                  <a:lnTo>
                    <a:pt x="2974860" y="267779"/>
                  </a:lnTo>
                  <a:lnTo>
                    <a:pt x="2976765" y="262369"/>
                  </a:lnTo>
                  <a:lnTo>
                    <a:pt x="2980931" y="248183"/>
                  </a:lnTo>
                  <a:lnTo>
                    <a:pt x="2986544" y="226441"/>
                  </a:lnTo>
                  <a:lnTo>
                    <a:pt x="2988348" y="222846"/>
                  </a:lnTo>
                  <a:lnTo>
                    <a:pt x="2989237" y="218351"/>
                  </a:lnTo>
                  <a:lnTo>
                    <a:pt x="2990138" y="211175"/>
                  </a:lnTo>
                  <a:lnTo>
                    <a:pt x="2991027" y="207568"/>
                  </a:lnTo>
                  <a:lnTo>
                    <a:pt x="2991027" y="203962"/>
                  </a:lnTo>
                  <a:lnTo>
                    <a:pt x="2988360" y="188315"/>
                  </a:lnTo>
                  <a:lnTo>
                    <a:pt x="2981147" y="175780"/>
                  </a:lnTo>
                  <a:lnTo>
                    <a:pt x="2970568" y="167462"/>
                  </a:lnTo>
                  <a:lnTo>
                    <a:pt x="2957792" y="164439"/>
                  </a:lnTo>
                  <a:lnTo>
                    <a:pt x="2946031" y="166560"/>
                  </a:lnTo>
                  <a:lnTo>
                    <a:pt x="2936557" y="172631"/>
                  </a:lnTo>
                  <a:lnTo>
                    <a:pt x="2929610" y="182257"/>
                  </a:lnTo>
                  <a:lnTo>
                    <a:pt x="2925445" y="194995"/>
                  </a:lnTo>
                  <a:lnTo>
                    <a:pt x="2913977" y="233159"/>
                  </a:lnTo>
                  <a:lnTo>
                    <a:pt x="2900388" y="275869"/>
                  </a:lnTo>
                  <a:lnTo>
                    <a:pt x="2883611" y="326656"/>
                  </a:lnTo>
                  <a:lnTo>
                    <a:pt x="2862529" y="389077"/>
                  </a:lnTo>
                  <a:lnTo>
                    <a:pt x="2855468" y="401434"/>
                  </a:lnTo>
                  <a:lnTo>
                    <a:pt x="2852051" y="408038"/>
                  </a:lnTo>
                  <a:lnTo>
                    <a:pt x="2849054" y="415137"/>
                  </a:lnTo>
                  <a:lnTo>
                    <a:pt x="2849054" y="416039"/>
                  </a:lnTo>
                  <a:lnTo>
                    <a:pt x="2848152" y="420522"/>
                  </a:lnTo>
                  <a:lnTo>
                    <a:pt x="2848152" y="424129"/>
                  </a:lnTo>
                  <a:lnTo>
                    <a:pt x="2849054" y="428625"/>
                  </a:lnTo>
                  <a:lnTo>
                    <a:pt x="2849054" y="429514"/>
                  </a:lnTo>
                  <a:lnTo>
                    <a:pt x="2841002" y="455498"/>
                  </a:lnTo>
                  <a:lnTo>
                    <a:pt x="2834462" y="475564"/>
                  </a:lnTo>
                  <a:lnTo>
                    <a:pt x="2826601" y="498716"/>
                  </a:lnTo>
                  <a:lnTo>
                    <a:pt x="2823578" y="509816"/>
                  </a:lnTo>
                  <a:lnTo>
                    <a:pt x="2821317" y="520166"/>
                  </a:lnTo>
                  <a:lnTo>
                    <a:pt x="2819895" y="529666"/>
                  </a:lnTo>
                  <a:lnTo>
                    <a:pt x="2819400" y="538238"/>
                  </a:lnTo>
                  <a:lnTo>
                    <a:pt x="2820416" y="549706"/>
                  </a:lnTo>
                  <a:lnTo>
                    <a:pt x="2823451" y="558571"/>
                  </a:lnTo>
                  <a:lnTo>
                    <a:pt x="2828506" y="564908"/>
                  </a:lnTo>
                  <a:lnTo>
                    <a:pt x="2835579" y="568794"/>
                  </a:lnTo>
                  <a:lnTo>
                    <a:pt x="2839174" y="569696"/>
                  </a:lnTo>
                  <a:lnTo>
                    <a:pt x="2841879" y="570598"/>
                  </a:lnTo>
                  <a:lnTo>
                    <a:pt x="2848152" y="570598"/>
                  </a:lnTo>
                  <a:lnTo>
                    <a:pt x="2860637" y="568223"/>
                  </a:lnTo>
                  <a:lnTo>
                    <a:pt x="2886811" y="531952"/>
                  </a:lnTo>
                  <a:lnTo>
                    <a:pt x="2904045" y="482193"/>
                  </a:lnTo>
                  <a:lnTo>
                    <a:pt x="2946997" y="355841"/>
                  </a:lnTo>
                  <a:lnTo>
                    <a:pt x="2979775" y="324510"/>
                  </a:lnTo>
                  <a:lnTo>
                    <a:pt x="3013722" y="294614"/>
                  </a:lnTo>
                  <a:lnTo>
                    <a:pt x="3047339" y="267258"/>
                  </a:lnTo>
                  <a:lnTo>
                    <a:pt x="3079089" y="243509"/>
                  </a:lnTo>
                  <a:lnTo>
                    <a:pt x="3079089" y="247992"/>
                  </a:lnTo>
                  <a:lnTo>
                    <a:pt x="3082721" y="255219"/>
                  </a:lnTo>
                  <a:lnTo>
                    <a:pt x="3089198" y="260578"/>
                  </a:lnTo>
                  <a:lnTo>
                    <a:pt x="3098050" y="263918"/>
                  </a:lnTo>
                  <a:lnTo>
                    <a:pt x="3108744" y="265074"/>
                  </a:lnTo>
                  <a:lnTo>
                    <a:pt x="3111449" y="265074"/>
                  </a:lnTo>
                  <a:lnTo>
                    <a:pt x="3154908" y="237782"/>
                  </a:lnTo>
                  <a:lnTo>
                    <a:pt x="3171164" y="197243"/>
                  </a:lnTo>
                  <a:lnTo>
                    <a:pt x="3171647" y="191389"/>
                  </a:lnTo>
                  <a:close/>
                </a:path>
                <a:path extrusionOk="0" h="577850" w="4353559">
                  <a:moveTo>
                    <a:pt x="3305543" y="210261"/>
                  </a:moveTo>
                  <a:lnTo>
                    <a:pt x="3303308" y="194614"/>
                  </a:lnTo>
                  <a:lnTo>
                    <a:pt x="3297123" y="182079"/>
                  </a:lnTo>
                  <a:lnTo>
                    <a:pt x="3287725" y="173748"/>
                  </a:lnTo>
                  <a:lnTo>
                    <a:pt x="3275888" y="170726"/>
                  </a:lnTo>
                  <a:lnTo>
                    <a:pt x="3271405" y="170726"/>
                  </a:lnTo>
                  <a:lnTo>
                    <a:pt x="3258248" y="176339"/>
                  </a:lnTo>
                  <a:lnTo>
                    <a:pt x="3246348" y="188696"/>
                  </a:lnTo>
                  <a:lnTo>
                    <a:pt x="3236645" y="207111"/>
                  </a:lnTo>
                  <a:lnTo>
                    <a:pt x="3230067" y="230924"/>
                  </a:lnTo>
                  <a:lnTo>
                    <a:pt x="3226498" y="241706"/>
                  </a:lnTo>
                  <a:lnTo>
                    <a:pt x="3221418" y="256095"/>
                  </a:lnTo>
                  <a:lnTo>
                    <a:pt x="3214776" y="274650"/>
                  </a:lnTo>
                  <a:lnTo>
                    <a:pt x="3206712" y="297421"/>
                  </a:lnTo>
                  <a:lnTo>
                    <a:pt x="3198304" y="320878"/>
                  </a:lnTo>
                  <a:lnTo>
                    <a:pt x="3184207" y="359346"/>
                  </a:lnTo>
                  <a:lnTo>
                    <a:pt x="3178848" y="374700"/>
                  </a:lnTo>
                  <a:lnTo>
                    <a:pt x="3161957" y="426554"/>
                  </a:lnTo>
                  <a:lnTo>
                    <a:pt x="3150209" y="468045"/>
                  </a:lnTo>
                  <a:lnTo>
                    <a:pt x="3143339" y="499922"/>
                  </a:lnTo>
                  <a:lnTo>
                    <a:pt x="3141103" y="522973"/>
                  </a:lnTo>
                  <a:lnTo>
                    <a:pt x="3141103" y="523875"/>
                  </a:lnTo>
                  <a:lnTo>
                    <a:pt x="3144113" y="543585"/>
                  </a:lnTo>
                  <a:lnTo>
                    <a:pt x="3152343" y="558914"/>
                  </a:lnTo>
                  <a:lnTo>
                    <a:pt x="3164611" y="568858"/>
                  </a:lnTo>
                  <a:lnTo>
                    <a:pt x="3179749" y="572389"/>
                  </a:lnTo>
                  <a:lnTo>
                    <a:pt x="3191446" y="569988"/>
                  </a:lnTo>
                  <a:lnTo>
                    <a:pt x="3200527" y="563295"/>
                  </a:lnTo>
                  <a:lnTo>
                    <a:pt x="3206407" y="553059"/>
                  </a:lnTo>
                  <a:lnTo>
                    <a:pt x="3208502" y="540042"/>
                  </a:lnTo>
                  <a:lnTo>
                    <a:pt x="3211233" y="513918"/>
                  </a:lnTo>
                  <a:lnTo>
                    <a:pt x="3218269" y="480060"/>
                  </a:lnTo>
                  <a:lnTo>
                    <a:pt x="3229864" y="438454"/>
                  </a:lnTo>
                  <a:lnTo>
                    <a:pt x="3246247" y="389089"/>
                  </a:lnTo>
                  <a:lnTo>
                    <a:pt x="3252152" y="371208"/>
                  </a:lnTo>
                  <a:lnTo>
                    <a:pt x="3259163" y="351231"/>
                  </a:lnTo>
                  <a:lnTo>
                    <a:pt x="3267341" y="329057"/>
                  </a:lnTo>
                  <a:lnTo>
                    <a:pt x="3276790" y="304609"/>
                  </a:lnTo>
                  <a:lnTo>
                    <a:pt x="3285236" y="281520"/>
                  </a:lnTo>
                  <a:lnTo>
                    <a:pt x="3291725" y="263385"/>
                  </a:lnTo>
                  <a:lnTo>
                    <a:pt x="3296374" y="250151"/>
                  </a:lnTo>
                  <a:lnTo>
                    <a:pt x="3299307" y="241566"/>
                  </a:lnTo>
                  <a:lnTo>
                    <a:pt x="3302139" y="233768"/>
                  </a:lnTo>
                  <a:lnTo>
                    <a:pt x="3304082" y="225983"/>
                  </a:lnTo>
                  <a:lnTo>
                    <a:pt x="3305187" y="218211"/>
                  </a:lnTo>
                  <a:lnTo>
                    <a:pt x="3305543" y="210261"/>
                  </a:lnTo>
                  <a:close/>
                </a:path>
                <a:path extrusionOk="0" h="577850" w="4353559">
                  <a:moveTo>
                    <a:pt x="3386417" y="29641"/>
                  </a:moveTo>
                  <a:lnTo>
                    <a:pt x="3384410" y="17056"/>
                  </a:lnTo>
                  <a:lnTo>
                    <a:pt x="3378441" y="7747"/>
                  </a:lnTo>
                  <a:lnTo>
                    <a:pt x="3368598" y="1981"/>
                  </a:lnTo>
                  <a:lnTo>
                    <a:pt x="3354971" y="0"/>
                  </a:lnTo>
                  <a:lnTo>
                    <a:pt x="3353181" y="0"/>
                  </a:lnTo>
                  <a:lnTo>
                    <a:pt x="3329990" y="3835"/>
                  </a:lnTo>
                  <a:lnTo>
                    <a:pt x="3312630" y="15836"/>
                  </a:lnTo>
                  <a:lnTo>
                    <a:pt x="3300476" y="36766"/>
                  </a:lnTo>
                  <a:lnTo>
                    <a:pt x="3292970" y="67386"/>
                  </a:lnTo>
                  <a:lnTo>
                    <a:pt x="3292970" y="68287"/>
                  </a:lnTo>
                  <a:lnTo>
                    <a:pt x="3292068" y="73672"/>
                  </a:lnTo>
                  <a:lnTo>
                    <a:pt x="3292068" y="76377"/>
                  </a:lnTo>
                  <a:lnTo>
                    <a:pt x="3293834" y="89712"/>
                  </a:lnTo>
                  <a:lnTo>
                    <a:pt x="3298812" y="100863"/>
                  </a:lnTo>
                  <a:lnTo>
                    <a:pt x="3306470" y="108978"/>
                  </a:lnTo>
                  <a:lnTo>
                    <a:pt x="3316325" y="113220"/>
                  </a:lnTo>
                  <a:lnTo>
                    <a:pt x="3318129" y="113220"/>
                  </a:lnTo>
                  <a:lnTo>
                    <a:pt x="3364382" y="81749"/>
                  </a:lnTo>
                  <a:lnTo>
                    <a:pt x="3384067" y="44030"/>
                  </a:lnTo>
                  <a:lnTo>
                    <a:pt x="3385794" y="36918"/>
                  </a:lnTo>
                  <a:lnTo>
                    <a:pt x="3386417" y="29641"/>
                  </a:lnTo>
                  <a:close/>
                </a:path>
                <a:path extrusionOk="0" h="577850" w="4353559">
                  <a:moveTo>
                    <a:pt x="3685832" y="193192"/>
                  </a:moveTo>
                  <a:lnTo>
                    <a:pt x="3684016" y="180454"/>
                  </a:lnTo>
                  <a:lnTo>
                    <a:pt x="3678758" y="170827"/>
                  </a:lnTo>
                  <a:lnTo>
                    <a:pt x="3670287" y="164757"/>
                  </a:lnTo>
                  <a:lnTo>
                    <a:pt x="3658882" y="162636"/>
                  </a:lnTo>
                  <a:lnTo>
                    <a:pt x="3657981" y="162636"/>
                  </a:lnTo>
                  <a:lnTo>
                    <a:pt x="3653485" y="163537"/>
                  </a:lnTo>
                  <a:lnTo>
                    <a:pt x="3652583" y="163537"/>
                  </a:lnTo>
                  <a:lnTo>
                    <a:pt x="3615309" y="195122"/>
                  </a:lnTo>
                  <a:lnTo>
                    <a:pt x="3606762" y="219252"/>
                  </a:lnTo>
                  <a:lnTo>
                    <a:pt x="3605860" y="222834"/>
                  </a:lnTo>
                  <a:lnTo>
                    <a:pt x="3605860" y="230035"/>
                  </a:lnTo>
                  <a:lnTo>
                    <a:pt x="3607663" y="234530"/>
                  </a:lnTo>
                  <a:lnTo>
                    <a:pt x="3611245" y="242620"/>
                  </a:lnTo>
                  <a:lnTo>
                    <a:pt x="3591064" y="275323"/>
                  </a:lnTo>
                  <a:lnTo>
                    <a:pt x="3565995" y="311645"/>
                  </a:lnTo>
                  <a:lnTo>
                    <a:pt x="3536670" y="350558"/>
                  </a:lnTo>
                  <a:lnTo>
                    <a:pt x="3503752" y="391045"/>
                  </a:lnTo>
                  <a:lnTo>
                    <a:pt x="3467887" y="432092"/>
                  </a:lnTo>
                  <a:lnTo>
                    <a:pt x="3429736" y="472655"/>
                  </a:lnTo>
                  <a:lnTo>
                    <a:pt x="3436150" y="426224"/>
                  </a:lnTo>
                  <a:lnTo>
                    <a:pt x="3440633" y="379526"/>
                  </a:lnTo>
                  <a:lnTo>
                    <a:pt x="3443249" y="334022"/>
                  </a:lnTo>
                  <a:lnTo>
                    <a:pt x="3444113" y="291134"/>
                  </a:lnTo>
                  <a:lnTo>
                    <a:pt x="3443922" y="274447"/>
                  </a:lnTo>
                  <a:lnTo>
                    <a:pt x="3440531" y="226441"/>
                  </a:lnTo>
                  <a:lnTo>
                    <a:pt x="3424682" y="187007"/>
                  </a:lnTo>
                  <a:lnTo>
                    <a:pt x="3397389" y="172529"/>
                  </a:lnTo>
                  <a:lnTo>
                    <a:pt x="3388398" y="172529"/>
                  </a:lnTo>
                  <a:lnTo>
                    <a:pt x="3376549" y="179666"/>
                  </a:lnTo>
                  <a:lnTo>
                    <a:pt x="3370884" y="187236"/>
                  </a:lnTo>
                  <a:lnTo>
                    <a:pt x="3367240" y="197332"/>
                  </a:lnTo>
                  <a:lnTo>
                    <a:pt x="3365944" y="209359"/>
                  </a:lnTo>
                  <a:lnTo>
                    <a:pt x="3366465" y="217436"/>
                  </a:lnTo>
                  <a:lnTo>
                    <a:pt x="3368078" y="225425"/>
                  </a:lnTo>
                  <a:lnTo>
                    <a:pt x="3370872" y="233248"/>
                  </a:lnTo>
                  <a:lnTo>
                    <a:pt x="3374923" y="240817"/>
                  </a:lnTo>
                  <a:lnTo>
                    <a:pt x="3376625" y="259181"/>
                  </a:lnTo>
                  <a:lnTo>
                    <a:pt x="3377730" y="277876"/>
                  </a:lnTo>
                  <a:lnTo>
                    <a:pt x="3378339" y="296926"/>
                  </a:lnTo>
                  <a:lnTo>
                    <a:pt x="3378517" y="316306"/>
                  </a:lnTo>
                  <a:lnTo>
                    <a:pt x="3377666" y="365975"/>
                  </a:lnTo>
                  <a:lnTo>
                    <a:pt x="3375037" y="417830"/>
                  </a:lnTo>
                  <a:lnTo>
                    <a:pt x="3370554" y="469696"/>
                  </a:lnTo>
                  <a:lnTo>
                    <a:pt x="3364141" y="519366"/>
                  </a:lnTo>
                  <a:lnTo>
                    <a:pt x="3361779" y="526465"/>
                  </a:lnTo>
                  <a:lnTo>
                    <a:pt x="3360102" y="532968"/>
                  </a:lnTo>
                  <a:lnTo>
                    <a:pt x="3359086" y="538962"/>
                  </a:lnTo>
                  <a:lnTo>
                    <a:pt x="3358743" y="544537"/>
                  </a:lnTo>
                  <a:lnTo>
                    <a:pt x="3360991" y="557263"/>
                  </a:lnTo>
                  <a:lnTo>
                    <a:pt x="3367290" y="566889"/>
                  </a:lnTo>
                  <a:lnTo>
                    <a:pt x="3376942" y="572973"/>
                  </a:lnTo>
                  <a:lnTo>
                    <a:pt x="3389299" y="575094"/>
                  </a:lnTo>
                  <a:lnTo>
                    <a:pt x="3402457" y="572935"/>
                  </a:lnTo>
                  <a:lnTo>
                    <a:pt x="3415703" y="565988"/>
                  </a:lnTo>
                  <a:lnTo>
                    <a:pt x="3430117" y="553466"/>
                  </a:lnTo>
                  <a:lnTo>
                    <a:pt x="3446805" y="534644"/>
                  </a:lnTo>
                  <a:lnTo>
                    <a:pt x="3483483" y="497344"/>
                  </a:lnTo>
                  <a:lnTo>
                    <a:pt x="3518027" y="459879"/>
                  </a:lnTo>
                  <a:lnTo>
                    <a:pt x="3550513" y="422275"/>
                  </a:lnTo>
                  <a:lnTo>
                    <a:pt x="3580981" y="384581"/>
                  </a:lnTo>
                  <a:lnTo>
                    <a:pt x="3609454" y="346849"/>
                  </a:lnTo>
                  <a:lnTo>
                    <a:pt x="3639426" y="302869"/>
                  </a:lnTo>
                  <a:lnTo>
                    <a:pt x="3661905" y="265303"/>
                  </a:lnTo>
                  <a:lnTo>
                    <a:pt x="3684028" y="209359"/>
                  </a:lnTo>
                  <a:lnTo>
                    <a:pt x="3684930" y="201282"/>
                  </a:lnTo>
                  <a:lnTo>
                    <a:pt x="3685832" y="195884"/>
                  </a:lnTo>
                  <a:lnTo>
                    <a:pt x="3685832" y="193192"/>
                  </a:lnTo>
                  <a:close/>
                </a:path>
                <a:path extrusionOk="0" h="577850" w="4353559">
                  <a:moveTo>
                    <a:pt x="3983177" y="240817"/>
                  </a:moveTo>
                  <a:lnTo>
                    <a:pt x="3978008" y="212039"/>
                  </a:lnTo>
                  <a:lnTo>
                    <a:pt x="3963403" y="187807"/>
                  </a:lnTo>
                  <a:lnTo>
                    <a:pt x="3940721" y="170307"/>
                  </a:lnTo>
                  <a:lnTo>
                    <a:pt x="3911295" y="161734"/>
                  </a:lnTo>
                  <a:lnTo>
                    <a:pt x="3902316" y="161734"/>
                  </a:lnTo>
                  <a:lnTo>
                    <a:pt x="3860825" y="168884"/>
                  </a:lnTo>
                  <a:lnTo>
                    <a:pt x="3817734" y="189255"/>
                  </a:lnTo>
                  <a:lnTo>
                    <a:pt x="3775824" y="221259"/>
                  </a:lnTo>
                  <a:lnTo>
                    <a:pt x="3737876" y="263271"/>
                  </a:lnTo>
                  <a:lnTo>
                    <a:pt x="3709149" y="307251"/>
                  </a:lnTo>
                  <a:lnTo>
                    <a:pt x="3687991" y="353580"/>
                  </a:lnTo>
                  <a:lnTo>
                    <a:pt x="3674935" y="401269"/>
                  </a:lnTo>
                  <a:lnTo>
                    <a:pt x="3670477" y="449275"/>
                  </a:lnTo>
                  <a:lnTo>
                    <a:pt x="3677450" y="498348"/>
                  </a:lnTo>
                  <a:lnTo>
                    <a:pt x="3697313" y="536562"/>
                  </a:lnTo>
                  <a:lnTo>
                    <a:pt x="3728478" y="562127"/>
                  </a:lnTo>
                  <a:lnTo>
                    <a:pt x="3769322" y="573290"/>
                  </a:lnTo>
                  <a:lnTo>
                    <a:pt x="3778313" y="573290"/>
                  </a:lnTo>
                  <a:lnTo>
                    <a:pt x="3818737" y="567220"/>
                  </a:lnTo>
                  <a:lnTo>
                    <a:pt x="3861866" y="549021"/>
                  </a:lnTo>
                  <a:lnTo>
                    <a:pt x="3900398" y="523417"/>
                  </a:lnTo>
                  <a:lnTo>
                    <a:pt x="3927475" y="495109"/>
                  </a:lnTo>
                  <a:lnTo>
                    <a:pt x="3936911" y="484466"/>
                  </a:lnTo>
                  <a:lnTo>
                    <a:pt x="3943642" y="473989"/>
                  </a:lnTo>
                  <a:lnTo>
                    <a:pt x="3947680" y="463524"/>
                  </a:lnTo>
                  <a:lnTo>
                    <a:pt x="3949027" y="452882"/>
                  </a:lnTo>
                  <a:lnTo>
                    <a:pt x="3949027" y="442099"/>
                  </a:lnTo>
                  <a:lnTo>
                    <a:pt x="3944543" y="436702"/>
                  </a:lnTo>
                  <a:lnTo>
                    <a:pt x="3931069" y="436702"/>
                  </a:lnTo>
                  <a:lnTo>
                    <a:pt x="3925671" y="439407"/>
                  </a:lnTo>
                  <a:lnTo>
                    <a:pt x="3918483" y="445693"/>
                  </a:lnTo>
                  <a:lnTo>
                    <a:pt x="3886149" y="472859"/>
                  </a:lnTo>
                  <a:lnTo>
                    <a:pt x="3853230" y="493204"/>
                  </a:lnTo>
                  <a:lnTo>
                    <a:pt x="3820807" y="505968"/>
                  </a:lnTo>
                  <a:lnTo>
                    <a:pt x="3789984" y="510387"/>
                  </a:lnTo>
                  <a:lnTo>
                    <a:pt x="3779202" y="510387"/>
                  </a:lnTo>
                  <a:lnTo>
                    <a:pt x="3778313" y="509485"/>
                  </a:lnTo>
                  <a:lnTo>
                    <a:pt x="3759962" y="501726"/>
                  </a:lnTo>
                  <a:lnTo>
                    <a:pt x="3746741" y="487807"/>
                  </a:lnTo>
                  <a:lnTo>
                    <a:pt x="3738753" y="467664"/>
                  </a:lnTo>
                  <a:lnTo>
                    <a:pt x="3736073" y="441198"/>
                  </a:lnTo>
                  <a:lnTo>
                    <a:pt x="3739096" y="407339"/>
                  </a:lnTo>
                  <a:lnTo>
                    <a:pt x="3762984" y="337959"/>
                  </a:lnTo>
                  <a:lnTo>
                    <a:pt x="3783698" y="304609"/>
                  </a:lnTo>
                  <a:lnTo>
                    <a:pt x="3811638" y="270840"/>
                  </a:lnTo>
                  <a:lnTo>
                    <a:pt x="3841432" y="244741"/>
                  </a:lnTo>
                  <a:lnTo>
                    <a:pt x="3897820" y="221945"/>
                  </a:lnTo>
                  <a:lnTo>
                    <a:pt x="3899624" y="221945"/>
                  </a:lnTo>
                  <a:lnTo>
                    <a:pt x="3909860" y="224066"/>
                  </a:lnTo>
                  <a:lnTo>
                    <a:pt x="3917480" y="230136"/>
                  </a:lnTo>
                  <a:lnTo>
                    <a:pt x="3922242" y="239763"/>
                  </a:lnTo>
                  <a:lnTo>
                    <a:pt x="3923881" y="252501"/>
                  </a:lnTo>
                  <a:lnTo>
                    <a:pt x="3923881" y="257886"/>
                  </a:lnTo>
                  <a:lnTo>
                    <a:pt x="3883215" y="312928"/>
                  </a:lnTo>
                  <a:lnTo>
                    <a:pt x="3843515" y="336486"/>
                  </a:lnTo>
                  <a:lnTo>
                    <a:pt x="3792690" y="355841"/>
                  </a:lnTo>
                  <a:lnTo>
                    <a:pt x="3790886" y="355841"/>
                  </a:lnTo>
                  <a:lnTo>
                    <a:pt x="3773957" y="357746"/>
                  </a:lnTo>
                  <a:lnTo>
                    <a:pt x="3761232" y="363016"/>
                  </a:lnTo>
                  <a:lnTo>
                    <a:pt x="3753231" y="370992"/>
                  </a:lnTo>
                  <a:lnTo>
                    <a:pt x="3750449" y="380987"/>
                  </a:lnTo>
                  <a:lnTo>
                    <a:pt x="3750449" y="385495"/>
                  </a:lnTo>
                  <a:lnTo>
                    <a:pt x="3753142" y="389966"/>
                  </a:lnTo>
                  <a:lnTo>
                    <a:pt x="3756749" y="392671"/>
                  </a:lnTo>
                  <a:lnTo>
                    <a:pt x="3760292" y="395693"/>
                  </a:lnTo>
                  <a:lnTo>
                    <a:pt x="3765613" y="397954"/>
                  </a:lnTo>
                  <a:lnTo>
                    <a:pt x="3772789" y="399376"/>
                  </a:lnTo>
                  <a:lnTo>
                    <a:pt x="3781907" y="399872"/>
                  </a:lnTo>
                  <a:lnTo>
                    <a:pt x="3804297" y="397802"/>
                  </a:lnTo>
                  <a:lnTo>
                    <a:pt x="3856825" y="383565"/>
                  </a:lnTo>
                  <a:lnTo>
                    <a:pt x="3924046" y="346303"/>
                  </a:lnTo>
                  <a:lnTo>
                    <a:pt x="3955554" y="316407"/>
                  </a:lnTo>
                  <a:lnTo>
                    <a:pt x="3975265" y="283311"/>
                  </a:lnTo>
                  <a:lnTo>
                    <a:pt x="3983177" y="247103"/>
                  </a:lnTo>
                  <a:lnTo>
                    <a:pt x="3983177" y="240817"/>
                  </a:lnTo>
                  <a:close/>
                </a:path>
                <a:path extrusionOk="0" h="577850" w="4353559">
                  <a:moveTo>
                    <a:pt x="4353306" y="191389"/>
                  </a:moveTo>
                  <a:lnTo>
                    <a:pt x="4351299" y="177482"/>
                  </a:lnTo>
                  <a:lnTo>
                    <a:pt x="4345343" y="167030"/>
                  </a:lnTo>
                  <a:lnTo>
                    <a:pt x="4335500" y="160439"/>
                  </a:lnTo>
                  <a:lnTo>
                    <a:pt x="4321873" y="158153"/>
                  </a:lnTo>
                  <a:lnTo>
                    <a:pt x="4309465" y="159651"/>
                  </a:lnTo>
                  <a:lnTo>
                    <a:pt x="4264368" y="181521"/>
                  </a:lnTo>
                  <a:lnTo>
                    <a:pt x="4215828" y="217906"/>
                  </a:lnTo>
                  <a:lnTo>
                    <a:pt x="4156519" y="267779"/>
                  </a:lnTo>
                  <a:lnTo>
                    <a:pt x="4158437" y="262369"/>
                  </a:lnTo>
                  <a:lnTo>
                    <a:pt x="4162590" y="248183"/>
                  </a:lnTo>
                  <a:lnTo>
                    <a:pt x="4168203" y="226441"/>
                  </a:lnTo>
                  <a:lnTo>
                    <a:pt x="4170007" y="222846"/>
                  </a:lnTo>
                  <a:lnTo>
                    <a:pt x="4170896" y="218351"/>
                  </a:lnTo>
                  <a:lnTo>
                    <a:pt x="4171797" y="211175"/>
                  </a:lnTo>
                  <a:lnTo>
                    <a:pt x="4172699" y="207568"/>
                  </a:lnTo>
                  <a:lnTo>
                    <a:pt x="4172699" y="203962"/>
                  </a:lnTo>
                  <a:lnTo>
                    <a:pt x="4170032" y="188315"/>
                  </a:lnTo>
                  <a:lnTo>
                    <a:pt x="4162818" y="175780"/>
                  </a:lnTo>
                  <a:lnTo>
                    <a:pt x="4152227" y="167462"/>
                  </a:lnTo>
                  <a:lnTo>
                    <a:pt x="4139450" y="164439"/>
                  </a:lnTo>
                  <a:lnTo>
                    <a:pt x="4127703" y="166560"/>
                  </a:lnTo>
                  <a:lnTo>
                    <a:pt x="4118229" y="172631"/>
                  </a:lnTo>
                  <a:lnTo>
                    <a:pt x="4111269" y="182257"/>
                  </a:lnTo>
                  <a:lnTo>
                    <a:pt x="4107103" y="194995"/>
                  </a:lnTo>
                  <a:lnTo>
                    <a:pt x="4095635" y="233159"/>
                  </a:lnTo>
                  <a:lnTo>
                    <a:pt x="4082059" y="275869"/>
                  </a:lnTo>
                  <a:lnTo>
                    <a:pt x="4065282" y="326656"/>
                  </a:lnTo>
                  <a:lnTo>
                    <a:pt x="4044200" y="389077"/>
                  </a:lnTo>
                  <a:lnTo>
                    <a:pt x="4037126" y="401434"/>
                  </a:lnTo>
                  <a:lnTo>
                    <a:pt x="4033723" y="408038"/>
                  </a:lnTo>
                  <a:lnTo>
                    <a:pt x="4030726" y="415137"/>
                  </a:lnTo>
                  <a:lnTo>
                    <a:pt x="4030726" y="416039"/>
                  </a:lnTo>
                  <a:lnTo>
                    <a:pt x="4029824" y="420522"/>
                  </a:lnTo>
                  <a:lnTo>
                    <a:pt x="4029824" y="424129"/>
                  </a:lnTo>
                  <a:lnTo>
                    <a:pt x="4030726" y="428625"/>
                  </a:lnTo>
                  <a:lnTo>
                    <a:pt x="4030726" y="429514"/>
                  </a:lnTo>
                  <a:lnTo>
                    <a:pt x="4022674" y="455498"/>
                  </a:lnTo>
                  <a:lnTo>
                    <a:pt x="4016133" y="475564"/>
                  </a:lnTo>
                  <a:lnTo>
                    <a:pt x="4008259" y="498716"/>
                  </a:lnTo>
                  <a:lnTo>
                    <a:pt x="4005249" y="509816"/>
                  </a:lnTo>
                  <a:lnTo>
                    <a:pt x="4002989" y="520166"/>
                  </a:lnTo>
                  <a:lnTo>
                    <a:pt x="4001566" y="529666"/>
                  </a:lnTo>
                  <a:lnTo>
                    <a:pt x="4001071" y="538238"/>
                  </a:lnTo>
                  <a:lnTo>
                    <a:pt x="4002087" y="549706"/>
                  </a:lnTo>
                  <a:lnTo>
                    <a:pt x="4005110" y="558571"/>
                  </a:lnTo>
                  <a:lnTo>
                    <a:pt x="4010177" y="564908"/>
                  </a:lnTo>
                  <a:lnTo>
                    <a:pt x="4017251" y="568794"/>
                  </a:lnTo>
                  <a:lnTo>
                    <a:pt x="4020845" y="569696"/>
                  </a:lnTo>
                  <a:lnTo>
                    <a:pt x="4023537" y="570598"/>
                  </a:lnTo>
                  <a:lnTo>
                    <a:pt x="4029824" y="570598"/>
                  </a:lnTo>
                  <a:lnTo>
                    <a:pt x="4042308" y="568223"/>
                  </a:lnTo>
                  <a:lnTo>
                    <a:pt x="4068470" y="531952"/>
                  </a:lnTo>
                  <a:lnTo>
                    <a:pt x="4085704" y="482193"/>
                  </a:lnTo>
                  <a:lnTo>
                    <a:pt x="4128668" y="355841"/>
                  </a:lnTo>
                  <a:lnTo>
                    <a:pt x="4161434" y="324510"/>
                  </a:lnTo>
                  <a:lnTo>
                    <a:pt x="4195394" y="294614"/>
                  </a:lnTo>
                  <a:lnTo>
                    <a:pt x="4228998" y="267258"/>
                  </a:lnTo>
                  <a:lnTo>
                    <a:pt x="4260761" y="243509"/>
                  </a:lnTo>
                  <a:lnTo>
                    <a:pt x="4260761" y="247992"/>
                  </a:lnTo>
                  <a:lnTo>
                    <a:pt x="4264380" y="255219"/>
                  </a:lnTo>
                  <a:lnTo>
                    <a:pt x="4270870" y="260578"/>
                  </a:lnTo>
                  <a:lnTo>
                    <a:pt x="4279709" y="263918"/>
                  </a:lnTo>
                  <a:lnTo>
                    <a:pt x="4290415" y="265074"/>
                  </a:lnTo>
                  <a:lnTo>
                    <a:pt x="4293120" y="265074"/>
                  </a:lnTo>
                  <a:lnTo>
                    <a:pt x="4336580" y="237782"/>
                  </a:lnTo>
                  <a:lnTo>
                    <a:pt x="4352836" y="197243"/>
                  </a:lnTo>
                  <a:lnTo>
                    <a:pt x="4353306" y="191389"/>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5" name="Google Shape;1085;p121"/>
            <p:cNvSpPr/>
            <p:nvPr/>
          </p:nvSpPr>
          <p:spPr>
            <a:xfrm>
              <a:off x="9568137" y="9340019"/>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6" name="Google Shape;1086;p121"/>
            <p:cNvSpPr/>
            <p:nvPr/>
          </p:nvSpPr>
          <p:spPr>
            <a:xfrm>
              <a:off x="6861916" y="9340019"/>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7" name="Google Shape;1087;p121"/>
            <p:cNvSpPr/>
            <p:nvPr/>
          </p:nvSpPr>
          <p:spPr>
            <a:xfrm>
              <a:off x="0" y="9340019"/>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8" name="Google Shape;1088;p121"/>
            <p:cNvSpPr/>
            <p:nvPr/>
          </p:nvSpPr>
          <p:spPr>
            <a:xfrm>
              <a:off x="4956634" y="9340019"/>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89" name="Google Shape;1089;p121"/>
          <p:cNvPicPr preferRelativeResize="0"/>
          <p:nvPr/>
        </p:nvPicPr>
        <p:blipFill rotWithShape="1">
          <a:blip r:embed="rId3">
            <a:alphaModFix/>
          </a:blip>
          <a:srcRect b="0" l="0" r="0" t="0"/>
          <a:stretch/>
        </p:blipFill>
        <p:spPr>
          <a:xfrm>
            <a:off x="3591176" y="6045957"/>
            <a:ext cx="5164368" cy="5814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122"/>
          <p:cNvSpPr txBox="1"/>
          <p:nvPr/>
        </p:nvSpPr>
        <p:spPr>
          <a:xfrm>
            <a:off x="1197910" y="1289258"/>
            <a:ext cx="421200" cy="1932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0"/>
              </a:spcBef>
              <a:spcAft>
                <a:spcPts val="0"/>
              </a:spcAft>
              <a:buNone/>
            </a:pPr>
            <a:r>
              <a:rPr b="1" lang="en-US" sz="1200">
                <a:solidFill>
                  <a:srgbClr val="078070"/>
                </a:solidFill>
                <a:latin typeface="Arial"/>
                <a:ea typeface="Arial"/>
                <a:cs typeface="Arial"/>
                <a:sym typeface="Arial"/>
              </a:rPr>
              <a:t>Date:</a:t>
            </a:r>
            <a:endParaRPr sz="1200">
              <a:solidFill>
                <a:schemeClr val="dk1"/>
              </a:solidFill>
              <a:latin typeface="Arial"/>
              <a:ea typeface="Arial"/>
              <a:cs typeface="Arial"/>
              <a:sym typeface="Arial"/>
            </a:endParaRPr>
          </a:p>
        </p:txBody>
      </p:sp>
      <p:sp>
        <p:nvSpPr>
          <p:cNvPr id="1095" name="Google Shape;1095;p122"/>
          <p:cNvSpPr txBox="1"/>
          <p:nvPr/>
        </p:nvSpPr>
        <p:spPr>
          <a:xfrm>
            <a:off x="1176974" y="1657625"/>
            <a:ext cx="3052800" cy="362700"/>
          </a:xfrm>
          <a:prstGeom prst="rect">
            <a:avLst/>
          </a:prstGeom>
          <a:noFill/>
          <a:ln>
            <a:noFill/>
          </a:ln>
        </p:spPr>
        <p:txBody>
          <a:bodyPr anchorCtr="0" anchor="ctr" bIns="0" lIns="0" spcFirstLastPara="1" rIns="0" wrap="square" tIns="8475">
            <a:spAutoFit/>
          </a:bodyPr>
          <a:lstStyle/>
          <a:p>
            <a:pPr indent="0" lvl="0" marL="0" marR="0" rtl="0" algn="l">
              <a:lnSpc>
                <a:spcPct val="100000"/>
              </a:lnSpc>
              <a:spcBef>
                <a:spcPts val="0"/>
              </a:spcBef>
              <a:spcAft>
                <a:spcPts val="0"/>
              </a:spcAft>
              <a:buClr>
                <a:srgbClr val="FFFFFF"/>
              </a:buClr>
              <a:buSzPts val="2300"/>
              <a:buFont typeface="Arial"/>
              <a:buNone/>
            </a:pPr>
            <a:r>
              <a:rPr b="1" lang="en-US" sz="2300">
                <a:solidFill>
                  <a:srgbClr val="FFFFFF"/>
                </a:solidFill>
              </a:rPr>
              <a:t>November 11th</a:t>
            </a:r>
            <a:r>
              <a:rPr b="1" lang="en-US" sz="2300">
                <a:solidFill>
                  <a:srgbClr val="FFFFFF"/>
                </a:solidFill>
              </a:rPr>
              <a:t>, </a:t>
            </a:r>
            <a:r>
              <a:rPr b="1" i="0" lang="en-US" sz="2300">
                <a:solidFill>
                  <a:srgbClr val="FFFFFF"/>
                </a:solidFill>
                <a:latin typeface="Arial"/>
                <a:ea typeface="Arial"/>
                <a:cs typeface="Arial"/>
                <a:sym typeface="Arial"/>
              </a:rPr>
              <a:t>202</a:t>
            </a:r>
            <a:r>
              <a:rPr b="1" lang="en-US" sz="2300">
                <a:solidFill>
                  <a:srgbClr val="FFFFFF"/>
                </a:solidFill>
              </a:rPr>
              <a:t>4</a:t>
            </a:r>
            <a:endParaRPr b="1" i="0" sz="2300">
              <a:solidFill>
                <a:schemeClr val="lt1"/>
              </a:solidFill>
              <a:latin typeface="Arial"/>
              <a:ea typeface="Arial"/>
              <a:cs typeface="Arial"/>
              <a:sym typeface="Arial"/>
            </a:endParaRPr>
          </a:p>
        </p:txBody>
      </p:sp>
      <p:sp>
        <p:nvSpPr>
          <p:cNvPr id="1096" name="Google Shape;1096;p122"/>
          <p:cNvSpPr txBox="1"/>
          <p:nvPr/>
        </p:nvSpPr>
        <p:spPr>
          <a:xfrm>
            <a:off x="1176964" y="2181141"/>
            <a:ext cx="10404900" cy="2581500"/>
          </a:xfrm>
          <a:prstGeom prst="rect">
            <a:avLst/>
          </a:prstGeom>
          <a:noFill/>
          <a:ln>
            <a:noFill/>
          </a:ln>
        </p:spPr>
        <p:txBody>
          <a:bodyPr anchorCtr="0" anchor="t" bIns="0" lIns="0" spcFirstLastPara="1" rIns="0" wrap="square" tIns="8475">
            <a:spAutoFit/>
          </a:bodyPr>
          <a:lstStyle/>
          <a:p>
            <a:pPr indent="0" lvl="0" marL="38100" marR="0" rtl="0" algn="l">
              <a:lnSpc>
                <a:spcPct val="89512"/>
              </a:lnSpc>
              <a:spcBef>
                <a:spcPts val="0"/>
              </a:spcBef>
              <a:spcAft>
                <a:spcPts val="0"/>
              </a:spcAft>
              <a:buNone/>
            </a:pPr>
            <a:r>
              <a:rPr b="1" lang="en-US" sz="1200">
                <a:solidFill>
                  <a:srgbClr val="078070"/>
                </a:solidFill>
                <a:latin typeface="Arial"/>
                <a:ea typeface="Arial"/>
                <a:cs typeface="Arial"/>
                <a:sym typeface="Arial"/>
              </a:rPr>
              <a:t>Presentation </a:t>
            </a:r>
            <a:r>
              <a:rPr b="1" lang="en-US" sz="1200">
                <a:solidFill>
                  <a:srgbClr val="078070"/>
                </a:solidFill>
              </a:rPr>
              <a:t>on:</a:t>
            </a:r>
            <a:endParaRPr sz="1200">
              <a:solidFill>
                <a:schemeClr val="dk1"/>
              </a:solidFill>
              <a:latin typeface="Arial"/>
              <a:ea typeface="Arial"/>
              <a:cs typeface="Arial"/>
              <a:sym typeface="Arial"/>
            </a:endParaRPr>
          </a:p>
          <a:p>
            <a:pPr indent="0" lvl="0" marL="0" marR="0" rtl="0" algn="l">
              <a:lnSpc>
                <a:spcPct val="113686"/>
              </a:lnSpc>
              <a:spcBef>
                <a:spcPts val="0"/>
              </a:spcBef>
              <a:spcAft>
                <a:spcPts val="0"/>
              </a:spcAft>
              <a:buNone/>
            </a:pPr>
            <a:r>
              <a:rPr b="1" lang="en-US" sz="6000">
                <a:solidFill>
                  <a:srgbClr val="FFFFFF"/>
                </a:solidFill>
              </a:rPr>
              <a:t>Messaging Interventions for Behavior Change</a:t>
            </a:r>
            <a:endParaRPr b="1" sz="6000">
              <a:solidFill>
                <a:schemeClr val="lt1"/>
              </a:solidFill>
            </a:endParaRPr>
          </a:p>
          <a:p>
            <a:pPr indent="0" lvl="0" marL="0" rtl="0" algn="l">
              <a:lnSpc>
                <a:spcPct val="115000"/>
              </a:lnSpc>
              <a:spcBef>
                <a:spcPts val="0"/>
              </a:spcBef>
              <a:spcAft>
                <a:spcPts val="0"/>
              </a:spcAft>
              <a:buNone/>
            </a:pPr>
            <a:r>
              <a:rPr lang="en-US" sz="2000">
                <a:solidFill>
                  <a:schemeClr val="lt1"/>
                </a:solidFill>
                <a:latin typeface="Muli"/>
                <a:ea typeface="Muli"/>
                <a:cs typeface="Muli"/>
                <a:sym typeface="Muli"/>
              </a:rPr>
              <a:t>The role of messaging interventions in driving behavior change</a:t>
            </a:r>
            <a:endParaRPr b="1" sz="60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123"/>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102" name="Google Shape;1102;p123"/>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1103" name="Google Shape;1103;p123"/>
          <p:cNvPicPr preferRelativeResize="0"/>
          <p:nvPr/>
        </p:nvPicPr>
        <p:blipFill>
          <a:blip r:embed="rId4">
            <a:alphaModFix/>
          </a:blip>
          <a:stretch>
            <a:fillRect/>
          </a:stretch>
        </p:blipFill>
        <p:spPr>
          <a:xfrm>
            <a:off x="9766700" y="5952150"/>
            <a:ext cx="2121750" cy="757800"/>
          </a:xfrm>
          <a:prstGeom prst="rect">
            <a:avLst/>
          </a:prstGeom>
          <a:noFill/>
          <a:ln>
            <a:noFill/>
          </a:ln>
        </p:spPr>
      </p:pic>
      <p:pic>
        <p:nvPicPr>
          <p:cNvPr id="1104" name="Google Shape;1104;p123"/>
          <p:cNvPicPr preferRelativeResize="0"/>
          <p:nvPr/>
        </p:nvPicPr>
        <p:blipFill rotWithShape="1">
          <a:blip r:embed="rId5">
            <a:alphaModFix/>
          </a:blip>
          <a:srcRect b="1127" l="4750" r="1932" t="0"/>
          <a:stretch/>
        </p:blipFill>
        <p:spPr>
          <a:xfrm>
            <a:off x="5836300" y="-22825"/>
            <a:ext cx="6355700" cy="5686000"/>
          </a:xfrm>
          <a:prstGeom prst="rect">
            <a:avLst/>
          </a:prstGeom>
          <a:noFill/>
          <a:ln>
            <a:noFill/>
          </a:ln>
        </p:spPr>
      </p:pic>
      <p:sp>
        <p:nvSpPr>
          <p:cNvPr id="1105" name="Google Shape;1105;p123"/>
          <p:cNvSpPr txBox="1"/>
          <p:nvPr/>
        </p:nvSpPr>
        <p:spPr>
          <a:xfrm>
            <a:off x="685800" y="817600"/>
            <a:ext cx="4531500" cy="5179800"/>
          </a:xfrm>
          <a:prstGeom prst="rect">
            <a:avLst/>
          </a:prstGeom>
          <a:noFill/>
          <a:ln>
            <a:noFill/>
          </a:ln>
        </p:spPr>
        <p:txBody>
          <a:bodyPr anchorCtr="0" anchor="t" bIns="0" lIns="0" spcFirstLastPara="1" rIns="0" wrap="square" tIns="7800">
            <a:spAutoFit/>
          </a:bodyPr>
          <a:lstStyle/>
          <a:p>
            <a:pPr indent="0" lvl="0" marL="0" marR="0" rtl="0" algn="l">
              <a:spcBef>
                <a:spcPts val="0"/>
              </a:spcBef>
              <a:spcAft>
                <a:spcPts val="0"/>
              </a:spcAft>
              <a:buNone/>
            </a:pPr>
            <a:r>
              <a:t/>
            </a:r>
            <a:endParaRPr b="1" sz="2100">
              <a:solidFill>
                <a:schemeClr val="dk1"/>
              </a:solidFill>
              <a:latin typeface="Muli"/>
              <a:ea typeface="Muli"/>
              <a:cs typeface="Muli"/>
              <a:sym typeface="Muli"/>
            </a:endParaRPr>
          </a:p>
          <a:p>
            <a:pPr indent="-203200" lvl="0" marL="177800" marR="0" rtl="0" algn="l">
              <a:spcBef>
                <a:spcPts val="0"/>
              </a:spcBef>
              <a:spcAft>
                <a:spcPts val="0"/>
              </a:spcAft>
              <a:buClr>
                <a:schemeClr val="dk1"/>
              </a:buClr>
              <a:buSzPts val="1800"/>
              <a:buFont typeface="Muli"/>
              <a:buAutoNum type="arabicPeriod"/>
            </a:pPr>
            <a:r>
              <a:rPr b="1" lang="en-US" sz="1800">
                <a:solidFill>
                  <a:schemeClr val="dk1"/>
                </a:solidFill>
                <a:latin typeface="Muli"/>
                <a:ea typeface="Muli"/>
                <a:cs typeface="Muli"/>
                <a:sym typeface="Muli"/>
              </a:rPr>
              <a:t>Session objectives </a:t>
            </a:r>
            <a:endParaRPr b="1" sz="1800">
              <a:solidFill>
                <a:schemeClr val="dk1"/>
              </a:solidFill>
              <a:latin typeface="Muli"/>
              <a:ea typeface="Muli"/>
              <a:cs typeface="Muli"/>
              <a:sym typeface="Muli"/>
            </a:endParaRPr>
          </a:p>
          <a:p>
            <a:pPr indent="0" lvl="0" marL="457200" marR="0" rtl="0" algn="l">
              <a:spcBef>
                <a:spcPts val="0"/>
              </a:spcBef>
              <a:spcAft>
                <a:spcPts val="0"/>
              </a:spcAft>
              <a:buNone/>
            </a:pPr>
            <a:r>
              <a:t/>
            </a:r>
            <a:endParaRPr b="1" sz="1800">
              <a:solidFill>
                <a:schemeClr val="dk1"/>
              </a:solidFill>
              <a:latin typeface="Muli"/>
              <a:ea typeface="Muli"/>
              <a:cs typeface="Muli"/>
              <a:sym typeface="Muli"/>
            </a:endParaRPr>
          </a:p>
          <a:p>
            <a:pPr indent="-203200" lvl="0" marL="177800" marR="0" rtl="0" algn="l">
              <a:spcBef>
                <a:spcPts val="0"/>
              </a:spcBef>
              <a:spcAft>
                <a:spcPts val="0"/>
              </a:spcAft>
              <a:buClr>
                <a:schemeClr val="dk1"/>
              </a:buClr>
              <a:buSzPts val="1800"/>
              <a:buFont typeface="Muli"/>
              <a:buAutoNum type="arabicPeriod"/>
            </a:pPr>
            <a:r>
              <a:rPr b="1" lang="en-US" sz="1800">
                <a:solidFill>
                  <a:schemeClr val="dk1"/>
                </a:solidFill>
                <a:latin typeface="Muli"/>
                <a:ea typeface="Muli"/>
                <a:cs typeface="Muli"/>
                <a:sym typeface="Muli"/>
              </a:rPr>
              <a:t>Background</a:t>
            </a:r>
            <a:r>
              <a:rPr b="1" lang="en-US" sz="1800">
                <a:solidFill>
                  <a:schemeClr val="dk1"/>
                </a:solidFill>
                <a:latin typeface="Muli"/>
                <a:ea typeface="Muli"/>
                <a:cs typeface="Muli"/>
                <a:sym typeface="Muli"/>
              </a:rPr>
              <a:t> to SBCC</a:t>
            </a:r>
            <a:endParaRPr b="1" sz="1800">
              <a:solidFill>
                <a:schemeClr val="dk1"/>
              </a:solidFill>
              <a:latin typeface="Muli"/>
              <a:ea typeface="Muli"/>
              <a:cs typeface="Muli"/>
              <a:sym typeface="Muli"/>
            </a:endParaRPr>
          </a:p>
          <a:p>
            <a:pPr indent="0" lvl="0" marL="457200" marR="0" rtl="0" algn="l">
              <a:spcBef>
                <a:spcPts val="0"/>
              </a:spcBef>
              <a:spcAft>
                <a:spcPts val="0"/>
              </a:spcAft>
              <a:buNone/>
            </a:pPr>
            <a:r>
              <a:t/>
            </a:r>
            <a:endParaRPr b="1" sz="1800">
              <a:solidFill>
                <a:schemeClr val="dk1"/>
              </a:solidFill>
              <a:latin typeface="Muli"/>
              <a:ea typeface="Muli"/>
              <a:cs typeface="Muli"/>
              <a:sym typeface="Muli"/>
            </a:endParaRPr>
          </a:p>
          <a:p>
            <a:pPr indent="-203200" lvl="0" marL="177800" marR="0" rtl="0" algn="l">
              <a:spcBef>
                <a:spcPts val="0"/>
              </a:spcBef>
              <a:spcAft>
                <a:spcPts val="0"/>
              </a:spcAft>
              <a:buClr>
                <a:schemeClr val="dk1"/>
              </a:buClr>
              <a:buSzPts val="1800"/>
              <a:buFont typeface="Muli"/>
              <a:buAutoNum type="arabicPeriod"/>
            </a:pPr>
            <a:r>
              <a:rPr b="1" lang="en-US" sz="1800">
                <a:solidFill>
                  <a:schemeClr val="dk1"/>
                </a:solidFill>
                <a:latin typeface="Muli"/>
                <a:ea typeface="Muli"/>
                <a:cs typeface="Muli"/>
                <a:sym typeface="Muli"/>
              </a:rPr>
              <a:t>R</a:t>
            </a:r>
            <a:r>
              <a:rPr b="1" lang="en-US" sz="1800">
                <a:solidFill>
                  <a:schemeClr val="dk1"/>
                </a:solidFill>
                <a:latin typeface="Muli"/>
                <a:ea typeface="Muli"/>
                <a:cs typeface="Muli"/>
                <a:sym typeface="Muli"/>
              </a:rPr>
              <a:t>ole of communication interventions in behavior change </a:t>
            </a:r>
            <a:endParaRPr b="1" sz="1800">
              <a:solidFill>
                <a:schemeClr val="dk1"/>
              </a:solidFill>
              <a:latin typeface="Muli"/>
              <a:ea typeface="Muli"/>
              <a:cs typeface="Muli"/>
              <a:sym typeface="Muli"/>
            </a:endParaRPr>
          </a:p>
          <a:p>
            <a:pPr indent="0" lvl="0" marL="457200" marR="0" rtl="0" algn="l">
              <a:spcBef>
                <a:spcPts val="0"/>
              </a:spcBef>
              <a:spcAft>
                <a:spcPts val="0"/>
              </a:spcAft>
              <a:buNone/>
            </a:pPr>
            <a:r>
              <a:t/>
            </a:r>
            <a:endParaRPr b="1" sz="1800">
              <a:solidFill>
                <a:schemeClr val="dk1"/>
              </a:solidFill>
              <a:latin typeface="Muli"/>
              <a:ea typeface="Muli"/>
              <a:cs typeface="Muli"/>
              <a:sym typeface="Muli"/>
            </a:endParaRPr>
          </a:p>
          <a:p>
            <a:pPr indent="-203200" lvl="0" marL="177800" marR="0" rtl="0" algn="l">
              <a:spcBef>
                <a:spcPts val="0"/>
              </a:spcBef>
              <a:spcAft>
                <a:spcPts val="0"/>
              </a:spcAft>
              <a:buClr>
                <a:schemeClr val="dk1"/>
              </a:buClr>
              <a:buSzPts val="1800"/>
              <a:buFont typeface="Muli"/>
              <a:buAutoNum type="arabicPeriod"/>
            </a:pPr>
            <a:r>
              <a:rPr b="1" lang="en-US" sz="1800">
                <a:solidFill>
                  <a:schemeClr val="dk1"/>
                </a:solidFill>
                <a:latin typeface="Muli"/>
                <a:ea typeface="Muli"/>
                <a:cs typeface="Muli"/>
                <a:sym typeface="Muli"/>
              </a:rPr>
              <a:t>Messaging strategies to influence behavior change</a:t>
            </a:r>
            <a:endParaRPr b="1" sz="1800">
              <a:solidFill>
                <a:schemeClr val="dk1"/>
              </a:solidFill>
              <a:latin typeface="Muli"/>
              <a:ea typeface="Muli"/>
              <a:cs typeface="Muli"/>
              <a:sym typeface="Muli"/>
            </a:endParaRPr>
          </a:p>
          <a:p>
            <a:pPr indent="0" lvl="0" marL="457200" marR="0" rtl="0" algn="l">
              <a:spcBef>
                <a:spcPts val="0"/>
              </a:spcBef>
              <a:spcAft>
                <a:spcPts val="0"/>
              </a:spcAft>
              <a:buNone/>
            </a:pPr>
            <a:r>
              <a:t/>
            </a:r>
            <a:endParaRPr b="1" sz="1800">
              <a:solidFill>
                <a:schemeClr val="dk1"/>
              </a:solidFill>
              <a:latin typeface="Muli"/>
              <a:ea typeface="Muli"/>
              <a:cs typeface="Muli"/>
              <a:sym typeface="Muli"/>
            </a:endParaRPr>
          </a:p>
          <a:p>
            <a:pPr indent="-203200" lvl="0" marL="177800" marR="0" rtl="0" algn="l">
              <a:spcBef>
                <a:spcPts val="0"/>
              </a:spcBef>
              <a:spcAft>
                <a:spcPts val="0"/>
              </a:spcAft>
              <a:buClr>
                <a:schemeClr val="dk1"/>
              </a:buClr>
              <a:buSzPts val="1800"/>
              <a:buFont typeface="Muli"/>
              <a:buAutoNum type="arabicPeriod"/>
            </a:pPr>
            <a:r>
              <a:rPr b="1" lang="en-US" sz="1800">
                <a:solidFill>
                  <a:schemeClr val="dk1"/>
                </a:solidFill>
                <a:latin typeface="Muli"/>
                <a:ea typeface="Muli"/>
                <a:cs typeface="Muli"/>
                <a:sym typeface="Muli"/>
              </a:rPr>
              <a:t>Tailoring communication to </a:t>
            </a:r>
            <a:r>
              <a:rPr b="1" lang="en-US" sz="1800">
                <a:solidFill>
                  <a:schemeClr val="dk1"/>
                </a:solidFill>
                <a:latin typeface="Muli"/>
                <a:ea typeface="Muli"/>
                <a:cs typeface="Muli"/>
                <a:sym typeface="Muli"/>
              </a:rPr>
              <a:t>specific</a:t>
            </a:r>
            <a:r>
              <a:rPr b="1" lang="en-US" sz="1800">
                <a:solidFill>
                  <a:schemeClr val="dk1"/>
                </a:solidFill>
                <a:latin typeface="Muli"/>
                <a:ea typeface="Muli"/>
                <a:cs typeface="Muli"/>
                <a:sym typeface="Muli"/>
              </a:rPr>
              <a:t> audiences</a:t>
            </a:r>
            <a:endParaRPr b="1" sz="1800">
              <a:solidFill>
                <a:schemeClr val="dk1"/>
              </a:solidFill>
              <a:latin typeface="Muli"/>
              <a:ea typeface="Muli"/>
              <a:cs typeface="Muli"/>
              <a:sym typeface="Muli"/>
            </a:endParaRPr>
          </a:p>
          <a:p>
            <a:pPr indent="0" lvl="0" marL="457200" marR="0" rtl="0" algn="l">
              <a:spcBef>
                <a:spcPts val="0"/>
              </a:spcBef>
              <a:spcAft>
                <a:spcPts val="0"/>
              </a:spcAft>
              <a:buNone/>
            </a:pPr>
            <a:r>
              <a:t/>
            </a:r>
            <a:endParaRPr b="1" sz="1800">
              <a:solidFill>
                <a:schemeClr val="dk1"/>
              </a:solidFill>
              <a:latin typeface="Muli"/>
              <a:ea typeface="Muli"/>
              <a:cs typeface="Muli"/>
              <a:sym typeface="Muli"/>
            </a:endParaRPr>
          </a:p>
          <a:p>
            <a:pPr indent="-203200" lvl="0" marL="177800" marR="0" rtl="0" algn="l">
              <a:spcBef>
                <a:spcPts val="0"/>
              </a:spcBef>
              <a:spcAft>
                <a:spcPts val="0"/>
              </a:spcAft>
              <a:buClr>
                <a:schemeClr val="dk1"/>
              </a:buClr>
              <a:buSzPts val="1800"/>
              <a:buFont typeface="Muli"/>
              <a:buAutoNum type="arabicPeriod"/>
            </a:pPr>
            <a:r>
              <a:rPr b="1" lang="en-US" sz="1800">
                <a:solidFill>
                  <a:schemeClr val="dk1"/>
                </a:solidFill>
                <a:latin typeface="Muli"/>
                <a:ea typeface="Muli"/>
                <a:cs typeface="Muli"/>
                <a:sym typeface="Muli"/>
              </a:rPr>
              <a:t>Q&amp;A</a:t>
            </a:r>
            <a:endParaRPr b="1" sz="1800">
              <a:solidFill>
                <a:schemeClr val="dk1"/>
              </a:solidFill>
              <a:latin typeface="Muli"/>
              <a:ea typeface="Muli"/>
              <a:cs typeface="Muli"/>
              <a:sym typeface="Muli"/>
            </a:endParaRPr>
          </a:p>
          <a:p>
            <a:pPr indent="0" lvl="0" marL="457200" marR="0" rtl="0" algn="l">
              <a:spcBef>
                <a:spcPts val="0"/>
              </a:spcBef>
              <a:spcAft>
                <a:spcPts val="0"/>
              </a:spcAft>
              <a:buNone/>
            </a:pPr>
            <a:r>
              <a:t/>
            </a:r>
            <a:endParaRPr b="1" sz="1800">
              <a:solidFill>
                <a:schemeClr val="dk1"/>
              </a:solidFill>
              <a:latin typeface="Muli"/>
              <a:ea typeface="Muli"/>
              <a:cs typeface="Muli"/>
              <a:sym typeface="Muli"/>
            </a:endParaRPr>
          </a:p>
          <a:p>
            <a:pPr indent="-203200" lvl="0" marL="177800" marR="0" rtl="0" algn="l">
              <a:spcBef>
                <a:spcPts val="0"/>
              </a:spcBef>
              <a:spcAft>
                <a:spcPts val="0"/>
              </a:spcAft>
              <a:buClr>
                <a:schemeClr val="dk1"/>
              </a:buClr>
              <a:buSzPts val="1800"/>
              <a:buFont typeface="Muli"/>
              <a:buAutoNum type="arabicPeriod"/>
            </a:pPr>
            <a:r>
              <a:rPr b="1" lang="en-US" sz="1800">
                <a:solidFill>
                  <a:schemeClr val="dk1"/>
                </a:solidFill>
                <a:latin typeface="Muli"/>
                <a:ea typeface="Muli"/>
                <a:cs typeface="Muli"/>
                <a:sym typeface="Muli"/>
              </a:rPr>
              <a:t>Group reflection</a:t>
            </a:r>
            <a:endParaRPr b="1" sz="1800">
              <a:solidFill>
                <a:schemeClr val="dk1"/>
              </a:solidFill>
              <a:latin typeface="Muli"/>
              <a:ea typeface="Muli"/>
              <a:cs typeface="Muli"/>
              <a:sym typeface="Muli"/>
            </a:endParaRPr>
          </a:p>
          <a:p>
            <a:pPr indent="0" lvl="0" marL="914400" marR="0" rtl="0" algn="l">
              <a:spcBef>
                <a:spcPts val="0"/>
              </a:spcBef>
              <a:spcAft>
                <a:spcPts val="0"/>
              </a:spcAft>
              <a:buNone/>
            </a:pPr>
            <a:r>
              <a:t/>
            </a:r>
            <a:endParaRPr i="1" sz="1600">
              <a:solidFill>
                <a:schemeClr val="dk1"/>
              </a:solidFill>
            </a:endParaRPr>
          </a:p>
          <a:p>
            <a:pPr indent="0" lvl="0" marL="203766" marR="0" rtl="0" algn="l">
              <a:spcBef>
                <a:spcPts val="0"/>
              </a:spcBef>
              <a:spcAft>
                <a:spcPts val="0"/>
              </a:spcAft>
              <a:buNone/>
            </a:pPr>
            <a:r>
              <a:t/>
            </a:r>
            <a:endParaRPr sz="1100">
              <a:solidFill>
                <a:schemeClr val="dk1"/>
              </a:solidFill>
              <a:latin typeface="Arial"/>
              <a:ea typeface="Arial"/>
              <a:cs typeface="Arial"/>
              <a:sym typeface="Arial"/>
            </a:endParaRPr>
          </a:p>
        </p:txBody>
      </p:sp>
      <p:sp>
        <p:nvSpPr>
          <p:cNvPr id="1106" name="Google Shape;1106;p123"/>
          <p:cNvSpPr txBox="1"/>
          <p:nvPr/>
        </p:nvSpPr>
        <p:spPr>
          <a:xfrm>
            <a:off x="685796" y="457190"/>
            <a:ext cx="2313000" cy="530400"/>
          </a:xfrm>
          <a:prstGeom prst="rect">
            <a:avLst/>
          </a:prstGeom>
          <a:noFill/>
          <a:ln>
            <a:noFill/>
          </a:ln>
        </p:spPr>
        <p:txBody>
          <a:bodyPr anchorCtr="0" anchor="ctr" bIns="0" lIns="0" spcFirstLastPara="1" rIns="0" wrap="square" tIns="6925">
            <a:spAutoFit/>
          </a:bodyPr>
          <a:lstStyle/>
          <a:p>
            <a:pPr indent="0" lvl="0" marL="0" rtl="0" algn="l">
              <a:spcBef>
                <a:spcPts val="0"/>
              </a:spcBef>
              <a:spcAft>
                <a:spcPts val="0"/>
              </a:spcAft>
              <a:buNone/>
            </a:pPr>
            <a:r>
              <a:rPr b="1" lang="en-US" sz="3400">
                <a:solidFill>
                  <a:schemeClr val="dk1"/>
                </a:solidFill>
              </a:rPr>
              <a:t>Contents</a:t>
            </a:r>
            <a:endParaRPr b="1" sz="34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124"/>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Communication is central to the work government and private sector actors do.</a:t>
            </a:r>
            <a:endParaRPr/>
          </a:p>
        </p:txBody>
      </p:sp>
      <p:sp>
        <p:nvSpPr>
          <p:cNvPr id="1112" name="Google Shape;1112;p124"/>
          <p:cNvSpPr txBox="1"/>
          <p:nvPr>
            <p:ph idx="1" type="body"/>
          </p:nvPr>
        </p:nvSpPr>
        <p:spPr>
          <a:xfrm>
            <a:off x="685800" y="1112424"/>
            <a:ext cx="10820400" cy="4587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t/>
            </a:r>
            <a:endParaRPr b="1" sz="2400">
              <a:latin typeface="Muli"/>
              <a:ea typeface="Muli"/>
              <a:cs typeface="Muli"/>
              <a:sym typeface="Muli"/>
            </a:endParaRPr>
          </a:p>
          <a:p>
            <a:pPr indent="0" lvl="0" marL="0" rtl="0" algn="just">
              <a:spcBef>
                <a:spcPts val="1000"/>
              </a:spcBef>
              <a:spcAft>
                <a:spcPts val="0"/>
              </a:spcAft>
              <a:buNone/>
            </a:pPr>
            <a:r>
              <a:rPr b="1" lang="en-US" sz="2400">
                <a:latin typeface="Muli"/>
                <a:ea typeface="Muli"/>
                <a:cs typeface="Muli"/>
                <a:sym typeface="Muli"/>
              </a:rPr>
              <a:t>Communication messaging is often used to:</a:t>
            </a:r>
            <a:endParaRPr sz="2400"/>
          </a:p>
          <a:p>
            <a:pPr indent="-342900" lvl="0" marL="457200" rtl="0" algn="just">
              <a:spcBef>
                <a:spcPts val="1000"/>
              </a:spcBef>
              <a:spcAft>
                <a:spcPts val="0"/>
              </a:spcAft>
              <a:buSzPts val="1800"/>
              <a:buChar char="■"/>
            </a:pPr>
            <a:r>
              <a:rPr lang="en-US"/>
              <a:t>Advance</a:t>
            </a:r>
            <a:r>
              <a:rPr lang="en-US"/>
              <a:t> policy and change</a:t>
            </a:r>
            <a:endParaRPr/>
          </a:p>
          <a:p>
            <a:pPr indent="-342900" lvl="0" marL="457200" rtl="0" algn="just">
              <a:spcBef>
                <a:spcPts val="1000"/>
              </a:spcBef>
              <a:spcAft>
                <a:spcPts val="0"/>
              </a:spcAft>
              <a:buSzPts val="1800"/>
              <a:buChar char="■"/>
            </a:pPr>
            <a:r>
              <a:rPr lang="en-US"/>
              <a:t>Mobilize action</a:t>
            </a:r>
            <a:endParaRPr/>
          </a:p>
          <a:p>
            <a:pPr indent="-342900" lvl="0" marL="457200" rtl="0" algn="just">
              <a:spcBef>
                <a:spcPts val="1000"/>
              </a:spcBef>
              <a:spcAft>
                <a:spcPts val="0"/>
              </a:spcAft>
              <a:buSzPts val="1800"/>
              <a:buChar char="■"/>
            </a:pPr>
            <a:r>
              <a:rPr lang="en-US"/>
              <a:t>Raise awareness and shape opinions</a:t>
            </a:r>
            <a:endParaRPr/>
          </a:p>
          <a:p>
            <a:pPr indent="-342900" lvl="0" marL="457200" rtl="0" algn="just">
              <a:spcBef>
                <a:spcPts val="1000"/>
              </a:spcBef>
              <a:spcAft>
                <a:spcPts val="0"/>
              </a:spcAft>
              <a:buSzPts val="1800"/>
              <a:buChar char="■"/>
            </a:pPr>
            <a:r>
              <a:rPr lang="en-US"/>
              <a:t>Build support (Donors, volunteers, partners etc)</a:t>
            </a:r>
            <a:endParaRPr/>
          </a:p>
          <a:p>
            <a:pPr indent="-342900" lvl="0" marL="457200" rtl="0" algn="just">
              <a:spcBef>
                <a:spcPts val="1000"/>
              </a:spcBef>
              <a:spcAft>
                <a:spcPts val="0"/>
              </a:spcAft>
              <a:buSzPts val="1800"/>
              <a:buChar char="■"/>
            </a:pPr>
            <a:r>
              <a:rPr lang="en-US"/>
              <a:t>Raise awareness</a:t>
            </a:r>
            <a:endParaRPr/>
          </a:p>
          <a:p>
            <a:pPr indent="-342900" lvl="0" marL="457200" rtl="0" algn="just">
              <a:spcBef>
                <a:spcPts val="1000"/>
              </a:spcBef>
              <a:spcAft>
                <a:spcPts val="0"/>
              </a:spcAft>
              <a:buSzPts val="1800"/>
              <a:buChar char="■"/>
            </a:pPr>
            <a:r>
              <a:rPr lang="en-US"/>
              <a:t>Influence public opinion</a:t>
            </a:r>
            <a:endParaRPr/>
          </a:p>
          <a:p>
            <a:pPr indent="0" lvl="0" marL="0" rtl="0" algn="just">
              <a:spcBef>
                <a:spcPts val="1000"/>
              </a:spcBef>
              <a:spcAft>
                <a:spcPts val="1000"/>
              </a:spcAft>
              <a:buNone/>
            </a:pPr>
            <a:r>
              <a:rPr lang="en-US"/>
              <a:t>Organizations often </a:t>
            </a:r>
            <a:r>
              <a:rPr lang="en-US"/>
              <a:t>have the burden of </a:t>
            </a:r>
            <a:r>
              <a:rPr lang="en-US"/>
              <a:t>developing</a:t>
            </a:r>
            <a:r>
              <a:rPr lang="en-US"/>
              <a:t> and </a:t>
            </a:r>
            <a:r>
              <a:rPr lang="en-US"/>
              <a:t>disseminating</a:t>
            </a:r>
            <a:r>
              <a:rPr lang="en-US"/>
              <a:t> </a:t>
            </a:r>
            <a:r>
              <a:rPr b="1" lang="en-US">
                <a:latin typeface="Muli"/>
                <a:ea typeface="Muli"/>
                <a:cs typeface="Muli"/>
                <a:sym typeface="Muli"/>
              </a:rPr>
              <a:t>quality </a:t>
            </a:r>
            <a:r>
              <a:rPr lang="en-US"/>
              <a:t>and </a:t>
            </a:r>
            <a:r>
              <a:rPr b="1" lang="en-US">
                <a:latin typeface="Muli"/>
                <a:ea typeface="Muli"/>
                <a:cs typeface="Muli"/>
                <a:sym typeface="Muli"/>
              </a:rPr>
              <a:t>effective </a:t>
            </a:r>
            <a:r>
              <a:rPr lang="en-US"/>
              <a:t>communication to influence attitudes, perceptions and behavior of their intended audience.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6" name="Shape 1116"/>
        <p:cNvGrpSpPr/>
        <p:nvPr/>
      </p:nvGrpSpPr>
      <p:grpSpPr>
        <a:xfrm>
          <a:off x="0" y="0"/>
          <a:ext cx="0" cy="0"/>
          <a:chOff x="0" y="0"/>
          <a:chExt cx="0" cy="0"/>
        </a:xfrm>
      </p:grpSpPr>
      <p:sp>
        <p:nvSpPr>
          <p:cNvPr id="1117" name="Google Shape;1117;p125"/>
          <p:cNvSpPr txBox="1"/>
          <p:nvPr>
            <p:ph type="title"/>
          </p:nvPr>
        </p:nvSpPr>
        <p:spPr>
          <a:xfrm>
            <a:off x="685800" y="533400"/>
            <a:ext cx="113196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Common barriers to effective organizational communication</a:t>
            </a:r>
            <a:endParaRPr/>
          </a:p>
        </p:txBody>
      </p:sp>
      <p:sp>
        <p:nvSpPr>
          <p:cNvPr id="1118" name="Google Shape;1118;p125"/>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Muli"/>
                <a:ea typeface="Muli"/>
                <a:cs typeface="Muli"/>
                <a:sym typeface="Muli"/>
              </a:rPr>
              <a:t>In most cases, established and grassroot organizations are unable to engage with their target audience effectively because:</a:t>
            </a:r>
            <a:endParaRPr b="1" sz="2400">
              <a:latin typeface="Muli"/>
              <a:ea typeface="Muli"/>
              <a:cs typeface="Muli"/>
              <a:sym typeface="Muli"/>
            </a:endParaRPr>
          </a:p>
          <a:p>
            <a:pPr indent="-342900" lvl="0" marL="457200" rtl="0" algn="l">
              <a:spcBef>
                <a:spcPts val="0"/>
              </a:spcBef>
              <a:spcAft>
                <a:spcPts val="0"/>
              </a:spcAft>
              <a:buClr>
                <a:srgbClr val="353535"/>
              </a:buClr>
              <a:buSzPts val="1800"/>
              <a:buChar char="■"/>
            </a:pPr>
            <a:r>
              <a:rPr lang="en-US">
                <a:solidFill>
                  <a:srgbClr val="353535"/>
                </a:solidFill>
              </a:rPr>
              <a:t>They do not know/understand their target audience (behavior, attitudes and knowledge etc)</a:t>
            </a:r>
            <a:endParaRPr>
              <a:solidFill>
                <a:srgbClr val="353535"/>
              </a:solidFill>
            </a:endParaRPr>
          </a:p>
          <a:p>
            <a:pPr indent="-342900" lvl="0" marL="457200" rtl="0" algn="l">
              <a:spcBef>
                <a:spcPts val="0"/>
              </a:spcBef>
              <a:spcAft>
                <a:spcPts val="0"/>
              </a:spcAft>
              <a:buClr>
                <a:srgbClr val="353535"/>
              </a:buClr>
              <a:buSzPts val="1800"/>
              <a:buChar char="■"/>
            </a:pPr>
            <a:r>
              <a:rPr lang="en-US">
                <a:solidFill>
                  <a:srgbClr val="353535"/>
                </a:solidFill>
              </a:rPr>
              <a:t>Develop the same communication message for all audiences</a:t>
            </a:r>
            <a:endParaRPr>
              <a:solidFill>
                <a:srgbClr val="353535"/>
              </a:solidFill>
            </a:endParaRPr>
          </a:p>
          <a:p>
            <a:pPr indent="-342900" lvl="0" marL="457200" rtl="0" algn="l">
              <a:spcBef>
                <a:spcPts val="0"/>
              </a:spcBef>
              <a:spcAft>
                <a:spcPts val="0"/>
              </a:spcAft>
              <a:buClr>
                <a:srgbClr val="353535"/>
              </a:buClr>
              <a:buSzPts val="1800"/>
              <a:buChar char="■"/>
            </a:pPr>
            <a:r>
              <a:rPr lang="en-US">
                <a:solidFill>
                  <a:srgbClr val="353535"/>
                </a:solidFill>
              </a:rPr>
              <a:t>Do not test the messages before scaling </a:t>
            </a:r>
            <a:endParaRPr/>
          </a:p>
        </p:txBody>
      </p:sp>
      <p:sp>
        <p:nvSpPr>
          <p:cNvPr id="1119" name="Google Shape;1119;p125"/>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Ineffective</a:t>
            </a:r>
            <a:r>
              <a:rPr lang="en-US">
                <a:solidFill>
                  <a:schemeClr val="dk1"/>
                </a:solidFill>
              </a:rPr>
              <a:t> communication can lead to confusion among the audience as the </a:t>
            </a:r>
            <a:r>
              <a:rPr b="1" lang="en-US">
                <a:solidFill>
                  <a:schemeClr val="dk1"/>
                </a:solidFill>
                <a:latin typeface="Muli"/>
                <a:ea typeface="Muli"/>
                <a:cs typeface="Muli"/>
                <a:sym typeface="Muli"/>
              </a:rPr>
              <a:t>call to action</a:t>
            </a:r>
            <a:r>
              <a:rPr lang="en-US">
                <a:solidFill>
                  <a:schemeClr val="dk1"/>
                </a:solidFill>
              </a:rPr>
              <a:t> (CTA) will be unclear. People will not know what to do or how to act.</a:t>
            </a:r>
            <a:endParaRPr/>
          </a:p>
        </p:txBody>
      </p:sp>
      <p:sp>
        <p:nvSpPr>
          <p:cNvPr id="1120" name="Google Shape;1120;p125"/>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If the message is not clearly articulated, it may fail to generate the intended impact or </a:t>
            </a:r>
            <a:r>
              <a:rPr b="1" lang="en-US">
                <a:solidFill>
                  <a:schemeClr val="dk1"/>
                </a:solidFill>
                <a:latin typeface="Muli"/>
                <a:ea typeface="Muli"/>
                <a:cs typeface="Muli"/>
                <a:sym typeface="Muli"/>
              </a:rPr>
              <a:t>drive meaningful action.</a:t>
            </a:r>
            <a:endParaRPr b="1">
              <a:latin typeface="Muli"/>
              <a:ea typeface="Muli"/>
              <a:cs typeface="Muli"/>
              <a:sym typeface="Mul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126"/>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Communication </a:t>
            </a:r>
            <a:r>
              <a:rPr lang="en-US"/>
              <a:t>interventions are critical in shaping behaviors by disseminating information, promoting positive actions, and altering attitudes and perceptions. </a:t>
            </a:r>
            <a:endParaRPr/>
          </a:p>
        </p:txBody>
      </p:sp>
      <p:sp>
        <p:nvSpPr>
          <p:cNvPr id="1126" name="Google Shape;1126;p12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1127" name="Google Shape;1127;p126"/>
          <p:cNvSpPr txBox="1"/>
          <p:nvPr>
            <p:ph idx="1" type="body"/>
          </p:nvPr>
        </p:nvSpPr>
        <p:spPr>
          <a:xfrm>
            <a:off x="685800" y="2255424"/>
            <a:ext cx="10820400" cy="4587600"/>
          </a:xfrm>
          <a:prstGeom prst="rect">
            <a:avLst/>
          </a:prstGeom>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Char char="➔"/>
            </a:pPr>
            <a:r>
              <a:rPr lang="en-US" sz="2400"/>
              <a:t>Effective communication can lead to measurable changes in behaviors, particularly when combined with behavioral science principles, such as social norms, motivation, and cognitive biases. </a:t>
            </a:r>
            <a:endParaRPr sz="2400"/>
          </a:p>
          <a:p>
            <a:pPr indent="-381000" lvl="0" marL="457200" rtl="0" algn="l">
              <a:lnSpc>
                <a:spcPct val="150000"/>
              </a:lnSpc>
              <a:spcBef>
                <a:spcPts val="1000"/>
              </a:spcBef>
              <a:spcAft>
                <a:spcPts val="1000"/>
              </a:spcAft>
              <a:buSzPts val="2400"/>
              <a:buChar char="➔"/>
            </a:pPr>
            <a:r>
              <a:rPr lang="en-US" sz="2400"/>
              <a:t>These interventions can take many forms, including mass media campaigns, public service announcements, digital content, educational programs, and community-based outreach programs.</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127"/>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Raising awareness</a:t>
            </a:r>
            <a:endParaRPr/>
          </a:p>
        </p:txBody>
      </p:sp>
      <p:sp>
        <p:nvSpPr>
          <p:cNvPr id="1133" name="Google Shape;1133;p127"/>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Communication interventions help individuals and communities become aware of issues or behaviors they may not have previously considered.</a:t>
            </a:r>
            <a:endParaRPr/>
          </a:p>
        </p:txBody>
      </p:sp>
      <p:sp>
        <p:nvSpPr>
          <p:cNvPr id="1134" name="Google Shape;1134;p127"/>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p>
            <a:pPr indent="0" lvl="0" marL="0" marR="5080" rtl="0" algn="l">
              <a:lnSpc>
                <a:spcPct val="119100"/>
              </a:lnSpc>
              <a:spcBef>
                <a:spcPts val="0"/>
              </a:spcBef>
              <a:spcAft>
                <a:spcPts val="0"/>
              </a:spcAft>
              <a:buNone/>
            </a:pPr>
            <a:r>
              <a:rPr lang="en-US"/>
              <a:t>Influencing social norms</a:t>
            </a:r>
            <a:endParaRPr/>
          </a:p>
        </p:txBody>
      </p:sp>
      <p:sp>
        <p:nvSpPr>
          <p:cNvPr id="1135" name="Google Shape;1135;p127"/>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Communication campaigns can shape what is perceived as "normal" behavior within a community. </a:t>
            </a:r>
            <a:endParaRPr/>
          </a:p>
        </p:txBody>
      </p:sp>
      <p:sp>
        <p:nvSpPr>
          <p:cNvPr id="1136" name="Google Shape;1136;p127"/>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p>
            <a:pPr indent="0" lvl="0" marL="0" marR="5080" rtl="0" algn="l">
              <a:lnSpc>
                <a:spcPct val="119100"/>
              </a:lnSpc>
              <a:spcBef>
                <a:spcPts val="0"/>
              </a:spcBef>
              <a:spcAft>
                <a:spcPts val="0"/>
              </a:spcAft>
              <a:buNone/>
            </a:pPr>
            <a:r>
              <a:rPr lang="en-US"/>
              <a:t>Shifting attitudes</a:t>
            </a:r>
            <a:endParaRPr/>
          </a:p>
        </p:txBody>
      </p:sp>
      <p:sp>
        <p:nvSpPr>
          <p:cNvPr id="1137" name="Google Shape;1137;p127"/>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Effective messaging can alter public perceptions and attitudes toward a behavior or issue.</a:t>
            </a:r>
            <a:endParaRPr/>
          </a:p>
        </p:txBody>
      </p:sp>
      <p:sp>
        <p:nvSpPr>
          <p:cNvPr id="1138" name="Google Shape;1138;p127"/>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p>
            <a:pPr indent="0" lvl="0" marL="0" marR="5080" rtl="0" algn="l">
              <a:lnSpc>
                <a:spcPct val="119100"/>
              </a:lnSpc>
              <a:spcBef>
                <a:spcPts val="0"/>
              </a:spcBef>
              <a:spcAft>
                <a:spcPts val="0"/>
              </a:spcAft>
              <a:buNone/>
            </a:pPr>
            <a:r>
              <a:rPr lang="en-US"/>
              <a:t>Mobilize action</a:t>
            </a:r>
            <a:endParaRPr/>
          </a:p>
        </p:txBody>
      </p:sp>
      <p:sp>
        <p:nvSpPr>
          <p:cNvPr id="1139" name="Google Shape;1139;p127"/>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Communication interventions offer clear, credible information that allows individuals to make informed decisions. </a:t>
            </a:r>
            <a:endParaRPr/>
          </a:p>
        </p:txBody>
      </p:sp>
      <p:sp>
        <p:nvSpPr>
          <p:cNvPr id="1140" name="Google Shape;1140;p127"/>
          <p:cNvSpPr txBox="1"/>
          <p:nvPr>
            <p:ph type="title"/>
          </p:nvPr>
        </p:nvSpPr>
        <p:spPr>
          <a:xfrm>
            <a:off x="685800" y="533400"/>
            <a:ext cx="113508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role of communication interventions in behavior change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128"/>
          <p:cNvSpPr txBox="1"/>
          <p:nvPr>
            <p:ph type="title"/>
          </p:nvPr>
        </p:nvSpPr>
        <p:spPr>
          <a:xfrm>
            <a:off x="1069000" y="1716925"/>
            <a:ext cx="9456900" cy="30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3600"/>
              <a:t>To drive behavior change through communication, messages must be carefully crafted based on the </a:t>
            </a:r>
            <a:r>
              <a:rPr lang="en-US" sz="3600">
                <a:solidFill>
                  <a:schemeClr val="lt2"/>
                </a:solidFill>
              </a:rPr>
              <a:t>target audience’s characteristics</a:t>
            </a:r>
            <a:r>
              <a:rPr lang="en-US" sz="3600"/>
              <a:t>, </a:t>
            </a:r>
            <a:r>
              <a:rPr lang="en-US" sz="3600">
                <a:solidFill>
                  <a:schemeClr val="lt2"/>
                </a:solidFill>
              </a:rPr>
              <a:t>needs</a:t>
            </a:r>
            <a:r>
              <a:rPr lang="en-US" sz="3600"/>
              <a:t>, and </a:t>
            </a:r>
            <a:r>
              <a:rPr lang="en-US" sz="3600">
                <a:solidFill>
                  <a:schemeClr val="lt2"/>
                </a:solidFill>
              </a:rPr>
              <a:t>perceptions</a:t>
            </a:r>
            <a:r>
              <a:rPr lang="en-US" sz="3600"/>
              <a:t>.</a:t>
            </a:r>
            <a:endParaRPr sz="3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129"/>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Messaging strategies for behavior change</a:t>
            </a:r>
            <a:endParaRPr/>
          </a:p>
        </p:txBody>
      </p:sp>
      <p:sp>
        <p:nvSpPr>
          <p:cNvPr id="1151" name="Google Shape;1151;p129"/>
          <p:cNvSpPr txBox="1"/>
          <p:nvPr>
            <p:ph idx="4294967295"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1152" name="Google Shape;1152;p129"/>
          <p:cNvSpPr txBox="1"/>
          <p:nvPr/>
        </p:nvSpPr>
        <p:spPr>
          <a:xfrm>
            <a:off x="8962175" y="2906925"/>
            <a:ext cx="2670000" cy="75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Clear call to action (CTA)</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i="0" lang="en-US" sz="1200" u="none" cap="none" strike="noStrike">
                <a:solidFill>
                  <a:schemeClr val="dk1"/>
                </a:solidFill>
                <a:latin typeface="Muli"/>
                <a:ea typeface="Muli"/>
                <a:cs typeface="Muli"/>
                <a:sym typeface="Muli"/>
              </a:rPr>
              <a:t>Clear and specific calls to action are essential for motivating individuals to take concrete steps.</a:t>
            </a:r>
            <a:endParaRPr sz="1200">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p:txBody>
      </p:sp>
      <p:sp>
        <p:nvSpPr>
          <p:cNvPr id="1153" name="Google Shape;1153;p129"/>
          <p:cNvSpPr txBox="1"/>
          <p:nvPr/>
        </p:nvSpPr>
        <p:spPr>
          <a:xfrm>
            <a:off x="8962175" y="4159975"/>
            <a:ext cx="2670000" cy="75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Simplification</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Behavioral change messages should be simple, easy to understand, and actionable. Overcomplicated or technical language can alienate the audience. </a:t>
            </a:r>
            <a:endParaRPr i="0" sz="16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p:txBody>
      </p:sp>
      <p:sp>
        <p:nvSpPr>
          <p:cNvPr id="1154" name="Google Shape;1154;p129"/>
          <p:cNvSpPr txBox="1"/>
          <p:nvPr/>
        </p:nvSpPr>
        <p:spPr>
          <a:xfrm>
            <a:off x="1391850" y="4464775"/>
            <a:ext cx="3050100" cy="75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Incentives and rewards</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Offering incentives, whether they are tangible (e.g., discounts or prizes) or intangible (e.g., recognition, social rewards), can drive behavior change. </a:t>
            </a:r>
            <a:endParaRPr i="0" sz="1600" u="none" cap="none" strike="noStrike">
              <a:solidFill>
                <a:schemeClr val="dk1"/>
              </a:solidFill>
              <a:latin typeface="Muli"/>
              <a:ea typeface="Muli"/>
              <a:cs typeface="Muli"/>
              <a:sym typeface="Muli"/>
            </a:endParaRPr>
          </a:p>
        </p:txBody>
      </p:sp>
      <p:sp>
        <p:nvSpPr>
          <p:cNvPr id="1155" name="Google Shape;1155;p129"/>
          <p:cNvSpPr txBox="1"/>
          <p:nvPr/>
        </p:nvSpPr>
        <p:spPr>
          <a:xfrm>
            <a:off x="8962175" y="1505675"/>
            <a:ext cx="2670000" cy="954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Social Norms</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Highlighting behaviors as socially desirable can be a very effective strategy. If people believe others are engaging in a behavior, they are more likely to follow suit. </a:t>
            </a:r>
            <a:endParaRPr i="0" sz="1200" u="none" cap="none" strike="noStrike">
              <a:solidFill>
                <a:schemeClr val="dk1"/>
              </a:solidFill>
              <a:latin typeface="Muli"/>
              <a:ea typeface="Muli"/>
              <a:cs typeface="Muli"/>
              <a:sym typeface="Muli"/>
            </a:endParaRPr>
          </a:p>
        </p:txBody>
      </p:sp>
      <p:sp>
        <p:nvSpPr>
          <p:cNvPr id="1156" name="Google Shape;1156;p129"/>
          <p:cNvSpPr txBox="1"/>
          <p:nvPr/>
        </p:nvSpPr>
        <p:spPr>
          <a:xfrm>
            <a:off x="1391850" y="2906925"/>
            <a:ext cx="3050100" cy="933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Testimonials</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Real-life stories and endorsements from trusted figures, such as community leaders, celebrities, or people who have successfully made a behavior change, can lend credibility and relatability to the message. </a:t>
            </a:r>
            <a:endParaRPr i="0" sz="1600" u="none" cap="none" strike="noStrike">
              <a:solidFill>
                <a:schemeClr val="dk1"/>
              </a:solidFill>
              <a:latin typeface="Muli"/>
              <a:ea typeface="Muli"/>
              <a:cs typeface="Muli"/>
              <a:sym typeface="Muli"/>
            </a:endParaRPr>
          </a:p>
        </p:txBody>
      </p:sp>
      <p:sp>
        <p:nvSpPr>
          <p:cNvPr id="1157" name="Google Shape;1157;p129"/>
          <p:cNvSpPr txBox="1"/>
          <p:nvPr/>
        </p:nvSpPr>
        <p:spPr>
          <a:xfrm>
            <a:off x="5181297" y="2906925"/>
            <a:ext cx="3010800" cy="1021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Personalization</a:t>
            </a:r>
            <a:endParaRPr>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Tailoring messages to specific segments of the target audience enhances relevance and effectiveness. Messages that speak directly to an individual’s lifestyle, values, and needs are more likely to resonate and drive action. </a:t>
            </a:r>
            <a:endParaRPr sz="1200">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i="0" lang="en-US" sz="1000" u="none" cap="none" strike="noStrike">
                <a:solidFill>
                  <a:schemeClr val="dk1"/>
                </a:solidFill>
                <a:latin typeface="Muli"/>
                <a:ea typeface="Muli"/>
                <a:cs typeface="Muli"/>
                <a:sym typeface="Muli"/>
              </a:rPr>
              <a:t>.</a:t>
            </a:r>
            <a:endParaRPr i="0" sz="1400" u="none" cap="none" strike="noStrike">
              <a:solidFill>
                <a:schemeClr val="dk1"/>
              </a:solidFill>
              <a:latin typeface="Muli"/>
              <a:ea typeface="Muli"/>
              <a:cs typeface="Muli"/>
              <a:sym typeface="Muli"/>
            </a:endParaRPr>
          </a:p>
        </p:txBody>
      </p:sp>
      <p:sp>
        <p:nvSpPr>
          <p:cNvPr id="1158" name="Google Shape;1158;p129"/>
          <p:cNvSpPr txBox="1"/>
          <p:nvPr/>
        </p:nvSpPr>
        <p:spPr>
          <a:xfrm>
            <a:off x="1391850" y="1505675"/>
            <a:ext cx="2775900" cy="12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Message framing</a:t>
            </a:r>
            <a:endParaRPr b="1">
              <a:solidFill>
                <a:schemeClr val="dk2"/>
              </a:solidFill>
              <a:latin typeface="Muli"/>
              <a:ea typeface="Muli"/>
              <a:cs typeface="Muli"/>
              <a:sym typeface="Muli"/>
            </a:endParaRPr>
          </a:p>
          <a:p>
            <a:pPr indent="0" lvl="0" marL="0" marR="0" rtl="0" algn="l">
              <a:lnSpc>
                <a:spcPct val="100000"/>
              </a:lnSpc>
              <a:spcBef>
                <a:spcPts val="0"/>
              </a:spcBef>
              <a:spcAft>
                <a:spcPts val="0"/>
              </a:spcAft>
              <a:buNone/>
            </a:pPr>
            <a:r>
              <a:rPr i="0" lang="en-US" sz="1200" u="none" cap="none" strike="noStrike">
                <a:solidFill>
                  <a:schemeClr val="dk1"/>
                </a:solidFill>
                <a:latin typeface="Muli"/>
                <a:ea typeface="Muli"/>
                <a:cs typeface="Muli"/>
                <a:sym typeface="Muli"/>
              </a:rPr>
              <a:t>Emphasize the benefits of a behavior rather than the risks of not engaging in it. For example, "Get vaccinated to protect yourself and your loved ones"</a:t>
            </a:r>
            <a:endParaRPr sz="1200">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i="0" lang="en-US" sz="1000" u="none" cap="none" strike="noStrike">
                <a:solidFill>
                  <a:schemeClr val="dk1"/>
                </a:solidFill>
                <a:latin typeface="Muli"/>
                <a:ea typeface="Muli"/>
                <a:cs typeface="Muli"/>
                <a:sym typeface="Muli"/>
              </a:rPr>
              <a:t>.</a:t>
            </a:r>
            <a:endParaRPr i="0" sz="1400" u="none" cap="none" strike="noStrike">
              <a:solidFill>
                <a:schemeClr val="dk1"/>
              </a:solidFill>
              <a:latin typeface="Muli"/>
              <a:ea typeface="Muli"/>
              <a:cs typeface="Muli"/>
              <a:sym typeface="Muli"/>
            </a:endParaRPr>
          </a:p>
        </p:txBody>
      </p:sp>
      <p:sp>
        <p:nvSpPr>
          <p:cNvPr id="1159" name="Google Shape;1159;p129"/>
          <p:cNvSpPr txBox="1"/>
          <p:nvPr/>
        </p:nvSpPr>
        <p:spPr>
          <a:xfrm>
            <a:off x="5181303" y="1505675"/>
            <a:ext cx="3010800" cy="105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Emotional appeal</a:t>
            </a:r>
            <a:endParaRPr>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i="0" lang="en-US" sz="1200" u="none" cap="none" strike="noStrike">
                <a:solidFill>
                  <a:schemeClr val="dk1"/>
                </a:solidFill>
                <a:latin typeface="Muli"/>
                <a:ea typeface="Muli"/>
                <a:cs typeface="Muli"/>
                <a:sym typeface="Muli"/>
              </a:rPr>
              <a:t>Emotional appeals can be powerful in motivating behavior change. Messages that evoke fear (e.g., health consequences of smoking) or empathy (e.g., the suffering of others) can inspire action.</a:t>
            </a:r>
            <a:endParaRPr i="0" sz="1200" u="none" cap="none" strike="noStrike">
              <a:solidFill>
                <a:schemeClr val="dk1"/>
              </a:solidFill>
              <a:latin typeface="Muli"/>
              <a:ea typeface="Muli"/>
              <a:cs typeface="Muli"/>
              <a:sym typeface="Muli"/>
            </a:endParaRPr>
          </a:p>
        </p:txBody>
      </p:sp>
      <p:sp>
        <p:nvSpPr>
          <p:cNvPr id="1160" name="Google Shape;1160;p129"/>
          <p:cNvSpPr txBox="1"/>
          <p:nvPr/>
        </p:nvSpPr>
        <p:spPr>
          <a:xfrm>
            <a:off x="5181272" y="4526975"/>
            <a:ext cx="2905200" cy="933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Timing and frequency</a:t>
            </a:r>
            <a:endParaRPr>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The timing of a message matters. Similarly, frequency plays a key role in reinforcing behavior change, as people may need to hear a message multiple times before it leads to action.</a:t>
            </a:r>
            <a:endParaRPr i="0" sz="1600" u="none" cap="none" strike="noStrike">
              <a:solidFill>
                <a:schemeClr val="dk1"/>
              </a:solidFill>
              <a:latin typeface="Muli"/>
              <a:ea typeface="Muli"/>
              <a:cs typeface="Muli"/>
              <a:sym typeface="Muli"/>
            </a:endParaRPr>
          </a:p>
        </p:txBody>
      </p:sp>
      <p:sp>
        <p:nvSpPr>
          <p:cNvPr id="1161" name="Google Shape;1161;p129"/>
          <p:cNvSpPr/>
          <p:nvPr/>
        </p:nvSpPr>
        <p:spPr>
          <a:xfrm>
            <a:off x="8417327" y="1505675"/>
            <a:ext cx="399127" cy="394500"/>
          </a:xfrm>
          <a:custGeom>
            <a:rect b="b" l="l" r="r" t="t"/>
            <a:pathLst>
              <a:path extrusionOk="0" h="11721" w="11752">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2" name="Google Shape;1162;p129"/>
          <p:cNvGrpSpPr/>
          <p:nvPr/>
        </p:nvGrpSpPr>
        <p:grpSpPr>
          <a:xfrm>
            <a:off x="898436" y="2906925"/>
            <a:ext cx="346582" cy="414683"/>
            <a:chOff x="-39783425" y="2337925"/>
            <a:chExt cx="275700" cy="318350"/>
          </a:xfrm>
        </p:grpSpPr>
        <p:sp>
          <p:nvSpPr>
            <p:cNvPr id="1163" name="Google Shape;1163;p129"/>
            <p:cNvSpPr/>
            <p:nvPr/>
          </p:nvSpPr>
          <p:spPr>
            <a:xfrm>
              <a:off x="-39739325" y="2468600"/>
              <a:ext cx="194575" cy="148500"/>
            </a:xfrm>
            <a:custGeom>
              <a:rect b="b" l="l" r="r" t="t"/>
              <a:pathLst>
                <a:path extrusionOk="0" h="5940" w="7783">
                  <a:moveTo>
                    <a:pt x="6349" y="772"/>
                  </a:moveTo>
                  <a:cubicBezTo>
                    <a:pt x="6459" y="772"/>
                    <a:pt x="6570" y="812"/>
                    <a:pt x="6648" y="891"/>
                  </a:cubicBezTo>
                  <a:cubicBezTo>
                    <a:pt x="6711" y="954"/>
                    <a:pt x="6743" y="1017"/>
                    <a:pt x="6806" y="1080"/>
                  </a:cubicBezTo>
                  <a:cubicBezTo>
                    <a:pt x="6837" y="1300"/>
                    <a:pt x="6837" y="1458"/>
                    <a:pt x="6711" y="1552"/>
                  </a:cubicBezTo>
                  <a:lnTo>
                    <a:pt x="3340" y="4955"/>
                  </a:lnTo>
                  <a:cubicBezTo>
                    <a:pt x="3261" y="5033"/>
                    <a:pt x="3151" y="5073"/>
                    <a:pt x="3041" y="5073"/>
                  </a:cubicBezTo>
                  <a:cubicBezTo>
                    <a:pt x="2931" y="5073"/>
                    <a:pt x="2820" y="5033"/>
                    <a:pt x="2742" y="4955"/>
                  </a:cubicBezTo>
                  <a:lnTo>
                    <a:pt x="1040" y="3253"/>
                  </a:lnTo>
                  <a:cubicBezTo>
                    <a:pt x="883" y="3096"/>
                    <a:pt x="883" y="2812"/>
                    <a:pt x="1040" y="2655"/>
                  </a:cubicBezTo>
                  <a:lnTo>
                    <a:pt x="1135" y="2592"/>
                  </a:lnTo>
                  <a:cubicBezTo>
                    <a:pt x="1214" y="2513"/>
                    <a:pt x="1316" y="2474"/>
                    <a:pt x="1418" y="2474"/>
                  </a:cubicBezTo>
                  <a:cubicBezTo>
                    <a:pt x="1521" y="2474"/>
                    <a:pt x="1623" y="2513"/>
                    <a:pt x="1702" y="2592"/>
                  </a:cubicBezTo>
                  <a:lnTo>
                    <a:pt x="2742" y="3600"/>
                  </a:lnTo>
                  <a:cubicBezTo>
                    <a:pt x="2820" y="3679"/>
                    <a:pt x="2931" y="3718"/>
                    <a:pt x="3041" y="3718"/>
                  </a:cubicBezTo>
                  <a:cubicBezTo>
                    <a:pt x="3151" y="3718"/>
                    <a:pt x="3261" y="3679"/>
                    <a:pt x="3340" y="3600"/>
                  </a:cubicBezTo>
                  <a:lnTo>
                    <a:pt x="6050" y="891"/>
                  </a:lnTo>
                  <a:cubicBezTo>
                    <a:pt x="6128" y="812"/>
                    <a:pt x="6239" y="772"/>
                    <a:pt x="6349" y="772"/>
                  </a:cubicBezTo>
                  <a:close/>
                  <a:moveTo>
                    <a:pt x="6369" y="1"/>
                  </a:moveTo>
                  <a:cubicBezTo>
                    <a:pt x="6050" y="1"/>
                    <a:pt x="5719" y="119"/>
                    <a:pt x="5451" y="355"/>
                  </a:cubicBezTo>
                  <a:lnTo>
                    <a:pt x="3025" y="2781"/>
                  </a:lnTo>
                  <a:lnTo>
                    <a:pt x="2269" y="2025"/>
                  </a:lnTo>
                  <a:cubicBezTo>
                    <a:pt x="2040" y="1796"/>
                    <a:pt x="1742" y="1663"/>
                    <a:pt x="1421" y="1663"/>
                  </a:cubicBezTo>
                  <a:cubicBezTo>
                    <a:pt x="1256" y="1663"/>
                    <a:pt x="1085" y="1698"/>
                    <a:pt x="914" y="1773"/>
                  </a:cubicBezTo>
                  <a:cubicBezTo>
                    <a:pt x="694" y="1867"/>
                    <a:pt x="536" y="1993"/>
                    <a:pt x="473" y="2119"/>
                  </a:cubicBezTo>
                  <a:cubicBezTo>
                    <a:pt x="1" y="2592"/>
                    <a:pt x="1" y="3379"/>
                    <a:pt x="473" y="3883"/>
                  </a:cubicBezTo>
                  <a:lnTo>
                    <a:pt x="2143" y="5585"/>
                  </a:lnTo>
                  <a:cubicBezTo>
                    <a:pt x="2379" y="5821"/>
                    <a:pt x="2694" y="5939"/>
                    <a:pt x="3017" y="5939"/>
                  </a:cubicBezTo>
                  <a:cubicBezTo>
                    <a:pt x="3340" y="5939"/>
                    <a:pt x="3671" y="5821"/>
                    <a:pt x="3939" y="5585"/>
                  </a:cubicBezTo>
                  <a:lnTo>
                    <a:pt x="7310" y="2182"/>
                  </a:lnTo>
                  <a:cubicBezTo>
                    <a:pt x="7656" y="1836"/>
                    <a:pt x="7782" y="1300"/>
                    <a:pt x="7593" y="859"/>
                  </a:cubicBezTo>
                  <a:cubicBezTo>
                    <a:pt x="7467" y="575"/>
                    <a:pt x="7310" y="418"/>
                    <a:pt x="7215" y="355"/>
                  </a:cubicBezTo>
                  <a:cubicBezTo>
                    <a:pt x="6995" y="119"/>
                    <a:pt x="6688" y="1"/>
                    <a:pt x="636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29"/>
            <p:cNvSpPr/>
            <p:nvPr/>
          </p:nvSpPr>
          <p:spPr>
            <a:xfrm>
              <a:off x="-39783425" y="2337925"/>
              <a:ext cx="275700" cy="318350"/>
            </a:xfrm>
            <a:custGeom>
              <a:rect b="b" l="l" r="r" t="t"/>
              <a:pathLst>
                <a:path extrusionOk="0" h="12734" w="11028">
                  <a:moveTo>
                    <a:pt x="5608" y="793"/>
                  </a:moveTo>
                  <a:cubicBezTo>
                    <a:pt x="5829" y="793"/>
                    <a:pt x="5986" y="1014"/>
                    <a:pt x="6049" y="1234"/>
                  </a:cubicBezTo>
                  <a:cubicBezTo>
                    <a:pt x="6049" y="1486"/>
                    <a:pt x="6238" y="1644"/>
                    <a:pt x="6459" y="1644"/>
                  </a:cubicBezTo>
                  <a:lnTo>
                    <a:pt x="8129" y="1644"/>
                  </a:lnTo>
                  <a:cubicBezTo>
                    <a:pt x="8349" y="1644"/>
                    <a:pt x="8507" y="1833"/>
                    <a:pt x="8570" y="2053"/>
                  </a:cubicBezTo>
                  <a:lnTo>
                    <a:pt x="8570" y="2494"/>
                  </a:lnTo>
                  <a:lnTo>
                    <a:pt x="2773" y="2494"/>
                  </a:lnTo>
                  <a:lnTo>
                    <a:pt x="2773" y="2116"/>
                  </a:lnTo>
                  <a:lnTo>
                    <a:pt x="2741" y="2116"/>
                  </a:lnTo>
                  <a:cubicBezTo>
                    <a:pt x="2741" y="1864"/>
                    <a:pt x="2930" y="1707"/>
                    <a:pt x="3119" y="1675"/>
                  </a:cubicBezTo>
                  <a:lnTo>
                    <a:pt x="4789" y="1675"/>
                  </a:lnTo>
                  <a:cubicBezTo>
                    <a:pt x="5010" y="1675"/>
                    <a:pt x="5167" y="1486"/>
                    <a:pt x="5167" y="1234"/>
                  </a:cubicBezTo>
                  <a:cubicBezTo>
                    <a:pt x="5167" y="1014"/>
                    <a:pt x="5356" y="856"/>
                    <a:pt x="5608" y="793"/>
                  </a:cubicBezTo>
                  <a:close/>
                  <a:moveTo>
                    <a:pt x="10177" y="2494"/>
                  </a:moveTo>
                  <a:lnTo>
                    <a:pt x="10177" y="11883"/>
                  </a:lnTo>
                  <a:lnTo>
                    <a:pt x="788" y="11883"/>
                  </a:lnTo>
                  <a:lnTo>
                    <a:pt x="788" y="2494"/>
                  </a:lnTo>
                  <a:lnTo>
                    <a:pt x="1891" y="2494"/>
                  </a:lnTo>
                  <a:lnTo>
                    <a:pt x="1891" y="2904"/>
                  </a:lnTo>
                  <a:cubicBezTo>
                    <a:pt x="1891" y="3125"/>
                    <a:pt x="2111" y="3314"/>
                    <a:pt x="2332" y="3314"/>
                  </a:cubicBezTo>
                  <a:lnTo>
                    <a:pt x="8948" y="3314"/>
                  </a:lnTo>
                  <a:cubicBezTo>
                    <a:pt x="9200" y="3314"/>
                    <a:pt x="9357" y="3125"/>
                    <a:pt x="9357" y="2904"/>
                  </a:cubicBezTo>
                  <a:lnTo>
                    <a:pt x="9357" y="2494"/>
                  </a:lnTo>
                  <a:close/>
                  <a:moveTo>
                    <a:pt x="5615" y="1"/>
                  </a:moveTo>
                  <a:cubicBezTo>
                    <a:pt x="5456" y="1"/>
                    <a:pt x="5293" y="33"/>
                    <a:pt x="5136" y="100"/>
                  </a:cubicBezTo>
                  <a:cubicBezTo>
                    <a:pt x="4821" y="226"/>
                    <a:pt x="4537" y="478"/>
                    <a:pt x="4474" y="856"/>
                  </a:cubicBezTo>
                  <a:lnTo>
                    <a:pt x="3151" y="856"/>
                  </a:lnTo>
                  <a:cubicBezTo>
                    <a:pt x="2647" y="856"/>
                    <a:pt x="2174" y="1203"/>
                    <a:pt x="1985" y="1675"/>
                  </a:cubicBezTo>
                  <a:lnTo>
                    <a:pt x="410" y="1675"/>
                  </a:lnTo>
                  <a:cubicBezTo>
                    <a:pt x="158" y="1675"/>
                    <a:pt x="0" y="1864"/>
                    <a:pt x="0" y="2116"/>
                  </a:cubicBezTo>
                  <a:lnTo>
                    <a:pt x="0" y="12292"/>
                  </a:lnTo>
                  <a:cubicBezTo>
                    <a:pt x="0" y="12544"/>
                    <a:pt x="221" y="12734"/>
                    <a:pt x="410" y="12734"/>
                  </a:cubicBezTo>
                  <a:lnTo>
                    <a:pt x="10618" y="12734"/>
                  </a:lnTo>
                  <a:cubicBezTo>
                    <a:pt x="10838" y="12734"/>
                    <a:pt x="11027" y="12544"/>
                    <a:pt x="11027" y="12292"/>
                  </a:cubicBezTo>
                  <a:lnTo>
                    <a:pt x="11027" y="2116"/>
                  </a:lnTo>
                  <a:cubicBezTo>
                    <a:pt x="10996" y="1864"/>
                    <a:pt x="10807" y="1675"/>
                    <a:pt x="10555" y="1675"/>
                  </a:cubicBezTo>
                  <a:lnTo>
                    <a:pt x="9263" y="1675"/>
                  </a:lnTo>
                  <a:cubicBezTo>
                    <a:pt x="9105" y="1203"/>
                    <a:pt x="8633" y="856"/>
                    <a:pt x="8097" y="856"/>
                  </a:cubicBezTo>
                  <a:lnTo>
                    <a:pt x="6774" y="856"/>
                  </a:lnTo>
                  <a:cubicBezTo>
                    <a:pt x="6606" y="328"/>
                    <a:pt x="6127" y="1"/>
                    <a:pt x="56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5" name="Google Shape;1165;p129"/>
          <p:cNvGrpSpPr/>
          <p:nvPr/>
        </p:nvGrpSpPr>
        <p:grpSpPr>
          <a:xfrm>
            <a:off x="4614229" y="2906925"/>
            <a:ext cx="395935" cy="394466"/>
            <a:chOff x="-3852025" y="2764950"/>
            <a:chExt cx="291450" cy="293000"/>
          </a:xfrm>
        </p:grpSpPr>
        <p:sp>
          <p:nvSpPr>
            <p:cNvPr id="1166" name="Google Shape;1166;p129"/>
            <p:cNvSpPr/>
            <p:nvPr/>
          </p:nvSpPr>
          <p:spPr>
            <a:xfrm>
              <a:off x="-3852025" y="2764950"/>
              <a:ext cx="291450" cy="293000"/>
            </a:xfrm>
            <a:custGeom>
              <a:rect b="b" l="l" r="r" t="t"/>
              <a:pathLst>
                <a:path extrusionOk="0" h="11720" w="11658">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29"/>
            <p:cNvSpPr/>
            <p:nvPr/>
          </p:nvSpPr>
          <p:spPr>
            <a:xfrm>
              <a:off x="-3707100" y="2937425"/>
              <a:ext cx="103200" cy="67775"/>
            </a:xfrm>
            <a:custGeom>
              <a:rect b="b" l="l" r="r" t="t"/>
              <a:pathLst>
                <a:path extrusionOk="0" h="2711" w="4128">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168" name="Google Shape;1168;p129"/>
          <p:cNvPicPr preferRelativeResize="0"/>
          <p:nvPr/>
        </p:nvPicPr>
        <p:blipFill>
          <a:blip r:embed="rId3">
            <a:alphaModFix/>
          </a:blip>
          <a:stretch>
            <a:fillRect/>
          </a:stretch>
        </p:blipFill>
        <p:spPr>
          <a:xfrm>
            <a:off x="8418928" y="2906925"/>
            <a:ext cx="395925" cy="395904"/>
          </a:xfrm>
          <a:prstGeom prst="rect">
            <a:avLst/>
          </a:prstGeom>
          <a:noFill/>
          <a:ln>
            <a:noFill/>
          </a:ln>
        </p:spPr>
      </p:pic>
      <p:grpSp>
        <p:nvGrpSpPr>
          <p:cNvPr id="1169" name="Google Shape;1169;p129"/>
          <p:cNvGrpSpPr/>
          <p:nvPr/>
        </p:nvGrpSpPr>
        <p:grpSpPr>
          <a:xfrm>
            <a:off x="869564" y="4464775"/>
            <a:ext cx="404328" cy="387546"/>
            <a:chOff x="683125" y="1955275"/>
            <a:chExt cx="299325" cy="294600"/>
          </a:xfrm>
        </p:grpSpPr>
        <p:sp>
          <p:nvSpPr>
            <p:cNvPr id="1170" name="Google Shape;1170;p129"/>
            <p:cNvSpPr/>
            <p:nvPr/>
          </p:nvSpPr>
          <p:spPr>
            <a:xfrm>
              <a:off x="876875" y="1989925"/>
              <a:ext cx="52800" cy="63825"/>
            </a:xfrm>
            <a:custGeom>
              <a:rect b="b" l="l" r="r" t="t"/>
              <a:pathLst>
                <a:path extrusionOk="0" h="2553" w="2112">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29"/>
            <p:cNvSpPr/>
            <p:nvPr/>
          </p:nvSpPr>
          <p:spPr>
            <a:xfrm>
              <a:off x="683125" y="2058450"/>
              <a:ext cx="159900" cy="191425"/>
            </a:xfrm>
            <a:custGeom>
              <a:rect b="b" l="l" r="r" t="t"/>
              <a:pathLst>
                <a:path extrusionOk="0" h="7657" w="6396">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129"/>
            <p:cNvSpPr/>
            <p:nvPr/>
          </p:nvSpPr>
          <p:spPr>
            <a:xfrm>
              <a:off x="824900" y="1955275"/>
              <a:ext cx="157550" cy="155975"/>
            </a:xfrm>
            <a:custGeom>
              <a:rect b="b" l="l" r="r" t="t"/>
              <a:pathLst>
                <a:path extrusionOk="0" h="6239" w="6302">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29"/>
            <p:cNvSpPr/>
            <p:nvPr/>
          </p:nvSpPr>
          <p:spPr>
            <a:xfrm>
              <a:off x="895000" y="2058450"/>
              <a:ext cx="17350" cy="18125"/>
            </a:xfrm>
            <a:custGeom>
              <a:rect b="b" l="l" r="r" t="t"/>
              <a:pathLst>
                <a:path extrusionOk="0" h="725" w="694">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4" name="Google Shape;1174;p129"/>
          <p:cNvGrpSpPr/>
          <p:nvPr/>
        </p:nvGrpSpPr>
        <p:grpSpPr>
          <a:xfrm>
            <a:off x="8416854" y="4159975"/>
            <a:ext cx="400073" cy="388599"/>
            <a:chOff x="3599700" y="1954475"/>
            <a:chExt cx="296175" cy="295400"/>
          </a:xfrm>
        </p:grpSpPr>
        <p:sp>
          <p:nvSpPr>
            <p:cNvPr id="1175" name="Google Shape;1175;p129"/>
            <p:cNvSpPr/>
            <p:nvPr/>
          </p:nvSpPr>
          <p:spPr>
            <a:xfrm>
              <a:off x="3599700" y="1954475"/>
              <a:ext cx="296175" cy="295400"/>
            </a:xfrm>
            <a:custGeom>
              <a:rect b="b" l="l" r="r" t="t"/>
              <a:pathLst>
                <a:path extrusionOk="0" h="11816" w="11847">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29"/>
            <p:cNvSpPr/>
            <p:nvPr/>
          </p:nvSpPr>
          <p:spPr>
            <a:xfrm>
              <a:off x="3825750" y="2075775"/>
              <a:ext cx="35450" cy="17350"/>
            </a:xfrm>
            <a:custGeom>
              <a:rect b="b" l="l" r="r" t="t"/>
              <a:pathLst>
                <a:path extrusionOk="0" h="694" w="1418">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29"/>
            <p:cNvSpPr/>
            <p:nvPr/>
          </p:nvSpPr>
          <p:spPr>
            <a:xfrm>
              <a:off x="3633550" y="2075775"/>
              <a:ext cx="35475" cy="17350"/>
            </a:xfrm>
            <a:custGeom>
              <a:rect b="b" l="l" r="r" t="t"/>
              <a:pathLst>
                <a:path extrusionOk="0" h="694" w="1419">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8" name="Google Shape;1178;p129"/>
          <p:cNvSpPr/>
          <p:nvPr/>
        </p:nvSpPr>
        <p:spPr>
          <a:xfrm>
            <a:off x="916909" y="1505675"/>
            <a:ext cx="309637" cy="389585"/>
          </a:xfrm>
          <a:custGeom>
            <a:rect b="b" l="l" r="r" t="t"/>
            <a:pathLst>
              <a:path extrusionOk="0" h="11846" w="9169">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29"/>
          <p:cNvSpPr/>
          <p:nvPr/>
        </p:nvSpPr>
        <p:spPr>
          <a:xfrm>
            <a:off x="4609492" y="1505675"/>
            <a:ext cx="405409" cy="388566"/>
          </a:xfrm>
          <a:custGeom>
            <a:rect b="b" l="l" r="r" t="t"/>
            <a:pathLst>
              <a:path extrusionOk="0" h="11815" w="12005">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0" name="Google Shape;1180;p129"/>
          <p:cNvGrpSpPr/>
          <p:nvPr/>
        </p:nvGrpSpPr>
        <p:grpSpPr>
          <a:xfrm>
            <a:off x="4612089" y="4526975"/>
            <a:ext cx="400214" cy="395577"/>
            <a:chOff x="-4570325" y="2405775"/>
            <a:chExt cx="294600" cy="293825"/>
          </a:xfrm>
        </p:grpSpPr>
        <p:sp>
          <p:nvSpPr>
            <p:cNvPr id="1181" name="Google Shape;1181;p129"/>
            <p:cNvSpPr/>
            <p:nvPr/>
          </p:nvSpPr>
          <p:spPr>
            <a:xfrm>
              <a:off x="-4570325" y="2405775"/>
              <a:ext cx="294600" cy="293825"/>
            </a:xfrm>
            <a:custGeom>
              <a:rect b="b" l="l" r="r" t="t"/>
              <a:pathLst>
                <a:path extrusionOk="0" h="11753" w="11784">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29"/>
            <p:cNvSpPr/>
            <p:nvPr/>
          </p:nvSpPr>
          <p:spPr>
            <a:xfrm>
              <a:off x="-4478175" y="2439650"/>
              <a:ext cx="103975" cy="120525"/>
            </a:xfrm>
            <a:custGeom>
              <a:rect b="b" l="l" r="r" t="t"/>
              <a:pathLst>
                <a:path extrusionOk="0" h="4821" w="4159">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sp>
        <p:nvSpPr>
          <p:cNvPr id="1187" name="Google Shape;1187;p130"/>
          <p:cNvSpPr txBox="1"/>
          <p:nvPr>
            <p:ph type="title"/>
          </p:nvPr>
        </p:nvSpPr>
        <p:spPr>
          <a:xfrm>
            <a:off x="685800" y="533400"/>
            <a:ext cx="10845900" cy="609600"/>
          </a:xfrm>
          <a:prstGeom prst="rect">
            <a:avLst/>
          </a:prstGeom>
        </p:spPr>
        <p:txBody>
          <a:bodyPr anchorCtr="0" anchor="ctr" bIns="0" lIns="0" spcFirstLastPara="1" rIns="0" wrap="square" tIns="0">
            <a:normAutofit fontScale="90000"/>
          </a:bodyPr>
          <a:lstStyle/>
          <a:p>
            <a:pPr indent="0" lvl="0" marL="0" rtl="0" algn="l">
              <a:spcBef>
                <a:spcPts val="0"/>
              </a:spcBef>
              <a:spcAft>
                <a:spcPts val="0"/>
              </a:spcAft>
              <a:buNone/>
            </a:pPr>
            <a:r>
              <a:rPr lang="en-US"/>
              <a:t>When information is not simple, easy or relevant, people take longer to understand and more likely to make errors</a:t>
            </a:r>
            <a:endParaRPr/>
          </a:p>
        </p:txBody>
      </p:sp>
      <p:pic>
        <p:nvPicPr>
          <p:cNvPr id="1188" name="Google Shape;1188;p130"/>
          <p:cNvPicPr preferRelativeResize="0"/>
          <p:nvPr/>
        </p:nvPicPr>
        <p:blipFill rotWithShape="1">
          <a:blip r:embed="rId3">
            <a:alphaModFix/>
          </a:blip>
          <a:srcRect b="0" l="0" r="0" t="0"/>
          <a:stretch/>
        </p:blipFill>
        <p:spPr>
          <a:xfrm>
            <a:off x="685806" y="1828790"/>
            <a:ext cx="2784787" cy="3704167"/>
          </a:xfrm>
          <a:prstGeom prst="rect">
            <a:avLst/>
          </a:prstGeom>
          <a:noFill/>
          <a:ln>
            <a:noFill/>
          </a:ln>
        </p:spPr>
      </p:pic>
      <p:sp>
        <p:nvSpPr>
          <p:cNvPr id="1189" name="Google Shape;1189;p130"/>
          <p:cNvSpPr txBox="1"/>
          <p:nvPr/>
        </p:nvSpPr>
        <p:spPr>
          <a:xfrm>
            <a:off x="700025" y="1270975"/>
            <a:ext cx="266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latin typeface="Muli"/>
                <a:ea typeface="Muli"/>
                <a:cs typeface="Muli"/>
                <a:sym typeface="Muli"/>
              </a:rPr>
              <a:t>Standard Health Messaging:</a:t>
            </a:r>
            <a:endParaRPr b="1">
              <a:latin typeface="Muli"/>
              <a:ea typeface="Muli"/>
              <a:cs typeface="Muli"/>
              <a:sym typeface="Mul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131"/>
          <p:cNvSpPr txBox="1"/>
          <p:nvPr>
            <p:ph type="title"/>
          </p:nvPr>
        </p:nvSpPr>
        <p:spPr>
          <a:xfrm>
            <a:off x="685800" y="533400"/>
            <a:ext cx="10845900" cy="609600"/>
          </a:xfrm>
          <a:prstGeom prst="rect">
            <a:avLst/>
          </a:prstGeom>
        </p:spPr>
        <p:txBody>
          <a:bodyPr anchorCtr="0" anchor="ctr" bIns="0" lIns="0" spcFirstLastPara="1" rIns="0" wrap="square" tIns="0">
            <a:normAutofit fontScale="90000"/>
          </a:bodyPr>
          <a:lstStyle/>
          <a:p>
            <a:pPr indent="0" lvl="0" marL="0" rtl="0" algn="l">
              <a:spcBef>
                <a:spcPts val="0"/>
              </a:spcBef>
              <a:spcAft>
                <a:spcPts val="0"/>
              </a:spcAft>
              <a:buNone/>
            </a:pPr>
            <a:r>
              <a:rPr lang="en-US"/>
              <a:t>When information is not simple, easy or relevant, people take longer to understand and more likely to make errors</a:t>
            </a:r>
            <a:endParaRPr/>
          </a:p>
        </p:txBody>
      </p:sp>
      <p:pic>
        <p:nvPicPr>
          <p:cNvPr id="1195" name="Google Shape;1195;p131"/>
          <p:cNvPicPr preferRelativeResize="0"/>
          <p:nvPr/>
        </p:nvPicPr>
        <p:blipFill rotWithShape="1">
          <a:blip r:embed="rId3">
            <a:alphaModFix/>
          </a:blip>
          <a:srcRect b="0" l="0" r="0" t="0"/>
          <a:stretch/>
        </p:blipFill>
        <p:spPr>
          <a:xfrm>
            <a:off x="685806" y="1828790"/>
            <a:ext cx="2784787" cy="3704167"/>
          </a:xfrm>
          <a:prstGeom prst="rect">
            <a:avLst/>
          </a:prstGeom>
          <a:noFill/>
          <a:ln>
            <a:noFill/>
          </a:ln>
        </p:spPr>
      </p:pic>
      <p:pic>
        <p:nvPicPr>
          <p:cNvPr id="1196" name="Google Shape;1196;p131"/>
          <p:cNvPicPr preferRelativeResize="0"/>
          <p:nvPr/>
        </p:nvPicPr>
        <p:blipFill rotWithShape="1">
          <a:blip r:embed="rId4">
            <a:alphaModFix/>
          </a:blip>
          <a:srcRect b="0" l="0" r="0" t="0"/>
          <a:stretch/>
        </p:blipFill>
        <p:spPr>
          <a:xfrm>
            <a:off x="5087573" y="1652285"/>
            <a:ext cx="1582909" cy="1323593"/>
          </a:xfrm>
          <a:prstGeom prst="rect">
            <a:avLst/>
          </a:prstGeom>
          <a:noFill/>
          <a:ln>
            <a:noFill/>
          </a:ln>
        </p:spPr>
      </p:pic>
      <p:pic>
        <p:nvPicPr>
          <p:cNvPr id="1197" name="Google Shape;1197;p131"/>
          <p:cNvPicPr preferRelativeResize="0"/>
          <p:nvPr/>
        </p:nvPicPr>
        <p:blipFill rotWithShape="1">
          <a:blip r:embed="rId5">
            <a:alphaModFix/>
          </a:blip>
          <a:srcRect b="0" l="0" r="0" t="0"/>
          <a:stretch/>
        </p:blipFill>
        <p:spPr>
          <a:xfrm>
            <a:off x="7069357" y="1652285"/>
            <a:ext cx="1568604" cy="1323593"/>
          </a:xfrm>
          <a:prstGeom prst="rect">
            <a:avLst/>
          </a:prstGeom>
          <a:noFill/>
          <a:ln>
            <a:noFill/>
          </a:ln>
        </p:spPr>
      </p:pic>
      <p:pic>
        <p:nvPicPr>
          <p:cNvPr id="1198" name="Google Shape;1198;p131"/>
          <p:cNvPicPr preferRelativeResize="0"/>
          <p:nvPr/>
        </p:nvPicPr>
        <p:blipFill rotWithShape="1">
          <a:blip r:embed="rId6">
            <a:alphaModFix/>
          </a:blip>
          <a:srcRect b="0" l="0" r="0" t="0"/>
          <a:stretch/>
        </p:blipFill>
        <p:spPr>
          <a:xfrm>
            <a:off x="9036836" y="1670827"/>
            <a:ext cx="1550609" cy="1286507"/>
          </a:xfrm>
          <a:prstGeom prst="rect">
            <a:avLst/>
          </a:prstGeom>
          <a:noFill/>
          <a:ln>
            <a:noFill/>
          </a:ln>
        </p:spPr>
      </p:pic>
      <p:pic>
        <p:nvPicPr>
          <p:cNvPr id="1199" name="Google Shape;1199;p131"/>
          <p:cNvPicPr preferRelativeResize="0"/>
          <p:nvPr/>
        </p:nvPicPr>
        <p:blipFill rotWithShape="1">
          <a:blip r:embed="rId7">
            <a:alphaModFix/>
          </a:blip>
          <a:srcRect b="0" l="0" r="0" t="0"/>
          <a:stretch/>
        </p:blipFill>
        <p:spPr>
          <a:xfrm>
            <a:off x="9036819" y="3150760"/>
            <a:ext cx="1663702" cy="1323594"/>
          </a:xfrm>
          <a:prstGeom prst="rect">
            <a:avLst/>
          </a:prstGeom>
          <a:noFill/>
          <a:ln>
            <a:noFill/>
          </a:ln>
        </p:spPr>
      </p:pic>
      <p:pic>
        <p:nvPicPr>
          <p:cNvPr id="1200" name="Google Shape;1200;p131"/>
          <p:cNvPicPr preferRelativeResize="0"/>
          <p:nvPr/>
        </p:nvPicPr>
        <p:blipFill rotWithShape="1">
          <a:blip r:embed="rId8">
            <a:alphaModFix/>
          </a:blip>
          <a:srcRect b="0" l="0" r="0" t="0"/>
          <a:stretch/>
        </p:blipFill>
        <p:spPr>
          <a:xfrm>
            <a:off x="5165194" y="3171832"/>
            <a:ext cx="1582328" cy="1281444"/>
          </a:xfrm>
          <a:prstGeom prst="rect">
            <a:avLst/>
          </a:prstGeom>
          <a:noFill/>
          <a:ln>
            <a:noFill/>
          </a:ln>
        </p:spPr>
      </p:pic>
      <p:pic>
        <p:nvPicPr>
          <p:cNvPr id="1201" name="Google Shape;1201;p131"/>
          <p:cNvPicPr preferRelativeResize="0"/>
          <p:nvPr/>
        </p:nvPicPr>
        <p:blipFill rotWithShape="1">
          <a:blip r:embed="rId9">
            <a:alphaModFix/>
          </a:blip>
          <a:srcRect b="0" l="0" r="0" t="0"/>
          <a:stretch/>
        </p:blipFill>
        <p:spPr>
          <a:xfrm>
            <a:off x="5077093" y="4649232"/>
            <a:ext cx="1603854" cy="1281444"/>
          </a:xfrm>
          <a:prstGeom prst="rect">
            <a:avLst/>
          </a:prstGeom>
          <a:noFill/>
          <a:ln>
            <a:noFill/>
          </a:ln>
        </p:spPr>
      </p:pic>
      <p:pic>
        <p:nvPicPr>
          <p:cNvPr id="1202" name="Google Shape;1202;p131"/>
          <p:cNvPicPr preferRelativeResize="0"/>
          <p:nvPr/>
        </p:nvPicPr>
        <p:blipFill rotWithShape="1">
          <a:blip r:embed="rId10">
            <a:alphaModFix/>
          </a:blip>
          <a:srcRect b="0" l="0" r="0" t="0"/>
          <a:stretch/>
        </p:blipFill>
        <p:spPr>
          <a:xfrm>
            <a:off x="7172694" y="4649235"/>
            <a:ext cx="1361924" cy="1317539"/>
          </a:xfrm>
          <a:prstGeom prst="rect">
            <a:avLst/>
          </a:prstGeom>
          <a:noFill/>
          <a:ln>
            <a:noFill/>
          </a:ln>
        </p:spPr>
      </p:pic>
      <p:pic>
        <p:nvPicPr>
          <p:cNvPr id="1203" name="Google Shape;1203;p131"/>
          <p:cNvPicPr preferRelativeResize="0"/>
          <p:nvPr/>
        </p:nvPicPr>
        <p:blipFill rotWithShape="1">
          <a:blip r:embed="rId11">
            <a:alphaModFix/>
          </a:blip>
          <a:srcRect b="0" l="0" r="0" t="0"/>
          <a:stretch/>
        </p:blipFill>
        <p:spPr>
          <a:xfrm>
            <a:off x="7185789" y="3172327"/>
            <a:ext cx="1452163" cy="1280454"/>
          </a:xfrm>
          <a:prstGeom prst="rect">
            <a:avLst/>
          </a:prstGeom>
          <a:noFill/>
          <a:ln>
            <a:noFill/>
          </a:ln>
        </p:spPr>
      </p:pic>
      <p:pic>
        <p:nvPicPr>
          <p:cNvPr id="1204" name="Google Shape;1204;p131"/>
          <p:cNvPicPr preferRelativeResize="0"/>
          <p:nvPr/>
        </p:nvPicPr>
        <p:blipFill rotWithShape="1">
          <a:blip r:embed="rId12">
            <a:alphaModFix/>
          </a:blip>
          <a:srcRect b="0" l="0" r="0" t="0"/>
          <a:stretch/>
        </p:blipFill>
        <p:spPr>
          <a:xfrm>
            <a:off x="9238548" y="4648226"/>
            <a:ext cx="1260247" cy="1283456"/>
          </a:xfrm>
          <a:prstGeom prst="rect">
            <a:avLst/>
          </a:prstGeom>
          <a:noFill/>
          <a:ln>
            <a:noFill/>
          </a:ln>
        </p:spPr>
      </p:pic>
      <p:sp>
        <p:nvSpPr>
          <p:cNvPr id="1205" name="Google Shape;1205;p131"/>
          <p:cNvSpPr txBox="1"/>
          <p:nvPr/>
        </p:nvSpPr>
        <p:spPr>
          <a:xfrm>
            <a:off x="700025" y="1270975"/>
            <a:ext cx="266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latin typeface="Muli"/>
                <a:ea typeface="Muli"/>
                <a:cs typeface="Muli"/>
                <a:sym typeface="Muli"/>
              </a:rPr>
              <a:t>Standard Health Messaging:</a:t>
            </a:r>
            <a:endParaRPr b="1">
              <a:latin typeface="Muli"/>
              <a:ea typeface="Muli"/>
              <a:cs typeface="Muli"/>
              <a:sym typeface="Muli"/>
            </a:endParaRPr>
          </a:p>
        </p:txBody>
      </p:sp>
      <p:sp>
        <p:nvSpPr>
          <p:cNvPr id="1206" name="Google Shape;1206;p131"/>
          <p:cNvSpPr txBox="1"/>
          <p:nvPr/>
        </p:nvSpPr>
        <p:spPr>
          <a:xfrm>
            <a:off x="5087575" y="1204600"/>
            <a:ext cx="5411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a:latin typeface="Muli"/>
                <a:ea typeface="Muli"/>
                <a:cs typeface="Muli"/>
                <a:sym typeface="Muli"/>
              </a:rPr>
              <a:t>Making the message simpler, easier and relevant:</a:t>
            </a:r>
            <a:endParaRPr b="1">
              <a:latin typeface="Muli"/>
              <a:ea typeface="Muli"/>
              <a:cs typeface="Muli"/>
              <a:sym typeface="Muli"/>
            </a:endParaRPr>
          </a:p>
        </p:txBody>
      </p:sp>
      <p:sp>
        <p:nvSpPr>
          <p:cNvPr id="1207" name="Google Shape;1207;p131"/>
          <p:cNvSpPr/>
          <p:nvPr/>
        </p:nvSpPr>
        <p:spPr>
          <a:xfrm>
            <a:off x="3687750" y="3232375"/>
            <a:ext cx="1260300" cy="897000"/>
          </a:xfrm>
          <a:prstGeom prst="rightArrow">
            <a:avLst>
              <a:gd fmla="val 50000" name="adj1"/>
              <a:gd fmla="val 50000" name="adj2"/>
            </a:avLst>
          </a:prstGeom>
          <a:solidFill>
            <a:srgbClr val="078070"/>
          </a:solidFill>
          <a:ln cap="flat" cmpd="sng" w="9525">
            <a:solidFill>
              <a:srgbClr val="0780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1" name="Shape 1211"/>
        <p:cNvGrpSpPr/>
        <p:nvPr/>
      </p:nvGrpSpPr>
      <p:grpSpPr>
        <a:xfrm>
          <a:off x="0" y="0"/>
          <a:ext cx="0" cy="0"/>
          <a:chOff x="0" y="0"/>
          <a:chExt cx="0" cy="0"/>
        </a:xfrm>
      </p:grpSpPr>
      <p:sp>
        <p:nvSpPr>
          <p:cNvPr id="1212" name="Google Shape;1212;p132"/>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Tailoring messaging to different audiences: Demographics</a:t>
            </a:r>
            <a:endParaRPr/>
          </a:p>
        </p:txBody>
      </p:sp>
      <p:sp>
        <p:nvSpPr>
          <p:cNvPr id="1213" name="Google Shape;1213;p132"/>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14" name="Google Shape;1214;p132"/>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15" name="Google Shape;1215;p132"/>
          <p:cNvSpPr/>
          <p:nvPr/>
        </p:nvSpPr>
        <p:spPr>
          <a:xfrm>
            <a:off x="868349"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16" name="Google Shape;1216;p132"/>
          <p:cNvSpPr txBox="1"/>
          <p:nvPr/>
        </p:nvSpPr>
        <p:spPr>
          <a:xfrm>
            <a:off x="868349" y="3646663"/>
            <a:ext cx="3381900" cy="1519500"/>
          </a:xfrm>
          <a:prstGeom prst="rect">
            <a:avLst/>
          </a:prstGeom>
          <a:noFill/>
          <a:ln>
            <a:noFill/>
          </a:ln>
        </p:spPr>
        <p:txBody>
          <a:bodyPr anchorCtr="0" anchor="t" bIns="0" lIns="0" spcFirstLastPara="1" rIns="0" wrap="square" tIns="138425">
            <a:noAutofit/>
          </a:bodyPr>
          <a:lstStyle/>
          <a:p>
            <a:pPr indent="457200" lvl="0" marL="0" marR="0" rtl="0" algn="l">
              <a:lnSpc>
                <a:spcPct val="100000"/>
              </a:lnSpc>
              <a:spcBef>
                <a:spcPts val="0"/>
              </a:spcBef>
              <a:spcAft>
                <a:spcPts val="0"/>
              </a:spcAft>
              <a:buNone/>
            </a:pPr>
            <a:r>
              <a:rPr lang="en-US" sz="2000">
                <a:solidFill>
                  <a:srgbClr val="FFFFFF"/>
                </a:solidFill>
                <a:latin typeface="Muli"/>
                <a:ea typeface="Muli"/>
                <a:cs typeface="Muli"/>
                <a:sym typeface="Muli"/>
              </a:rPr>
              <a:t>Demographic factors</a:t>
            </a:r>
            <a:endParaRPr sz="2000">
              <a:latin typeface="Muli"/>
              <a:ea typeface="Muli"/>
              <a:cs typeface="Muli"/>
              <a:sym typeface="Muli"/>
            </a:endParaRPr>
          </a:p>
          <a:p>
            <a:pPr indent="0" lvl="0" marL="457200" rtl="0" algn="l">
              <a:lnSpc>
                <a:spcPct val="115000"/>
              </a:lnSpc>
              <a:spcBef>
                <a:spcPts val="0"/>
              </a:spcBef>
              <a:spcAft>
                <a:spcPts val="1000"/>
              </a:spcAft>
              <a:buNone/>
            </a:pPr>
            <a:r>
              <a:rPr lang="en-US">
                <a:solidFill>
                  <a:schemeClr val="lt1"/>
                </a:solidFill>
                <a:latin typeface="Muli"/>
                <a:ea typeface="Muli"/>
                <a:cs typeface="Muli"/>
                <a:sym typeface="Muli"/>
              </a:rPr>
              <a:t>Consider age, gender, income, and education level. Younger audiences may respond well to digital platforms and social media, while older adults may prefer radio. </a:t>
            </a:r>
            <a:endParaRPr>
              <a:solidFill>
                <a:schemeClr val="lt1"/>
              </a:solidFill>
              <a:latin typeface="Muli"/>
              <a:ea typeface="Muli"/>
              <a:cs typeface="Muli"/>
              <a:sym typeface="Muli"/>
            </a:endParaRPr>
          </a:p>
        </p:txBody>
      </p:sp>
      <p:sp>
        <p:nvSpPr>
          <p:cNvPr id="1217" name="Google Shape;1217;p132"/>
          <p:cNvSpPr txBox="1"/>
          <p:nvPr/>
        </p:nvSpPr>
        <p:spPr>
          <a:xfrm>
            <a:off x="8200925" y="3630150"/>
            <a:ext cx="2920500" cy="1547400"/>
          </a:xfrm>
          <a:prstGeom prst="rect">
            <a:avLst/>
          </a:prstGeom>
          <a:noFill/>
          <a:ln>
            <a:noFill/>
          </a:ln>
        </p:spPr>
        <p:txBody>
          <a:bodyPr anchorCtr="0" anchor="t" bIns="0" lIns="0" spcFirstLastPara="1" rIns="0" wrap="square" tIns="154925">
            <a:noAutofit/>
          </a:bodyPr>
          <a:lstStyle/>
          <a:p>
            <a:pPr indent="0" lvl="0" marL="0" rtl="0" algn="l">
              <a:spcBef>
                <a:spcPts val="0"/>
              </a:spcBef>
              <a:spcAft>
                <a:spcPts val="0"/>
              </a:spcAft>
              <a:buNone/>
            </a:pPr>
            <a:r>
              <a:rPr lang="en-US" sz="2000">
                <a:solidFill>
                  <a:schemeClr val="dk1"/>
                </a:solidFill>
                <a:latin typeface="Muli"/>
                <a:ea typeface="Muli"/>
                <a:cs typeface="Muli"/>
                <a:sym typeface="Muli"/>
              </a:rPr>
              <a:t>Behavioral Factors</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Segmenting audiences based on their readiness for change allows for more tailored interventions. </a:t>
            </a:r>
            <a:endParaRPr>
              <a:solidFill>
                <a:schemeClr val="dk1"/>
              </a:solidFill>
              <a:latin typeface="Muli"/>
              <a:ea typeface="Muli"/>
              <a:cs typeface="Muli"/>
              <a:sym typeface="Muli"/>
            </a:endParaRPr>
          </a:p>
          <a:p>
            <a:pPr indent="0" lvl="0" marL="12700" marR="5080" rtl="0" algn="ctr">
              <a:lnSpc>
                <a:spcPct val="119100"/>
              </a:lnSpc>
              <a:spcBef>
                <a:spcPts val="1000"/>
              </a:spcBef>
              <a:spcAft>
                <a:spcPts val="0"/>
              </a:spcAft>
              <a:buNone/>
            </a:pPr>
            <a:r>
              <a:t/>
            </a:r>
            <a:endParaRPr sz="2000">
              <a:solidFill>
                <a:srgbClr val="323232"/>
              </a:solidFill>
              <a:latin typeface="Muli"/>
              <a:ea typeface="Muli"/>
              <a:cs typeface="Muli"/>
              <a:sym typeface="Muli"/>
            </a:endParaRPr>
          </a:p>
          <a:p>
            <a:pPr indent="0" lvl="0" marL="12700" marR="5080" rtl="0" algn="ctr">
              <a:lnSpc>
                <a:spcPct val="119100"/>
              </a:lnSpc>
              <a:spcBef>
                <a:spcPts val="459"/>
              </a:spcBef>
              <a:spcAft>
                <a:spcPts val="0"/>
              </a:spcAft>
              <a:buNone/>
            </a:pPr>
            <a:r>
              <a:t/>
            </a:r>
            <a:endParaRPr sz="2000">
              <a:solidFill>
                <a:schemeClr val="dk1"/>
              </a:solidFill>
              <a:latin typeface="Muli"/>
              <a:ea typeface="Muli"/>
              <a:cs typeface="Muli"/>
              <a:sym typeface="Muli"/>
            </a:endParaRPr>
          </a:p>
        </p:txBody>
      </p:sp>
      <p:sp>
        <p:nvSpPr>
          <p:cNvPr id="1218" name="Google Shape;1218;p132"/>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19" name="Google Shape;1219;p132"/>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20" name="Google Shape;1220;p132"/>
          <p:cNvSpPr txBox="1"/>
          <p:nvPr/>
        </p:nvSpPr>
        <p:spPr>
          <a:xfrm>
            <a:off x="4591125" y="3573650"/>
            <a:ext cx="3195000" cy="1265700"/>
          </a:xfrm>
          <a:prstGeom prst="rect">
            <a:avLst/>
          </a:prstGeom>
          <a:noFill/>
          <a:ln>
            <a:noFill/>
          </a:ln>
        </p:spPr>
        <p:txBody>
          <a:bodyPr anchorCtr="0" anchor="t" bIns="0" lIns="0" spcFirstLastPara="1" rIns="0" wrap="square" tIns="138425">
            <a:noAutofit/>
          </a:bodyPr>
          <a:lstStyle/>
          <a:p>
            <a:pPr indent="0" lvl="0" marL="0" marR="0" rtl="0" algn="l">
              <a:lnSpc>
                <a:spcPct val="100000"/>
              </a:lnSpc>
              <a:spcBef>
                <a:spcPts val="0"/>
              </a:spcBef>
              <a:spcAft>
                <a:spcPts val="0"/>
              </a:spcAft>
              <a:buNone/>
            </a:pPr>
            <a:r>
              <a:rPr lang="en-US" sz="2000">
                <a:solidFill>
                  <a:schemeClr val="dk1"/>
                </a:solidFill>
                <a:latin typeface="Muli"/>
                <a:ea typeface="Muli"/>
                <a:cs typeface="Muli"/>
                <a:sym typeface="Muli"/>
              </a:rPr>
              <a:t>Psychographic </a:t>
            </a:r>
            <a:r>
              <a:rPr lang="en-US" sz="2000">
                <a:solidFill>
                  <a:schemeClr val="dk1"/>
                </a:solidFill>
                <a:latin typeface="Muli"/>
                <a:ea typeface="Muli"/>
                <a:cs typeface="Muli"/>
                <a:sym typeface="Muli"/>
              </a:rPr>
              <a:t>factors</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Understand the values, attitudes, and lifestyles of the target group. Environmental campaigns may resonate more with people who already have an interest in sustainability.</a:t>
            </a:r>
            <a:endParaRPr>
              <a:latin typeface="Muli"/>
              <a:ea typeface="Muli"/>
              <a:cs typeface="Muli"/>
              <a:sym typeface="Muli"/>
            </a:endParaRPr>
          </a:p>
          <a:p>
            <a:pPr indent="-635"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p:txBody>
      </p:sp>
      <p:grpSp>
        <p:nvGrpSpPr>
          <p:cNvPr id="1221" name="Google Shape;1221;p132"/>
          <p:cNvGrpSpPr/>
          <p:nvPr/>
        </p:nvGrpSpPr>
        <p:grpSpPr>
          <a:xfrm>
            <a:off x="5694181" y="2699284"/>
            <a:ext cx="795380" cy="768359"/>
            <a:chOff x="6167350" y="2672800"/>
            <a:chExt cx="297750" cy="295375"/>
          </a:xfrm>
        </p:grpSpPr>
        <p:sp>
          <p:nvSpPr>
            <p:cNvPr id="1222" name="Google Shape;1222;p132"/>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32"/>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32"/>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32"/>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32"/>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7" name="Google Shape;1227;p132"/>
          <p:cNvGrpSpPr/>
          <p:nvPr/>
        </p:nvGrpSpPr>
        <p:grpSpPr>
          <a:xfrm>
            <a:off x="2181512" y="2704858"/>
            <a:ext cx="762046" cy="757211"/>
            <a:chOff x="6679825" y="2693700"/>
            <a:chExt cx="257875" cy="258575"/>
          </a:xfrm>
        </p:grpSpPr>
        <p:sp>
          <p:nvSpPr>
            <p:cNvPr id="1228" name="Google Shape;1228;p132"/>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32"/>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0" name="Google Shape;1230;p132"/>
          <p:cNvGrpSpPr/>
          <p:nvPr/>
        </p:nvGrpSpPr>
        <p:grpSpPr>
          <a:xfrm>
            <a:off x="9137469" y="2718609"/>
            <a:ext cx="783010" cy="729709"/>
            <a:chOff x="-4211975" y="2783850"/>
            <a:chExt cx="291450" cy="274100"/>
          </a:xfrm>
        </p:grpSpPr>
        <p:sp>
          <p:nvSpPr>
            <p:cNvPr id="1231" name="Google Shape;1231;p132"/>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32"/>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32"/>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sp>
        <p:nvSpPr>
          <p:cNvPr id="1238" name="Google Shape;1238;p133"/>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Tailoring messaging to different audiences:Psychographics</a:t>
            </a:r>
            <a:endParaRPr/>
          </a:p>
          <a:p>
            <a:pPr indent="0" lvl="0" marL="0" rtl="0" algn="l">
              <a:spcBef>
                <a:spcPts val="0"/>
              </a:spcBef>
              <a:spcAft>
                <a:spcPts val="0"/>
              </a:spcAft>
              <a:buNone/>
            </a:pPr>
            <a:r>
              <a:t/>
            </a:r>
            <a:endParaRPr/>
          </a:p>
        </p:txBody>
      </p:sp>
      <p:sp>
        <p:nvSpPr>
          <p:cNvPr id="1239" name="Google Shape;1239;p133"/>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40" name="Google Shape;1240;p133"/>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41" name="Google Shape;1241;p133"/>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42" name="Google Shape;1242;p133"/>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43" name="Google Shape;1243;p133"/>
          <p:cNvSpPr/>
          <p:nvPr/>
        </p:nvSpPr>
        <p:spPr>
          <a:xfrm>
            <a:off x="868349"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44" name="Google Shape;1244;p133"/>
          <p:cNvSpPr txBox="1"/>
          <p:nvPr/>
        </p:nvSpPr>
        <p:spPr>
          <a:xfrm>
            <a:off x="868349" y="3646663"/>
            <a:ext cx="3381900" cy="1519500"/>
          </a:xfrm>
          <a:prstGeom prst="rect">
            <a:avLst/>
          </a:prstGeom>
          <a:noFill/>
          <a:ln>
            <a:noFill/>
          </a:ln>
        </p:spPr>
        <p:txBody>
          <a:bodyPr anchorCtr="0" anchor="t" bIns="0" lIns="0" spcFirstLastPara="1" rIns="0" wrap="square" tIns="138425">
            <a:noAutofit/>
          </a:bodyPr>
          <a:lstStyle/>
          <a:p>
            <a:pPr indent="0" lvl="0" marL="457200" rtl="0" algn="l">
              <a:lnSpc>
                <a:spcPct val="115000"/>
              </a:lnSpc>
              <a:spcBef>
                <a:spcPts val="0"/>
              </a:spcBef>
              <a:spcAft>
                <a:spcPts val="0"/>
              </a:spcAft>
              <a:buNone/>
            </a:pPr>
            <a:r>
              <a:rPr lang="en-US" sz="2000">
                <a:solidFill>
                  <a:srgbClr val="323232"/>
                </a:solidFill>
                <a:latin typeface="Muli"/>
                <a:ea typeface="Muli"/>
                <a:cs typeface="Muli"/>
                <a:sym typeface="Muli"/>
              </a:rPr>
              <a:t>Demographic factors</a:t>
            </a:r>
            <a:endParaRPr sz="2000">
              <a:latin typeface="Muli"/>
              <a:ea typeface="Muli"/>
              <a:cs typeface="Muli"/>
              <a:sym typeface="Muli"/>
            </a:endParaRPr>
          </a:p>
          <a:p>
            <a:pPr indent="0" lvl="0" marL="457200" rtl="0" algn="l">
              <a:lnSpc>
                <a:spcPct val="115000"/>
              </a:lnSpc>
              <a:spcBef>
                <a:spcPts val="1000"/>
              </a:spcBef>
              <a:spcAft>
                <a:spcPts val="0"/>
              </a:spcAft>
              <a:buNone/>
            </a:pPr>
            <a:r>
              <a:rPr lang="en-US">
                <a:solidFill>
                  <a:srgbClr val="323232"/>
                </a:solidFill>
                <a:latin typeface="Muli"/>
                <a:ea typeface="Muli"/>
                <a:cs typeface="Muli"/>
                <a:sym typeface="Muli"/>
              </a:rPr>
              <a:t>Consider age, gender, income, and education level. Younger audiences may respond well to digital platforms and social media, while older adults may prefer radio. </a:t>
            </a:r>
            <a:endParaRPr>
              <a:solidFill>
                <a:srgbClr val="323232"/>
              </a:solidFill>
              <a:latin typeface="Muli"/>
              <a:ea typeface="Muli"/>
              <a:cs typeface="Muli"/>
              <a:sym typeface="Muli"/>
            </a:endParaRPr>
          </a:p>
          <a:p>
            <a:pPr indent="0" lvl="0" marL="457200" rtl="0" algn="l">
              <a:lnSpc>
                <a:spcPct val="115000"/>
              </a:lnSpc>
              <a:spcBef>
                <a:spcPts val="1000"/>
              </a:spcBef>
              <a:spcAft>
                <a:spcPts val="0"/>
              </a:spcAft>
              <a:buNone/>
            </a:pPr>
            <a:r>
              <a:rPr lang="en-US">
                <a:solidFill>
                  <a:srgbClr val="323232"/>
                </a:solidFill>
                <a:latin typeface="Muli"/>
                <a:ea typeface="Muli"/>
                <a:cs typeface="Muli"/>
                <a:sym typeface="Muli"/>
              </a:rPr>
              <a:t>.</a:t>
            </a:r>
            <a:endParaRPr>
              <a:solidFill>
                <a:srgbClr val="323232"/>
              </a:solidFill>
              <a:latin typeface="Muli"/>
              <a:ea typeface="Muli"/>
              <a:cs typeface="Muli"/>
              <a:sym typeface="Muli"/>
            </a:endParaRPr>
          </a:p>
          <a:p>
            <a:pPr indent="0" lvl="0" marL="388620" marR="393065" rtl="0" algn="ctr">
              <a:lnSpc>
                <a:spcPct val="119100"/>
              </a:lnSpc>
              <a:spcBef>
                <a:spcPts val="1000"/>
              </a:spcBef>
              <a:spcAft>
                <a:spcPts val="0"/>
              </a:spcAft>
              <a:buNone/>
            </a:pPr>
            <a:r>
              <a:t/>
            </a:r>
            <a:endParaRPr>
              <a:solidFill>
                <a:srgbClr val="323232"/>
              </a:solidFill>
              <a:latin typeface="Muli"/>
              <a:ea typeface="Muli"/>
              <a:cs typeface="Muli"/>
              <a:sym typeface="Muli"/>
            </a:endParaRPr>
          </a:p>
        </p:txBody>
      </p:sp>
      <p:sp>
        <p:nvSpPr>
          <p:cNvPr id="1245" name="Google Shape;1245;p133"/>
          <p:cNvSpPr txBox="1"/>
          <p:nvPr/>
        </p:nvSpPr>
        <p:spPr>
          <a:xfrm>
            <a:off x="4551650" y="3573650"/>
            <a:ext cx="3234300" cy="1265700"/>
          </a:xfrm>
          <a:prstGeom prst="rect">
            <a:avLst/>
          </a:prstGeom>
          <a:noFill/>
          <a:ln>
            <a:noFill/>
          </a:ln>
        </p:spPr>
        <p:txBody>
          <a:bodyPr anchorCtr="0" anchor="t" bIns="0" lIns="0" spcFirstLastPara="1" rIns="0" wrap="square" tIns="138425">
            <a:noAutofit/>
          </a:bodyPr>
          <a:lstStyle/>
          <a:p>
            <a:pPr indent="0" lvl="0" marL="0" rtl="0" algn="l">
              <a:lnSpc>
                <a:spcPct val="115000"/>
              </a:lnSpc>
              <a:spcBef>
                <a:spcPts val="0"/>
              </a:spcBef>
              <a:spcAft>
                <a:spcPts val="0"/>
              </a:spcAft>
              <a:buNone/>
            </a:pPr>
            <a:r>
              <a:rPr lang="en-US" sz="2000">
                <a:solidFill>
                  <a:schemeClr val="lt1"/>
                </a:solidFill>
                <a:latin typeface="Muli"/>
                <a:ea typeface="Muli"/>
                <a:cs typeface="Muli"/>
                <a:sym typeface="Muli"/>
              </a:rPr>
              <a:t>Psychographic factors</a:t>
            </a:r>
            <a:endParaRPr sz="2000">
              <a:solidFill>
                <a:schemeClr val="dk1"/>
              </a:solidFill>
              <a:latin typeface="Muli"/>
              <a:ea typeface="Muli"/>
              <a:cs typeface="Muli"/>
              <a:sym typeface="Muli"/>
            </a:endParaRPr>
          </a:p>
          <a:p>
            <a:pPr indent="0" lvl="0" marL="0" rtl="0" algn="l">
              <a:lnSpc>
                <a:spcPct val="115000"/>
              </a:lnSpc>
              <a:spcBef>
                <a:spcPts val="1000"/>
              </a:spcBef>
              <a:spcAft>
                <a:spcPts val="0"/>
              </a:spcAft>
              <a:buNone/>
            </a:pPr>
            <a:r>
              <a:rPr lang="en-US">
                <a:solidFill>
                  <a:schemeClr val="lt1"/>
                </a:solidFill>
                <a:latin typeface="Muli"/>
                <a:ea typeface="Muli"/>
                <a:cs typeface="Muli"/>
                <a:sym typeface="Muli"/>
              </a:rPr>
              <a:t>Understand the values, attitudes, and lifestyles of the target group. Environmental campaigns may resonate more with people who already have an interest in sustainability.</a:t>
            </a:r>
            <a:endParaRPr>
              <a:solidFill>
                <a:schemeClr val="lt1"/>
              </a:solidFill>
              <a:latin typeface="Muli"/>
              <a:ea typeface="Muli"/>
              <a:cs typeface="Muli"/>
              <a:sym typeface="Muli"/>
            </a:endParaRPr>
          </a:p>
          <a:p>
            <a:pPr indent="0" lvl="0" marL="0" rtl="0" algn="l">
              <a:lnSpc>
                <a:spcPct val="115000"/>
              </a:lnSpc>
              <a:spcBef>
                <a:spcPts val="1000"/>
              </a:spcBef>
              <a:spcAft>
                <a:spcPts val="0"/>
              </a:spcAft>
              <a:buNone/>
            </a:pPr>
            <a:r>
              <a:t/>
            </a:r>
            <a:endParaRPr>
              <a:solidFill>
                <a:schemeClr val="lt1"/>
              </a:solidFill>
              <a:latin typeface="Muli"/>
              <a:ea typeface="Muli"/>
              <a:cs typeface="Muli"/>
              <a:sym typeface="Muli"/>
            </a:endParaRPr>
          </a:p>
          <a:p>
            <a:pPr indent="-635" lvl="0" marL="12700" marR="5080" rtl="0" algn="ctr">
              <a:lnSpc>
                <a:spcPct val="119100"/>
              </a:lnSpc>
              <a:spcBef>
                <a:spcPts val="1000"/>
              </a:spcBef>
              <a:spcAft>
                <a:spcPts val="0"/>
              </a:spcAft>
              <a:buNone/>
            </a:pPr>
            <a:r>
              <a:t/>
            </a:r>
            <a:endParaRPr>
              <a:solidFill>
                <a:schemeClr val="lt1"/>
              </a:solidFill>
              <a:latin typeface="Muli"/>
              <a:ea typeface="Muli"/>
              <a:cs typeface="Muli"/>
              <a:sym typeface="Muli"/>
            </a:endParaRPr>
          </a:p>
          <a:p>
            <a:pPr indent="-635" lvl="0" marL="12700" marR="5080" rtl="0" algn="ctr">
              <a:lnSpc>
                <a:spcPct val="119100"/>
              </a:lnSpc>
              <a:spcBef>
                <a:spcPts val="370"/>
              </a:spcBef>
              <a:spcAft>
                <a:spcPts val="0"/>
              </a:spcAft>
              <a:buNone/>
            </a:pPr>
            <a:r>
              <a:rPr lang="en-US" sz="2000">
                <a:solidFill>
                  <a:schemeClr val="lt1"/>
                </a:solidFill>
                <a:latin typeface="Muli"/>
                <a:ea typeface="Muli"/>
                <a:cs typeface="Muli"/>
                <a:sym typeface="Muli"/>
              </a:rPr>
              <a:t>a</a:t>
            </a:r>
            <a:endParaRPr sz="2000">
              <a:solidFill>
                <a:schemeClr val="lt1"/>
              </a:solidFill>
              <a:latin typeface="Muli"/>
              <a:ea typeface="Muli"/>
              <a:cs typeface="Muli"/>
              <a:sym typeface="Muli"/>
            </a:endParaRPr>
          </a:p>
        </p:txBody>
      </p:sp>
      <p:sp>
        <p:nvSpPr>
          <p:cNvPr id="1246" name="Google Shape;1246;p133"/>
          <p:cNvSpPr txBox="1"/>
          <p:nvPr/>
        </p:nvSpPr>
        <p:spPr>
          <a:xfrm>
            <a:off x="8269041" y="3630153"/>
            <a:ext cx="2712600" cy="1547400"/>
          </a:xfrm>
          <a:prstGeom prst="rect">
            <a:avLst/>
          </a:prstGeom>
          <a:noFill/>
          <a:ln>
            <a:noFill/>
          </a:ln>
        </p:spPr>
        <p:txBody>
          <a:bodyPr anchorCtr="0" anchor="t" bIns="0" lIns="0" spcFirstLastPara="1" rIns="0" wrap="square" tIns="154925">
            <a:noAutofit/>
          </a:bodyPr>
          <a:lstStyle/>
          <a:p>
            <a:pPr indent="0" lvl="0" marL="0" rtl="0" algn="l">
              <a:spcBef>
                <a:spcPts val="0"/>
              </a:spcBef>
              <a:spcAft>
                <a:spcPts val="0"/>
              </a:spcAft>
              <a:buNone/>
            </a:pPr>
            <a:r>
              <a:rPr lang="en-US" sz="2000">
                <a:solidFill>
                  <a:schemeClr val="dk1"/>
                </a:solidFill>
                <a:latin typeface="Muli"/>
                <a:ea typeface="Muli"/>
                <a:cs typeface="Muli"/>
                <a:sym typeface="Muli"/>
              </a:rPr>
              <a:t>Behavioral Factors</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Segmenting audiences based on their readiness for change allows for more tailored interventions. </a:t>
            </a:r>
            <a:endParaRPr>
              <a:solidFill>
                <a:schemeClr val="dk1"/>
              </a:solidFill>
              <a:latin typeface="Muli"/>
              <a:ea typeface="Muli"/>
              <a:cs typeface="Muli"/>
              <a:sym typeface="Muli"/>
            </a:endParaRPr>
          </a:p>
          <a:p>
            <a:pPr indent="0" lvl="0" marL="12700" marR="5080" rtl="0" algn="ctr">
              <a:lnSpc>
                <a:spcPct val="119100"/>
              </a:lnSpc>
              <a:spcBef>
                <a:spcPts val="1000"/>
              </a:spcBef>
              <a:spcAft>
                <a:spcPts val="0"/>
              </a:spcAft>
              <a:buNone/>
            </a:pPr>
            <a:r>
              <a:t/>
            </a:r>
            <a:endParaRPr sz="2000">
              <a:solidFill>
                <a:srgbClr val="323232"/>
              </a:solidFill>
              <a:latin typeface="Muli"/>
              <a:ea typeface="Muli"/>
              <a:cs typeface="Muli"/>
              <a:sym typeface="Muli"/>
            </a:endParaRPr>
          </a:p>
        </p:txBody>
      </p:sp>
      <p:grpSp>
        <p:nvGrpSpPr>
          <p:cNvPr id="1247" name="Google Shape;1247;p133"/>
          <p:cNvGrpSpPr/>
          <p:nvPr/>
        </p:nvGrpSpPr>
        <p:grpSpPr>
          <a:xfrm>
            <a:off x="9137469" y="2718609"/>
            <a:ext cx="783010" cy="729709"/>
            <a:chOff x="-4211975" y="2783850"/>
            <a:chExt cx="291450" cy="274100"/>
          </a:xfrm>
        </p:grpSpPr>
        <p:sp>
          <p:nvSpPr>
            <p:cNvPr id="1248" name="Google Shape;1248;p133"/>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33"/>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33"/>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1" name="Google Shape;1251;p133"/>
          <p:cNvGrpSpPr/>
          <p:nvPr/>
        </p:nvGrpSpPr>
        <p:grpSpPr>
          <a:xfrm>
            <a:off x="2181512" y="2704858"/>
            <a:ext cx="762046" cy="757211"/>
            <a:chOff x="6679825" y="2693700"/>
            <a:chExt cx="257875" cy="258575"/>
          </a:xfrm>
        </p:grpSpPr>
        <p:sp>
          <p:nvSpPr>
            <p:cNvPr id="1252" name="Google Shape;1252;p133"/>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33"/>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4" name="Google Shape;1254;p133"/>
          <p:cNvGrpSpPr/>
          <p:nvPr/>
        </p:nvGrpSpPr>
        <p:grpSpPr>
          <a:xfrm>
            <a:off x="5694181" y="2699284"/>
            <a:ext cx="795380" cy="768359"/>
            <a:chOff x="6167350" y="2672800"/>
            <a:chExt cx="297750" cy="295375"/>
          </a:xfrm>
        </p:grpSpPr>
        <p:sp>
          <p:nvSpPr>
            <p:cNvPr id="1255" name="Google Shape;1255;p133"/>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33"/>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33"/>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33"/>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33"/>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sp>
        <p:nvSpPr>
          <p:cNvPr id="1264" name="Google Shape;1264;p134"/>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Tailoring messaging to different audiences:Behavior</a:t>
            </a:r>
            <a:endParaRPr/>
          </a:p>
          <a:p>
            <a:pPr indent="0" lvl="0" marL="0" rtl="0" algn="l">
              <a:spcBef>
                <a:spcPts val="0"/>
              </a:spcBef>
              <a:spcAft>
                <a:spcPts val="0"/>
              </a:spcAft>
              <a:buNone/>
            </a:pPr>
            <a:r>
              <a:t/>
            </a:r>
            <a:endParaRPr/>
          </a:p>
        </p:txBody>
      </p:sp>
      <p:sp>
        <p:nvSpPr>
          <p:cNvPr id="1265" name="Google Shape;1265;p134"/>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66" name="Google Shape;1266;p134"/>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07806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67" name="Google Shape;1267;p134"/>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68" name="Google Shape;1268;p134"/>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69" name="Google Shape;1269;p134"/>
          <p:cNvSpPr/>
          <p:nvPr/>
        </p:nvSpPr>
        <p:spPr>
          <a:xfrm>
            <a:off x="868349"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70" name="Google Shape;1270;p134"/>
          <p:cNvSpPr txBox="1"/>
          <p:nvPr/>
        </p:nvSpPr>
        <p:spPr>
          <a:xfrm>
            <a:off x="868349" y="3646663"/>
            <a:ext cx="3381900" cy="1519500"/>
          </a:xfrm>
          <a:prstGeom prst="rect">
            <a:avLst/>
          </a:prstGeom>
          <a:noFill/>
          <a:ln>
            <a:noFill/>
          </a:ln>
        </p:spPr>
        <p:txBody>
          <a:bodyPr anchorCtr="0" anchor="t" bIns="0" lIns="0" spcFirstLastPara="1" rIns="0" wrap="square" tIns="138425">
            <a:noAutofit/>
          </a:bodyPr>
          <a:lstStyle/>
          <a:p>
            <a:pPr indent="0" lvl="0" marL="457200" rtl="0" algn="l">
              <a:lnSpc>
                <a:spcPct val="115000"/>
              </a:lnSpc>
              <a:spcBef>
                <a:spcPts val="0"/>
              </a:spcBef>
              <a:spcAft>
                <a:spcPts val="0"/>
              </a:spcAft>
              <a:buNone/>
            </a:pPr>
            <a:r>
              <a:rPr lang="en-US" sz="2000">
                <a:solidFill>
                  <a:srgbClr val="323232"/>
                </a:solidFill>
                <a:latin typeface="Muli"/>
                <a:ea typeface="Muli"/>
                <a:cs typeface="Muli"/>
                <a:sym typeface="Muli"/>
              </a:rPr>
              <a:t>Demographic factors</a:t>
            </a:r>
            <a:endParaRPr sz="2000">
              <a:latin typeface="Muli"/>
              <a:ea typeface="Muli"/>
              <a:cs typeface="Muli"/>
              <a:sym typeface="Muli"/>
            </a:endParaRPr>
          </a:p>
          <a:p>
            <a:pPr indent="0" lvl="0" marL="457200" rtl="0" algn="l">
              <a:lnSpc>
                <a:spcPct val="115000"/>
              </a:lnSpc>
              <a:spcBef>
                <a:spcPts val="1000"/>
              </a:spcBef>
              <a:spcAft>
                <a:spcPts val="0"/>
              </a:spcAft>
              <a:buNone/>
            </a:pPr>
            <a:r>
              <a:rPr lang="en-US">
                <a:solidFill>
                  <a:srgbClr val="323232"/>
                </a:solidFill>
                <a:latin typeface="Muli"/>
                <a:ea typeface="Muli"/>
                <a:cs typeface="Muli"/>
                <a:sym typeface="Muli"/>
              </a:rPr>
              <a:t>Consider age, gender, income, and education level. Younger audiences may respond well to digital platforms and social media, while older adults may prefer radio. </a:t>
            </a:r>
            <a:endParaRPr>
              <a:solidFill>
                <a:srgbClr val="323232"/>
              </a:solidFill>
              <a:latin typeface="Muli"/>
              <a:ea typeface="Muli"/>
              <a:cs typeface="Muli"/>
              <a:sym typeface="Muli"/>
            </a:endParaRPr>
          </a:p>
          <a:p>
            <a:pPr indent="0" lvl="0" marL="457200" rtl="0" algn="l">
              <a:lnSpc>
                <a:spcPct val="115000"/>
              </a:lnSpc>
              <a:spcBef>
                <a:spcPts val="1000"/>
              </a:spcBef>
              <a:spcAft>
                <a:spcPts val="0"/>
              </a:spcAft>
              <a:buNone/>
            </a:pPr>
            <a:r>
              <a:t/>
            </a:r>
            <a:endParaRPr sz="2000">
              <a:solidFill>
                <a:srgbClr val="323232"/>
              </a:solidFill>
              <a:latin typeface="Muli"/>
              <a:ea typeface="Muli"/>
              <a:cs typeface="Muli"/>
              <a:sym typeface="Muli"/>
            </a:endParaRPr>
          </a:p>
          <a:p>
            <a:pPr indent="0" lvl="0" marL="388620" marR="393065" rtl="0" algn="ctr">
              <a:lnSpc>
                <a:spcPct val="119100"/>
              </a:lnSpc>
              <a:spcBef>
                <a:spcPts val="1000"/>
              </a:spcBef>
              <a:spcAft>
                <a:spcPts val="0"/>
              </a:spcAft>
              <a:buNone/>
            </a:pPr>
            <a:r>
              <a:t/>
            </a:r>
            <a:endParaRPr sz="2000">
              <a:solidFill>
                <a:srgbClr val="323232"/>
              </a:solidFill>
              <a:latin typeface="Muli"/>
              <a:ea typeface="Muli"/>
              <a:cs typeface="Muli"/>
              <a:sym typeface="Muli"/>
            </a:endParaRPr>
          </a:p>
          <a:p>
            <a:pPr indent="0" lvl="0" marL="388620" marR="393065" rtl="0" algn="ctr">
              <a:lnSpc>
                <a:spcPct val="119100"/>
              </a:lnSpc>
              <a:spcBef>
                <a:spcPts val="370"/>
              </a:spcBef>
              <a:spcAft>
                <a:spcPts val="0"/>
              </a:spcAft>
              <a:buNone/>
            </a:pPr>
            <a:r>
              <a:t/>
            </a:r>
            <a:endParaRPr sz="2000">
              <a:solidFill>
                <a:schemeClr val="dk1"/>
              </a:solidFill>
              <a:latin typeface="Muli"/>
              <a:ea typeface="Muli"/>
              <a:cs typeface="Muli"/>
              <a:sym typeface="Muli"/>
            </a:endParaRPr>
          </a:p>
        </p:txBody>
      </p:sp>
      <p:sp>
        <p:nvSpPr>
          <p:cNvPr id="1271" name="Google Shape;1271;p134"/>
          <p:cNvSpPr txBox="1"/>
          <p:nvPr/>
        </p:nvSpPr>
        <p:spPr>
          <a:xfrm>
            <a:off x="8269041" y="3630153"/>
            <a:ext cx="2712600" cy="1547400"/>
          </a:xfrm>
          <a:prstGeom prst="rect">
            <a:avLst/>
          </a:prstGeom>
          <a:noFill/>
          <a:ln>
            <a:noFill/>
          </a:ln>
        </p:spPr>
        <p:txBody>
          <a:bodyPr anchorCtr="0" anchor="t" bIns="0" lIns="0" spcFirstLastPara="1" rIns="0" wrap="square" tIns="154925">
            <a:noAutofit/>
          </a:bodyPr>
          <a:lstStyle/>
          <a:p>
            <a:pPr indent="0" lvl="0" marL="0" rtl="0" algn="l">
              <a:lnSpc>
                <a:spcPct val="115000"/>
              </a:lnSpc>
              <a:spcBef>
                <a:spcPts val="0"/>
              </a:spcBef>
              <a:spcAft>
                <a:spcPts val="0"/>
              </a:spcAft>
              <a:buNone/>
            </a:pPr>
            <a:r>
              <a:rPr lang="en-US" sz="2000">
                <a:solidFill>
                  <a:schemeClr val="lt1"/>
                </a:solidFill>
                <a:latin typeface="Muli"/>
                <a:ea typeface="Muli"/>
                <a:cs typeface="Muli"/>
                <a:sym typeface="Muli"/>
              </a:rPr>
              <a:t>Behavioral Factors</a:t>
            </a:r>
            <a:endParaRPr sz="2000">
              <a:solidFill>
                <a:schemeClr val="dk1"/>
              </a:solidFill>
              <a:latin typeface="Muli"/>
              <a:ea typeface="Muli"/>
              <a:cs typeface="Muli"/>
              <a:sym typeface="Muli"/>
            </a:endParaRPr>
          </a:p>
          <a:p>
            <a:pPr indent="0" lvl="0" marL="0" rtl="0" algn="l">
              <a:lnSpc>
                <a:spcPct val="115000"/>
              </a:lnSpc>
              <a:spcBef>
                <a:spcPts val="1000"/>
              </a:spcBef>
              <a:spcAft>
                <a:spcPts val="0"/>
              </a:spcAft>
              <a:buNone/>
            </a:pPr>
            <a:r>
              <a:rPr lang="en-US">
                <a:solidFill>
                  <a:schemeClr val="lt1"/>
                </a:solidFill>
                <a:latin typeface="Muli"/>
                <a:ea typeface="Muli"/>
                <a:cs typeface="Muli"/>
                <a:sym typeface="Muli"/>
              </a:rPr>
              <a:t>Segmenting audiences based on their readiness for change allows for more tailored interventions. </a:t>
            </a:r>
            <a:endParaRPr>
              <a:solidFill>
                <a:schemeClr val="lt1"/>
              </a:solidFill>
              <a:latin typeface="Muli"/>
              <a:ea typeface="Muli"/>
              <a:cs typeface="Muli"/>
              <a:sym typeface="Muli"/>
            </a:endParaRPr>
          </a:p>
          <a:p>
            <a:pPr indent="0" lvl="0" marL="12700" marR="5080" rtl="0" algn="ctr">
              <a:lnSpc>
                <a:spcPct val="119100"/>
              </a:lnSpc>
              <a:spcBef>
                <a:spcPts val="1000"/>
              </a:spcBef>
              <a:spcAft>
                <a:spcPts val="0"/>
              </a:spcAft>
              <a:buClr>
                <a:srgbClr val="000000"/>
              </a:buClr>
              <a:buFont typeface="Arial"/>
              <a:buNone/>
            </a:pPr>
            <a:r>
              <a:t/>
            </a:r>
            <a:endParaRPr>
              <a:solidFill>
                <a:schemeClr val="lt1"/>
              </a:solidFill>
              <a:latin typeface="Muli"/>
              <a:ea typeface="Muli"/>
              <a:cs typeface="Muli"/>
              <a:sym typeface="Muli"/>
            </a:endParaRPr>
          </a:p>
          <a:p>
            <a:pPr indent="0" lvl="0" marL="0" rtl="0" algn="l">
              <a:lnSpc>
                <a:spcPct val="115000"/>
              </a:lnSpc>
              <a:spcBef>
                <a:spcPts val="0"/>
              </a:spcBef>
              <a:spcAft>
                <a:spcPts val="0"/>
              </a:spcAft>
              <a:buNone/>
            </a:pPr>
            <a:r>
              <a:rPr lang="en-US">
                <a:solidFill>
                  <a:schemeClr val="lt1"/>
                </a:solidFill>
                <a:latin typeface="Muli"/>
                <a:ea typeface="Muli"/>
                <a:cs typeface="Muli"/>
                <a:sym typeface="Muli"/>
              </a:rPr>
              <a:t> </a:t>
            </a:r>
            <a:endParaRPr>
              <a:solidFill>
                <a:schemeClr val="lt1"/>
              </a:solidFill>
              <a:latin typeface="Muli"/>
              <a:ea typeface="Muli"/>
              <a:cs typeface="Muli"/>
              <a:sym typeface="Muli"/>
            </a:endParaRPr>
          </a:p>
          <a:p>
            <a:pPr indent="0" lvl="0" marL="12700" marR="5080" rtl="0" algn="ctr">
              <a:lnSpc>
                <a:spcPct val="119100"/>
              </a:lnSpc>
              <a:spcBef>
                <a:spcPts val="1000"/>
              </a:spcBef>
              <a:spcAft>
                <a:spcPts val="0"/>
              </a:spcAft>
              <a:buNone/>
            </a:pPr>
            <a:r>
              <a:t/>
            </a:r>
            <a:endParaRPr>
              <a:solidFill>
                <a:schemeClr val="lt1"/>
              </a:solidFill>
              <a:latin typeface="Muli"/>
              <a:ea typeface="Muli"/>
              <a:cs typeface="Muli"/>
              <a:sym typeface="Muli"/>
            </a:endParaRPr>
          </a:p>
          <a:p>
            <a:pPr indent="0" lvl="0" marL="12700" marR="5080" rtl="0" algn="ctr">
              <a:lnSpc>
                <a:spcPct val="119100"/>
              </a:lnSpc>
              <a:spcBef>
                <a:spcPts val="459"/>
              </a:spcBef>
              <a:spcAft>
                <a:spcPts val="0"/>
              </a:spcAft>
              <a:buNone/>
            </a:pPr>
            <a:r>
              <a:t/>
            </a:r>
            <a:endParaRPr sz="2000">
              <a:solidFill>
                <a:schemeClr val="lt1"/>
              </a:solidFill>
              <a:latin typeface="Muli"/>
              <a:ea typeface="Muli"/>
              <a:cs typeface="Muli"/>
              <a:sym typeface="Muli"/>
            </a:endParaRPr>
          </a:p>
        </p:txBody>
      </p:sp>
      <p:grpSp>
        <p:nvGrpSpPr>
          <p:cNvPr id="1272" name="Google Shape;1272;p134"/>
          <p:cNvGrpSpPr/>
          <p:nvPr/>
        </p:nvGrpSpPr>
        <p:grpSpPr>
          <a:xfrm>
            <a:off x="9137469" y="2718609"/>
            <a:ext cx="783010" cy="729709"/>
            <a:chOff x="-4211975" y="2783850"/>
            <a:chExt cx="291450" cy="274100"/>
          </a:xfrm>
        </p:grpSpPr>
        <p:sp>
          <p:nvSpPr>
            <p:cNvPr id="1273" name="Google Shape;1273;p134"/>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34"/>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34"/>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6" name="Google Shape;1276;p134"/>
          <p:cNvGrpSpPr/>
          <p:nvPr/>
        </p:nvGrpSpPr>
        <p:grpSpPr>
          <a:xfrm>
            <a:off x="2181512" y="2704858"/>
            <a:ext cx="762046" cy="757211"/>
            <a:chOff x="6679825" y="2693700"/>
            <a:chExt cx="257875" cy="258575"/>
          </a:xfrm>
        </p:grpSpPr>
        <p:sp>
          <p:nvSpPr>
            <p:cNvPr id="1277" name="Google Shape;1277;p134"/>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34"/>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9" name="Google Shape;1279;p134"/>
          <p:cNvGrpSpPr/>
          <p:nvPr/>
        </p:nvGrpSpPr>
        <p:grpSpPr>
          <a:xfrm>
            <a:off x="5694181" y="2699284"/>
            <a:ext cx="795380" cy="768359"/>
            <a:chOff x="6167350" y="2672800"/>
            <a:chExt cx="297750" cy="295375"/>
          </a:xfrm>
        </p:grpSpPr>
        <p:sp>
          <p:nvSpPr>
            <p:cNvPr id="1280" name="Google Shape;1280;p134"/>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34"/>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34"/>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134"/>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34"/>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5" name="Google Shape;1285;p134"/>
          <p:cNvSpPr txBox="1"/>
          <p:nvPr/>
        </p:nvSpPr>
        <p:spPr>
          <a:xfrm>
            <a:off x="4591125" y="3573650"/>
            <a:ext cx="3195000" cy="1265700"/>
          </a:xfrm>
          <a:prstGeom prst="rect">
            <a:avLst/>
          </a:prstGeom>
          <a:noFill/>
          <a:ln>
            <a:noFill/>
          </a:ln>
        </p:spPr>
        <p:txBody>
          <a:bodyPr anchorCtr="0" anchor="t" bIns="0" lIns="0" spcFirstLastPara="1" rIns="0" wrap="square" tIns="138425">
            <a:noAutofit/>
          </a:bodyPr>
          <a:lstStyle/>
          <a:p>
            <a:pPr indent="0" lvl="0" marL="0" marR="0" rtl="0" algn="l">
              <a:lnSpc>
                <a:spcPct val="100000"/>
              </a:lnSpc>
              <a:spcBef>
                <a:spcPts val="0"/>
              </a:spcBef>
              <a:spcAft>
                <a:spcPts val="0"/>
              </a:spcAft>
              <a:buNone/>
            </a:pPr>
            <a:r>
              <a:rPr lang="en-US" sz="2000">
                <a:solidFill>
                  <a:schemeClr val="dk1"/>
                </a:solidFill>
                <a:latin typeface="Muli"/>
                <a:ea typeface="Muli"/>
                <a:cs typeface="Muli"/>
                <a:sym typeface="Muli"/>
              </a:rPr>
              <a:t>Psychographic factors</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Understand the values, attitudes, and lifestyles of the target group. Environmental campaigns may resonate more with people who already have an interest in sustainability.</a:t>
            </a:r>
            <a:endParaRPr>
              <a:latin typeface="Muli"/>
              <a:ea typeface="Muli"/>
              <a:cs typeface="Muli"/>
              <a:sym typeface="Muli"/>
            </a:endParaRPr>
          </a:p>
          <a:p>
            <a:pPr indent="-635"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35"/>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12700" rtl="0" algn="l">
              <a:spcBef>
                <a:spcPts val="0"/>
              </a:spcBef>
              <a:spcAft>
                <a:spcPts val="0"/>
              </a:spcAft>
              <a:buNone/>
            </a:pPr>
            <a:r>
              <a:rPr lang="en-US"/>
              <a:t>Group Reflection Exercise (15 Mins) </a:t>
            </a:r>
            <a:endParaRPr/>
          </a:p>
        </p:txBody>
      </p:sp>
      <p:sp>
        <p:nvSpPr>
          <p:cNvPr id="1291" name="Google Shape;1291;p13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1292" name="Google Shape;1292;p135"/>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p>
            <a:pPr indent="0" lvl="0" marL="12700" rtl="0" algn="l">
              <a:lnSpc>
                <a:spcPct val="100000"/>
              </a:lnSpc>
              <a:spcBef>
                <a:spcPts val="0"/>
              </a:spcBef>
              <a:spcAft>
                <a:spcPts val="0"/>
              </a:spcAft>
              <a:buNone/>
            </a:pPr>
            <a:r>
              <a:rPr b="1" lang="en-US" sz="3000">
                <a:solidFill>
                  <a:schemeClr val="dk2"/>
                </a:solidFill>
                <a:latin typeface="Muli"/>
                <a:ea typeface="Muli"/>
                <a:cs typeface="Muli"/>
                <a:sym typeface="Muli"/>
              </a:rPr>
              <a:t>In your organization</a:t>
            </a:r>
            <a:endParaRPr/>
          </a:p>
          <a:p>
            <a:pPr indent="0" lvl="0" marL="0" rtl="0" algn="l">
              <a:spcBef>
                <a:spcPts val="0"/>
              </a:spcBef>
              <a:spcAft>
                <a:spcPts val="0"/>
              </a:spcAft>
              <a:buNone/>
            </a:pPr>
            <a:r>
              <a:t/>
            </a:r>
            <a:endParaRPr/>
          </a:p>
          <a:p>
            <a:pPr indent="-431800" lvl="0" marL="857250" rtl="0" algn="l">
              <a:spcBef>
                <a:spcPts val="0"/>
              </a:spcBef>
              <a:spcAft>
                <a:spcPts val="0"/>
              </a:spcAft>
              <a:buSzPts val="3200"/>
              <a:buChar char="■"/>
            </a:pPr>
            <a:r>
              <a:rPr lang="en-US" sz="3200"/>
              <a:t>Referring to the previously shared m</a:t>
            </a:r>
            <a:r>
              <a:rPr lang="en-US" sz="3200"/>
              <a:t>essaging strategies for behavior change, please pick one and write a communication change message for RSDA</a:t>
            </a:r>
            <a:endParaRPr sz="3200"/>
          </a:p>
          <a:p>
            <a:pPr indent="-406400" lvl="1" marL="914400" rtl="0" algn="l">
              <a:spcBef>
                <a:spcPts val="1000"/>
              </a:spcBef>
              <a:spcAft>
                <a:spcPts val="1000"/>
              </a:spcAft>
              <a:buSzPts val="2800"/>
              <a:buChar char="□"/>
            </a:pPr>
            <a:r>
              <a:rPr lang="en-US" sz="2800"/>
              <a:t>Which strategies do you think you can adapt to enhance communication</a:t>
            </a:r>
            <a:endParaRPr sz="2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p136"/>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Messaging strategies for behavior change</a:t>
            </a:r>
            <a:endParaRPr/>
          </a:p>
        </p:txBody>
      </p:sp>
      <p:sp>
        <p:nvSpPr>
          <p:cNvPr id="1298" name="Google Shape;1298;p136"/>
          <p:cNvSpPr txBox="1"/>
          <p:nvPr>
            <p:ph idx="4294967295"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1299" name="Google Shape;1299;p136"/>
          <p:cNvSpPr txBox="1"/>
          <p:nvPr/>
        </p:nvSpPr>
        <p:spPr>
          <a:xfrm>
            <a:off x="8962175" y="2906925"/>
            <a:ext cx="2670000" cy="75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Clear call to action (CTA)</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i="0" lang="en-US" sz="1200" u="none" cap="none" strike="noStrike">
                <a:solidFill>
                  <a:schemeClr val="dk1"/>
                </a:solidFill>
                <a:latin typeface="Muli"/>
                <a:ea typeface="Muli"/>
                <a:cs typeface="Muli"/>
                <a:sym typeface="Muli"/>
              </a:rPr>
              <a:t>Clear and specific calls to action are essential for motivating individuals to take concrete steps.</a:t>
            </a:r>
            <a:endParaRPr sz="1200">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p:txBody>
      </p:sp>
      <p:sp>
        <p:nvSpPr>
          <p:cNvPr id="1300" name="Google Shape;1300;p136"/>
          <p:cNvSpPr txBox="1"/>
          <p:nvPr/>
        </p:nvSpPr>
        <p:spPr>
          <a:xfrm>
            <a:off x="8962175" y="4159975"/>
            <a:ext cx="2670000" cy="75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Simplification</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Behavioral change messages should be simple, easy to understand, and actionable. Overcomplicated or technical language can alienate the audience. </a:t>
            </a:r>
            <a:endParaRPr i="0" sz="16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p:txBody>
      </p:sp>
      <p:sp>
        <p:nvSpPr>
          <p:cNvPr id="1301" name="Google Shape;1301;p136"/>
          <p:cNvSpPr txBox="1"/>
          <p:nvPr/>
        </p:nvSpPr>
        <p:spPr>
          <a:xfrm>
            <a:off x="1391850" y="4464775"/>
            <a:ext cx="3050100" cy="75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Incentives and rewards</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Offering incentives, whether they are tangible (e.g., discounts or prizes) or intangible (e.g., recognition, social rewards), can drive behavior change. </a:t>
            </a:r>
            <a:endParaRPr i="0" sz="1600" u="none" cap="none" strike="noStrike">
              <a:solidFill>
                <a:schemeClr val="dk1"/>
              </a:solidFill>
              <a:latin typeface="Muli"/>
              <a:ea typeface="Muli"/>
              <a:cs typeface="Muli"/>
              <a:sym typeface="Muli"/>
            </a:endParaRPr>
          </a:p>
        </p:txBody>
      </p:sp>
      <p:sp>
        <p:nvSpPr>
          <p:cNvPr id="1302" name="Google Shape;1302;p136"/>
          <p:cNvSpPr txBox="1"/>
          <p:nvPr/>
        </p:nvSpPr>
        <p:spPr>
          <a:xfrm>
            <a:off x="8962175" y="1505675"/>
            <a:ext cx="2670000" cy="954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Social Norms</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Highlighting behaviors as socially desirable can be a very effective strategy. If people believe others are engaging in a behavior, they are more likely to follow suit. </a:t>
            </a:r>
            <a:endParaRPr i="0" sz="1200" u="none" cap="none" strike="noStrike">
              <a:solidFill>
                <a:schemeClr val="dk1"/>
              </a:solidFill>
              <a:latin typeface="Muli"/>
              <a:ea typeface="Muli"/>
              <a:cs typeface="Muli"/>
              <a:sym typeface="Muli"/>
            </a:endParaRPr>
          </a:p>
        </p:txBody>
      </p:sp>
      <p:sp>
        <p:nvSpPr>
          <p:cNvPr id="1303" name="Google Shape;1303;p136"/>
          <p:cNvSpPr txBox="1"/>
          <p:nvPr/>
        </p:nvSpPr>
        <p:spPr>
          <a:xfrm>
            <a:off x="1391850" y="2906925"/>
            <a:ext cx="3050100" cy="933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Testimonials</a:t>
            </a:r>
            <a:endParaRPr i="0" sz="14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Real-life stories and endorsements from trusted figures, such as community leaders, celebrities, or people who have successfully made a behavior change, can lend credibility and relatability to the message. </a:t>
            </a:r>
            <a:endParaRPr i="0" sz="1600" u="none" cap="none" strike="noStrike">
              <a:solidFill>
                <a:schemeClr val="dk1"/>
              </a:solidFill>
              <a:latin typeface="Muli"/>
              <a:ea typeface="Muli"/>
              <a:cs typeface="Muli"/>
              <a:sym typeface="Muli"/>
            </a:endParaRPr>
          </a:p>
        </p:txBody>
      </p:sp>
      <p:sp>
        <p:nvSpPr>
          <p:cNvPr id="1304" name="Google Shape;1304;p136"/>
          <p:cNvSpPr txBox="1"/>
          <p:nvPr/>
        </p:nvSpPr>
        <p:spPr>
          <a:xfrm>
            <a:off x="5181297" y="2906925"/>
            <a:ext cx="3010800" cy="1021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Personalization</a:t>
            </a:r>
            <a:endParaRPr>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Tailoring messages to specific segments of the target audience enhances relevance and effectiveness. Messages that speak directly to an individual’s lifestyle, values, and needs are more likely to resonate and drive action. </a:t>
            </a:r>
            <a:endParaRPr sz="1200">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i="0" lang="en-US" sz="1000" u="none" cap="none" strike="noStrike">
                <a:solidFill>
                  <a:schemeClr val="dk1"/>
                </a:solidFill>
                <a:latin typeface="Muli"/>
                <a:ea typeface="Muli"/>
                <a:cs typeface="Muli"/>
                <a:sym typeface="Muli"/>
              </a:rPr>
              <a:t>.</a:t>
            </a:r>
            <a:endParaRPr i="0" sz="1400" u="none" cap="none" strike="noStrike">
              <a:solidFill>
                <a:schemeClr val="dk1"/>
              </a:solidFill>
              <a:latin typeface="Muli"/>
              <a:ea typeface="Muli"/>
              <a:cs typeface="Muli"/>
              <a:sym typeface="Muli"/>
            </a:endParaRPr>
          </a:p>
        </p:txBody>
      </p:sp>
      <p:sp>
        <p:nvSpPr>
          <p:cNvPr id="1305" name="Google Shape;1305;p136"/>
          <p:cNvSpPr txBox="1"/>
          <p:nvPr/>
        </p:nvSpPr>
        <p:spPr>
          <a:xfrm>
            <a:off x="1391850" y="1505675"/>
            <a:ext cx="2775900" cy="12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Message framing</a:t>
            </a:r>
            <a:endParaRPr b="1">
              <a:solidFill>
                <a:schemeClr val="dk2"/>
              </a:solidFill>
              <a:latin typeface="Muli"/>
              <a:ea typeface="Muli"/>
              <a:cs typeface="Muli"/>
              <a:sym typeface="Muli"/>
            </a:endParaRPr>
          </a:p>
          <a:p>
            <a:pPr indent="0" lvl="0" marL="0" marR="0" rtl="0" algn="l">
              <a:lnSpc>
                <a:spcPct val="100000"/>
              </a:lnSpc>
              <a:spcBef>
                <a:spcPts val="0"/>
              </a:spcBef>
              <a:spcAft>
                <a:spcPts val="0"/>
              </a:spcAft>
              <a:buNone/>
            </a:pPr>
            <a:r>
              <a:rPr i="0" lang="en-US" sz="1200" u="none" cap="none" strike="noStrike">
                <a:solidFill>
                  <a:schemeClr val="dk1"/>
                </a:solidFill>
                <a:latin typeface="Muli"/>
                <a:ea typeface="Muli"/>
                <a:cs typeface="Muli"/>
                <a:sym typeface="Muli"/>
              </a:rPr>
              <a:t>Emphasize the benefits of a behavior rather than the risks of not engaging in it. For example, "Get vaccinated to protect yourself and your loved ones"</a:t>
            </a:r>
            <a:endParaRPr sz="1200">
              <a:solidFill>
                <a:schemeClr val="dk1"/>
              </a:solidFill>
              <a:latin typeface="Muli"/>
              <a:ea typeface="Muli"/>
              <a:cs typeface="Muli"/>
              <a:sym typeface="Muli"/>
            </a:endParaRPr>
          </a:p>
          <a:p>
            <a:pPr indent="0" lvl="0" marL="0" marR="0" rtl="0" algn="l">
              <a:lnSpc>
                <a:spcPct val="100000"/>
              </a:lnSpc>
              <a:spcBef>
                <a:spcPts val="0"/>
              </a:spcBef>
              <a:spcAft>
                <a:spcPts val="0"/>
              </a:spcAft>
              <a:buNone/>
            </a:pPr>
            <a:r>
              <a:t/>
            </a:r>
            <a:endParaRPr i="0" sz="1000" u="none" cap="none" strike="noStrike">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i="0" lang="en-US" sz="1000" u="none" cap="none" strike="noStrike">
                <a:solidFill>
                  <a:schemeClr val="dk1"/>
                </a:solidFill>
                <a:latin typeface="Muli"/>
                <a:ea typeface="Muli"/>
                <a:cs typeface="Muli"/>
                <a:sym typeface="Muli"/>
              </a:rPr>
              <a:t>.</a:t>
            </a:r>
            <a:endParaRPr i="0" sz="1400" u="none" cap="none" strike="noStrike">
              <a:solidFill>
                <a:schemeClr val="dk1"/>
              </a:solidFill>
              <a:latin typeface="Muli"/>
              <a:ea typeface="Muli"/>
              <a:cs typeface="Muli"/>
              <a:sym typeface="Muli"/>
            </a:endParaRPr>
          </a:p>
        </p:txBody>
      </p:sp>
      <p:sp>
        <p:nvSpPr>
          <p:cNvPr id="1306" name="Google Shape;1306;p136"/>
          <p:cNvSpPr txBox="1"/>
          <p:nvPr/>
        </p:nvSpPr>
        <p:spPr>
          <a:xfrm>
            <a:off x="5181303" y="1505675"/>
            <a:ext cx="3010800" cy="105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Emotional appeal</a:t>
            </a:r>
            <a:endParaRPr>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i="0" lang="en-US" sz="1200" u="none" cap="none" strike="noStrike">
                <a:solidFill>
                  <a:schemeClr val="dk1"/>
                </a:solidFill>
                <a:latin typeface="Muli"/>
                <a:ea typeface="Muli"/>
                <a:cs typeface="Muli"/>
                <a:sym typeface="Muli"/>
              </a:rPr>
              <a:t>Emotional appeals can be powerful in motivating behavior change. Messages that evoke fear (e.g., health consequences of smoking) or empathy (e.g., the suffering of others) can inspire action.</a:t>
            </a:r>
            <a:endParaRPr i="0" sz="1200" u="none" cap="none" strike="noStrike">
              <a:solidFill>
                <a:schemeClr val="dk1"/>
              </a:solidFill>
              <a:latin typeface="Muli"/>
              <a:ea typeface="Muli"/>
              <a:cs typeface="Muli"/>
              <a:sym typeface="Muli"/>
            </a:endParaRPr>
          </a:p>
        </p:txBody>
      </p:sp>
      <p:sp>
        <p:nvSpPr>
          <p:cNvPr id="1307" name="Google Shape;1307;p136"/>
          <p:cNvSpPr txBox="1"/>
          <p:nvPr/>
        </p:nvSpPr>
        <p:spPr>
          <a:xfrm>
            <a:off x="5181272" y="4526975"/>
            <a:ext cx="2905200" cy="933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300">
                <a:solidFill>
                  <a:schemeClr val="dk2"/>
                </a:solidFill>
                <a:latin typeface="Muli"/>
                <a:ea typeface="Muli"/>
                <a:cs typeface="Muli"/>
                <a:sym typeface="Muli"/>
              </a:rPr>
              <a:t>Timing and frequency</a:t>
            </a:r>
            <a:endParaRPr>
              <a:solidFill>
                <a:schemeClr val="dk1"/>
              </a:solidFill>
              <a:latin typeface="Muli"/>
              <a:ea typeface="Muli"/>
              <a:cs typeface="Muli"/>
              <a:sym typeface="Muli"/>
            </a:endParaRPr>
          </a:p>
          <a:p>
            <a:pPr indent="0" lvl="0" marL="0" marR="0" rtl="0" algn="l">
              <a:lnSpc>
                <a:spcPct val="100000"/>
              </a:lnSpc>
              <a:spcBef>
                <a:spcPts val="0"/>
              </a:spcBef>
              <a:spcAft>
                <a:spcPts val="0"/>
              </a:spcAft>
              <a:buNone/>
            </a:pPr>
            <a:r>
              <a:rPr lang="en-US" sz="1200">
                <a:solidFill>
                  <a:schemeClr val="dk1"/>
                </a:solidFill>
                <a:latin typeface="Muli"/>
                <a:ea typeface="Muli"/>
                <a:cs typeface="Muli"/>
                <a:sym typeface="Muli"/>
              </a:rPr>
              <a:t>The timing of a message matters. Similarly, frequency plays a key role in reinforcing behavior change, as people may need to hear a message multiple times before it leads to action.</a:t>
            </a:r>
            <a:endParaRPr i="0" sz="1600" u="none" cap="none" strike="noStrike">
              <a:solidFill>
                <a:schemeClr val="dk1"/>
              </a:solidFill>
              <a:latin typeface="Muli"/>
              <a:ea typeface="Muli"/>
              <a:cs typeface="Muli"/>
              <a:sym typeface="Muli"/>
            </a:endParaRPr>
          </a:p>
        </p:txBody>
      </p:sp>
      <p:sp>
        <p:nvSpPr>
          <p:cNvPr id="1308" name="Google Shape;1308;p136"/>
          <p:cNvSpPr/>
          <p:nvPr/>
        </p:nvSpPr>
        <p:spPr>
          <a:xfrm>
            <a:off x="8417327" y="1505675"/>
            <a:ext cx="399127" cy="394500"/>
          </a:xfrm>
          <a:custGeom>
            <a:rect b="b" l="l" r="r" t="t"/>
            <a:pathLst>
              <a:path extrusionOk="0" h="11721" w="11752">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9" name="Google Shape;1309;p136"/>
          <p:cNvGrpSpPr/>
          <p:nvPr/>
        </p:nvGrpSpPr>
        <p:grpSpPr>
          <a:xfrm>
            <a:off x="898436" y="2906925"/>
            <a:ext cx="346582" cy="414683"/>
            <a:chOff x="-39783425" y="2337925"/>
            <a:chExt cx="275700" cy="318350"/>
          </a:xfrm>
        </p:grpSpPr>
        <p:sp>
          <p:nvSpPr>
            <p:cNvPr id="1310" name="Google Shape;1310;p136"/>
            <p:cNvSpPr/>
            <p:nvPr/>
          </p:nvSpPr>
          <p:spPr>
            <a:xfrm>
              <a:off x="-39739325" y="2468600"/>
              <a:ext cx="194575" cy="148500"/>
            </a:xfrm>
            <a:custGeom>
              <a:rect b="b" l="l" r="r" t="t"/>
              <a:pathLst>
                <a:path extrusionOk="0" h="5940" w="7783">
                  <a:moveTo>
                    <a:pt x="6349" y="772"/>
                  </a:moveTo>
                  <a:cubicBezTo>
                    <a:pt x="6459" y="772"/>
                    <a:pt x="6570" y="812"/>
                    <a:pt x="6648" y="891"/>
                  </a:cubicBezTo>
                  <a:cubicBezTo>
                    <a:pt x="6711" y="954"/>
                    <a:pt x="6743" y="1017"/>
                    <a:pt x="6806" y="1080"/>
                  </a:cubicBezTo>
                  <a:cubicBezTo>
                    <a:pt x="6837" y="1300"/>
                    <a:pt x="6837" y="1458"/>
                    <a:pt x="6711" y="1552"/>
                  </a:cubicBezTo>
                  <a:lnTo>
                    <a:pt x="3340" y="4955"/>
                  </a:lnTo>
                  <a:cubicBezTo>
                    <a:pt x="3261" y="5033"/>
                    <a:pt x="3151" y="5073"/>
                    <a:pt x="3041" y="5073"/>
                  </a:cubicBezTo>
                  <a:cubicBezTo>
                    <a:pt x="2931" y="5073"/>
                    <a:pt x="2820" y="5033"/>
                    <a:pt x="2742" y="4955"/>
                  </a:cubicBezTo>
                  <a:lnTo>
                    <a:pt x="1040" y="3253"/>
                  </a:lnTo>
                  <a:cubicBezTo>
                    <a:pt x="883" y="3096"/>
                    <a:pt x="883" y="2812"/>
                    <a:pt x="1040" y="2655"/>
                  </a:cubicBezTo>
                  <a:lnTo>
                    <a:pt x="1135" y="2592"/>
                  </a:lnTo>
                  <a:cubicBezTo>
                    <a:pt x="1214" y="2513"/>
                    <a:pt x="1316" y="2474"/>
                    <a:pt x="1418" y="2474"/>
                  </a:cubicBezTo>
                  <a:cubicBezTo>
                    <a:pt x="1521" y="2474"/>
                    <a:pt x="1623" y="2513"/>
                    <a:pt x="1702" y="2592"/>
                  </a:cubicBezTo>
                  <a:lnTo>
                    <a:pt x="2742" y="3600"/>
                  </a:lnTo>
                  <a:cubicBezTo>
                    <a:pt x="2820" y="3679"/>
                    <a:pt x="2931" y="3718"/>
                    <a:pt x="3041" y="3718"/>
                  </a:cubicBezTo>
                  <a:cubicBezTo>
                    <a:pt x="3151" y="3718"/>
                    <a:pt x="3261" y="3679"/>
                    <a:pt x="3340" y="3600"/>
                  </a:cubicBezTo>
                  <a:lnTo>
                    <a:pt x="6050" y="891"/>
                  </a:lnTo>
                  <a:cubicBezTo>
                    <a:pt x="6128" y="812"/>
                    <a:pt x="6239" y="772"/>
                    <a:pt x="6349" y="772"/>
                  </a:cubicBezTo>
                  <a:close/>
                  <a:moveTo>
                    <a:pt x="6369" y="1"/>
                  </a:moveTo>
                  <a:cubicBezTo>
                    <a:pt x="6050" y="1"/>
                    <a:pt x="5719" y="119"/>
                    <a:pt x="5451" y="355"/>
                  </a:cubicBezTo>
                  <a:lnTo>
                    <a:pt x="3025" y="2781"/>
                  </a:lnTo>
                  <a:lnTo>
                    <a:pt x="2269" y="2025"/>
                  </a:lnTo>
                  <a:cubicBezTo>
                    <a:pt x="2040" y="1796"/>
                    <a:pt x="1742" y="1663"/>
                    <a:pt x="1421" y="1663"/>
                  </a:cubicBezTo>
                  <a:cubicBezTo>
                    <a:pt x="1256" y="1663"/>
                    <a:pt x="1085" y="1698"/>
                    <a:pt x="914" y="1773"/>
                  </a:cubicBezTo>
                  <a:cubicBezTo>
                    <a:pt x="694" y="1867"/>
                    <a:pt x="536" y="1993"/>
                    <a:pt x="473" y="2119"/>
                  </a:cubicBezTo>
                  <a:cubicBezTo>
                    <a:pt x="1" y="2592"/>
                    <a:pt x="1" y="3379"/>
                    <a:pt x="473" y="3883"/>
                  </a:cubicBezTo>
                  <a:lnTo>
                    <a:pt x="2143" y="5585"/>
                  </a:lnTo>
                  <a:cubicBezTo>
                    <a:pt x="2379" y="5821"/>
                    <a:pt x="2694" y="5939"/>
                    <a:pt x="3017" y="5939"/>
                  </a:cubicBezTo>
                  <a:cubicBezTo>
                    <a:pt x="3340" y="5939"/>
                    <a:pt x="3671" y="5821"/>
                    <a:pt x="3939" y="5585"/>
                  </a:cubicBezTo>
                  <a:lnTo>
                    <a:pt x="7310" y="2182"/>
                  </a:lnTo>
                  <a:cubicBezTo>
                    <a:pt x="7656" y="1836"/>
                    <a:pt x="7782" y="1300"/>
                    <a:pt x="7593" y="859"/>
                  </a:cubicBezTo>
                  <a:cubicBezTo>
                    <a:pt x="7467" y="575"/>
                    <a:pt x="7310" y="418"/>
                    <a:pt x="7215" y="355"/>
                  </a:cubicBezTo>
                  <a:cubicBezTo>
                    <a:pt x="6995" y="119"/>
                    <a:pt x="6688" y="1"/>
                    <a:pt x="636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36"/>
            <p:cNvSpPr/>
            <p:nvPr/>
          </p:nvSpPr>
          <p:spPr>
            <a:xfrm>
              <a:off x="-39783425" y="2337925"/>
              <a:ext cx="275700" cy="318350"/>
            </a:xfrm>
            <a:custGeom>
              <a:rect b="b" l="l" r="r" t="t"/>
              <a:pathLst>
                <a:path extrusionOk="0" h="12734" w="11028">
                  <a:moveTo>
                    <a:pt x="5608" y="793"/>
                  </a:moveTo>
                  <a:cubicBezTo>
                    <a:pt x="5829" y="793"/>
                    <a:pt x="5986" y="1014"/>
                    <a:pt x="6049" y="1234"/>
                  </a:cubicBezTo>
                  <a:cubicBezTo>
                    <a:pt x="6049" y="1486"/>
                    <a:pt x="6238" y="1644"/>
                    <a:pt x="6459" y="1644"/>
                  </a:cubicBezTo>
                  <a:lnTo>
                    <a:pt x="8129" y="1644"/>
                  </a:lnTo>
                  <a:cubicBezTo>
                    <a:pt x="8349" y="1644"/>
                    <a:pt x="8507" y="1833"/>
                    <a:pt x="8570" y="2053"/>
                  </a:cubicBezTo>
                  <a:lnTo>
                    <a:pt x="8570" y="2494"/>
                  </a:lnTo>
                  <a:lnTo>
                    <a:pt x="2773" y="2494"/>
                  </a:lnTo>
                  <a:lnTo>
                    <a:pt x="2773" y="2116"/>
                  </a:lnTo>
                  <a:lnTo>
                    <a:pt x="2741" y="2116"/>
                  </a:lnTo>
                  <a:cubicBezTo>
                    <a:pt x="2741" y="1864"/>
                    <a:pt x="2930" y="1707"/>
                    <a:pt x="3119" y="1675"/>
                  </a:cubicBezTo>
                  <a:lnTo>
                    <a:pt x="4789" y="1675"/>
                  </a:lnTo>
                  <a:cubicBezTo>
                    <a:pt x="5010" y="1675"/>
                    <a:pt x="5167" y="1486"/>
                    <a:pt x="5167" y="1234"/>
                  </a:cubicBezTo>
                  <a:cubicBezTo>
                    <a:pt x="5167" y="1014"/>
                    <a:pt x="5356" y="856"/>
                    <a:pt x="5608" y="793"/>
                  </a:cubicBezTo>
                  <a:close/>
                  <a:moveTo>
                    <a:pt x="10177" y="2494"/>
                  </a:moveTo>
                  <a:lnTo>
                    <a:pt x="10177" y="11883"/>
                  </a:lnTo>
                  <a:lnTo>
                    <a:pt x="788" y="11883"/>
                  </a:lnTo>
                  <a:lnTo>
                    <a:pt x="788" y="2494"/>
                  </a:lnTo>
                  <a:lnTo>
                    <a:pt x="1891" y="2494"/>
                  </a:lnTo>
                  <a:lnTo>
                    <a:pt x="1891" y="2904"/>
                  </a:lnTo>
                  <a:cubicBezTo>
                    <a:pt x="1891" y="3125"/>
                    <a:pt x="2111" y="3314"/>
                    <a:pt x="2332" y="3314"/>
                  </a:cubicBezTo>
                  <a:lnTo>
                    <a:pt x="8948" y="3314"/>
                  </a:lnTo>
                  <a:cubicBezTo>
                    <a:pt x="9200" y="3314"/>
                    <a:pt x="9357" y="3125"/>
                    <a:pt x="9357" y="2904"/>
                  </a:cubicBezTo>
                  <a:lnTo>
                    <a:pt x="9357" y="2494"/>
                  </a:lnTo>
                  <a:close/>
                  <a:moveTo>
                    <a:pt x="5615" y="1"/>
                  </a:moveTo>
                  <a:cubicBezTo>
                    <a:pt x="5456" y="1"/>
                    <a:pt x="5293" y="33"/>
                    <a:pt x="5136" y="100"/>
                  </a:cubicBezTo>
                  <a:cubicBezTo>
                    <a:pt x="4821" y="226"/>
                    <a:pt x="4537" y="478"/>
                    <a:pt x="4474" y="856"/>
                  </a:cubicBezTo>
                  <a:lnTo>
                    <a:pt x="3151" y="856"/>
                  </a:lnTo>
                  <a:cubicBezTo>
                    <a:pt x="2647" y="856"/>
                    <a:pt x="2174" y="1203"/>
                    <a:pt x="1985" y="1675"/>
                  </a:cubicBezTo>
                  <a:lnTo>
                    <a:pt x="410" y="1675"/>
                  </a:lnTo>
                  <a:cubicBezTo>
                    <a:pt x="158" y="1675"/>
                    <a:pt x="0" y="1864"/>
                    <a:pt x="0" y="2116"/>
                  </a:cubicBezTo>
                  <a:lnTo>
                    <a:pt x="0" y="12292"/>
                  </a:lnTo>
                  <a:cubicBezTo>
                    <a:pt x="0" y="12544"/>
                    <a:pt x="221" y="12734"/>
                    <a:pt x="410" y="12734"/>
                  </a:cubicBezTo>
                  <a:lnTo>
                    <a:pt x="10618" y="12734"/>
                  </a:lnTo>
                  <a:cubicBezTo>
                    <a:pt x="10838" y="12734"/>
                    <a:pt x="11027" y="12544"/>
                    <a:pt x="11027" y="12292"/>
                  </a:cubicBezTo>
                  <a:lnTo>
                    <a:pt x="11027" y="2116"/>
                  </a:lnTo>
                  <a:cubicBezTo>
                    <a:pt x="10996" y="1864"/>
                    <a:pt x="10807" y="1675"/>
                    <a:pt x="10555" y="1675"/>
                  </a:cubicBezTo>
                  <a:lnTo>
                    <a:pt x="9263" y="1675"/>
                  </a:lnTo>
                  <a:cubicBezTo>
                    <a:pt x="9105" y="1203"/>
                    <a:pt x="8633" y="856"/>
                    <a:pt x="8097" y="856"/>
                  </a:cubicBezTo>
                  <a:lnTo>
                    <a:pt x="6774" y="856"/>
                  </a:lnTo>
                  <a:cubicBezTo>
                    <a:pt x="6606" y="328"/>
                    <a:pt x="6127" y="1"/>
                    <a:pt x="56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2" name="Google Shape;1312;p136"/>
          <p:cNvGrpSpPr/>
          <p:nvPr/>
        </p:nvGrpSpPr>
        <p:grpSpPr>
          <a:xfrm>
            <a:off x="4614229" y="2906925"/>
            <a:ext cx="395935" cy="394466"/>
            <a:chOff x="-3852025" y="2764950"/>
            <a:chExt cx="291450" cy="293000"/>
          </a:xfrm>
        </p:grpSpPr>
        <p:sp>
          <p:nvSpPr>
            <p:cNvPr id="1313" name="Google Shape;1313;p136"/>
            <p:cNvSpPr/>
            <p:nvPr/>
          </p:nvSpPr>
          <p:spPr>
            <a:xfrm>
              <a:off x="-3852025" y="2764950"/>
              <a:ext cx="291450" cy="293000"/>
            </a:xfrm>
            <a:custGeom>
              <a:rect b="b" l="l" r="r" t="t"/>
              <a:pathLst>
                <a:path extrusionOk="0" h="11720" w="11658">
                  <a:moveTo>
                    <a:pt x="4380" y="693"/>
                  </a:moveTo>
                  <a:cubicBezTo>
                    <a:pt x="6774" y="693"/>
                    <a:pt x="8161" y="1355"/>
                    <a:pt x="8161" y="1733"/>
                  </a:cubicBezTo>
                  <a:cubicBezTo>
                    <a:pt x="8161" y="2080"/>
                    <a:pt x="6774" y="2741"/>
                    <a:pt x="4380" y="2741"/>
                  </a:cubicBezTo>
                  <a:cubicBezTo>
                    <a:pt x="1986" y="2741"/>
                    <a:pt x="599" y="2080"/>
                    <a:pt x="599" y="1733"/>
                  </a:cubicBezTo>
                  <a:cubicBezTo>
                    <a:pt x="631" y="1355"/>
                    <a:pt x="2017" y="693"/>
                    <a:pt x="4380" y="693"/>
                  </a:cubicBezTo>
                  <a:close/>
                  <a:moveTo>
                    <a:pt x="8224" y="2710"/>
                  </a:moveTo>
                  <a:lnTo>
                    <a:pt x="8224" y="4190"/>
                  </a:lnTo>
                  <a:lnTo>
                    <a:pt x="7845" y="4190"/>
                  </a:lnTo>
                  <a:cubicBezTo>
                    <a:pt x="7815" y="4189"/>
                    <a:pt x="7784" y="4189"/>
                    <a:pt x="7753" y="4189"/>
                  </a:cubicBezTo>
                  <a:cubicBezTo>
                    <a:pt x="6625" y="4189"/>
                    <a:pt x="5622" y="4748"/>
                    <a:pt x="4947" y="5545"/>
                  </a:cubicBezTo>
                  <a:cubicBezTo>
                    <a:pt x="4743" y="5555"/>
                    <a:pt x="4544" y="5560"/>
                    <a:pt x="4352" y="5560"/>
                  </a:cubicBezTo>
                  <a:cubicBezTo>
                    <a:pt x="2081" y="5560"/>
                    <a:pt x="662" y="4912"/>
                    <a:pt x="662" y="4505"/>
                  </a:cubicBezTo>
                  <a:lnTo>
                    <a:pt x="662" y="2710"/>
                  </a:lnTo>
                  <a:cubicBezTo>
                    <a:pt x="1639" y="3308"/>
                    <a:pt x="3246" y="3466"/>
                    <a:pt x="4443" y="3466"/>
                  </a:cubicBezTo>
                  <a:cubicBezTo>
                    <a:pt x="5577" y="3466"/>
                    <a:pt x="7215" y="3308"/>
                    <a:pt x="8224" y="2710"/>
                  </a:cubicBezTo>
                  <a:close/>
                  <a:moveTo>
                    <a:pt x="631" y="5514"/>
                  </a:moveTo>
                  <a:cubicBezTo>
                    <a:pt x="1639" y="6081"/>
                    <a:pt x="3309" y="6238"/>
                    <a:pt x="4474" y="6238"/>
                  </a:cubicBezTo>
                  <a:cubicBezTo>
                    <a:pt x="4222" y="6711"/>
                    <a:pt x="4065" y="7309"/>
                    <a:pt x="4065" y="7939"/>
                  </a:cubicBezTo>
                  <a:lnTo>
                    <a:pt x="4065" y="8286"/>
                  </a:lnTo>
                  <a:cubicBezTo>
                    <a:pt x="1860" y="8223"/>
                    <a:pt x="631" y="7624"/>
                    <a:pt x="631" y="7278"/>
                  </a:cubicBezTo>
                  <a:lnTo>
                    <a:pt x="631" y="5514"/>
                  </a:lnTo>
                  <a:close/>
                  <a:moveTo>
                    <a:pt x="631" y="8223"/>
                  </a:moveTo>
                  <a:cubicBezTo>
                    <a:pt x="1576" y="8759"/>
                    <a:pt x="3120" y="8979"/>
                    <a:pt x="4222" y="8979"/>
                  </a:cubicBezTo>
                  <a:cubicBezTo>
                    <a:pt x="4474" y="9798"/>
                    <a:pt x="4947" y="10460"/>
                    <a:pt x="5609" y="10964"/>
                  </a:cubicBezTo>
                  <a:cubicBezTo>
                    <a:pt x="5199" y="11005"/>
                    <a:pt x="4802" y="11024"/>
                    <a:pt x="4424" y="11024"/>
                  </a:cubicBezTo>
                  <a:cubicBezTo>
                    <a:pt x="2216" y="11024"/>
                    <a:pt x="631" y="10391"/>
                    <a:pt x="631" y="9987"/>
                  </a:cubicBezTo>
                  <a:lnTo>
                    <a:pt x="631" y="8223"/>
                  </a:lnTo>
                  <a:close/>
                  <a:moveTo>
                    <a:pt x="7814" y="4852"/>
                  </a:moveTo>
                  <a:cubicBezTo>
                    <a:pt x="9515" y="4852"/>
                    <a:pt x="10933" y="6238"/>
                    <a:pt x="10933" y="7939"/>
                  </a:cubicBezTo>
                  <a:cubicBezTo>
                    <a:pt x="10964" y="9641"/>
                    <a:pt x="9547" y="11027"/>
                    <a:pt x="7814" y="11027"/>
                  </a:cubicBezTo>
                  <a:cubicBezTo>
                    <a:pt x="6113" y="11027"/>
                    <a:pt x="4726" y="9641"/>
                    <a:pt x="4726" y="7939"/>
                  </a:cubicBezTo>
                  <a:cubicBezTo>
                    <a:pt x="4726" y="6238"/>
                    <a:pt x="6113" y="4852"/>
                    <a:pt x="7814" y="4852"/>
                  </a:cubicBezTo>
                  <a:close/>
                  <a:moveTo>
                    <a:pt x="4411" y="0"/>
                  </a:moveTo>
                  <a:cubicBezTo>
                    <a:pt x="3277" y="0"/>
                    <a:pt x="2206" y="158"/>
                    <a:pt x="1418" y="410"/>
                  </a:cubicBezTo>
                  <a:cubicBezTo>
                    <a:pt x="253" y="819"/>
                    <a:pt x="1" y="1323"/>
                    <a:pt x="1" y="1733"/>
                  </a:cubicBezTo>
                  <a:lnTo>
                    <a:pt x="1" y="9987"/>
                  </a:lnTo>
                  <a:cubicBezTo>
                    <a:pt x="1" y="10334"/>
                    <a:pt x="253" y="10901"/>
                    <a:pt x="1418" y="11279"/>
                  </a:cubicBezTo>
                  <a:cubicBezTo>
                    <a:pt x="2269" y="11562"/>
                    <a:pt x="3309" y="11720"/>
                    <a:pt x="4411" y="11720"/>
                  </a:cubicBezTo>
                  <a:cubicBezTo>
                    <a:pt x="5199" y="11720"/>
                    <a:pt x="5955" y="11657"/>
                    <a:pt x="6617" y="11531"/>
                  </a:cubicBezTo>
                  <a:cubicBezTo>
                    <a:pt x="7026" y="11657"/>
                    <a:pt x="7404" y="11720"/>
                    <a:pt x="7845" y="11720"/>
                  </a:cubicBezTo>
                  <a:cubicBezTo>
                    <a:pt x="9925" y="11720"/>
                    <a:pt x="11658" y="10019"/>
                    <a:pt x="11658" y="7939"/>
                  </a:cubicBezTo>
                  <a:cubicBezTo>
                    <a:pt x="11626" y="6175"/>
                    <a:pt x="10397" y="4757"/>
                    <a:pt x="8822" y="4316"/>
                  </a:cubicBezTo>
                  <a:lnTo>
                    <a:pt x="8822" y="1733"/>
                  </a:lnTo>
                  <a:cubicBezTo>
                    <a:pt x="8822" y="1355"/>
                    <a:pt x="8602" y="819"/>
                    <a:pt x="7404" y="410"/>
                  </a:cubicBezTo>
                  <a:cubicBezTo>
                    <a:pt x="6585" y="158"/>
                    <a:pt x="5514" y="0"/>
                    <a:pt x="44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36"/>
            <p:cNvSpPr/>
            <p:nvPr/>
          </p:nvSpPr>
          <p:spPr>
            <a:xfrm>
              <a:off x="-3707100" y="2937425"/>
              <a:ext cx="103200" cy="67775"/>
            </a:xfrm>
            <a:custGeom>
              <a:rect b="b" l="l" r="r" t="t"/>
              <a:pathLst>
                <a:path extrusionOk="0" h="2711" w="4128">
                  <a:moveTo>
                    <a:pt x="3785" y="1"/>
                  </a:moveTo>
                  <a:cubicBezTo>
                    <a:pt x="3695" y="1"/>
                    <a:pt x="3608" y="32"/>
                    <a:pt x="3561" y="95"/>
                  </a:cubicBezTo>
                  <a:lnTo>
                    <a:pt x="1733" y="1923"/>
                  </a:lnTo>
                  <a:lnTo>
                    <a:pt x="599" y="757"/>
                  </a:lnTo>
                  <a:cubicBezTo>
                    <a:pt x="536" y="710"/>
                    <a:pt x="450" y="686"/>
                    <a:pt x="363" y="686"/>
                  </a:cubicBezTo>
                  <a:cubicBezTo>
                    <a:pt x="276" y="686"/>
                    <a:pt x="190" y="710"/>
                    <a:pt x="127" y="757"/>
                  </a:cubicBezTo>
                  <a:cubicBezTo>
                    <a:pt x="1" y="883"/>
                    <a:pt x="1" y="1135"/>
                    <a:pt x="127" y="1229"/>
                  </a:cubicBezTo>
                  <a:lnTo>
                    <a:pt x="1513" y="2616"/>
                  </a:lnTo>
                  <a:cubicBezTo>
                    <a:pt x="1560" y="2679"/>
                    <a:pt x="1647" y="2710"/>
                    <a:pt x="1737" y="2710"/>
                  </a:cubicBezTo>
                  <a:cubicBezTo>
                    <a:pt x="1828" y="2710"/>
                    <a:pt x="1922" y="2679"/>
                    <a:pt x="1985" y="2616"/>
                  </a:cubicBezTo>
                  <a:lnTo>
                    <a:pt x="4033" y="568"/>
                  </a:lnTo>
                  <a:cubicBezTo>
                    <a:pt x="4128" y="442"/>
                    <a:pt x="4128" y="221"/>
                    <a:pt x="4033" y="95"/>
                  </a:cubicBezTo>
                  <a:cubicBezTo>
                    <a:pt x="3970" y="32"/>
                    <a:pt x="3876" y="1"/>
                    <a:pt x="37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315" name="Google Shape;1315;p136"/>
          <p:cNvPicPr preferRelativeResize="0"/>
          <p:nvPr/>
        </p:nvPicPr>
        <p:blipFill>
          <a:blip r:embed="rId3">
            <a:alphaModFix/>
          </a:blip>
          <a:stretch>
            <a:fillRect/>
          </a:stretch>
        </p:blipFill>
        <p:spPr>
          <a:xfrm>
            <a:off x="8418928" y="2906925"/>
            <a:ext cx="395925" cy="395904"/>
          </a:xfrm>
          <a:prstGeom prst="rect">
            <a:avLst/>
          </a:prstGeom>
          <a:noFill/>
          <a:ln>
            <a:noFill/>
          </a:ln>
        </p:spPr>
      </p:pic>
      <p:grpSp>
        <p:nvGrpSpPr>
          <p:cNvPr id="1316" name="Google Shape;1316;p136"/>
          <p:cNvGrpSpPr/>
          <p:nvPr/>
        </p:nvGrpSpPr>
        <p:grpSpPr>
          <a:xfrm>
            <a:off x="869564" y="4464775"/>
            <a:ext cx="404328" cy="387546"/>
            <a:chOff x="683125" y="1955275"/>
            <a:chExt cx="299325" cy="294600"/>
          </a:xfrm>
        </p:grpSpPr>
        <p:sp>
          <p:nvSpPr>
            <p:cNvPr id="1317" name="Google Shape;1317;p136"/>
            <p:cNvSpPr/>
            <p:nvPr/>
          </p:nvSpPr>
          <p:spPr>
            <a:xfrm>
              <a:off x="876875" y="1989925"/>
              <a:ext cx="52800" cy="63825"/>
            </a:xfrm>
            <a:custGeom>
              <a:rect b="b" l="l" r="r" t="t"/>
              <a:pathLst>
                <a:path extrusionOk="0" h="2553" w="2112">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36"/>
            <p:cNvSpPr/>
            <p:nvPr/>
          </p:nvSpPr>
          <p:spPr>
            <a:xfrm>
              <a:off x="683125" y="2058450"/>
              <a:ext cx="159900" cy="191425"/>
            </a:xfrm>
            <a:custGeom>
              <a:rect b="b" l="l" r="r" t="t"/>
              <a:pathLst>
                <a:path extrusionOk="0" h="7657" w="6396">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36"/>
            <p:cNvSpPr/>
            <p:nvPr/>
          </p:nvSpPr>
          <p:spPr>
            <a:xfrm>
              <a:off x="824900" y="1955275"/>
              <a:ext cx="157550" cy="155975"/>
            </a:xfrm>
            <a:custGeom>
              <a:rect b="b" l="l" r="r" t="t"/>
              <a:pathLst>
                <a:path extrusionOk="0" h="6239" w="6302">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36"/>
            <p:cNvSpPr/>
            <p:nvPr/>
          </p:nvSpPr>
          <p:spPr>
            <a:xfrm>
              <a:off x="895000" y="2058450"/>
              <a:ext cx="17350" cy="18125"/>
            </a:xfrm>
            <a:custGeom>
              <a:rect b="b" l="l" r="r" t="t"/>
              <a:pathLst>
                <a:path extrusionOk="0" h="725" w="694">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1" name="Google Shape;1321;p136"/>
          <p:cNvGrpSpPr/>
          <p:nvPr/>
        </p:nvGrpSpPr>
        <p:grpSpPr>
          <a:xfrm>
            <a:off x="8416854" y="4159975"/>
            <a:ext cx="400073" cy="388599"/>
            <a:chOff x="3599700" y="1954475"/>
            <a:chExt cx="296175" cy="295400"/>
          </a:xfrm>
        </p:grpSpPr>
        <p:sp>
          <p:nvSpPr>
            <p:cNvPr id="1322" name="Google Shape;1322;p136"/>
            <p:cNvSpPr/>
            <p:nvPr/>
          </p:nvSpPr>
          <p:spPr>
            <a:xfrm>
              <a:off x="3599700" y="1954475"/>
              <a:ext cx="296175" cy="295400"/>
            </a:xfrm>
            <a:custGeom>
              <a:rect b="b" l="l" r="r" t="t"/>
              <a:pathLst>
                <a:path extrusionOk="0" h="11816" w="11847">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36"/>
            <p:cNvSpPr/>
            <p:nvPr/>
          </p:nvSpPr>
          <p:spPr>
            <a:xfrm>
              <a:off x="3825750" y="2075775"/>
              <a:ext cx="35450" cy="17350"/>
            </a:xfrm>
            <a:custGeom>
              <a:rect b="b" l="l" r="r" t="t"/>
              <a:pathLst>
                <a:path extrusionOk="0" h="694" w="1418">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36"/>
            <p:cNvSpPr/>
            <p:nvPr/>
          </p:nvSpPr>
          <p:spPr>
            <a:xfrm>
              <a:off x="3633550" y="2075775"/>
              <a:ext cx="35475" cy="17350"/>
            </a:xfrm>
            <a:custGeom>
              <a:rect b="b" l="l" r="r" t="t"/>
              <a:pathLst>
                <a:path extrusionOk="0" h="694" w="1419">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5" name="Google Shape;1325;p136"/>
          <p:cNvSpPr/>
          <p:nvPr/>
        </p:nvSpPr>
        <p:spPr>
          <a:xfrm>
            <a:off x="916909" y="1505675"/>
            <a:ext cx="309637" cy="389585"/>
          </a:xfrm>
          <a:custGeom>
            <a:rect b="b" l="l" r="r" t="t"/>
            <a:pathLst>
              <a:path extrusionOk="0" h="11846" w="9169">
                <a:moveTo>
                  <a:pt x="4695" y="2079"/>
                </a:moveTo>
                <a:cubicBezTo>
                  <a:pt x="5073" y="2079"/>
                  <a:pt x="5388" y="2394"/>
                  <a:pt x="5388" y="2772"/>
                </a:cubicBezTo>
                <a:cubicBezTo>
                  <a:pt x="5388" y="3181"/>
                  <a:pt x="5073" y="3496"/>
                  <a:pt x="4695" y="3496"/>
                </a:cubicBezTo>
                <a:cubicBezTo>
                  <a:pt x="4285" y="3496"/>
                  <a:pt x="3970" y="3181"/>
                  <a:pt x="3970" y="2772"/>
                </a:cubicBezTo>
                <a:cubicBezTo>
                  <a:pt x="3970" y="2394"/>
                  <a:pt x="4285" y="2079"/>
                  <a:pt x="4695" y="2079"/>
                </a:cubicBezTo>
                <a:close/>
                <a:moveTo>
                  <a:pt x="4695" y="4189"/>
                </a:moveTo>
                <a:cubicBezTo>
                  <a:pt x="5640" y="4189"/>
                  <a:pt x="6428" y="4977"/>
                  <a:pt x="6428" y="5922"/>
                </a:cubicBezTo>
                <a:lnTo>
                  <a:pt x="6428" y="6300"/>
                </a:lnTo>
                <a:lnTo>
                  <a:pt x="2962" y="6300"/>
                </a:lnTo>
                <a:lnTo>
                  <a:pt x="2962" y="5922"/>
                </a:lnTo>
                <a:cubicBezTo>
                  <a:pt x="2962" y="4945"/>
                  <a:pt x="3750" y="4189"/>
                  <a:pt x="4695" y="4189"/>
                </a:cubicBezTo>
                <a:close/>
                <a:moveTo>
                  <a:pt x="4730" y="664"/>
                </a:moveTo>
                <a:cubicBezTo>
                  <a:pt x="6870" y="664"/>
                  <a:pt x="8538" y="2418"/>
                  <a:pt x="8538" y="4473"/>
                </a:cubicBezTo>
                <a:cubicBezTo>
                  <a:pt x="8538" y="5544"/>
                  <a:pt x="8097" y="6552"/>
                  <a:pt x="7310" y="7277"/>
                </a:cubicBezTo>
                <a:cubicBezTo>
                  <a:pt x="7215" y="7403"/>
                  <a:pt x="7121" y="7466"/>
                  <a:pt x="6995" y="7497"/>
                </a:cubicBezTo>
                <a:cubicBezTo>
                  <a:pt x="6774" y="7718"/>
                  <a:pt x="6522" y="7907"/>
                  <a:pt x="6459" y="8285"/>
                </a:cubicBezTo>
                <a:lnTo>
                  <a:pt x="5041" y="8285"/>
                </a:lnTo>
                <a:lnTo>
                  <a:pt x="5041" y="6993"/>
                </a:lnTo>
                <a:lnTo>
                  <a:pt x="6774" y="6993"/>
                </a:lnTo>
                <a:cubicBezTo>
                  <a:pt x="6963" y="6993"/>
                  <a:pt x="7121" y="6836"/>
                  <a:pt x="7121" y="6647"/>
                </a:cubicBezTo>
                <a:lnTo>
                  <a:pt x="7121" y="5922"/>
                </a:lnTo>
                <a:cubicBezTo>
                  <a:pt x="7121" y="4945"/>
                  <a:pt x="6585" y="4126"/>
                  <a:pt x="5734" y="3717"/>
                </a:cubicBezTo>
                <a:cubicBezTo>
                  <a:pt x="5987" y="3496"/>
                  <a:pt x="6113" y="3181"/>
                  <a:pt x="6113" y="2835"/>
                </a:cubicBezTo>
                <a:cubicBezTo>
                  <a:pt x="6113" y="2079"/>
                  <a:pt x="5482" y="1448"/>
                  <a:pt x="4726" y="1448"/>
                </a:cubicBezTo>
                <a:cubicBezTo>
                  <a:pt x="3970" y="1448"/>
                  <a:pt x="3340" y="2079"/>
                  <a:pt x="3340" y="2835"/>
                </a:cubicBezTo>
                <a:cubicBezTo>
                  <a:pt x="3340" y="3181"/>
                  <a:pt x="3466" y="3496"/>
                  <a:pt x="3687" y="3717"/>
                </a:cubicBezTo>
                <a:cubicBezTo>
                  <a:pt x="2868" y="4126"/>
                  <a:pt x="2332" y="4945"/>
                  <a:pt x="2332" y="5922"/>
                </a:cubicBezTo>
                <a:lnTo>
                  <a:pt x="2332" y="6647"/>
                </a:lnTo>
                <a:cubicBezTo>
                  <a:pt x="2332" y="6836"/>
                  <a:pt x="2489" y="6993"/>
                  <a:pt x="2679" y="6993"/>
                </a:cubicBezTo>
                <a:lnTo>
                  <a:pt x="4411" y="6993"/>
                </a:lnTo>
                <a:lnTo>
                  <a:pt x="4411" y="8411"/>
                </a:lnTo>
                <a:lnTo>
                  <a:pt x="2931" y="8411"/>
                </a:lnTo>
                <a:lnTo>
                  <a:pt x="2931" y="8380"/>
                </a:lnTo>
                <a:cubicBezTo>
                  <a:pt x="2836" y="7938"/>
                  <a:pt x="2615" y="7749"/>
                  <a:pt x="2363" y="7560"/>
                </a:cubicBezTo>
                <a:cubicBezTo>
                  <a:pt x="2300" y="7466"/>
                  <a:pt x="2174" y="7403"/>
                  <a:pt x="2048" y="7277"/>
                </a:cubicBezTo>
                <a:cubicBezTo>
                  <a:pt x="1135" y="6395"/>
                  <a:pt x="757" y="5135"/>
                  <a:pt x="946" y="3874"/>
                </a:cubicBezTo>
                <a:cubicBezTo>
                  <a:pt x="1198" y="2236"/>
                  <a:pt x="2615" y="881"/>
                  <a:pt x="4254" y="692"/>
                </a:cubicBezTo>
                <a:cubicBezTo>
                  <a:pt x="4415" y="673"/>
                  <a:pt x="4574" y="664"/>
                  <a:pt x="4730" y="664"/>
                </a:cubicBezTo>
                <a:close/>
                <a:moveTo>
                  <a:pt x="6428" y="9073"/>
                </a:moveTo>
                <a:lnTo>
                  <a:pt x="6428" y="9419"/>
                </a:lnTo>
                <a:cubicBezTo>
                  <a:pt x="6428" y="9640"/>
                  <a:pt x="6270" y="9797"/>
                  <a:pt x="6081" y="9797"/>
                </a:cubicBezTo>
                <a:lnTo>
                  <a:pt x="3309" y="9797"/>
                </a:lnTo>
                <a:cubicBezTo>
                  <a:pt x="3120" y="9797"/>
                  <a:pt x="2962" y="9640"/>
                  <a:pt x="2962" y="9419"/>
                </a:cubicBezTo>
                <a:lnTo>
                  <a:pt x="2962" y="9073"/>
                </a:lnTo>
                <a:close/>
                <a:moveTo>
                  <a:pt x="5703" y="10459"/>
                </a:moveTo>
                <a:lnTo>
                  <a:pt x="5703" y="10805"/>
                </a:lnTo>
                <a:cubicBezTo>
                  <a:pt x="5703" y="10994"/>
                  <a:pt x="5545" y="11183"/>
                  <a:pt x="5356" y="11183"/>
                </a:cubicBezTo>
                <a:lnTo>
                  <a:pt x="3970" y="11183"/>
                </a:lnTo>
                <a:cubicBezTo>
                  <a:pt x="3781" y="11183"/>
                  <a:pt x="3624" y="10994"/>
                  <a:pt x="3624" y="10805"/>
                </a:cubicBezTo>
                <a:lnTo>
                  <a:pt x="3624" y="10459"/>
                </a:lnTo>
                <a:close/>
                <a:moveTo>
                  <a:pt x="4662" y="0"/>
                </a:moveTo>
                <a:cubicBezTo>
                  <a:pt x="4486" y="0"/>
                  <a:pt x="4308" y="10"/>
                  <a:pt x="4128" y="31"/>
                </a:cubicBezTo>
                <a:cubicBezTo>
                  <a:pt x="2174" y="251"/>
                  <a:pt x="568" y="1827"/>
                  <a:pt x="253" y="3780"/>
                </a:cubicBezTo>
                <a:cubicBezTo>
                  <a:pt x="1" y="5229"/>
                  <a:pt x="505" y="6710"/>
                  <a:pt x="1576" y="7749"/>
                </a:cubicBezTo>
                <a:cubicBezTo>
                  <a:pt x="1733" y="7875"/>
                  <a:pt x="1859" y="7970"/>
                  <a:pt x="1922" y="8064"/>
                </a:cubicBezTo>
                <a:cubicBezTo>
                  <a:pt x="2206" y="8285"/>
                  <a:pt x="2237" y="8348"/>
                  <a:pt x="2237" y="8695"/>
                </a:cubicBezTo>
                <a:lnTo>
                  <a:pt x="2237" y="9388"/>
                </a:lnTo>
                <a:cubicBezTo>
                  <a:pt x="2237" y="9829"/>
                  <a:pt x="2521" y="10238"/>
                  <a:pt x="2962" y="10396"/>
                </a:cubicBezTo>
                <a:lnTo>
                  <a:pt x="2962" y="10774"/>
                </a:lnTo>
                <a:cubicBezTo>
                  <a:pt x="2962" y="11404"/>
                  <a:pt x="3435" y="11845"/>
                  <a:pt x="3970" y="11845"/>
                </a:cubicBezTo>
                <a:lnTo>
                  <a:pt x="5356" y="11845"/>
                </a:lnTo>
                <a:cubicBezTo>
                  <a:pt x="5955" y="11845"/>
                  <a:pt x="6396" y="11372"/>
                  <a:pt x="6396" y="10805"/>
                </a:cubicBezTo>
                <a:lnTo>
                  <a:pt x="6396" y="10427"/>
                </a:lnTo>
                <a:cubicBezTo>
                  <a:pt x="6774" y="10270"/>
                  <a:pt x="7089" y="9923"/>
                  <a:pt x="7089" y="9451"/>
                </a:cubicBezTo>
                <a:lnTo>
                  <a:pt x="7089" y="8726"/>
                </a:lnTo>
                <a:cubicBezTo>
                  <a:pt x="7089" y="8380"/>
                  <a:pt x="7121" y="8348"/>
                  <a:pt x="7404" y="8096"/>
                </a:cubicBezTo>
                <a:cubicBezTo>
                  <a:pt x="7499" y="8033"/>
                  <a:pt x="7593" y="7938"/>
                  <a:pt x="7751" y="7812"/>
                </a:cubicBezTo>
                <a:cubicBezTo>
                  <a:pt x="8664" y="6962"/>
                  <a:pt x="9169" y="5765"/>
                  <a:pt x="9169" y="4504"/>
                </a:cubicBezTo>
                <a:cubicBezTo>
                  <a:pt x="9169" y="2060"/>
                  <a:pt x="7186" y="0"/>
                  <a:pt x="46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36"/>
          <p:cNvSpPr/>
          <p:nvPr/>
        </p:nvSpPr>
        <p:spPr>
          <a:xfrm>
            <a:off x="4609492" y="1505675"/>
            <a:ext cx="405409" cy="388566"/>
          </a:xfrm>
          <a:custGeom>
            <a:rect b="b" l="l" r="r" t="t"/>
            <a:pathLst>
              <a:path extrusionOk="0" h="11815" w="12005">
                <a:moveTo>
                  <a:pt x="6003" y="693"/>
                </a:moveTo>
                <a:cubicBezTo>
                  <a:pt x="6089" y="693"/>
                  <a:pt x="6176" y="725"/>
                  <a:pt x="6239" y="788"/>
                </a:cubicBezTo>
                <a:lnTo>
                  <a:pt x="8444" y="2993"/>
                </a:lnTo>
                <a:lnTo>
                  <a:pt x="7972" y="3466"/>
                </a:lnTo>
                <a:lnTo>
                  <a:pt x="7751" y="3214"/>
                </a:lnTo>
                <a:cubicBezTo>
                  <a:pt x="7562" y="3025"/>
                  <a:pt x="7279" y="2899"/>
                  <a:pt x="6995" y="2899"/>
                </a:cubicBezTo>
                <a:cubicBezTo>
                  <a:pt x="6711" y="2899"/>
                  <a:pt x="6459" y="3025"/>
                  <a:pt x="6239" y="3214"/>
                </a:cubicBezTo>
                <a:cubicBezTo>
                  <a:pt x="5861" y="3623"/>
                  <a:pt x="5861" y="4285"/>
                  <a:pt x="6239" y="4663"/>
                </a:cubicBezTo>
                <a:lnTo>
                  <a:pt x="6491" y="4915"/>
                </a:lnTo>
                <a:lnTo>
                  <a:pt x="6018" y="5388"/>
                </a:lnTo>
                <a:lnTo>
                  <a:pt x="5262" y="4631"/>
                </a:lnTo>
                <a:cubicBezTo>
                  <a:pt x="5199" y="4568"/>
                  <a:pt x="5113" y="4537"/>
                  <a:pt x="5026" y="4537"/>
                </a:cubicBezTo>
                <a:cubicBezTo>
                  <a:pt x="4939" y="4537"/>
                  <a:pt x="4853" y="4568"/>
                  <a:pt x="4790" y="4631"/>
                </a:cubicBezTo>
                <a:lnTo>
                  <a:pt x="4317" y="5104"/>
                </a:lnTo>
                <a:cubicBezTo>
                  <a:pt x="4254" y="5167"/>
                  <a:pt x="4167" y="5198"/>
                  <a:pt x="4081" y="5198"/>
                </a:cubicBezTo>
                <a:cubicBezTo>
                  <a:pt x="3994" y="5198"/>
                  <a:pt x="3907" y="5167"/>
                  <a:pt x="3844" y="5104"/>
                </a:cubicBezTo>
                <a:cubicBezTo>
                  <a:pt x="3718" y="4978"/>
                  <a:pt x="3718" y="4757"/>
                  <a:pt x="3844" y="4631"/>
                </a:cubicBezTo>
                <a:lnTo>
                  <a:pt x="4317" y="4159"/>
                </a:lnTo>
                <a:cubicBezTo>
                  <a:pt x="4443" y="4033"/>
                  <a:pt x="4443" y="3812"/>
                  <a:pt x="4317" y="3686"/>
                </a:cubicBezTo>
                <a:lnTo>
                  <a:pt x="3624" y="2993"/>
                </a:lnTo>
                <a:lnTo>
                  <a:pt x="5766" y="788"/>
                </a:lnTo>
                <a:cubicBezTo>
                  <a:pt x="5829" y="725"/>
                  <a:pt x="5916" y="693"/>
                  <a:pt x="6003" y="693"/>
                </a:cubicBezTo>
                <a:close/>
                <a:moveTo>
                  <a:pt x="3088" y="3466"/>
                </a:moveTo>
                <a:lnTo>
                  <a:pt x="3561" y="3938"/>
                </a:lnTo>
                <a:lnTo>
                  <a:pt x="3340" y="4159"/>
                </a:lnTo>
                <a:cubicBezTo>
                  <a:pt x="2931" y="4568"/>
                  <a:pt x="2931" y="5230"/>
                  <a:pt x="3340" y="5608"/>
                </a:cubicBezTo>
                <a:cubicBezTo>
                  <a:pt x="3529" y="5813"/>
                  <a:pt x="3797" y="5915"/>
                  <a:pt x="4065" y="5915"/>
                </a:cubicBezTo>
                <a:cubicBezTo>
                  <a:pt x="4333" y="5915"/>
                  <a:pt x="4601" y="5813"/>
                  <a:pt x="4790" y="5608"/>
                </a:cubicBezTo>
                <a:lnTo>
                  <a:pt x="5042" y="5388"/>
                </a:lnTo>
                <a:lnTo>
                  <a:pt x="5514" y="5860"/>
                </a:lnTo>
                <a:lnTo>
                  <a:pt x="4758" y="6616"/>
                </a:lnTo>
                <a:cubicBezTo>
                  <a:pt x="4632" y="6711"/>
                  <a:pt x="4632" y="6963"/>
                  <a:pt x="4758" y="7089"/>
                </a:cubicBezTo>
                <a:lnTo>
                  <a:pt x="5231" y="7561"/>
                </a:lnTo>
                <a:cubicBezTo>
                  <a:pt x="5357" y="7656"/>
                  <a:pt x="5357" y="7908"/>
                  <a:pt x="5231" y="8002"/>
                </a:cubicBezTo>
                <a:cubicBezTo>
                  <a:pt x="5168" y="8065"/>
                  <a:pt x="5081" y="8097"/>
                  <a:pt x="4994" y="8097"/>
                </a:cubicBezTo>
                <a:cubicBezTo>
                  <a:pt x="4908" y="8097"/>
                  <a:pt x="4821" y="8065"/>
                  <a:pt x="4758" y="8002"/>
                </a:cubicBezTo>
                <a:lnTo>
                  <a:pt x="4286" y="7561"/>
                </a:lnTo>
                <a:cubicBezTo>
                  <a:pt x="4223" y="7498"/>
                  <a:pt x="4136" y="7467"/>
                  <a:pt x="4049" y="7467"/>
                </a:cubicBezTo>
                <a:cubicBezTo>
                  <a:pt x="3963" y="7467"/>
                  <a:pt x="3876" y="7498"/>
                  <a:pt x="3813" y="7561"/>
                </a:cubicBezTo>
                <a:lnTo>
                  <a:pt x="3088" y="8254"/>
                </a:lnTo>
                <a:lnTo>
                  <a:pt x="883" y="6049"/>
                </a:lnTo>
                <a:cubicBezTo>
                  <a:pt x="789" y="6018"/>
                  <a:pt x="789" y="5829"/>
                  <a:pt x="883" y="5671"/>
                </a:cubicBezTo>
                <a:lnTo>
                  <a:pt x="3088" y="3466"/>
                </a:lnTo>
                <a:close/>
                <a:moveTo>
                  <a:pt x="8917" y="3529"/>
                </a:moveTo>
                <a:lnTo>
                  <a:pt x="11122" y="5671"/>
                </a:lnTo>
                <a:cubicBezTo>
                  <a:pt x="11248" y="5766"/>
                  <a:pt x="11248" y="6018"/>
                  <a:pt x="11122" y="6144"/>
                </a:cubicBezTo>
                <a:lnTo>
                  <a:pt x="8917" y="8349"/>
                </a:lnTo>
                <a:lnTo>
                  <a:pt x="8444" y="7876"/>
                </a:lnTo>
                <a:lnTo>
                  <a:pt x="8696" y="7624"/>
                </a:lnTo>
                <a:cubicBezTo>
                  <a:pt x="9074" y="7246"/>
                  <a:pt x="9074" y="6553"/>
                  <a:pt x="8696" y="6175"/>
                </a:cubicBezTo>
                <a:cubicBezTo>
                  <a:pt x="8491" y="5970"/>
                  <a:pt x="8224" y="5868"/>
                  <a:pt x="7956" y="5868"/>
                </a:cubicBezTo>
                <a:cubicBezTo>
                  <a:pt x="7688" y="5868"/>
                  <a:pt x="7420" y="5970"/>
                  <a:pt x="7216" y="6175"/>
                </a:cubicBezTo>
                <a:lnTo>
                  <a:pt x="6995" y="6396"/>
                </a:lnTo>
                <a:lnTo>
                  <a:pt x="6522" y="5923"/>
                </a:lnTo>
                <a:lnTo>
                  <a:pt x="7279" y="5198"/>
                </a:lnTo>
                <a:cubicBezTo>
                  <a:pt x="7373" y="5072"/>
                  <a:pt x="7373" y="4820"/>
                  <a:pt x="7279" y="4726"/>
                </a:cubicBezTo>
                <a:lnTo>
                  <a:pt x="6806" y="4222"/>
                </a:lnTo>
                <a:cubicBezTo>
                  <a:pt x="6680" y="4127"/>
                  <a:pt x="6680" y="3875"/>
                  <a:pt x="6806" y="3749"/>
                </a:cubicBezTo>
                <a:cubicBezTo>
                  <a:pt x="6869" y="3686"/>
                  <a:pt x="6963" y="3655"/>
                  <a:pt x="7026" y="3655"/>
                </a:cubicBezTo>
                <a:cubicBezTo>
                  <a:pt x="7121" y="3655"/>
                  <a:pt x="7216" y="3686"/>
                  <a:pt x="7279" y="3749"/>
                </a:cubicBezTo>
                <a:lnTo>
                  <a:pt x="7751" y="4222"/>
                </a:lnTo>
                <a:cubicBezTo>
                  <a:pt x="7798" y="4285"/>
                  <a:pt x="7885" y="4316"/>
                  <a:pt x="7976" y="4316"/>
                </a:cubicBezTo>
                <a:cubicBezTo>
                  <a:pt x="8066" y="4316"/>
                  <a:pt x="8161" y="4285"/>
                  <a:pt x="8224" y="4222"/>
                </a:cubicBezTo>
                <a:lnTo>
                  <a:pt x="8917" y="3529"/>
                </a:lnTo>
                <a:close/>
                <a:moveTo>
                  <a:pt x="5987" y="6396"/>
                </a:moveTo>
                <a:lnTo>
                  <a:pt x="6711" y="7152"/>
                </a:lnTo>
                <a:cubicBezTo>
                  <a:pt x="6774" y="7215"/>
                  <a:pt x="6869" y="7246"/>
                  <a:pt x="6960" y="7246"/>
                </a:cubicBezTo>
                <a:cubicBezTo>
                  <a:pt x="7050" y="7246"/>
                  <a:pt x="7137" y="7215"/>
                  <a:pt x="7184" y="7152"/>
                </a:cubicBezTo>
                <a:lnTo>
                  <a:pt x="7657" y="6679"/>
                </a:lnTo>
                <a:cubicBezTo>
                  <a:pt x="7720" y="6616"/>
                  <a:pt x="7814" y="6585"/>
                  <a:pt x="7905" y="6585"/>
                </a:cubicBezTo>
                <a:cubicBezTo>
                  <a:pt x="7995" y="6585"/>
                  <a:pt x="8082" y="6616"/>
                  <a:pt x="8129" y="6679"/>
                </a:cubicBezTo>
                <a:cubicBezTo>
                  <a:pt x="8255" y="6805"/>
                  <a:pt x="8255" y="7026"/>
                  <a:pt x="8129" y="7152"/>
                </a:cubicBezTo>
                <a:lnTo>
                  <a:pt x="7657" y="7624"/>
                </a:lnTo>
                <a:cubicBezTo>
                  <a:pt x="7562" y="7750"/>
                  <a:pt x="7562" y="7971"/>
                  <a:pt x="7657" y="8097"/>
                </a:cubicBezTo>
                <a:lnTo>
                  <a:pt x="8381" y="8822"/>
                </a:lnTo>
                <a:lnTo>
                  <a:pt x="6239" y="11027"/>
                </a:lnTo>
                <a:cubicBezTo>
                  <a:pt x="6192" y="11074"/>
                  <a:pt x="6105" y="11098"/>
                  <a:pt x="6014" y="11098"/>
                </a:cubicBezTo>
                <a:cubicBezTo>
                  <a:pt x="5924" y="11098"/>
                  <a:pt x="5829" y="11074"/>
                  <a:pt x="5766" y="11027"/>
                </a:cubicBezTo>
                <a:lnTo>
                  <a:pt x="3561" y="8822"/>
                </a:lnTo>
                <a:lnTo>
                  <a:pt x="4034" y="8349"/>
                </a:lnTo>
                <a:lnTo>
                  <a:pt x="4286" y="8570"/>
                </a:lnTo>
                <a:cubicBezTo>
                  <a:pt x="4475" y="8774"/>
                  <a:pt x="4742" y="8877"/>
                  <a:pt x="5010" y="8877"/>
                </a:cubicBezTo>
                <a:cubicBezTo>
                  <a:pt x="5278" y="8877"/>
                  <a:pt x="5546" y="8774"/>
                  <a:pt x="5735" y="8570"/>
                </a:cubicBezTo>
                <a:cubicBezTo>
                  <a:pt x="6144" y="8191"/>
                  <a:pt x="6144" y="7498"/>
                  <a:pt x="5735" y="7120"/>
                </a:cubicBezTo>
                <a:lnTo>
                  <a:pt x="5514" y="6868"/>
                </a:lnTo>
                <a:lnTo>
                  <a:pt x="5987" y="6396"/>
                </a:lnTo>
                <a:close/>
                <a:moveTo>
                  <a:pt x="5999" y="0"/>
                </a:moveTo>
                <a:cubicBezTo>
                  <a:pt x="5735" y="0"/>
                  <a:pt x="5467" y="95"/>
                  <a:pt x="5262" y="284"/>
                </a:cubicBezTo>
                <a:lnTo>
                  <a:pt x="379" y="5167"/>
                </a:lnTo>
                <a:cubicBezTo>
                  <a:pt x="1" y="5577"/>
                  <a:pt x="1" y="6238"/>
                  <a:pt x="379" y="6648"/>
                </a:cubicBezTo>
                <a:lnTo>
                  <a:pt x="5262" y="11531"/>
                </a:lnTo>
                <a:cubicBezTo>
                  <a:pt x="5467" y="11720"/>
                  <a:pt x="5735" y="11814"/>
                  <a:pt x="5999" y="11814"/>
                </a:cubicBezTo>
                <a:cubicBezTo>
                  <a:pt x="6262" y="11814"/>
                  <a:pt x="6522" y="11720"/>
                  <a:pt x="6711" y="11531"/>
                </a:cubicBezTo>
                <a:lnTo>
                  <a:pt x="11595" y="6648"/>
                </a:lnTo>
                <a:cubicBezTo>
                  <a:pt x="12004" y="6238"/>
                  <a:pt x="12004" y="5577"/>
                  <a:pt x="11595" y="5167"/>
                </a:cubicBezTo>
                <a:lnTo>
                  <a:pt x="6711" y="284"/>
                </a:lnTo>
                <a:cubicBezTo>
                  <a:pt x="6522" y="95"/>
                  <a:pt x="6262" y="0"/>
                  <a:pt x="59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27" name="Google Shape;1327;p136"/>
          <p:cNvGrpSpPr/>
          <p:nvPr/>
        </p:nvGrpSpPr>
        <p:grpSpPr>
          <a:xfrm>
            <a:off x="4612089" y="4526975"/>
            <a:ext cx="400214" cy="395577"/>
            <a:chOff x="-4570325" y="2405775"/>
            <a:chExt cx="294600" cy="293825"/>
          </a:xfrm>
        </p:grpSpPr>
        <p:sp>
          <p:nvSpPr>
            <p:cNvPr id="1328" name="Google Shape;1328;p136"/>
            <p:cNvSpPr/>
            <p:nvPr/>
          </p:nvSpPr>
          <p:spPr>
            <a:xfrm>
              <a:off x="-4570325" y="2405775"/>
              <a:ext cx="294600" cy="293825"/>
            </a:xfrm>
            <a:custGeom>
              <a:rect b="b" l="l" r="r" t="t"/>
              <a:pathLst>
                <a:path extrusionOk="0" h="11753" w="11784">
                  <a:moveTo>
                    <a:pt x="5734" y="694"/>
                  </a:moveTo>
                  <a:cubicBezTo>
                    <a:pt x="7624" y="694"/>
                    <a:pt x="9168" y="2238"/>
                    <a:pt x="9168" y="4128"/>
                  </a:cubicBezTo>
                  <a:cubicBezTo>
                    <a:pt x="9168" y="6050"/>
                    <a:pt x="7624" y="7594"/>
                    <a:pt x="5734" y="7594"/>
                  </a:cubicBezTo>
                  <a:cubicBezTo>
                    <a:pt x="3844" y="7594"/>
                    <a:pt x="2332" y="6018"/>
                    <a:pt x="2332" y="4128"/>
                  </a:cubicBezTo>
                  <a:cubicBezTo>
                    <a:pt x="2332" y="2238"/>
                    <a:pt x="3844" y="694"/>
                    <a:pt x="5734" y="694"/>
                  </a:cubicBezTo>
                  <a:close/>
                  <a:moveTo>
                    <a:pt x="977" y="7531"/>
                  </a:moveTo>
                  <a:cubicBezTo>
                    <a:pt x="1166" y="7531"/>
                    <a:pt x="1323" y="7688"/>
                    <a:pt x="1323" y="7909"/>
                  </a:cubicBezTo>
                  <a:cubicBezTo>
                    <a:pt x="1292" y="8129"/>
                    <a:pt x="1134" y="8255"/>
                    <a:pt x="977" y="8255"/>
                  </a:cubicBezTo>
                  <a:cubicBezTo>
                    <a:pt x="788" y="8255"/>
                    <a:pt x="630" y="8098"/>
                    <a:pt x="630" y="7909"/>
                  </a:cubicBezTo>
                  <a:cubicBezTo>
                    <a:pt x="630" y="7688"/>
                    <a:pt x="788" y="7531"/>
                    <a:pt x="977" y="7531"/>
                  </a:cubicBezTo>
                  <a:close/>
                  <a:moveTo>
                    <a:pt x="10586" y="7531"/>
                  </a:moveTo>
                  <a:cubicBezTo>
                    <a:pt x="10775" y="7531"/>
                    <a:pt x="10932" y="7688"/>
                    <a:pt x="10932" y="7909"/>
                  </a:cubicBezTo>
                  <a:cubicBezTo>
                    <a:pt x="10932" y="8129"/>
                    <a:pt x="10775" y="8255"/>
                    <a:pt x="10586" y="8255"/>
                  </a:cubicBezTo>
                  <a:cubicBezTo>
                    <a:pt x="10397" y="8255"/>
                    <a:pt x="10239" y="8098"/>
                    <a:pt x="10239" y="7909"/>
                  </a:cubicBezTo>
                  <a:cubicBezTo>
                    <a:pt x="10239" y="7688"/>
                    <a:pt x="10397" y="7531"/>
                    <a:pt x="10586" y="7531"/>
                  </a:cubicBezTo>
                  <a:close/>
                  <a:moveTo>
                    <a:pt x="3025" y="9641"/>
                  </a:moveTo>
                  <a:cubicBezTo>
                    <a:pt x="3214" y="9641"/>
                    <a:pt x="3371" y="9799"/>
                    <a:pt x="3371" y="9988"/>
                  </a:cubicBezTo>
                  <a:cubicBezTo>
                    <a:pt x="3340" y="10177"/>
                    <a:pt x="3214" y="10335"/>
                    <a:pt x="3025" y="10335"/>
                  </a:cubicBezTo>
                  <a:cubicBezTo>
                    <a:pt x="2836" y="10335"/>
                    <a:pt x="2678" y="10177"/>
                    <a:pt x="2678" y="9988"/>
                  </a:cubicBezTo>
                  <a:cubicBezTo>
                    <a:pt x="2678" y="9799"/>
                    <a:pt x="2836" y="9641"/>
                    <a:pt x="3025" y="9641"/>
                  </a:cubicBezTo>
                  <a:close/>
                  <a:moveTo>
                    <a:pt x="8475" y="9641"/>
                  </a:moveTo>
                  <a:cubicBezTo>
                    <a:pt x="8696" y="9641"/>
                    <a:pt x="8822" y="9799"/>
                    <a:pt x="8822" y="9988"/>
                  </a:cubicBezTo>
                  <a:cubicBezTo>
                    <a:pt x="8822" y="10177"/>
                    <a:pt x="8664" y="10335"/>
                    <a:pt x="8475" y="10335"/>
                  </a:cubicBezTo>
                  <a:cubicBezTo>
                    <a:pt x="8255" y="10335"/>
                    <a:pt x="8128" y="10177"/>
                    <a:pt x="8128" y="9988"/>
                  </a:cubicBezTo>
                  <a:cubicBezTo>
                    <a:pt x="8128" y="9799"/>
                    <a:pt x="8255" y="9641"/>
                    <a:pt x="8475" y="9641"/>
                  </a:cubicBezTo>
                  <a:close/>
                  <a:moveTo>
                    <a:pt x="5734" y="10303"/>
                  </a:moveTo>
                  <a:cubicBezTo>
                    <a:pt x="5955" y="10303"/>
                    <a:pt x="6112" y="10461"/>
                    <a:pt x="6112" y="10650"/>
                  </a:cubicBezTo>
                  <a:cubicBezTo>
                    <a:pt x="6112" y="10839"/>
                    <a:pt x="5955" y="10996"/>
                    <a:pt x="5734" y="10996"/>
                  </a:cubicBezTo>
                  <a:cubicBezTo>
                    <a:pt x="5545" y="10996"/>
                    <a:pt x="5388" y="10839"/>
                    <a:pt x="5388" y="10650"/>
                  </a:cubicBezTo>
                  <a:cubicBezTo>
                    <a:pt x="5388" y="10461"/>
                    <a:pt x="5545" y="10303"/>
                    <a:pt x="5734" y="10303"/>
                  </a:cubicBezTo>
                  <a:close/>
                  <a:moveTo>
                    <a:pt x="5797" y="1"/>
                  </a:moveTo>
                  <a:cubicBezTo>
                    <a:pt x="3497" y="1"/>
                    <a:pt x="1701" y="1860"/>
                    <a:pt x="1701" y="4097"/>
                  </a:cubicBezTo>
                  <a:cubicBezTo>
                    <a:pt x="1701" y="5010"/>
                    <a:pt x="2017" y="5924"/>
                    <a:pt x="2552" y="6617"/>
                  </a:cubicBezTo>
                  <a:lnTo>
                    <a:pt x="1701" y="7153"/>
                  </a:lnTo>
                  <a:cubicBezTo>
                    <a:pt x="1481" y="6995"/>
                    <a:pt x="1260" y="6901"/>
                    <a:pt x="1040" y="6901"/>
                  </a:cubicBezTo>
                  <a:cubicBezTo>
                    <a:pt x="473" y="6901"/>
                    <a:pt x="0" y="7373"/>
                    <a:pt x="0" y="7940"/>
                  </a:cubicBezTo>
                  <a:cubicBezTo>
                    <a:pt x="0" y="8476"/>
                    <a:pt x="473" y="8948"/>
                    <a:pt x="1040" y="8948"/>
                  </a:cubicBezTo>
                  <a:cubicBezTo>
                    <a:pt x="1575" y="8948"/>
                    <a:pt x="2048" y="8476"/>
                    <a:pt x="2048" y="7940"/>
                  </a:cubicBezTo>
                  <a:lnTo>
                    <a:pt x="2048" y="7751"/>
                  </a:lnTo>
                  <a:lnTo>
                    <a:pt x="3088" y="7153"/>
                  </a:lnTo>
                  <a:cubicBezTo>
                    <a:pt x="3340" y="7373"/>
                    <a:pt x="3623" y="7625"/>
                    <a:pt x="3970" y="7783"/>
                  </a:cubicBezTo>
                  <a:lnTo>
                    <a:pt x="3308" y="8948"/>
                  </a:lnTo>
                  <a:lnTo>
                    <a:pt x="3119" y="8948"/>
                  </a:lnTo>
                  <a:cubicBezTo>
                    <a:pt x="2552" y="8948"/>
                    <a:pt x="2080" y="9421"/>
                    <a:pt x="2080" y="9988"/>
                  </a:cubicBezTo>
                  <a:cubicBezTo>
                    <a:pt x="2080" y="10524"/>
                    <a:pt x="2552" y="10996"/>
                    <a:pt x="3119" y="10996"/>
                  </a:cubicBezTo>
                  <a:cubicBezTo>
                    <a:pt x="3655" y="10996"/>
                    <a:pt x="4127" y="10524"/>
                    <a:pt x="4127" y="9988"/>
                  </a:cubicBezTo>
                  <a:cubicBezTo>
                    <a:pt x="4127" y="9736"/>
                    <a:pt x="4064" y="9515"/>
                    <a:pt x="3907" y="9326"/>
                  </a:cubicBezTo>
                  <a:lnTo>
                    <a:pt x="4600" y="8098"/>
                  </a:lnTo>
                  <a:cubicBezTo>
                    <a:pt x="4883" y="8161"/>
                    <a:pt x="5199" y="8255"/>
                    <a:pt x="5514" y="8287"/>
                  </a:cubicBezTo>
                  <a:lnTo>
                    <a:pt x="5514" y="9736"/>
                  </a:lnTo>
                  <a:cubicBezTo>
                    <a:pt x="5136" y="9894"/>
                    <a:pt x="4852" y="10272"/>
                    <a:pt x="4852" y="10713"/>
                  </a:cubicBezTo>
                  <a:cubicBezTo>
                    <a:pt x="4852" y="11280"/>
                    <a:pt x="5325" y="11752"/>
                    <a:pt x="5860" y="11752"/>
                  </a:cubicBezTo>
                  <a:cubicBezTo>
                    <a:pt x="6427" y="11752"/>
                    <a:pt x="6900" y="11280"/>
                    <a:pt x="6900" y="10713"/>
                  </a:cubicBezTo>
                  <a:cubicBezTo>
                    <a:pt x="6900" y="10303"/>
                    <a:pt x="6616" y="9894"/>
                    <a:pt x="6238" y="9736"/>
                  </a:cubicBezTo>
                  <a:lnTo>
                    <a:pt x="6238" y="8287"/>
                  </a:lnTo>
                  <a:cubicBezTo>
                    <a:pt x="6553" y="8255"/>
                    <a:pt x="6868" y="8224"/>
                    <a:pt x="7120" y="8098"/>
                  </a:cubicBezTo>
                  <a:lnTo>
                    <a:pt x="7845" y="9326"/>
                  </a:lnTo>
                  <a:cubicBezTo>
                    <a:pt x="7687" y="9515"/>
                    <a:pt x="7593" y="9736"/>
                    <a:pt x="7593" y="9988"/>
                  </a:cubicBezTo>
                  <a:cubicBezTo>
                    <a:pt x="7593" y="10524"/>
                    <a:pt x="8065" y="10996"/>
                    <a:pt x="8633" y="10996"/>
                  </a:cubicBezTo>
                  <a:cubicBezTo>
                    <a:pt x="9168" y="10996"/>
                    <a:pt x="9641" y="10524"/>
                    <a:pt x="9641" y="9988"/>
                  </a:cubicBezTo>
                  <a:cubicBezTo>
                    <a:pt x="9641" y="9421"/>
                    <a:pt x="9168" y="8948"/>
                    <a:pt x="8633" y="8948"/>
                  </a:cubicBezTo>
                  <a:lnTo>
                    <a:pt x="8444" y="8948"/>
                  </a:lnTo>
                  <a:lnTo>
                    <a:pt x="7750" y="7783"/>
                  </a:lnTo>
                  <a:cubicBezTo>
                    <a:pt x="8065" y="7625"/>
                    <a:pt x="8381" y="7373"/>
                    <a:pt x="8664" y="7153"/>
                  </a:cubicBezTo>
                  <a:lnTo>
                    <a:pt x="9735" y="7751"/>
                  </a:lnTo>
                  <a:lnTo>
                    <a:pt x="9735" y="7940"/>
                  </a:lnTo>
                  <a:cubicBezTo>
                    <a:pt x="9735" y="8476"/>
                    <a:pt x="10208" y="8948"/>
                    <a:pt x="10743" y="8948"/>
                  </a:cubicBezTo>
                  <a:cubicBezTo>
                    <a:pt x="11310" y="8948"/>
                    <a:pt x="11783" y="8476"/>
                    <a:pt x="11783" y="7940"/>
                  </a:cubicBezTo>
                  <a:cubicBezTo>
                    <a:pt x="11626" y="7342"/>
                    <a:pt x="11153" y="6901"/>
                    <a:pt x="10586" y="6901"/>
                  </a:cubicBezTo>
                  <a:cubicBezTo>
                    <a:pt x="10302" y="6901"/>
                    <a:pt x="10082" y="6995"/>
                    <a:pt x="9924" y="7153"/>
                  </a:cubicBezTo>
                  <a:lnTo>
                    <a:pt x="9011" y="6617"/>
                  </a:lnTo>
                  <a:cubicBezTo>
                    <a:pt x="9578" y="5924"/>
                    <a:pt x="9893" y="5010"/>
                    <a:pt x="9893" y="4097"/>
                  </a:cubicBezTo>
                  <a:cubicBezTo>
                    <a:pt x="9893" y="1828"/>
                    <a:pt x="8034" y="1"/>
                    <a:pt x="579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36"/>
            <p:cNvSpPr/>
            <p:nvPr/>
          </p:nvSpPr>
          <p:spPr>
            <a:xfrm>
              <a:off x="-4478175" y="2439650"/>
              <a:ext cx="103975" cy="120525"/>
            </a:xfrm>
            <a:custGeom>
              <a:rect b="b" l="l" r="r" t="t"/>
              <a:pathLst>
                <a:path extrusionOk="0" h="4821" w="4159">
                  <a:moveTo>
                    <a:pt x="2048" y="725"/>
                  </a:moveTo>
                  <a:cubicBezTo>
                    <a:pt x="2458" y="725"/>
                    <a:pt x="2741" y="1040"/>
                    <a:pt x="2741" y="1387"/>
                  </a:cubicBezTo>
                  <a:cubicBezTo>
                    <a:pt x="2741" y="1765"/>
                    <a:pt x="2426" y="2049"/>
                    <a:pt x="2048" y="2049"/>
                  </a:cubicBezTo>
                  <a:cubicBezTo>
                    <a:pt x="1702" y="2049"/>
                    <a:pt x="1387" y="1733"/>
                    <a:pt x="1387" y="1387"/>
                  </a:cubicBezTo>
                  <a:cubicBezTo>
                    <a:pt x="1387" y="1040"/>
                    <a:pt x="1702" y="725"/>
                    <a:pt x="2048" y="725"/>
                  </a:cubicBezTo>
                  <a:close/>
                  <a:moveTo>
                    <a:pt x="2363" y="2773"/>
                  </a:moveTo>
                  <a:cubicBezTo>
                    <a:pt x="2930" y="2773"/>
                    <a:pt x="3403" y="3246"/>
                    <a:pt x="3403" y="3781"/>
                  </a:cubicBezTo>
                  <a:lnTo>
                    <a:pt x="3403" y="4128"/>
                  </a:lnTo>
                  <a:lnTo>
                    <a:pt x="630" y="4128"/>
                  </a:lnTo>
                  <a:lnTo>
                    <a:pt x="630" y="3781"/>
                  </a:lnTo>
                  <a:lnTo>
                    <a:pt x="693" y="3781"/>
                  </a:lnTo>
                  <a:cubicBezTo>
                    <a:pt x="693" y="3246"/>
                    <a:pt x="1166" y="2773"/>
                    <a:pt x="1702" y="2773"/>
                  </a:cubicBezTo>
                  <a:close/>
                  <a:moveTo>
                    <a:pt x="2111" y="1"/>
                  </a:moveTo>
                  <a:cubicBezTo>
                    <a:pt x="1355" y="1"/>
                    <a:pt x="725" y="631"/>
                    <a:pt x="725" y="1387"/>
                  </a:cubicBezTo>
                  <a:cubicBezTo>
                    <a:pt x="725" y="1702"/>
                    <a:pt x="851" y="2017"/>
                    <a:pt x="1040" y="2238"/>
                  </a:cubicBezTo>
                  <a:cubicBezTo>
                    <a:pt x="441" y="2521"/>
                    <a:pt x="63" y="3120"/>
                    <a:pt x="63" y="3781"/>
                  </a:cubicBezTo>
                  <a:lnTo>
                    <a:pt x="63" y="4443"/>
                  </a:lnTo>
                  <a:cubicBezTo>
                    <a:pt x="0" y="4663"/>
                    <a:pt x="158" y="4821"/>
                    <a:pt x="378" y="4821"/>
                  </a:cubicBezTo>
                  <a:lnTo>
                    <a:pt x="3781" y="4821"/>
                  </a:lnTo>
                  <a:cubicBezTo>
                    <a:pt x="4001" y="4821"/>
                    <a:pt x="4159" y="4663"/>
                    <a:pt x="4159" y="4443"/>
                  </a:cubicBezTo>
                  <a:lnTo>
                    <a:pt x="4159" y="3781"/>
                  </a:lnTo>
                  <a:cubicBezTo>
                    <a:pt x="4159" y="3120"/>
                    <a:pt x="3749" y="2521"/>
                    <a:pt x="3151" y="2238"/>
                  </a:cubicBezTo>
                  <a:cubicBezTo>
                    <a:pt x="3371" y="2017"/>
                    <a:pt x="3466" y="1733"/>
                    <a:pt x="3466" y="1387"/>
                  </a:cubicBezTo>
                  <a:cubicBezTo>
                    <a:pt x="3466" y="631"/>
                    <a:pt x="2836" y="1"/>
                    <a:pt x="21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sp>
        <p:nvSpPr>
          <p:cNvPr id="1334" name="Google Shape;1334;p137"/>
          <p:cNvSpPr txBox="1"/>
          <p:nvPr>
            <p:ph type="ctrTitle"/>
          </p:nvPr>
        </p:nvSpPr>
        <p:spPr>
          <a:xfrm>
            <a:off x="1176964" y="2495954"/>
            <a:ext cx="8533500" cy="1179900"/>
          </a:xfrm>
          <a:prstGeom prst="rect">
            <a:avLst/>
          </a:prstGeom>
          <a:noFill/>
          <a:ln>
            <a:noFill/>
          </a:ln>
        </p:spPr>
        <p:txBody>
          <a:bodyPr anchorCtr="0" anchor="ctr" bIns="0" lIns="0" spcFirstLastPara="1" rIns="0" wrap="square" tIns="10000">
            <a:spAutoFit/>
          </a:bodyPr>
          <a:lstStyle/>
          <a:p>
            <a:pPr indent="0" lvl="0" marL="0" rtl="0" algn="l">
              <a:lnSpc>
                <a:spcPct val="100000"/>
              </a:lnSpc>
              <a:spcBef>
                <a:spcPts val="0"/>
              </a:spcBef>
              <a:spcAft>
                <a:spcPts val="0"/>
              </a:spcAft>
              <a:buClr>
                <a:srgbClr val="FFFFFF"/>
              </a:buClr>
              <a:buSzPts val="7600"/>
              <a:buFont typeface="Arial Black"/>
              <a:buNone/>
            </a:pPr>
            <a:r>
              <a:rPr lang="en-US" sz="7600">
                <a:solidFill>
                  <a:srgbClr val="FFFFFF"/>
                </a:solidFill>
                <a:latin typeface="Arial Black"/>
                <a:ea typeface="Arial Black"/>
                <a:cs typeface="Arial Black"/>
                <a:sym typeface="Arial Black"/>
              </a:rPr>
              <a:t>Thank you</a:t>
            </a:r>
            <a:endParaRPr sz="7600">
              <a:latin typeface="Arial Black"/>
              <a:ea typeface="Arial Black"/>
              <a:cs typeface="Arial Black"/>
              <a:sym typeface="Arial Black"/>
            </a:endParaRPr>
          </a:p>
        </p:txBody>
      </p:sp>
      <p:grpSp>
        <p:nvGrpSpPr>
          <p:cNvPr id="1335" name="Google Shape;1335;p137"/>
          <p:cNvGrpSpPr/>
          <p:nvPr/>
        </p:nvGrpSpPr>
        <p:grpSpPr>
          <a:xfrm>
            <a:off x="0" y="5981462"/>
            <a:ext cx="12191485" cy="127071"/>
            <a:chOff x="0" y="9863563"/>
            <a:chExt cx="20104692" cy="209550"/>
          </a:xfrm>
        </p:grpSpPr>
        <p:sp>
          <p:nvSpPr>
            <p:cNvPr id="1336" name="Google Shape;1336;p137"/>
            <p:cNvSpPr/>
            <p:nvPr/>
          </p:nvSpPr>
          <p:spPr>
            <a:xfrm>
              <a:off x="9568137" y="9863563"/>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37" name="Google Shape;1337;p137"/>
            <p:cNvSpPr/>
            <p:nvPr/>
          </p:nvSpPr>
          <p:spPr>
            <a:xfrm>
              <a:off x="6861916" y="9863563"/>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38" name="Google Shape;1338;p13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39" name="Google Shape;1339;p137"/>
            <p:cNvSpPr/>
            <p:nvPr/>
          </p:nvSpPr>
          <p:spPr>
            <a:xfrm>
              <a:off x="4956634" y="9863563"/>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