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764" r:id="rId5"/>
    <p:sldMasterId id="2147483765"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y="6858000" cx="12192000"/>
  <p:notesSz cx="12192000" cy="6858000"/>
  <p:embeddedFontLst>
    <p:embeddedFont>
      <p:font typeface="Arial Black"/>
      <p:regular r:id="rId25"/>
    </p:embeddedFont>
    <p:embeddedFont>
      <p:font typeface="DM Sans"/>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968">
          <p15:clr>
            <a:srgbClr val="000000"/>
          </p15:clr>
        </p15:guide>
        <p15:guide id="2" pos="7680">
          <p15:clr>
            <a:srgbClr val="000000"/>
          </p15:clr>
        </p15:guide>
        <p15:guide id="3" pos="971">
          <p15:clr>
            <a:srgbClr val="9AA0A6"/>
          </p15:clr>
        </p15:guide>
        <p15:guide id="4" orient="horz" pos="504">
          <p15:clr>
            <a:srgbClr val="9AA0A6"/>
          </p15:clr>
        </p15:guide>
        <p15:guide id="5" pos="504">
          <p15:clr>
            <a:srgbClr val="9AA0A6"/>
          </p15:clr>
        </p15:guide>
        <p15:guide id="6" pos="1439">
          <p15:clr>
            <a:srgbClr val="9AA0A6"/>
          </p15:clr>
        </p15:guide>
        <p15:guide id="7" pos="1906">
          <p15:clr>
            <a:srgbClr val="9AA0A6"/>
          </p15:clr>
        </p15:guide>
        <p15:guide id="8" orient="horz" pos="1440">
          <p15:clr>
            <a:srgbClr val="9AA0A6"/>
          </p15:clr>
        </p15:guide>
        <p15:guide id="9" orient="horz" pos="1912">
          <p15:clr>
            <a:srgbClr val="9AA0A6"/>
          </p15:clr>
        </p15:guide>
        <p15:guide id="10" orient="horz" pos="2410">
          <p15:clr>
            <a:srgbClr val="9AA0A6"/>
          </p15:clr>
        </p15:guide>
        <p15:guide id="11" orient="horz" pos="2880">
          <p15:clr>
            <a:srgbClr val="9AA0A6"/>
          </p15:clr>
        </p15:guide>
        <p15:guide id="12" orient="horz" pos="3352">
          <p15:clr>
            <a:srgbClr val="9AA0A6"/>
          </p15:clr>
        </p15:guide>
        <p15:guide id="13" orient="horz" pos="3848">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088E8C4-491C-4E2A-9E0B-A76F1A7F5FD9}">
  <a:tblStyle styleId="{D088E8C4-491C-4E2A-9E0B-A76F1A7F5FD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968" orient="horz"/>
        <p:guide pos="7680"/>
        <p:guide pos="971"/>
        <p:guide pos="504" orient="horz"/>
        <p:guide pos="504"/>
        <p:guide pos="1439"/>
        <p:guide pos="1906"/>
        <p:guide pos="1440" orient="horz"/>
        <p:guide pos="1912" orient="horz"/>
        <p:guide pos="2410" orient="horz"/>
        <p:guide pos="2880" orient="horz"/>
        <p:guide pos="3352" orient="horz"/>
        <p:guide pos="3848" orient="horz"/>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font" Target="fonts/DMSans-regular.fntdata"/><Relationship Id="rId25" Type="http://schemas.openxmlformats.org/officeDocument/2006/relationships/font" Target="fonts/ArialBlack-regular.fntdata"/><Relationship Id="rId28" Type="http://schemas.openxmlformats.org/officeDocument/2006/relationships/font" Target="fonts/DMSans-italic.fntdata"/><Relationship Id="rId27" Type="http://schemas.openxmlformats.org/officeDocument/2006/relationships/font" Target="fonts/DMSans-bold.fntdata"/><Relationship Id="rId29" Type="http://schemas.openxmlformats.org/officeDocument/2006/relationships/font" Target="fonts/DMSans-boldItalic.fntdata"/><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032400" y="514350"/>
            <a:ext cx="81284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1219200" y="3257550"/>
            <a:ext cx="9753600" cy="30861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4" name="Shape 1014"/>
        <p:cNvGrpSpPr/>
        <p:nvPr/>
      </p:nvGrpSpPr>
      <p:grpSpPr>
        <a:xfrm>
          <a:off x="0" y="0"/>
          <a:ext cx="0" cy="0"/>
          <a:chOff x="0" y="0"/>
          <a:chExt cx="0" cy="0"/>
        </a:xfrm>
      </p:grpSpPr>
      <p:sp>
        <p:nvSpPr>
          <p:cNvPr id="1015" name="Google Shape;1015;g2d5530aa568_0_631: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g2d5530aa568_0_631: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1" name="Shape 1031"/>
        <p:cNvGrpSpPr/>
        <p:nvPr/>
      </p:nvGrpSpPr>
      <p:grpSpPr>
        <a:xfrm>
          <a:off x="0" y="0"/>
          <a:ext cx="0" cy="0"/>
          <a:chOff x="0" y="0"/>
          <a:chExt cx="0" cy="0"/>
        </a:xfrm>
      </p:grpSpPr>
      <p:sp>
        <p:nvSpPr>
          <p:cNvPr id="1032" name="Google Shape;1032;g2d5530aa568_0_647: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g2d5530aa568_0_647: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8" name="Shape 1038"/>
        <p:cNvGrpSpPr/>
        <p:nvPr/>
      </p:nvGrpSpPr>
      <p:grpSpPr>
        <a:xfrm>
          <a:off x="0" y="0"/>
          <a:ext cx="0" cy="0"/>
          <a:chOff x="0" y="0"/>
          <a:chExt cx="0" cy="0"/>
        </a:xfrm>
      </p:grpSpPr>
      <p:sp>
        <p:nvSpPr>
          <p:cNvPr id="1039" name="Google Shape;1039;g3139d671623_0_0: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040" name="Google Shape;1040;g3139d671623_0_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9" name="Shape 1049"/>
        <p:cNvGrpSpPr/>
        <p:nvPr/>
      </p:nvGrpSpPr>
      <p:grpSpPr>
        <a:xfrm>
          <a:off x="0" y="0"/>
          <a:ext cx="0" cy="0"/>
          <a:chOff x="0" y="0"/>
          <a:chExt cx="0" cy="0"/>
        </a:xfrm>
      </p:grpSpPr>
      <p:sp>
        <p:nvSpPr>
          <p:cNvPr id="1050" name="Google Shape;1050;g60163d09ba_0_387: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051" name="Google Shape;1051;g60163d09ba_0_387: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5" name="Shape 1055"/>
        <p:cNvGrpSpPr/>
        <p:nvPr/>
      </p:nvGrpSpPr>
      <p:grpSpPr>
        <a:xfrm>
          <a:off x="0" y="0"/>
          <a:ext cx="0" cy="0"/>
          <a:chOff x="0" y="0"/>
          <a:chExt cx="0" cy="0"/>
        </a:xfrm>
      </p:grpSpPr>
      <p:sp>
        <p:nvSpPr>
          <p:cNvPr id="1056" name="Google Shape;1056;g2f59ef84189_0_315: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057" name="Google Shape;1057;g2f59ef84189_0_31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3" name="Shape 1063"/>
        <p:cNvGrpSpPr/>
        <p:nvPr/>
      </p:nvGrpSpPr>
      <p:grpSpPr>
        <a:xfrm>
          <a:off x="0" y="0"/>
          <a:ext cx="0" cy="0"/>
          <a:chOff x="0" y="0"/>
          <a:chExt cx="0" cy="0"/>
        </a:xfrm>
      </p:grpSpPr>
      <p:sp>
        <p:nvSpPr>
          <p:cNvPr id="1064" name="Google Shape;1064;g2f59ef84189_0_0: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065" name="Google Shape;1065;g2f59ef84189_0_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8" name="Shape 1068"/>
        <p:cNvGrpSpPr/>
        <p:nvPr/>
      </p:nvGrpSpPr>
      <p:grpSpPr>
        <a:xfrm>
          <a:off x="0" y="0"/>
          <a:ext cx="0" cy="0"/>
          <a:chOff x="0" y="0"/>
          <a:chExt cx="0" cy="0"/>
        </a:xfrm>
      </p:grpSpPr>
      <p:sp>
        <p:nvSpPr>
          <p:cNvPr id="1069" name="Google Shape;1069;g2f59ef84189_0_330: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070" name="Google Shape;1070;g2f59ef84189_0_330: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US"/>
              <a:t>The LCMT Guidebook is a resource for CSOs that outlines various mechanisms of testing communication campaigns before scaling them up.</a:t>
            </a:r>
            <a:endParaRPr/>
          </a:p>
          <a:p>
            <a:pPr indent="-298450" lvl="0" marL="457200" rtl="0" algn="l">
              <a:spcBef>
                <a:spcPts val="0"/>
              </a:spcBef>
              <a:spcAft>
                <a:spcPts val="0"/>
              </a:spcAft>
              <a:buSzPts val="1100"/>
              <a:buChar char="-"/>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g2f59ef84189_0_1358: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077" name="Google Shape;1077;g2f59ef84189_0_1358: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1" name="Shape 1081"/>
        <p:cNvGrpSpPr/>
        <p:nvPr/>
      </p:nvGrpSpPr>
      <p:grpSpPr>
        <a:xfrm>
          <a:off x="0" y="0"/>
          <a:ext cx="0" cy="0"/>
          <a:chOff x="0" y="0"/>
          <a:chExt cx="0" cy="0"/>
        </a:xfrm>
      </p:grpSpPr>
      <p:sp>
        <p:nvSpPr>
          <p:cNvPr id="1082" name="Google Shape;1082;g2f59ef84189_0_337: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083" name="Google Shape;1083;g2f59ef84189_0_337: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1" name="Shape 1101"/>
        <p:cNvGrpSpPr/>
        <p:nvPr/>
      </p:nvGrpSpPr>
      <p:grpSpPr>
        <a:xfrm>
          <a:off x="0" y="0"/>
          <a:ext cx="0" cy="0"/>
          <a:chOff x="0" y="0"/>
          <a:chExt cx="0" cy="0"/>
        </a:xfrm>
      </p:grpSpPr>
      <p:sp>
        <p:nvSpPr>
          <p:cNvPr id="1102" name="Google Shape;1102;g5ea7700e71_0_455: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103" name="Google Shape;1103;g5ea7700e71_0_45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7" name="Shape 1107"/>
        <p:cNvGrpSpPr/>
        <p:nvPr/>
      </p:nvGrpSpPr>
      <p:grpSpPr>
        <a:xfrm>
          <a:off x="0" y="0"/>
          <a:ext cx="0" cy="0"/>
          <a:chOff x="0" y="0"/>
          <a:chExt cx="0" cy="0"/>
        </a:xfrm>
      </p:grpSpPr>
      <p:sp>
        <p:nvSpPr>
          <p:cNvPr id="1108" name="Google Shape;1108;g4788a921dd_0_1565: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109" name="Google Shape;1109;g4788a921dd_0_156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3" name="Shape 1133"/>
        <p:cNvGrpSpPr/>
        <p:nvPr/>
      </p:nvGrpSpPr>
      <p:grpSpPr>
        <a:xfrm>
          <a:off x="0" y="0"/>
          <a:ext cx="0" cy="0"/>
          <a:chOff x="0" y="0"/>
          <a:chExt cx="0" cy="0"/>
        </a:xfrm>
      </p:grpSpPr>
      <p:sp>
        <p:nvSpPr>
          <p:cNvPr id="1134" name="Google Shape;1134;g2f59ef84189_0_1382: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135" name="Google Shape;1135;g2f59ef84189_0_1382: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9" name="Shape 1159"/>
        <p:cNvGrpSpPr/>
        <p:nvPr/>
      </p:nvGrpSpPr>
      <p:grpSpPr>
        <a:xfrm>
          <a:off x="0" y="0"/>
          <a:ext cx="0" cy="0"/>
          <a:chOff x="0" y="0"/>
          <a:chExt cx="0" cy="0"/>
        </a:xfrm>
      </p:grpSpPr>
      <p:sp>
        <p:nvSpPr>
          <p:cNvPr id="1160" name="Google Shape;1160;g2f59ef84189_0_1408: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161" name="Google Shape;1161;g2f59ef84189_0_1408: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5" name="Shape 1185"/>
        <p:cNvGrpSpPr/>
        <p:nvPr/>
      </p:nvGrpSpPr>
      <p:grpSpPr>
        <a:xfrm>
          <a:off x="0" y="0"/>
          <a:ext cx="0" cy="0"/>
          <a:chOff x="0" y="0"/>
          <a:chExt cx="0" cy="0"/>
        </a:xfrm>
      </p:grpSpPr>
      <p:sp>
        <p:nvSpPr>
          <p:cNvPr id="1186" name="Google Shape;1186;g2f59ef84189_0_1434: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187" name="Google Shape;1187;g2f59ef84189_0_1434: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1" name="Shape 1211"/>
        <p:cNvGrpSpPr/>
        <p:nvPr/>
      </p:nvGrpSpPr>
      <p:grpSpPr>
        <a:xfrm>
          <a:off x="0" y="0"/>
          <a:ext cx="0" cy="0"/>
          <a:chOff x="0" y="0"/>
          <a:chExt cx="0" cy="0"/>
        </a:xfrm>
      </p:grpSpPr>
      <p:sp>
        <p:nvSpPr>
          <p:cNvPr id="1212" name="Google Shape;1212;g2f5aecbec4b_0_385: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213" name="Google Shape;1213;g2f5aecbec4b_0_385: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6" name="Shape 1216"/>
        <p:cNvGrpSpPr/>
        <p:nvPr/>
      </p:nvGrpSpPr>
      <p:grpSpPr>
        <a:xfrm>
          <a:off x="0" y="0"/>
          <a:ext cx="0" cy="0"/>
          <a:chOff x="0" y="0"/>
          <a:chExt cx="0" cy="0"/>
        </a:xfrm>
      </p:grpSpPr>
      <p:sp>
        <p:nvSpPr>
          <p:cNvPr id="1217" name="Google Shape;1217;g2f5aecbec4b_0_1:notes"/>
          <p:cNvSpPr/>
          <p:nvPr>
            <p:ph idx="2" type="sldImg"/>
          </p:nvPr>
        </p:nvSpPr>
        <p:spPr>
          <a:xfrm>
            <a:off x="2032400" y="514350"/>
            <a:ext cx="8128500" cy="2571600"/>
          </a:xfrm>
          <a:custGeom>
            <a:rect b="b" l="l" r="r" t="t"/>
            <a:pathLst>
              <a:path extrusionOk="0" h="120000" w="120000">
                <a:moveTo>
                  <a:pt x="0" y="0"/>
                </a:moveTo>
                <a:lnTo>
                  <a:pt x="120000" y="0"/>
                </a:lnTo>
                <a:lnTo>
                  <a:pt x="120000" y="120000"/>
                </a:lnTo>
                <a:lnTo>
                  <a:pt x="0" y="120000"/>
                </a:lnTo>
                <a:close/>
              </a:path>
            </a:pathLst>
          </a:custGeom>
        </p:spPr>
      </p:sp>
      <p:sp>
        <p:nvSpPr>
          <p:cNvPr id="1218" name="Google Shape;1218;g2f5aecbec4b_0_1:notes"/>
          <p:cNvSpPr txBox="1"/>
          <p:nvPr>
            <p:ph idx="1" type="body"/>
          </p:nvPr>
        </p:nvSpPr>
        <p:spPr>
          <a:xfrm>
            <a:off x="1219200" y="3257550"/>
            <a:ext cx="97536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2" name="Shape 1222"/>
        <p:cNvGrpSpPr/>
        <p:nvPr/>
      </p:nvGrpSpPr>
      <p:grpSpPr>
        <a:xfrm>
          <a:off x="0" y="0"/>
          <a:ext cx="0" cy="0"/>
          <a:chOff x="0" y="0"/>
          <a:chExt cx="0" cy="0"/>
        </a:xfrm>
      </p:grpSpPr>
      <p:sp>
        <p:nvSpPr>
          <p:cNvPr id="1223" name="Google Shape;1223;g3139d671623_0_592:notes"/>
          <p:cNvSpPr txBox="1"/>
          <p:nvPr>
            <p:ph idx="1" type="body"/>
          </p:nvPr>
        </p:nvSpPr>
        <p:spPr>
          <a:xfrm>
            <a:off x="1219200" y="3300413"/>
            <a:ext cx="9753600" cy="27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g3139d671623_0_592:notes"/>
          <p:cNvSpPr/>
          <p:nvPr>
            <p:ph idx="2" type="sldImg"/>
          </p:nvPr>
        </p:nvSpPr>
        <p:spPr>
          <a:xfrm>
            <a:off x="1218561" y="857250"/>
            <a:ext cx="9754800" cy="2314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jpg"/><Relationship Id="rId3" Type="http://schemas.openxmlformats.org/officeDocument/2006/relationships/image" Target="../media/image7.png"/><Relationship Id="rId4"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jp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2.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2.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2.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2.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2.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jp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2.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jp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jp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jp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1.jp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jp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jp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jp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jp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jp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jp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jp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8.jp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jp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8.jp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8.jp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9.jp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2.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2.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2.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2.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2.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2.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2.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2.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2.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2.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2.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Agriculture)" type="obj">
  <p:cSld name="OBJECT">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14682" l="0" r="0" t="937"/>
          <a:stretch/>
        </p:blipFill>
        <p:spPr>
          <a:xfrm>
            <a:off x="0" y="0"/>
            <a:ext cx="12192000" cy="6858000"/>
          </a:xfrm>
          <a:prstGeom prst="rect">
            <a:avLst/>
          </a:prstGeom>
          <a:noFill/>
          <a:ln>
            <a:noFill/>
          </a:ln>
        </p:spPr>
      </p:pic>
      <p:sp>
        <p:nvSpPr>
          <p:cNvPr id="11" name="Google Shape;11;p2"/>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 name="Google Shape;12;p2"/>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solidFill>
                  <a:srgbClr val="FFFFFF"/>
                </a:solidFill>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13" name="Google Shape;13;p2"/>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Agriculture 2)">
  <p:cSld name="OBJECT_2">
    <p:spTree>
      <p:nvGrpSpPr>
        <p:cNvPr id="14" name="Shape 14"/>
        <p:cNvGrpSpPr/>
        <p:nvPr/>
      </p:nvGrpSpPr>
      <p:grpSpPr>
        <a:xfrm>
          <a:off x="0" y="0"/>
          <a:ext cx="0" cy="0"/>
          <a:chOff x="0" y="0"/>
          <a:chExt cx="0" cy="0"/>
        </a:xfrm>
      </p:grpSpPr>
      <p:pic>
        <p:nvPicPr>
          <p:cNvPr id="15" name="Google Shape;15;p3"/>
          <p:cNvPicPr preferRelativeResize="0"/>
          <p:nvPr/>
        </p:nvPicPr>
        <p:blipFill rotWithShape="1">
          <a:blip r:embed="rId2">
            <a:alphaModFix/>
          </a:blip>
          <a:srcRect b="8695" l="0" r="0" t="8255"/>
          <a:stretch/>
        </p:blipFill>
        <p:spPr>
          <a:xfrm>
            <a:off x="-114300" y="0"/>
            <a:ext cx="12414974" cy="6858001"/>
          </a:xfrm>
          <a:prstGeom prst="rect">
            <a:avLst/>
          </a:prstGeom>
          <a:noFill/>
          <a:ln>
            <a:noFill/>
          </a:ln>
        </p:spPr>
      </p:pic>
      <p:sp>
        <p:nvSpPr>
          <p:cNvPr id="16" name="Google Shape;16;p3"/>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7" name="Google Shape;17;p3"/>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8" name="Google Shape;18;p3"/>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Merchants &amp; Fishing)">
  <p:cSld name="OBJECT_2_2">
    <p:spTree>
      <p:nvGrpSpPr>
        <p:cNvPr id="19" name="Shape 19"/>
        <p:cNvGrpSpPr/>
        <p:nvPr/>
      </p:nvGrpSpPr>
      <p:grpSpPr>
        <a:xfrm>
          <a:off x="0" y="0"/>
          <a:ext cx="0" cy="0"/>
          <a:chOff x="0" y="0"/>
          <a:chExt cx="0" cy="0"/>
        </a:xfrm>
      </p:grpSpPr>
      <p:pic>
        <p:nvPicPr>
          <p:cNvPr id="20" name="Google Shape;20;p4"/>
          <p:cNvPicPr preferRelativeResize="0"/>
          <p:nvPr/>
        </p:nvPicPr>
        <p:blipFill rotWithShape="1">
          <a:blip r:embed="rId2">
            <a:alphaModFix/>
          </a:blip>
          <a:srcRect b="12118" l="0" r="0" t="3961"/>
          <a:stretch/>
        </p:blipFill>
        <p:spPr>
          <a:xfrm>
            <a:off x="-53500" y="0"/>
            <a:ext cx="12287251" cy="6858001"/>
          </a:xfrm>
          <a:prstGeom prst="rect">
            <a:avLst/>
          </a:prstGeom>
          <a:noFill/>
          <a:ln>
            <a:noFill/>
          </a:ln>
        </p:spPr>
      </p:pic>
      <p:sp>
        <p:nvSpPr>
          <p:cNvPr id="21" name="Google Shape;21;p4"/>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2" name="Google Shape;22;p4"/>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23" name="Google Shape;23;p4"/>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Landscape)">
  <p:cSld name="OBJECT_2_2_1">
    <p:spTree>
      <p:nvGrpSpPr>
        <p:cNvPr id="24" name="Shape 24"/>
        <p:cNvGrpSpPr/>
        <p:nvPr/>
      </p:nvGrpSpPr>
      <p:grpSpPr>
        <a:xfrm>
          <a:off x="0" y="0"/>
          <a:ext cx="0" cy="0"/>
          <a:chOff x="0" y="0"/>
          <a:chExt cx="0" cy="0"/>
        </a:xfrm>
      </p:grpSpPr>
      <p:pic>
        <p:nvPicPr>
          <p:cNvPr id="25" name="Google Shape;25;p5"/>
          <p:cNvPicPr preferRelativeResize="0"/>
          <p:nvPr/>
        </p:nvPicPr>
        <p:blipFill rotWithShape="1">
          <a:blip r:embed="rId2">
            <a:alphaModFix/>
          </a:blip>
          <a:srcRect b="15476" l="0" r="0" t="0"/>
          <a:stretch/>
        </p:blipFill>
        <p:spPr>
          <a:xfrm>
            <a:off x="-76200" y="-76050"/>
            <a:ext cx="12306302" cy="6934051"/>
          </a:xfrm>
          <a:prstGeom prst="rect">
            <a:avLst/>
          </a:prstGeom>
          <a:noFill/>
          <a:ln>
            <a:noFill/>
          </a:ln>
        </p:spPr>
      </p:pic>
      <p:sp>
        <p:nvSpPr>
          <p:cNvPr id="26" name="Google Shape;26;p5"/>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7" name="Google Shape;27;p5"/>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28" name="Google Shape;28;p5"/>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1)">
  <p:cSld name="OBJECT_2_2_1_1">
    <p:spTree>
      <p:nvGrpSpPr>
        <p:cNvPr id="29" name="Shape 29"/>
        <p:cNvGrpSpPr/>
        <p:nvPr/>
      </p:nvGrpSpPr>
      <p:grpSpPr>
        <a:xfrm>
          <a:off x="0" y="0"/>
          <a:ext cx="0" cy="0"/>
          <a:chOff x="0" y="0"/>
          <a:chExt cx="0" cy="0"/>
        </a:xfrm>
      </p:grpSpPr>
      <p:pic>
        <p:nvPicPr>
          <p:cNvPr id="30" name="Google Shape;30;p6"/>
          <p:cNvPicPr preferRelativeResize="0"/>
          <p:nvPr/>
        </p:nvPicPr>
        <p:blipFill rotWithShape="1">
          <a:blip r:embed="rId2">
            <a:alphaModFix/>
          </a:blip>
          <a:srcRect b="15626" l="0" r="0" t="0"/>
          <a:stretch/>
        </p:blipFill>
        <p:spPr>
          <a:xfrm>
            <a:off x="0" y="0"/>
            <a:ext cx="12192000" cy="6858000"/>
          </a:xfrm>
          <a:prstGeom prst="rect">
            <a:avLst/>
          </a:prstGeom>
          <a:noFill/>
          <a:ln>
            <a:noFill/>
          </a:ln>
        </p:spPr>
      </p:pic>
      <p:sp>
        <p:nvSpPr>
          <p:cNvPr id="31" name="Google Shape;31;p6"/>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2" name="Google Shape;32;p6"/>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33" name="Google Shape;33;p6"/>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2)">
  <p:cSld name="OBJECT_2_2_1_1_1">
    <p:spTree>
      <p:nvGrpSpPr>
        <p:cNvPr id="34" name="Shape 34"/>
        <p:cNvGrpSpPr/>
        <p:nvPr/>
      </p:nvGrpSpPr>
      <p:grpSpPr>
        <a:xfrm>
          <a:off x="0" y="0"/>
          <a:ext cx="0" cy="0"/>
          <a:chOff x="0" y="0"/>
          <a:chExt cx="0" cy="0"/>
        </a:xfrm>
      </p:grpSpPr>
      <p:pic>
        <p:nvPicPr>
          <p:cNvPr id="35" name="Google Shape;35;p7"/>
          <p:cNvPicPr preferRelativeResize="0"/>
          <p:nvPr/>
        </p:nvPicPr>
        <p:blipFill rotWithShape="1">
          <a:blip r:embed="rId2">
            <a:alphaModFix/>
          </a:blip>
          <a:srcRect b="10702" l="0" r="0" t="4967"/>
          <a:stretch/>
        </p:blipFill>
        <p:spPr>
          <a:xfrm>
            <a:off x="-5875" y="0"/>
            <a:ext cx="12197881" cy="6858003"/>
          </a:xfrm>
          <a:prstGeom prst="rect">
            <a:avLst/>
          </a:prstGeom>
          <a:noFill/>
          <a:ln>
            <a:noFill/>
          </a:ln>
        </p:spPr>
      </p:pic>
      <p:sp>
        <p:nvSpPr>
          <p:cNvPr id="36" name="Google Shape;36;p7"/>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7" name="Google Shape;37;p7"/>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38" name="Google Shape;38;p7"/>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p:cSld name="OBJECT_2_2_1_1_1_1">
    <p:spTree>
      <p:nvGrpSpPr>
        <p:cNvPr id="39" name="Shape 39"/>
        <p:cNvGrpSpPr/>
        <p:nvPr/>
      </p:nvGrpSpPr>
      <p:grpSpPr>
        <a:xfrm>
          <a:off x="0" y="0"/>
          <a:ext cx="0" cy="0"/>
          <a:chOff x="0" y="0"/>
          <a:chExt cx="0" cy="0"/>
        </a:xfrm>
      </p:grpSpPr>
      <p:pic>
        <p:nvPicPr>
          <p:cNvPr id="40" name="Google Shape;40;p8"/>
          <p:cNvPicPr preferRelativeResize="0"/>
          <p:nvPr/>
        </p:nvPicPr>
        <p:blipFill rotWithShape="1">
          <a:blip r:embed="rId2">
            <a:alphaModFix/>
          </a:blip>
          <a:srcRect b="9998" l="0" r="0" t="5628"/>
          <a:stretch/>
        </p:blipFill>
        <p:spPr>
          <a:xfrm>
            <a:off x="0" y="0"/>
            <a:ext cx="12191996" cy="6858000"/>
          </a:xfrm>
          <a:prstGeom prst="rect">
            <a:avLst/>
          </a:prstGeom>
          <a:noFill/>
          <a:ln>
            <a:noFill/>
          </a:ln>
        </p:spPr>
      </p:pic>
      <p:sp>
        <p:nvSpPr>
          <p:cNvPr id="41" name="Google Shape;41;p8"/>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2" name="Google Shape;42;p8"/>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43" name="Google Shape;43;p8"/>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p:cSld name="OBJECT_2_2_1_1_1_1_2">
    <p:spTree>
      <p:nvGrpSpPr>
        <p:cNvPr id="44" name="Shape 44"/>
        <p:cNvGrpSpPr/>
        <p:nvPr/>
      </p:nvGrpSpPr>
      <p:grpSpPr>
        <a:xfrm>
          <a:off x="0" y="0"/>
          <a:ext cx="0" cy="0"/>
          <a:chOff x="0" y="0"/>
          <a:chExt cx="0" cy="0"/>
        </a:xfrm>
      </p:grpSpPr>
      <p:pic>
        <p:nvPicPr>
          <p:cNvPr id="45" name="Google Shape;45;p9"/>
          <p:cNvPicPr preferRelativeResize="0"/>
          <p:nvPr/>
        </p:nvPicPr>
        <p:blipFill>
          <a:blip r:embed="rId2">
            <a:alphaModFix/>
          </a:blip>
          <a:stretch>
            <a:fillRect/>
          </a:stretch>
        </p:blipFill>
        <p:spPr>
          <a:xfrm>
            <a:off x="-5887" y="0"/>
            <a:ext cx="12192003" cy="6858002"/>
          </a:xfrm>
          <a:prstGeom prst="rect">
            <a:avLst/>
          </a:prstGeom>
          <a:noFill/>
          <a:ln>
            <a:noFill/>
          </a:ln>
        </p:spPr>
      </p:pic>
      <p:sp>
        <p:nvSpPr>
          <p:cNvPr id="46" name="Google Shape;46;p9"/>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7" name="Google Shape;47;p9"/>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48" name="Google Shape;48;p9"/>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p:cSld name="OBJECT_2_2_1_1_1_1_2_1">
    <p:spTree>
      <p:nvGrpSpPr>
        <p:cNvPr id="49" name="Shape 49"/>
        <p:cNvGrpSpPr/>
        <p:nvPr/>
      </p:nvGrpSpPr>
      <p:grpSpPr>
        <a:xfrm>
          <a:off x="0" y="0"/>
          <a:ext cx="0" cy="0"/>
          <a:chOff x="0" y="0"/>
          <a:chExt cx="0" cy="0"/>
        </a:xfrm>
      </p:grpSpPr>
      <p:pic>
        <p:nvPicPr>
          <p:cNvPr id="50" name="Google Shape;50;p10"/>
          <p:cNvPicPr preferRelativeResize="0"/>
          <p:nvPr/>
        </p:nvPicPr>
        <p:blipFill rotWithShape="1">
          <a:blip r:embed="rId2">
            <a:alphaModFix/>
          </a:blip>
          <a:srcRect b="1775" l="2901" r="2910" t="1765"/>
          <a:stretch/>
        </p:blipFill>
        <p:spPr>
          <a:xfrm>
            <a:off x="0" y="0"/>
            <a:ext cx="12191998" cy="6858000"/>
          </a:xfrm>
          <a:prstGeom prst="rect">
            <a:avLst/>
          </a:prstGeom>
          <a:noFill/>
          <a:ln>
            <a:noFill/>
          </a:ln>
        </p:spPr>
      </p:pic>
      <p:sp>
        <p:nvSpPr>
          <p:cNvPr id="51" name="Google Shape;51;p10"/>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2" name="Google Shape;52;p10"/>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53" name="Google Shape;53;p10"/>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1">
  <p:cSld name="OBJECT_2_2_1_1_1_1_2_1_1">
    <p:spTree>
      <p:nvGrpSpPr>
        <p:cNvPr id="54" name="Shape 54"/>
        <p:cNvGrpSpPr/>
        <p:nvPr/>
      </p:nvGrpSpPr>
      <p:grpSpPr>
        <a:xfrm>
          <a:off x="0" y="0"/>
          <a:ext cx="0" cy="0"/>
          <a:chOff x="0" y="0"/>
          <a:chExt cx="0" cy="0"/>
        </a:xfrm>
      </p:grpSpPr>
      <p:pic>
        <p:nvPicPr>
          <p:cNvPr id="55" name="Google Shape;55;p11"/>
          <p:cNvPicPr preferRelativeResize="0"/>
          <p:nvPr/>
        </p:nvPicPr>
        <p:blipFill rotWithShape="1">
          <a:blip r:embed="rId2">
            <a:alphaModFix/>
          </a:blip>
          <a:srcRect b="20621" l="0" r="0" t="4964"/>
          <a:stretch/>
        </p:blipFill>
        <p:spPr>
          <a:xfrm>
            <a:off x="-47475" y="0"/>
            <a:ext cx="12287099" cy="6858002"/>
          </a:xfrm>
          <a:prstGeom prst="rect">
            <a:avLst/>
          </a:prstGeom>
          <a:noFill/>
          <a:ln>
            <a:noFill/>
          </a:ln>
        </p:spPr>
      </p:pic>
      <p:sp>
        <p:nvSpPr>
          <p:cNvPr id="56" name="Google Shape;56;p11"/>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7" name="Google Shape;57;p11"/>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58" name="Google Shape;58;p11"/>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1 1">
  <p:cSld name="OBJECT_2_2_1_1_1_1_2_1_1_1">
    <p:spTree>
      <p:nvGrpSpPr>
        <p:cNvPr id="59" name="Shape 59"/>
        <p:cNvGrpSpPr/>
        <p:nvPr/>
      </p:nvGrpSpPr>
      <p:grpSpPr>
        <a:xfrm>
          <a:off x="0" y="0"/>
          <a:ext cx="0" cy="0"/>
          <a:chOff x="0" y="0"/>
          <a:chExt cx="0" cy="0"/>
        </a:xfrm>
      </p:grpSpPr>
      <p:pic>
        <p:nvPicPr>
          <p:cNvPr id="60" name="Google Shape;60;p12"/>
          <p:cNvPicPr preferRelativeResize="0"/>
          <p:nvPr/>
        </p:nvPicPr>
        <p:blipFill rotWithShape="1">
          <a:blip r:embed="rId2">
            <a:alphaModFix/>
          </a:blip>
          <a:srcRect b="16318" l="0" r="0" t="0"/>
          <a:stretch/>
        </p:blipFill>
        <p:spPr>
          <a:xfrm>
            <a:off x="0" y="0"/>
            <a:ext cx="12292980" cy="6858002"/>
          </a:xfrm>
          <a:prstGeom prst="rect">
            <a:avLst/>
          </a:prstGeom>
          <a:noFill/>
          <a:ln>
            <a:noFill/>
          </a:ln>
        </p:spPr>
      </p:pic>
      <p:sp>
        <p:nvSpPr>
          <p:cNvPr id="61" name="Google Shape;61;p12"/>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2" name="Google Shape;62;p12"/>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63" name="Google Shape;63;p12"/>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4)">
  <p:cSld name="OBJECT_2_2_1_1_1_1_1">
    <p:spTree>
      <p:nvGrpSpPr>
        <p:cNvPr id="64" name="Shape 64"/>
        <p:cNvGrpSpPr/>
        <p:nvPr/>
      </p:nvGrpSpPr>
      <p:grpSpPr>
        <a:xfrm>
          <a:off x="0" y="0"/>
          <a:ext cx="0" cy="0"/>
          <a:chOff x="0" y="0"/>
          <a:chExt cx="0" cy="0"/>
        </a:xfrm>
      </p:grpSpPr>
      <p:pic>
        <p:nvPicPr>
          <p:cNvPr id="65" name="Google Shape;65;p13"/>
          <p:cNvPicPr preferRelativeResize="0"/>
          <p:nvPr/>
        </p:nvPicPr>
        <p:blipFill rotWithShape="1">
          <a:blip r:embed="rId2">
            <a:alphaModFix/>
          </a:blip>
          <a:srcRect b="20880" l="8492" r="0" t="0"/>
          <a:stretch/>
        </p:blipFill>
        <p:spPr>
          <a:xfrm>
            <a:off x="0" y="0"/>
            <a:ext cx="12192000" cy="6858000"/>
          </a:xfrm>
          <a:prstGeom prst="rect">
            <a:avLst/>
          </a:prstGeom>
          <a:noFill/>
          <a:ln>
            <a:noFill/>
          </a:ln>
        </p:spPr>
      </p:pic>
      <p:sp>
        <p:nvSpPr>
          <p:cNvPr id="66" name="Google Shape;66;p13"/>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7" name="Google Shape;67;p13"/>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68" name="Google Shape;68;p13"/>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5)">
  <p:cSld name="OBJECT_2_2_1_1_1_1_1_1">
    <p:spTree>
      <p:nvGrpSpPr>
        <p:cNvPr id="69" name="Shape 69"/>
        <p:cNvGrpSpPr/>
        <p:nvPr/>
      </p:nvGrpSpPr>
      <p:grpSpPr>
        <a:xfrm>
          <a:off x="0" y="0"/>
          <a:ext cx="0" cy="0"/>
          <a:chOff x="0" y="0"/>
          <a:chExt cx="0" cy="0"/>
        </a:xfrm>
      </p:grpSpPr>
      <p:pic>
        <p:nvPicPr>
          <p:cNvPr id="70" name="Google Shape;70;p14"/>
          <p:cNvPicPr preferRelativeResize="0"/>
          <p:nvPr/>
        </p:nvPicPr>
        <p:blipFill rotWithShape="1">
          <a:blip r:embed="rId2">
            <a:alphaModFix/>
          </a:blip>
          <a:srcRect b="0" l="15526" r="0" t="0"/>
          <a:stretch/>
        </p:blipFill>
        <p:spPr>
          <a:xfrm rot="-5400000">
            <a:off x="2667000" y="-2667000"/>
            <a:ext cx="6877050" cy="12211050"/>
          </a:xfrm>
          <a:prstGeom prst="rect">
            <a:avLst/>
          </a:prstGeom>
          <a:noFill/>
          <a:ln>
            <a:noFill/>
          </a:ln>
        </p:spPr>
      </p:pic>
      <p:sp>
        <p:nvSpPr>
          <p:cNvPr id="71" name="Google Shape;71;p14"/>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72" name="Google Shape;72;p14"/>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rtl="0">
              <a:spcBef>
                <a:spcPts val="0"/>
              </a:spcBef>
              <a:spcAft>
                <a:spcPts val="0"/>
              </a:spcAft>
              <a:buNone/>
              <a:defRPr sz="4800">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73" name="Google Shape;73;p14"/>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OBJECT_2_1">
    <p:spTree>
      <p:nvGrpSpPr>
        <p:cNvPr id="74" name="Shape 74"/>
        <p:cNvGrpSpPr/>
        <p:nvPr/>
      </p:nvGrpSpPr>
      <p:grpSpPr>
        <a:xfrm>
          <a:off x="0" y="0"/>
          <a:ext cx="0" cy="0"/>
          <a:chOff x="0" y="0"/>
          <a:chExt cx="0" cy="0"/>
        </a:xfrm>
      </p:grpSpPr>
      <p:graphicFrame>
        <p:nvGraphicFramePr>
          <p:cNvPr id="75" name="Google Shape;75;p15"/>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76" name="Google Shape;76;p15"/>
          <p:cNvSpPr txBox="1"/>
          <p:nvPr>
            <p:ph type="title"/>
          </p:nvPr>
        </p:nvSpPr>
        <p:spPr>
          <a:xfrm>
            <a:off x="762000" y="1705750"/>
            <a:ext cx="5220600" cy="24090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111111"/>
                </a:solidFill>
                <a:latin typeface="Muli"/>
                <a:ea typeface="Muli"/>
                <a:cs typeface="Muli"/>
                <a:sym typeface="Muli"/>
              </a:defRPr>
            </a:lvl1pPr>
            <a:lvl2pPr lvl="1" rtl="0">
              <a:spcBef>
                <a:spcPts val="0"/>
              </a:spcBef>
              <a:spcAft>
                <a:spcPts val="0"/>
              </a:spcAft>
              <a:buNone/>
              <a:defRPr>
                <a:solidFill>
                  <a:srgbClr val="111111"/>
                </a:solidFill>
                <a:latin typeface="Muli"/>
                <a:ea typeface="Muli"/>
                <a:cs typeface="Muli"/>
                <a:sym typeface="Muli"/>
              </a:defRPr>
            </a:lvl2pPr>
            <a:lvl3pPr lvl="2" rtl="0">
              <a:spcBef>
                <a:spcPts val="0"/>
              </a:spcBef>
              <a:spcAft>
                <a:spcPts val="0"/>
              </a:spcAft>
              <a:buNone/>
              <a:defRPr>
                <a:solidFill>
                  <a:srgbClr val="111111"/>
                </a:solidFill>
                <a:latin typeface="Muli"/>
                <a:ea typeface="Muli"/>
                <a:cs typeface="Muli"/>
                <a:sym typeface="Muli"/>
              </a:defRPr>
            </a:lvl3pPr>
            <a:lvl4pPr lvl="3" rtl="0">
              <a:spcBef>
                <a:spcPts val="0"/>
              </a:spcBef>
              <a:spcAft>
                <a:spcPts val="0"/>
              </a:spcAft>
              <a:buNone/>
              <a:defRPr>
                <a:solidFill>
                  <a:srgbClr val="111111"/>
                </a:solidFill>
                <a:latin typeface="Muli"/>
                <a:ea typeface="Muli"/>
                <a:cs typeface="Muli"/>
                <a:sym typeface="Muli"/>
              </a:defRPr>
            </a:lvl4pPr>
            <a:lvl5pPr lvl="4" rtl="0">
              <a:spcBef>
                <a:spcPts val="0"/>
              </a:spcBef>
              <a:spcAft>
                <a:spcPts val="0"/>
              </a:spcAft>
              <a:buNone/>
              <a:defRPr>
                <a:solidFill>
                  <a:srgbClr val="111111"/>
                </a:solidFill>
                <a:latin typeface="Muli"/>
                <a:ea typeface="Muli"/>
                <a:cs typeface="Muli"/>
                <a:sym typeface="Muli"/>
              </a:defRPr>
            </a:lvl5pPr>
            <a:lvl6pPr lvl="5" rtl="0">
              <a:spcBef>
                <a:spcPts val="0"/>
              </a:spcBef>
              <a:spcAft>
                <a:spcPts val="0"/>
              </a:spcAft>
              <a:buNone/>
              <a:defRPr>
                <a:solidFill>
                  <a:srgbClr val="111111"/>
                </a:solidFill>
                <a:latin typeface="Muli"/>
                <a:ea typeface="Muli"/>
                <a:cs typeface="Muli"/>
                <a:sym typeface="Muli"/>
              </a:defRPr>
            </a:lvl6pPr>
            <a:lvl7pPr lvl="6" rtl="0">
              <a:spcBef>
                <a:spcPts val="0"/>
              </a:spcBef>
              <a:spcAft>
                <a:spcPts val="0"/>
              </a:spcAft>
              <a:buNone/>
              <a:defRPr>
                <a:solidFill>
                  <a:srgbClr val="111111"/>
                </a:solidFill>
                <a:latin typeface="Muli"/>
                <a:ea typeface="Muli"/>
                <a:cs typeface="Muli"/>
                <a:sym typeface="Muli"/>
              </a:defRPr>
            </a:lvl7pPr>
            <a:lvl8pPr lvl="7" rtl="0">
              <a:spcBef>
                <a:spcPts val="0"/>
              </a:spcBef>
              <a:spcAft>
                <a:spcPts val="0"/>
              </a:spcAft>
              <a:buNone/>
              <a:defRPr>
                <a:solidFill>
                  <a:srgbClr val="111111"/>
                </a:solidFill>
                <a:latin typeface="Muli"/>
                <a:ea typeface="Muli"/>
                <a:cs typeface="Muli"/>
                <a:sym typeface="Muli"/>
              </a:defRPr>
            </a:lvl8pPr>
            <a:lvl9pPr lvl="8" rtl="0">
              <a:spcBef>
                <a:spcPts val="0"/>
              </a:spcBef>
              <a:spcAft>
                <a:spcPts val="0"/>
              </a:spcAft>
              <a:buNone/>
              <a:defRPr>
                <a:solidFill>
                  <a:srgbClr val="111111"/>
                </a:solidFill>
                <a:latin typeface="Muli"/>
                <a:ea typeface="Muli"/>
                <a:cs typeface="Muli"/>
                <a:sym typeface="Muli"/>
              </a:defRPr>
            </a:lvl9pPr>
          </a:lstStyle>
          <a:p/>
        </p:txBody>
      </p:sp>
      <p:sp>
        <p:nvSpPr>
          <p:cNvPr id="77" name="Google Shape;77;p15"/>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111111"/>
                </a:solidFill>
              </a:defRPr>
            </a:lvl1pPr>
            <a:lvl2pPr lvl="1" rtl="0">
              <a:spcBef>
                <a:spcPts val="0"/>
              </a:spcBef>
              <a:spcAft>
                <a:spcPts val="0"/>
              </a:spcAft>
              <a:buNone/>
              <a:defRPr>
                <a:solidFill>
                  <a:srgbClr val="111111"/>
                </a:solidFill>
              </a:defRPr>
            </a:lvl2pPr>
            <a:lvl3pPr lvl="2" rtl="0">
              <a:spcBef>
                <a:spcPts val="0"/>
              </a:spcBef>
              <a:spcAft>
                <a:spcPts val="0"/>
              </a:spcAft>
              <a:buNone/>
              <a:defRPr>
                <a:solidFill>
                  <a:srgbClr val="111111"/>
                </a:solidFill>
              </a:defRPr>
            </a:lvl3pPr>
            <a:lvl4pPr lvl="3" rtl="0">
              <a:spcBef>
                <a:spcPts val="0"/>
              </a:spcBef>
              <a:spcAft>
                <a:spcPts val="0"/>
              </a:spcAft>
              <a:buNone/>
              <a:defRPr>
                <a:solidFill>
                  <a:srgbClr val="111111"/>
                </a:solidFill>
              </a:defRPr>
            </a:lvl4pPr>
            <a:lvl5pPr lvl="4" rtl="0">
              <a:spcBef>
                <a:spcPts val="0"/>
              </a:spcBef>
              <a:spcAft>
                <a:spcPts val="0"/>
              </a:spcAft>
              <a:buNone/>
              <a:defRPr>
                <a:solidFill>
                  <a:srgbClr val="111111"/>
                </a:solidFill>
              </a:defRPr>
            </a:lvl5pPr>
            <a:lvl6pPr lvl="5" rtl="0">
              <a:spcBef>
                <a:spcPts val="0"/>
              </a:spcBef>
              <a:spcAft>
                <a:spcPts val="0"/>
              </a:spcAft>
              <a:buNone/>
              <a:defRPr>
                <a:solidFill>
                  <a:srgbClr val="111111"/>
                </a:solidFill>
              </a:defRPr>
            </a:lvl6pPr>
            <a:lvl7pPr lvl="6" rtl="0">
              <a:spcBef>
                <a:spcPts val="0"/>
              </a:spcBef>
              <a:spcAft>
                <a:spcPts val="0"/>
              </a:spcAft>
              <a:buNone/>
              <a:defRPr>
                <a:solidFill>
                  <a:srgbClr val="111111"/>
                </a:solidFill>
              </a:defRPr>
            </a:lvl7pPr>
            <a:lvl8pPr lvl="7" rtl="0">
              <a:spcBef>
                <a:spcPts val="0"/>
              </a:spcBef>
              <a:spcAft>
                <a:spcPts val="0"/>
              </a:spcAft>
              <a:buNone/>
              <a:defRPr>
                <a:solidFill>
                  <a:srgbClr val="111111"/>
                </a:solidFill>
              </a:defRPr>
            </a:lvl8pPr>
            <a:lvl9pPr lvl="8" rtl="0">
              <a:spcBef>
                <a:spcPts val="0"/>
              </a:spcBef>
              <a:spcAft>
                <a:spcPts val="0"/>
              </a:spcAft>
              <a:buNone/>
              <a:defRPr>
                <a:solidFill>
                  <a:srgbClr val="111111"/>
                </a:solidFill>
              </a:defRPr>
            </a:lvl9pPr>
          </a:lstStyle>
          <a:p/>
        </p:txBody>
      </p:sp>
      <p:pic>
        <p:nvPicPr>
          <p:cNvPr id="78" name="Google Shape;78;p15"/>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ption 2)">
  <p:cSld name="OBJECT_2_1_2">
    <p:spTree>
      <p:nvGrpSpPr>
        <p:cNvPr id="79" name="Shape 79"/>
        <p:cNvGrpSpPr/>
        <p:nvPr/>
      </p:nvGrpSpPr>
      <p:grpSpPr>
        <a:xfrm>
          <a:off x="0" y="0"/>
          <a:ext cx="0" cy="0"/>
          <a:chOff x="0" y="0"/>
          <a:chExt cx="0" cy="0"/>
        </a:xfrm>
      </p:grpSpPr>
      <p:graphicFrame>
        <p:nvGraphicFramePr>
          <p:cNvPr id="80" name="Google Shape;80;p16"/>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81" name="Google Shape;81;p16"/>
          <p:cNvSpPr txBox="1"/>
          <p:nvPr>
            <p:ph type="title"/>
          </p:nvPr>
        </p:nvSpPr>
        <p:spPr>
          <a:xfrm>
            <a:off x="762000" y="1705750"/>
            <a:ext cx="5220600" cy="24090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111111"/>
                </a:solidFill>
                <a:latin typeface="Muli"/>
                <a:ea typeface="Muli"/>
                <a:cs typeface="Muli"/>
                <a:sym typeface="Muli"/>
              </a:defRPr>
            </a:lvl1pPr>
            <a:lvl2pPr lvl="1" rtl="0">
              <a:spcBef>
                <a:spcPts val="0"/>
              </a:spcBef>
              <a:spcAft>
                <a:spcPts val="0"/>
              </a:spcAft>
              <a:buNone/>
              <a:defRPr>
                <a:solidFill>
                  <a:srgbClr val="111111"/>
                </a:solidFill>
                <a:latin typeface="Muli"/>
                <a:ea typeface="Muli"/>
                <a:cs typeface="Muli"/>
                <a:sym typeface="Muli"/>
              </a:defRPr>
            </a:lvl2pPr>
            <a:lvl3pPr lvl="2" rtl="0">
              <a:spcBef>
                <a:spcPts val="0"/>
              </a:spcBef>
              <a:spcAft>
                <a:spcPts val="0"/>
              </a:spcAft>
              <a:buNone/>
              <a:defRPr>
                <a:solidFill>
                  <a:srgbClr val="111111"/>
                </a:solidFill>
                <a:latin typeface="Muli"/>
                <a:ea typeface="Muli"/>
                <a:cs typeface="Muli"/>
                <a:sym typeface="Muli"/>
              </a:defRPr>
            </a:lvl3pPr>
            <a:lvl4pPr lvl="3" rtl="0">
              <a:spcBef>
                <a:spcPts val="0"/>
              </a:spcBef>
              <a:spcAft>
                <a:spcPts val="0"/>
              </a:spcAft>
              <a:buNone/>
              <a:defRPr>
                <a:solidFill>
                  <a:srgbClr val="111111"/>
                </a:solidFill>
                <a:latin typeface="Muli"/>
                <a:ea typeface="Muli"/>
                <a:cs typeface="Muli"/>
                <a:sym typeface="Muli"/>
              </a:defRPr>
            </a:lvl4pPr>
            <a:lvl5pPr lvl="4" rtl="0">
              <a:spcBef>
                <a:spcPts val="0"/>
              </a:spcBef>
              <a:spcAft>
                <a:spcPts val="0"/>
              </a:spcAft>
              <a:buNone/>
              <a:defRPr>
                <a:solidFill>
                  <a:srgbClr val="111111"/>
                </a:solidFill>
                <a:latin typeface="Muli"/>
                <a:ea typeface="Muli"/>
                <a:cs typeface="Muli"/>
                <a:sym typeface="Muli"/>
              </a:defRPr>
            </a:lvl5pPr>
            <a:lvl6pPr lvl="5" rtl="0">
              <a:spcBef>
                <a:spcPts val="0"/>
              </a:spcBef>
              <a:spcAft>
                <a:spcPts val="0"/>
              </a:spcAft>
              <a:buNone/>
              <a:defRPr>
                <a:solidFill>
                  <a:srgbClr val="111111"/>
                </a:solidFill>
                <a:latin typeface="Muli"/>
                <a:ea typeface="Muli"/>
                <a:cs typeface="Muli"/>
                <a:sym typeface="Muli"/>
              </a:defRPr>
            </a:lvl6pPr>
            <a:lvl7pPr lvl="6" rtl="0">
              <a:spcBef>
                <a:spcPts val="0"/>
              </a:spcBef>
              <a:spcAft>
                <a:spcPts val="0"/>
              </a:spcAft>
              <a:buNone/>
              <a:defRPr>
                <a:solidFill>
                  <a:srgbClr val="111111"/>
                </a:solidFill>
                <a:latin typeface="Muli"/>
                <a:ea typeface="Muli"/>
                <a:cs typeface="Muli"/>
                <a:sym typeface="Muli"/>
              </a:defRPr>
            </a:lvl7pPr>
            <a:lvl8pPr lvl="7" rtl="0">
              <a:spcBef>
                <a:spcPts val="0"/>
              </a:spcBef>
              <a:spcAft>
                <a:spcPts val="0"/>
              </a:spcAft>
              <a:buNone/>
              <a:defRPr>
                <a:solidFill>
                  <a:srgbClr val="111111"/>
                </a:solidFill>
                <a:latin typeface="Muli"/>
                <a:ea typeface="Muli"/>
                <a:cs typeface="Muli"/>
                <a:sym typeface="Muli"/>
              </a:defRPr>
            </a:lvl8pPr>
            <a:lvl9pPr lvl="8" rtl="0">
              <a:spcBef>
                <a:spcPts val="0"/>
              </a:spcBef>
              <a:spcAft>
                <a:spcPts val="0"/>
              </a:spcAft>
              <a:buNone/>
              <a:defRPr>
                <a:solidFill>
                  <a:srgbClr val="111111"/>
                </a:solidFill>
                <a:latin typeface="Muli"/>
                <a:ea typeface="Muli"/>
                <a:cs typeface="Muli"/>
                <a:sym typeface="Muli"/>
              </a:defRPr>
            </a:lvl9pPr>
          </a:lstStyle>
          <a:p/>
        </p:txBody>
      </p:sp>
      <p:sp>
        <p:nvSpPr>
          <p:cNvPr id="82" name="Google Shape;82;p16"/>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111111"/>
                </a:solidFill>
              </a:defRPr>
            </a:lvl1pPr>
            <a:lvl2pPr lvl="1" rtl="0">
              <a:spcBef>
                <a:spcPts val="0"/>
              </a:spcBef>
              <a:spcAft>
                <a:spcPts val="0"/>
              </a:spcAft>
              <a:buNone/>
              <a:defRPr>
                <a:solidFill>
                  <a:srgbClr val="111111"/>
                </a:solidFill>
              </a:defRPr>
            </a:lvl2pPr>
            <a:lvl3pPr lvl="2" rtl="0">
              <a:spcBef>
                <a:spcPts val="0"/>
              </a:spcBef>
              <a:spcAft>
                <a:spcPts val="0"/>
              </a:spcAft>
              <a:buNone/>
              <a:defRPr>
                <a:solidFill>
                  <a:srgbClr val="111111"/>
                </a:solidFill>
              </a:defRPr>
            </a:lvl3pPr>
            <a:lvl4pPr lvl="3" rtl="0">
              <a:spcBef>
                <a:spcPts val="0"/>
              </a:spcBef>
              <a:spcAft>
                <a:spcPts val="0"/>
              </a:spcAft>
              <a:buNone/>
              <a:defRPr>
                <a:solidFill>
                  <a:srgbClr val="111111"/>
                </a:solidFill>
              </a:defRPr>
            </a:lvl4pPr>
            <a:lvl5pPr lvl="4" rtl="0">
              <a:spcBef>
                <a:spcPts val="0"/>
              </a:spcBef>
              <a:spcAft>
                <a:spcPts val="0"/>
              </a:spcAft>
              <a:buNone/>
              <a:defRPr>
                <a:solidFill>
                  <a:srgbClr val="111111"/>
                </a:solidFill>
              </a:defRPr>
            </a:lvl5pPr>
            <a:lvl6pPr lvl="5" rtl="0">
              <a:spcBef>
                <a:spcPts val="0"/>
              </a:spcBef>
              <a:spcAft>
                <a:spcPts val="0"/>
              </a:spcAft>
              <a:buNone/>
              <a:defRPr>
                <a:solidFill>
                  <a:srgbClr val="111111"/>
                </a:solidFill>
              </a:defRPr>
            </a:lvl6pPr>
            <a:lvl7pPr lvl="6" rtl="0">
              <a:spcBef>
                <a:spcPts val="0"/>
              </a:spcBef>
              <a:spcAft>
                <a:spcPts val="0"/>
              </a:spcAft>
              <a:buNone/>
              <a:defRPr>
                <a:solidFill>
                  <a:srgbClr val="111111"/>
                </a:solidFill>
              </a:defRPr>
            </a:lvl7pPr>
            <a:lvl8pPr lvl="7" rtl="0">
              <a:spcBef>
                <a:spcPts val="0"/>
              </a:spcBef>
              <a:spcAft>
                <a:spcPts val="0"/>
              </a:spcAft>
              <a:buNone/>
              <a:defRPr>
                <a:solidFill>
                  <a:srgbClr val="111111"/>
                </a:solidFill>
              </a:defRPr>
            </a:lvl8pPr>
            <a:lvl9pPr lvl="8" rtl="0">
              <a:spcBef>
                <a:spcPts val="0"/>
              </a:spcBef>
              <a:spcAft>
                <a:spcPts val="0"/>
              </a:spcAft>
              <a:buNone/>
              <a:defRPr>
                <a:solidFill>
                  <a:srgbClr val="111111"/>
                </a:solidFill>
              </a:defRPr>
            </a:lvl9pPr>
          </a:lstStyle>
          <a:p/>
        </p:txBody>
      </p:sp>
      <p:pic>
        <p:nvPicPr>
          <p:cNvPr id="83" name="Google Shape;83;p16"/>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ption 3)">
  <p:cSld name="OBJECT_2_1_2_1">
    <p:spTree>
      <p:nvGrpSpPr>
        <p:cNvPr id="84" name="Shape 84"/>
        <p:cNvGrpSpPr/>
        <p:nvPr/>
      </p:nvGrpSpPr>
      <p:grpSpPr>
        <a:xfrm>
          <a:off x="0" y="0"/>
          <a:ext cx="0" cy="0"/>
          <a:chOff x="0" y="0"/>
          <a:chExt cx="0" cy="0"/>
        </a:xfrm>
      </p:grpSpPr>
      <p:graphicFrame>
        <p:nvGraphicFramePr>
          <p:cNvPr id="85" name="Google Shape;85;p17"/>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86" name="Google Shape;86;p17"/>
          <p:cNvSpPr txBox="1"/>
          <p:nvPr>
            <p:ph type="title"/>
          </p:nvPr>
        </p:nvSpPr>
        <p:spPr>
          <a:xfrm>
            <a:off x="762000" y="1705750"/>
            <a:ext cx="5220600" cy="24090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111111"/>
                </a:solidFill>
                <a:latin typeface="Muli"/>
                <a:ea typeface="Muli"/>
                <a:cs typeface="Muli"/>
                <a:sym typeface="Muli"/>
              </a:defRPr>
            </a:lvl1pPr>
            <a:lvl2pPr lvl="1" rtl="0">
              <a:spcBef>
                <a:spcPts val="0"/>
              </a:spcBef>
              <a:spcAft>
                <a:spcPts val="0"/>
              </a:spcAft>
              <a:buNone/>
              <a:defRPr>
                <a:solidFill>
                  <a:srgbClr val="111111"/>
                </a:solidFill>
                <a:latin typeface="Muli"/>
                <a:ea typeface="Muli"/>
                <a:cs typeface="Muli"/>
                <a:sym typeface="Muli"/>
              </a:defRPr>
            </a:lvl2pPr>
            <a:lvl3pPr lvl="2" rtl="0">
              <a:spcBef>
                <a:spcPts val="0"/>
              </a:spcBef>
              <a:spcAft>
                <a:spcPts val="0"/>
              </a:spcAft>
              <a:buNone/>
              <a:defRPr>
                <a:solidFill>
                  <a:srgbClr val="111111"/>
                </a:solidFill>
                <a:latin typeface="Muli"/>
                <a:ea typeface="Muli"/>
                <a:cs typeface="Muli"/>
                <a:sym typeface="Muli"/>
              </a:defRPr>
            </a:lvl3pPr>
            <a:lvl4pPr lvl="3" rtl="0">
              <a:spcBef>
                <a:spcPts val="0"/>
              </a:spcBef>
              <a:spcAft>
                <a:spcPts val="0"/>
              </a:spcAft>
              <a:buNone/>
              <a:defRPr>
                <a:solidFill>
                  <a:srgbClr val="111111"/>
                </a:solidFill>
                <a:latin typeface="Muli"/>
                <a:ea typeface="Muli"/>
                <a:cs typeface="Muli"/>
                <a:sym typeface="Muli"/>
              </a:defRPr>
            </a:lvl4pPr>
            <a:lvl5pPr lvl="4" rtl="0">
              <a:spcBef>
                <a:spcPts val="0"/>
              </a:spcBef>
              <a:spcAft>
                <a:spcPts val="0"/>
              </a:spcAft>
              <a:buNone/>
              <a:defRPr>
                <a:solidFill>
                  <a:srgbClr val="111111"/>
                </a:solidFill>
                <a:latin typeface="Muli"/>
                <a:ea typeface="Muli"/>
                <a:cs typeface="Muli"/>
                <a:sym typeface="Muli"/>
              </a:defRPr>
            </a:lvl5pPr>
            <a:lvl6pPr lvl="5" rtl="0">
              <a:spcBef>
                <a:spcPts val="0"/>
              </a:spcBef>
              <a:spcAft>
                <a:spcPts val="0"/>
              </a:spcAft>
              <a:buNone/>
              <a:defRPr>
                <a:solidFill>
                  <a:srgbClr val="111111"/>
                </a:solidFill>
                <a:latin typeface="Muli"/>
                <a:ea typeface="Muli"/>
                <a:cs typeface="Muli"/>
                <a:sym typeface="Muli"/>
              </a:defRPr>
            </a:lvl6pPr>
            <a:lvl7pPr lvl="6" rtl="0">
              <a:spcBef>
                <a:spcPts val="0"/>
              </a:spcBef>
              <a:spcAft>
                <a:spcPts val="0"/>
              </a:spcAft>
              <a:buNone/>
              <a:defRPr>
                <a:solidFill>
                  <a:srgbClr val="111111"/>
                </a:solidFill>
                <a:latin typeface="Muli"/>
                <a:ea typeface="Muli"/>
                <a:cs typeface="Muli"/>
                <a:sym typeface="Muli"/>
              </a:defRPr>
            </a:lvl7pPr>
            <a:lvl8pPr lvl="7" rtl="0">
              <a:spcBef>
                <a:spcPts val="0"/>
              </a:spcBef>
              <a:spcAft>
                <a:spcPts val="0"/>
              </a:spcAft>
              <a:buNone/>
              <a:defRPr>
                <a:solidFill>
                  <a:srgbClr val="111111"/>
                </a:solidFill>
                <a:latin typeface="Muli"/>
                <a:ea typeface="Muli"/>
                <a:cs typeface="Muli"/>
                <a:sym typeface="Muli"/>
              </a:defRPr>
            </a:lvl8pPr>
            <a:lvl9pPr lvl="8" rtl="0">
              <a:spcBef>
                <a:spcPts val="0"/>
              </a:spcBef>
              <a:spcAft>
                <a:spcPts val="0"/>
              </a:spcAft>
              <a:buNone/>
              <a:defRPr>
                <a:solidFill>
                  <a:srgbClr val="111111"/>
                </a:solidFill>
                <a:latin typeface="Muli"/>
                <a:ea typeface="Muli"/>
                <a:cs typeface="Muli"/>
                <a:sym typeface="Muli"/>
              </a:defRPr>
            </a:lvl9pPr>
          </a:lstStyle>
          <a:p/>
        </p:txBody>
      </p:sp>
      <p:sp>
        <p:nvSpPr>
          <p:cNvPr id="87" name="Google Shape;87;p17"/>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111111"/>
                </a:solidFill>
              </a:defRPr>
            </a:lvl1pPr>
            <a:lvl2pPr lvl="1" rtl="0">
              <a:spcBef>
                <a:spcPts val="0"/>
              </a:spcBef>
              <a:spcAft>
                <a:spcPts val="0"/>
              </a:spcAft>
              <a:buNone/>
              <a:defRPr>
                <a:solidFill>
                  <a:srgbClr val="111111"/>
                </a:solidFill>
              </a:defRPr>
            </a:lvl2pPr>
            <a:lvl3pPr lvl="2" rtl="0">
              <a:spcBef>
                <a:spcPts val="0"/>
              </a:spcBef>
              <a:spcAft>
                <a:spcPts val="0"/>
              </a:spcAft>
              <a:buNone/>
              <a:defRPr>
                <a:solidFill>
                  <a:srgbClr val="111111"/>
                </a:solidFill>
              </a:defRPr>
            </a:lvl3pPr>
            <a:lvl4pPr lvl="3" rtl="0">
              <a:spcBef>
                <a:spcPts val="0"/>
              </a:spcBef>
              <a:spcAft>
                <a:spcPts val="0"/>
              </a:spcAft>
              <a:buNone/>
              <a:defRPr>
                <a:solidFill>
                  <a:srgbClr val="111111"/>
                </a:solidFill>
              </a:defRPr>
            </a:lvl4pPr>
            <a:lvl5pPr lvl="4" rtl="0">
              <a:spcBef>
                <a:spcPts val="0"/>
              </a:spcBef>
              <a:spcAft>
                <a:spcPts val="0"/>
              </a:spcAft>
              <a:buNone/>
              <a:defRPr>
                <a:solidFill>
                  <a:srgbClr val="111111"/>
                </a:solidFill>
              </a:defRPr>
            </a:lvl5pPr>
            <a:lvl6pPr lvl="5" rtl="0">
              <a:spcBef>
                <a:spcPts val="0"/>
              </a:spcBef>
              <a:spcAft>
                <a:spcPts val="0"/>
              </a:spcAft>
              <a:buNone/>
              <a:defRPr>
                <a:solidFill>
                  <a:srgbClr val="111111"/>
                </a:solidFill>
              </a:defRPr>
            </a:lvl6pPr>
            <a:lvl7pPr lvl="6" rtl="0">
              <a:spcBef>
                <a:spcPts val="0"/>
              </a:spcBef>
              <a:spcAft>
                <a:spcPts val="0"/>
              </a:spcAft>
              <a:buNone/>
              <a:defRPr>
                <a:solidFill>
                  <a:srgbClr val="111111"/>
                </a:solidFill>
              </a:defRPr>
            </a:lvl7pPr>
            <a:lvl8pPr lvl="7" rtl="0">
              <a:spcBef>
                <a:spcPts val="0"/>
              </a:spcBef>
              <a:spcAft>
                <a:spcPts val="0"/>
              </a:spcAft>
              <a:buNone/>
              <a:defRPr>
                <a:solidFill>
                  <a:srgbClr val="111111"/>
                </a:solidFill>
              </a:defRPr>
            </a:lvl8pPr>
            <a:lvl9pPr lvl="8" rtl="0">
              <a:spcBef>
                <a:spcPts val="0"/>
              </a:spcBef>
              <a:spcAft>
                <a:spcPts val="0"/>
              </a:spcAft>
              <a:buNone/>
              <a:defRPr>
                <a:solidFill>
                  <a:srgbClr val="111111"/>
                </a:solidFill>
              </a:defRPr>
            </a:lvl9pPr>
          </a:lstStyle>
          <a:p/>
        </p:txBody>
      </p:sp>
      <p:pic>
        <p:nvPicPr>
          <p:cNvPr id="88" name="Google Shape;88;p17"/>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OBJECT_1">
    <p:spTree>
      <p:nvGrpSpPr>
        <p:cNvPr id="89" name="Shape 89"/>
        <p:cNvGrpSpPr/>
        <p:nvPr/>
      </p:nvGrpSpPr>
      <p:grpSpPr>
        <a:xfrm>
          <a:off x="0" y="0"/>
          <a:ext cx="0" cy="0"/>
          <a:chOff x="0" y="0"/>
          <a:chExt cx="0" cy="0"/>
        </a:xfrm>
      </p:grpSpPr>
      <p:pic>
        <p:nvPicPr>
          <p:cNvPr id="90" name="Google Shape;90;p18"/>
          <p:cNvPicPr preferRelativeResize="0"/>
          <p:nvPr/>
        </p:nvPicPr>
        <p:blipFill rotWithShape="1">
          <a:blip r:embed="rId2">
            <a:alphaModFix/>
          </a:blip>
          <a:srcRect b="14682" l="0" r="0" t="937"/>
          <a:stretch/>
        </p:blipFill>
        <p:spPr>
          <a:xfrm>
            <a:off x="0" y="0"/>
            <a:ext cx="12192000" cy="6858000"/>
          </a:xfrm>
          <a:prstGeom prst="rect">
            <a:avLst/>
          </a:prstGeom>
          <a:noFill/>
          <a:ln>
            <a:noFill/>
          </a:ln>
        </p:spPr>
      </p:pic>
      <p:sp>
        <p:nvSpPr>
          <p:cNvPr id="91" name="Google Shape;91;p18"/>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2" name="Google Shape;92;p18"/>
          <p:cNvSpPr txBox="1"/>
          <p:nvPr>
            <p:ph type="title"/>
          </p:nvPr>
        </p:nvSpPr>
        <p:spPr>
          <a:xfrm>
            <a:off x="1275150" y="1236125"/>
            <a:ext cx="9641700" cy="8121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93" name="Google Shape;93;p18"/>
          <p:cNvSpPr txBox="1"/>
          <p:nvPr>
            <p:ph idx="1" type="body"/>
          </p:nvPr>
        </p:nvSpPr>
        <p:spPr>
          <a:xfrm>
            <a:off x="1275150" y="2048225"/>
            <a:ext cx="9641700" cy="3552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1">
  <p:cSld name="OBJECT_1_1">
    <p:spTree>
      <p:nvGrpSpPr>
        <p:cNvPr id="94" name="Shape 94"/>
        <p:cNvGrpSpPr/>
        <p:nvPr/>
      </p:nvGrpSpPr>
      <p:grpSpPr>
        <a:xfrm>
          <a:off x="0" y="0"/>
          <a:ext cx="0" cy="0"/>
          <a:chOff x="0" y="0"/>
          <a:chExt cx="0" cy="0"/>
        </a:xfrm>
      </p:grpSpPr>
      <p:sp>
        <p:nvSpPr>
          <p:cNvPr id="95" name="Google Shape;95;p19"/>
          <p:cNvSpPr/>
          <p:nvPr/>
        </p:nvSpPr>
        <p:spPr>
          <a:xfrm>
            <a:off x="0" y="0"/>
            <a:ext cx="121920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9"/>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7" name="Google Shape;97;p19"/>
          <p:cNvSpPr txBox="1"/>
          <p:nvPr>
            <p:ph type="title"/>
          </p:nvPr>
        </p:nvSpPr>
        <p:spPr>
          <a:xfrm>
            <a:off x="1275150" y="1236125"/>
            <a:ext cx="9641700" cy="812100"/>
          </a:xfrm>
          <a:prstGeom prst="rect">
            <a:avLst/>
          </a:prstGeom>
        </p:spPr>
        <p:txBody>
          <a:bodyPr anchorCtr="0" anchor="t" bIns="91425" lIns="91425" spcFirstLastPara="1" rIns="91425" wrap="square" tIns="91425">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98" name="Google Shape;98;p19"/>
          <p:cNvSpPr txBox="1"/>
          <p:nvPr>
            <p:ph idx="1" type="body"/>
          </p:nvPr>
        </p:nvSpPr>
        <p:spPr>
          <a:xfrm>
            <a:off x="1275150" y="2048225"/>
            <a:ext cx="9641700" cy="35520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 Only_1">
    <p:spTree>
      <p:nvGrpSpPr>
        <p:cNvPr id="99" name="Shape 99"/>
        <p:cNvGrpSpPr/>
        <p:nvPr/>
      </p:nvGrpSpPr>
      <p:grpSpPr>
        <a:xfrm>
          <a:off x="0" y="0"/>
          <a:ext cx="0" cy="0"/>
          <a:chOff x="0" y="0"/>
          <a:chExt cx="0" cy="0"/>
        </a:xfrm>
      </p:grpSpPr>
      <p:graphicFrame>
        <p:nvGraphicFramePr>
          <p:cNvPr id="100" name="Google Shape;100;p20"/>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101" name="Google Shape;101;p20"/>
          <p:cNvSpPr txBox="1"/>
          <p:nvPr>
            <p:ph type="title"/>
          </p:nvPr>
        </p:nvSpPr>
        <p:spPr>
          <a:xfrm>
            <a:off x="995000" y="2217900"/>
            <a:ext cx="5311200" cy="18942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3600"/>
              <a:buFont typeface="Muli"/>
              <a:buNone/>
              <a:defRPr i="0" sz="3600">
                <a:solidFill>
                  <a:srgbClr val="000000"/>
                </a:solidFill>
                <a:latin typeface="Muli"/>
                <a:ea typeface="Muli"/>
                <a:cs typeface="Muli"/>
                <a:sym typeface="Muli"/>
              </a:defRPr>
            </a:lvl1pPr>
            <a:lvl2pPr lvl="1" rtl="0">
              <a:spcBef>
                <a:spcPts val="0"/>
              </a:spcBef>
              <a:spcAft>
                <a:spcPts val="0"/>
              </a:spcAft>
              <a:buSzPts val="3600"/>
              <a:buFont typeface="Muli"/>
              <a:buNone/>
              <a:defRPr sz="3600">
                <a:latin typeface="Muli"/>
                <a:ea typeface="Muli"/>
                <a:cs typeface="Muli"/>
                <a:sym typeface="Muli"/>
              </a:defRPr>
            </a:lvl2pPr>
            <a:lvl3pPr lvl="2" rtl="0">
              <a:spcBef>
                <a:spcPts val="0"/>
              </a:spcBef>
              <a:spcAft>
                <a:spcPts val="0"/>
              </a:spcAft>
              <a:buSzPts val="3600"/>
              <a:buFont typeface="Muli"/>
              <a:buNone/>
              <a:defRPr sz="3600">
                <a:latin typeface="Muli"/>
                <a:ea typeface="Muli"/>
                <a:cs typeface="Muli"/>
                <a:sym typeface="Muli"/>
              </a:defRPr>
            </a:lvl3pPr>
            <a:lvl4pPr lvl="3" rtl="0">
              <a:spcBef>
                <a:spcPts val="0"/>
              </a:spcBef>
              <a:spcAft>
                <a:spcPts val="0"/>
              </a:spcAft>
              <a:buSzPts val="3600"/>
              <a:buFont typeface="Muli"/>
              <a:buNone/>
              <a:defRPr sz="3600">
                <a:latin typeface="Muli"/>
                <a:ea typeface="Muli"/>
                <a:cs typeface="Muli"/>
                <a:sym typeface="Muli"/>
              </a:defRPr>
            </a:lvl4pPr>
            <a:lvl5pPr lvl="4" rtl="0">
              <a:spcBef>
                <a:spcPts val="0"/>
              </a:spcBef>
              <a:spcAft>
                <a:spcPts val="0"/>
              </a:spcAft>
              <a:buSzPts val="3600"/>
              <a:buFont typeface="Muli"/>
              <a:buNone/>
              <a:defRPr sz="3600">
                <a:latin typeface="Muli"/>
                <a:ea typeface="Muli"/>
                <a:cs typeface="Muli"/>
                <a:sym typeface="Muli"/>
              </a:defRPr>
            </a:lvl5pPr>
            <a:lvl6pPr lvl="5" rtl="0">
              <a:spcBef>
                <a:spcPts val="0"/>
              </a:spcBef>
              <a:spcAft>
                <a:spcPts val="0"/>
              </a:spcAft>
              <a:buSzPts val="3600"/>
              <a:buFont typeface="Muli"/>
              <a:buNone/>
              <a:defRPr sz="3600">
                <a:latin typeface="Muli"/>
                <a:ea typeface="Muli"/>
                <a:cs typeface="Muli"/>
                <a:sym typeface="Muli"/>
              </a:defRPr>
            </a:lvl6pPr>
            <a:lvl7pPr lvl="6" rtl="0">
              <a:spcBef>
                <a:spcPts val="0"/>
              </a:spcBef>
              <a:spcAft>
                <a:spcPts val="0"/>
              </a:spcAft>
              <a:buSzPts val="3600"/>
              <a:buFont typeface="Muli"/>
              <a:buNone/>
              <a:defRPr sz="3600">
                <a:latin typeface="Muli"/>
                <a:ea typeface="Muli"/>
                <a:cs typeface="Muli"/>
                <a:sym typeface="Muli"/>
              </a:defRPr>
            </a:lvl7pPr>
            <a:lvl8pPr lvl="7" rtl="0">
              <a:spcBef>
                <a:spcPts val="0"/>
              </a:spcBef>
              <a:spcAft>
                <a:spcPts val="0"/>
              </a:spcAft>
              <a:buSzPts val="3600"/>
              <a:buFont typeface="Muli"/>
              <a:buNone/>
              <a:defRPr sz="3600">
                <a:latin typeface="Muli"/>
                <a:ea typeface="Muli"/>
                <a:cs typeface="Muli"/>
                <a:sym typeface="Muli"/>
              </a:defRPr>
            </a:lvl8pPr>
            <a:lvl9pPr lvl="8" rtl="0">
              <a:spcBef>
                <a:spcPts val="0"/>
              </a:spcBef>
              <a:spcAft>
                <a:spcPts val="0"/>
              </a:spcAft>
              <a:buSzPts val="3600"/>
              <a:buFont typeface="Muli"/>
              <a:buNone/>
              <a:defRPr sz="3600">
                <a:latin typeface="Muli"/>
                <a:ea typeface="Muli"/>
                <a:cs typeface="Muli"/>
                <a:sym typeface="Muli"/>
              </a:defRPr>
            </a:lvl9pPr>
          </a:lstStyle>
          <a:p/>
        </p:txBody>
      </p:sp>
      <p:sp>
        <p:nvSpPr>
          <p:cNvPr id="102" name="Google Shape;102;p20"/>
          <p:cNvSpPr txBox="1"/>
          <p:nvPr>
            <p:ph idx="12" type="sldNum"/>
          </p:nvPr>
        </p:nvSpPr>
        <p:spPr>
          <a:xfrm>
            <a:off x="10668000" y="6307425"/>
            <a:ext cx="762000" cy="3282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103" name="Google Shape;103;p20"/>
          <p:cNvSpPr txBox="1"/>
          <p:nvPr>
            <p:ph idx="1" type="subTitle"/>
          </p:nvPr>
        </p:nvSpPr>
        <p:spPr>
          <a:xfrm>
            <a:off x="995000" y="4800600"/>
            <a:ext cx="4217400" cy="904800"/>
          </a:xfrm>
          <a:prstGeom prst="rect">
            <a:avLst/>
          </a:prstGeom>
        </p:spPr>
        <p:txBody>
          <a:bodyPr anchorCtr="0" anchor="t" bIns="91425" lIns="91425" spcFirstLastPara="1" rIns="91425" wrap="square" tIns="91425">
            <a:noAutofit/>
          </a:bodyPr>
          <a:lstStyle>
            <a:lvl1pPr lvl="0">
              <a:spcBef>
                <a:spcPts val="0"/>
              </a:spcBef>
              <a:spcAft>
                <a:spcPts val="0"/>
              </a:spcAft>
              <a:buNone/>
              <a:defRPr sz="1800"/>
            </a:lvl1pPr>
            <a:lvl2pPr lvl="1">
              <a:spcBef>
                <a:spcPts val="0"/>
              </a:spcBef>
              <a:spcAft>
                <a:spcPts val="0"/>
              </a:spcAft>
              <a:buNone/>
              <a:defRPr sz="1800"/>
            </a:lvl2pPr>
            <a:lvl3pPr lvl="2">
              <a:spcBef>
                <a:spcPts val="0"/>
              </a:spcBef>
              <a:spcAft>
                <a:spcPts val="0"/>
              </a:spcAft>
              <a:buNone/>
              <a:defRPr sz="1800"/>
            </a:lvl3pPr>
            <a:lvl4pPr lvl="3">
              <a:spcBef>
                <a:spcPts val="0"/>
              </a:spcBef>
              <a:spcAft>
                <a:spcPts val="0"/>
              </a:spcAft>
              <a:buNone/>
              <a:defRPr sz="1800"/>
            </a:lvl4pPr>
            <a:lvl5pPr lvl="4">
              <a:spcBef>
                <a:spcPts val="0"/>
              </a:spcBef>
              <a:spcAft>
                <a:spcPts val="0"/>
              </a:spcAft>
              <a:buNone/>
              <a:defRPr sz="1800"/>
            </a:lvl5pPr>
            <a:lvl6pPr lvl="5">
              <a:spcBef>
                <a:spcPts val="0"/>
              </a:spcBef>
              <a:spcAft>
                <a:spcPts val="0"/>
              </a:spcAft>
              <a:buNone/>
              <a:defRPr sz="1800"/>
            </a:lvl6pPr>
            <a:lvl7pPr lvl="6">
              <a:spcBef>
                <a:spcPts val="0"/>
              </a:spcBef>
              <a:spcAft>
                <a:spcPts val="0"/>
              </a:spcAft>
              <a:buNone/>
              <a:defRPr sz="1800"/>
            </a:lvl7pPr>
            <a:lvl8pPr lvl="7">
              <a:spcBef>
                <a:spcPts val="0"/>
              </a:spcBef>
              <a:spcAft>
                <a:spcPts val="0"/>
              </a:spcAft>
              <a:buNone/>
              <a:defRPr sz="1800"/>
            </a:lvl8pPr>
            <a:lvl9pPr lvl="8">
              <a:spcBef>
                <a:spcPts val="0"/>
              </a:spcBef>
              <a:spcAft>
                <a:spcPts val="0"/>
              </a:spcAft>
              <a:buNone/>
              <a:defRPr sz="1800"/>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Finance &amp; Merchants">
  <p:cSld name="CUSTOM">
    <p:spTree>
      <p:nvGrpSpPr>
        <p:cNvPr id="104" name="Shape 104"/>
        <p:cNvGrpSpPr/>
        <p:nvPr/>
      </p:nvGrpSpPr>
      <p:grpSpPr>
        <a:xfrm>
          <a:off x="0" y="0"/>
          <a:ext cx="0" cy="0"/>
          <a:chOff x="0" y="0"/>
          <a:chExt cx="0" cy="0"/>
        </a:xfrm>
      </p:grpSpPr>
      <p:graphicFrame>
        <p:nvGraphicFramePr>
          <p:cNvPr id="105" name="Google Shape;105;p21"/>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06" name="Google Shape;106;p21"/>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07" name="Google Shape;107;p21"/>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108" name="Google Shape;108;p21"/>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pic>
        <p:nvPicPr>
          <p:cNvPr id="109" name="Google Shape;109;p21"/>
          <p:cNvPicPr preferRelativeResize="0"/>
          <p:nvPr/>
        </p:nvPicPr>
        <p:blipFill rotWithShape="1">
          <a:blip r:embed="rId2">
            <a:alphaModFix/>
          </a:blip>
          <a:srcRect b="1933" l="37614" r="16749" t="1913"/>
          <a:stretch/>
        </p:blipFill>
        <p:spPr>
          <a:xfrm>
            <a:off x="7620000" y="762000"/>
            <a:ext cx="3798226" cy="5335528"/>
          </a:xfrm>
          <a:prstGeom prst="rect">
            <a:avLst/>
          </a:prstGeom>
          <a:noFill/>
          <a:ln>
            <a:noFill/>
          </a:ln>
        </p:spPr>
      </p:pic>
      <p:grpSp>
        <p:nvGrpSpPr>
          <p:cNvPr id="110" name="Google Shape;110;p21"/>
          <p:cNvGrpSpPr/>
          <p:nvPr/>
        </p:nvGrpSpPr>
        <p:grpSpPr>
          <a:xfrm>
            <a:off x="0" y="5980278"/>
            <a:ext cx="12191479" cy="127050"/>
            <a:chOff x="0" y="9863563"/>
            <a:chExt cx="20104682" cy="209550"/>
          </a:xfrm>
        </p:grpSpPr>
        <p:sp>
          <p:nvSpPr>
            <p:cNvPr id="111" name="Google Shape;111;p21"/>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112" name="Google Shape;112;p21"/>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113" name="Google Shape;113;p21"/>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114" name="Google Shape;114;p21"/>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grpSp>
        <p:nvGrpSpPr>
          <p:cNvPr id="115" name="Google Shape;115;p21"/>
          <p:cNvGrpSpPr/>
          <p:nvPr/>
        </p:nvGrpSpPr>
        <p:grpSpPr>
          <a:xfrm>
            <a:off x="10472612" y="6300976"/>
            <a:ext cx="1450594" cy="352728"/>
            <a:chOff x="17270138" y="10392506"/>
            <a:chExt cx="2392141" cy="581772"/>
          </a:xfrm>
        </p:grpSpPr>
        <p:grpSp>
          <p:nvGrpSpPr>
            <p:cNvPr id="116" name="Google Shape;116;p21"/>
            <p:cNvGrpSpPr/>
            <p:nvPr/>
          </p:nvGrpSpPr>
          <p:grpSpPr>
            <a:xfrm>
              <a:off x="17879688" y="10615449"/>
              <a:ext cx="479402" cy="221678"/>
              <a:chOff x="17879688" y="10615449"/>
              <a:chExt cx="479402" cy="221678"/>
            </a:xfrm>
          </p:grpSpPr>
          <p:pic>
            <p:nvPicPr>
              <p:cNvPr id="117" name="Google Shape;117;p21"/>
              <p:cNvPicPr preferRelativeResize="0"/>
              <p:nvPr/>
            </p:nvPicPr>
            <p:blipFill rotWithShape="1">
              <a:blip r:embed="rId3">
                <a:alphaModFix/>
              </a:blip>
              <a:srcRect b="0" l="0" r="0" t="0"/>
              <a:stretch/>
            </p:blipFill>
            <p:spPr>
              <a:xfrm>
                <a:off x="17879688" y="10624359"/>
                <a:ext cx="165691" cy="212768"/>
              </a:xfrm>
              <a:prstGeom prst="rect">
                <a:avLst/>
              </a:prstGeom>
              <a:noFill/>
              <a:ln>
                <a:noFill/>
              </a:ln>
            </p:spPr>
          </p:pic>
          <p:sp>
            <p:nvSpPr>
              <p:cNvPr id="118" name="Google Shape;118;p21"/>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sp>
          <p:nvSpPr>
            <p:cNvPr id="119" name="Google Shape;119;p21"/>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120" name="Google Shape;120;p21"/>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121" name="Google Shape;121;p21"/>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nvGrpSpPr>
            <p:cNvPr id="122" name="Google Shape;122;p21"/>
            <p:cNvGrpSpPr/>
            <p:nvPr/>
          </p:nvGrpSpPr>
          <p:grpSpPr>
            <a:xfrm>
              <a:off x="17270138" y="10697205"/>
              <a:ext cx="448309" cy="277073"/>
              <a:chOff x="17270138" y="10697205"/>
              <a:chExt cx="448309" cy="277073"/>
            </a:xfrm>
          </p:grpSpPr>
          <p:sp>
            <p:nvSpPr>
              <p:cNvPr id="123" name="Google Shape;123;p21"/>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124" name="Google Shape;124;p21"/>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125" name="Google Shape;125;p21"/>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pic>
          <p:nvPicPr>
            <p:cNvPr id="126" name="Google Shape;126;p21"/>
            <p:cNvPicPr preferRelativeResize="0"/>
            <p:nvPr/>
          </p:nvPicPr>
          <p:blipFill rotWithShape="1">
            <a:blip r:embed="rId4">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Agriculture">
  <p:cSld name="CUSTOM_6">
    <p:spTree>
      <p:nvGrpSpPr>
        <p:cNvPr id="127" name="Shape 127"/>
        <p:cNvGrpSpPr/>
        <p:nvPr/>
      </p:nvGrpSpPr>
      <p:grpSpPr>
        <a:xfrm>
          <a:off x="0" y="0"/>
          <a:ext cx="0" cy="0"/>
          <a:chOff x="0" y="0"/>
          <a:chExt cx="0" cy="0"/>
        </a:xfrm>
      </p:grpSpPr>
      <p:graphicFrame>
        <p:nvGraphicFramePr>
          <p:cNvPr id="128" name="Google Shape;128;p22"/>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29" name="Google Shape;129;p22"/>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30" name="Google Shape;130;p22"/>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31" name="Google Shape;131;p22"/>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pic>
        <p:nvPicPr>
          <p:cNvPr id="132" name="Google Shape;132;p22"/>
          <p:cNvPicPr preferRelativeResize="0"/>
          <p:nvPr/>
        </p:nvPicPr>
        <p:blipFill rotWithShape="1">
          <a:blip r:embed="rId2">
            <a:alphaModFix/>
          </a:blip>
          <a:srcRect b="30" l="25275" r="27455" t="0"/>
          <a:stretch/>
        </p:blipFill>
        <p:spPr>
          <a:xfrm>
            <a:off x="7631775" y="762000"/>
            <a:ext cx="3798225" cy="5334002"/>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Education">
  <p:cSld name="CUSTOM_6_1">
    <p:spTree>
      <p:nvGrpSpPr>
        <p:cNvPr id="133" name="Shape 133"/>
        <p:cNvGrpSpPr/>
        <p:nvPr/>
      </p:nvGrpSpPr>
      <p:grpSpPr>
        <a:xfrm>
          <a:off x="0" y="0"/>
          <a:ext cx="0" cy="0"/>
          <a:chOff x="0" y="0"/>
          <a:chExt cx="0" cy="0"/>
        </a:xfrm>
      </p:grpSpPr>
      <p:graphicFrame>
        <p:nvGraphicFramePr>
          <p:cNvPr id="134" name="Google Shape;134;p23"/>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35" name="Google Shape;135;p23"/>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136" name="Google Shape;136;p23"/>
          <p:cNvPicPr preferRelativeResize="0"/>
          <p:nvPr/>
        </p:nvPicPr>
        <p:blipFill rotWithShape="1">
          <a:blip r:embed="rId2">
            <a:alphaModFix/>
          </a:blip>
          <a:srcRect b="0" l="20909" r="31634" t="0"/>
          <a:stretch/>
        </p:blipFill>
        <p:spPr>
          <a:xfrm>
            <a:off x="7631775" y="762000"/>
            <a:ext cx="3798226" cy="5335526"/>
          </a:xfrm>
          <a:prstGeom prst="rect">
            <a:avLst/>
          </a:prstGeom>
          <a:noFill/>
          <a:ln>
            <a:noFill/>
          </a:ln>
        </p:spPr>
      </p:pic>
      <p:sp>
        <p:nvSpPr>
          <p:cNvPr id="137" name="Google Shape;137;p23"/>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38" name="Google Shape;138;p23"/>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India">
  <p:cSld name="CUSTOM_6_1_1">
    <p:spTree>
      <p:nvGrpSpPr>
        <p:cNvPr id="139" name="Shape 139"/>
        <p:cNvGrpSpPr/>
        <p:nvPr/>
      </p:nvGrpSpPr>
      <p:grpSpPr>
        <a:xfrm>
          <a:off x="0" y="0"/>
          <a:ext cx="0" cy="0"/>
          <a:chOff x="0" y="0"/>
          <a:chExt cx="0" cy="0"/>
        </a:xfrm>
      </p:grpSpPr>
      <p:graphicFrame>
        <p:nvGraphicFramePr>
          <p:cNvPr id="140" name="Google Shape;140;p24"/>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41" name="Google Shape;141;p24"/>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42" name="Google Shape;142;p24"/>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43" name="Google Shape;143;p24"/>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44" name="Google Shape;144;p24"/>
          <p:cNvSpPr/>
          <p:nvPr/>
        </p:nvSpPr>
        <p:spPr>
          <a:xfrm>
            <a:off x="7924800" y="762000"/>
            <a:ext cx="3505200" cy="5334000"/>
          </a:xfrm>
          <a:prstGeom prst="rect">
            <a:avLst/>
          </a:prstGeom>
          <a:blipFill rotWithShape="1">
            <a:blip r:embed="rId2">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1">
  <p:cSld name="CUSTOM_6_1_1_1_1">
    <p:spTree>
      <p:nvGrpSpPr>
        <p:cNvPr id="145" name="Shape 145"/>
        <p:cNvGrpSpPr/>
        <p:nvPr/>
      </p:nvGrpSpPr>
      <p:grpSpPr>
        <a:xfrm>
          <a:off x="0" y="0"/>
          <a:ext cx="0" cy="0"/>
          <a:chOff x="0" y="0"/>
          <a:chExt cx="0" cy="0"/>
        </a:xfrm>
      </p:grpSpPr>
      <p:graphicFrame>
        <p:nvGraphicFramePr>
          <p:cNvPr id="146" name="Google Shape;146;p25"/>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47" name="Google Shape;147;p25"/>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48" name="Google Shape;148;p25"/>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49" name="Google Shape;149;p25"/>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aphicFrame>
        <p:nvGraphicFramePr>
          <p:cNvPr id="150" name="Google Shape;150;p25"/>
          <p:cNvGraphicFramePr/>
          <p:nvPr/>
        </p:nvGraphicFramePr>
        <p:xfrm>
          <a:off x="-5887"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mp; Image">
  <p:cSld name="CUSTOM_5">
    <p:spTree>
      <p:nvGrpSpPr>
        <p:cNvPr id="151" name="Shape 151"/>
        <p:cNvGrpSpPr/>
        <p:nvPr/>
      </p:nvGrpSpPr>
      <p:grpSpPr>
        <a:xfrm>
          <a:off x="0" y="0"/>
          <a:ext cx="0" cy="0"/>
          <a:chOff x="0" y="0"/>
          <a:chExt cx="0" cy="0"/>
        </a:xfrm>
      </p:grpSpPr>
      <p:graphicFrame>
        <p:nvGraphicFramePr>
          <p:cNvPr id="152" name="Google Shape;152;p26"/>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53" name="Google Shape;153;p26"/>
          <p:cNvSpPr txBox="1"/>
          <p:nvPr>
            <p:ph type="title"/>
          </p:nvPr>
        </p:nvSpPr>
        <p:spPr>
          <a:xfrm>
            <a:off x="673100" y="886729"/>
            <a:ext cx="3883200" cy="10476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1400"/>
              <a:buNone/>
              <a:defRPr b="0" i="0" sz="3000">
                <a:latin typeface="Muli"/>
                <a:ea typeface="Muli"/>
                <a:cs typeface="Muli"/>
                <a:sym typeface="Mul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54" name="Google Shape;154;p26"/>
          <p:cNvSpPr txBox="1"/>
          <p:nvPr>
            <p:ph idx="1" type="subTitle"/>
          </p:nvPr>
        </p:nvSpPr>
        <p:spPr>
          <a:xfrm>
            <a:off x="673110" y="2133560"/>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55" name="Google Shape;155;p26"/>
          <p:cNvSpPr txBox="1"/>
          <p:nvPr>
            <p:ph idx="2" type="body"/>
          </p:nvPr>
        </p:nvSpPr>
        <p:spPr>
          <a:xfrm>
            <a:off x="673110" y="2744960"/>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solidFill>
                  <a:srgbClr val="353535"/>
                </a:solidFill>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pic>
        <p:nvPicPr>
          <p:cNvPr id="156" name="Google Shape;156;p26"/>
          <p:cNvPicPr preferRelativeResize="0"/>
          <p:nvPr/>
        </p:nvPicPr>
        <p:blipFill rotWithShape="1">
          <a:blip r:embed="rId2">
            <a:alphaModFix/>
          </a:blip>
          <a:srcRect b="564" l="17331" r="16745" t="564"/>
          <a:stretch/>
        </p:blipFill>
        <p:spPr>
          <a:xfrm>
            <a:off x="6096000" y="762000"/>
            <a:ext cx="5333999" cy="5333999"/>
          </a:xfrm>
          <a:prstGeom prst="rect">
            <a:avLst/>
          </a:prstGeom>
          <a:noFill/>
          <a:ln>
            <a:noFill/>
          </a:ln>
        </p:spPr>
      </p:pic>
      <p:sp>
        <p:nvSpPr>
          <p:cNvPr id="157" name="Google Shape;157;p26"/>
          <p:cNvSpPr txBox="1"/>
          <p:nvPr>
            <p:ph idx="12" type="sldNum"/>
          </p:nvPr>
        </p:nvSpPr>
        <p:spPr>
          <a:xfrm>
            <a:off x="10668000" y="6307875"/>
            <a:ext cx="762000" cy="318300"/>
          </a:xfrm>
          <a:prstGeom prst="rect">
            <a:avLst/>
          </a:prstGeom>
        </p:spPr>
        <p:txBody>
          <a:bodyPr anchorCtr="0" anchor="t" bIns="91425" lIns="91425" spcFirstLastPara="1" rIns="91425" wrap="square" tIns="91425">
            <a:noAutofit/>
          </a:bodyPr>
          <a:lstStyle>
            <a:lvl1pPr lvl="0" algn="ctr">
              <a:buNone/>
              <a:defRPr>
                <a:solidFill>
                  <a:srgbClr val="FFFFFF"/>
                </a:solidFill>
              </a:defRPr>
            </a:lvl1pPr>
            <a:lvl2pPr lvl="1" algn="ctr">
              <a:buNone/>
              <a:defRPr>
                <a:solidFill>
                  <a:srgbClr val="FFFFFF"/>
                </a:solidFill>
              </a:defRPr>
            </a:lvl2pPr>
            <a:lvl3pPr lvl="2" algn="ctr">
              <a:buNone/>
              <a:defRPr>
                <a:solidFill>
                  <a:srgbClr val="FFFFFF"/>
                </a:solidFill>
              </a:defRPr>
            </a:lvl3pPr>
            <a:lvl4pPr lvl="3" algn="ctr">
              <a:buNone/>
              <a:defRPr>
                <a:solidFill>
                  <a:srgbClr val="FFFFFF"/>
                </a:solidFill>
              </a:defRPr>
            </a:lvl4pPr>
            <a:lvl5pPr lvl="4" algn="ctr">
              <a:buNone/>
              <a:defRPr>
                <a:solidFill>
                  <a:srgbClr val="FFFFFF"/>
                </a:solidFill>
              </a:defRPr>
            </a:lvl5pPr>
            <a:lvl6pPr lvl="5" algn="ctr">
              <a:buNone/>
              <a:defRPr>
                <a:solidFill>
                  <a:srgbClr val="FFFFFF"/>
                </a:solidFill>
              </a:defRPr>
            </a:lvl6pPr>
            <a:lvl7pPr lvl="6" algn="ctr">
              <a:buNone/>
              <a:defRPr>
                <a:solidFill>
                  <a:srgbClr val="FFFFFF"/>
                </a:solidFill>
              </a:defRPr>
            </a:lvl7pPr>
            <a:lvl8pPr lvl="7" algn="ctr">
              <a:buNone/>
              <a:defRPr>
                <a:solidFill>
                  <a:srgbClr val="FFFFFF"/>
                </a:solidFill>
              </a:defRPr>
            </a:lvl8pPr>
            <a:lvl9pPr lvl="8" algn="ctr">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amp; Image">
  <p:cSld name="CUSTOM_4_1">
    <p:spTree>
      <p:nvGrpSpPr>
        <p:cNvPr id="158" name="Shape 158"/>
        <p:cNvGrpSpPr/>
        <p:nvPr/>
      </p:nvGrpSpPr>
      <p:grpSpPr>
        <a:xfrm>
          <a:off x="0" y="0"/>
          <a:ext cx="0" cy="0"/>
          <a:chOff x="0" y="0"/>
          <a:chExt cx="0" cy="0"/>
        </a:xfrm>
      </p:grpSpPr>
      <p:pic>
        <p:nvPicPr>
          <p:cNvPr id="159" name="Google Shape;159;p27"/>
          <p:cNvPicPr preferRelativeResize="0"/>
          <p:nvPr/>
        </p:nvPicPr>
        <p:blipFill rotWithShape="1">
          <a:blip r:embed="rId2">
            <a:alphaModFix/>
          </a:blip>
          <a:srcRect b="10489" l="616" r="-10" t="5122"/>
          <a:stretch/>
        </p:blipFill>
        <p:spPr>
          <a:xfrm>
            <a:off x="0" y="0"/>
            <a:ext cx="12192003" cy="6858000"/>
          </a:xfrm>
          <a:prstGeom prst="rect">
            <a:avLst/>
          </a:prstGeom>
          <a:noFill/>
          <a:ln>
            <a:noFill/>
          </a:ln>
        </p:spPr>
      </p:pic>
      <p:graphicFrame>
        <p:nvGraphicFramePr>
          <p:cNvPr id="160" name="Google Shape;160;p27"/>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161" name="Google Shape;161;p27"/>
          <p:cNvSpPr txBox="1"/>
          <p:nvPr>
            <p:ph type="title"/>
          </p:nvPr>
        </p:nvSpPr>
        <p:spPr>
          <a:xfrm>
            <a:off x="744650" y="1994150"/>
            <a:ext cx="53514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62" name="Google Shape;162;p27"/>
          <p:cNvSpPr/>
          <p:nvPr/>
        </p:nvSpPr>
        <p:spPr>
          <a:xfrm>
            <a:off x="744650" y="1559700"/>
            <a:ext cx="757295" cy="12344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63" name="Google Shape;163;p27"/>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US"/>
              <a:t>‹#›</a:t>
            </a:fld>
            <a:endParaRPr/>
          </a:p>
        </p:txBody>
      </p:sp>
      <p:sp>
        <p:nvSpPr>
          <p:cNvPr id="164" name="Google Shape;164;p27"/>
          <p:cNvSpPr txBox="1"/>
          <p:nvPr>
            <p:ph idx="1" type="subTitle"/>
          </p:nvPr>
        </p:nvSpPr>
        <p:spPr>
          <a:xfrm>
            <a:off x="744650" y="4800600"/>
            <a:ext cx="4217400" cy="9048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800">
                <a:solidFill>
                  <a:srgbClr val="FFFFFF"/>
                </a:solidFill>
              </a:defRPr>
            </a:lvl1pPr>
            <a:lvl2pPr lvl="1" rtl="0">
              <a:spcBef>
                <a:spcPts val="0"/>
              </a:spcBef>
              <a:spcAft>
                <a:spcPts val="0"/>
              </a:spcAft>
              <a:buNone/>
              <a:defRPr sz="1800">
                <a:solidFill>
                  <a:srgbClr val="FFFFFF"/>
                </a:solidFill>
              </a:defRPr>
            </a:lvl2pPr>
            <a:lvl3pPr lvl="2" rtl="0">
              <a:spcBef>
                <a:spcPts val="0"/>
              </a:spcBef>
              <a:spcAft>
                <a:spcPts val="0"/>
              </a:spcAft>
              <a:buNone/>
              <a:defRPr sz="1800">
                <a:solidFill>
                  <a:srgbClr val="FFFFFF"/>
                </a:solidFill>
              </a:defRPr>
            </a:lvl3pPr>
            <a:lvl4pPr lvl="3" rtl="0">
              <a:spcBef>
                <a:spcPts val="0"/>
              </a:spcBef>
              <a:spcAft>
                <a:spcPts val="0"/>
              </a:spcAft>
              <a:buNone/>
              <a:defRPr sz="1800">
                <a:solidFill>
                  <a:srgbClr val="FFFFFF"/>
                </a:solidFill>
              </a:defRPr>
            </a:lvl4pPr>
            <a:lvl5pPr lvl="4" rtl="0">
              <a:spcBef>
                <a:spcPts val="0"/>
              </a:spcBef>
              <a:spcAft>
                <a:spcPts val="0"/>
              </a:spcAft>
              <a:buNone/>
              <a:defRPr sz="1800">
                <a:solidFill>
                  <a:srgbClr val="FFFFFF"/>
                </a:solidFill>
              </a:defRPr>
            </a:lvl5pPr>
            <a:lvl6pPr lvl="5" rtl="0">
              <a:spcBef>
                <a:spcPts val="0"/>
              </a:spcBef>
              <a:spcAft>
                <a:spcPts val="0"/>
              </a:spcAft>
              <a:buNone/>
              <a:defRPr sz="1800">
                <a:solidFill>
                  <a:srgbClr val="FFFFFF"/>
                </a:solidFill>
              </a:defRPr>
            </a:lvl6pPr>
            <a:lvl7pPr lvl="6" rtl="0">
              <a:spcBef>
                <a:spcPts val="0"/>
              </a:spcBef>
              <a:spcAft>
                <a:spcPts val="0"/>
              </a:spcAft>
              <a:buNone/>
              <a:defRPr sz="1800">
                <a:solidFill>
                  <a:srgbClr val="FFFFFF"/>
                </a:solidFill>
              </a:defRPr>
            </a:lvl7pPr>
            <a:lvl8pPr lvl="7" rtl="0">
              <a:spcBef>
                <a:spcPts val="0"/>
              </a:spcBef>
              <a:spcAft>
                <a:spcPts val="0"/>
              </a:spcAft>
              <a:buNone/>
              <a:defRPr sz="1800">
                <a:solidFill>
                  <a:srgbClr val="FFFFFF"/>
                </a:solidFill>
              </a:defRPr>
            </a:lvl8pPr>
            <a:lvl9pPr lvl="8" rtl="0">
              <a:spcBef>
                <a:spcPts val="0"/>
              </a:spcBef>
              <a:spcAft>
                <a:spcPts val="0"/>
              </a:spcAft>
              <a:buNone/>
              <a:defRPr sz="1800">
                <a:solidFill>
                  <a:srgbClr val="FFFFFF"/>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1">
  <p:cSld name="CUSTOM_3">
    <p:spTree>
      <p:nvGrpSpPr>
        <p:cNvPr id="165" name="Shape 165"/>
        <p:cNvGrpSpPr/>
        <p:nvPr/>
      </p:nvGrpSpPr>
      <p:grpSpPr>
        <a:xfrm>
          <a:off x="0" y="0"/>
          <a:ext cx="0" cy="0"/>
          <a:chOff x="0" y="0"/>
          <a:chExt cx="0" cy="0"/>
        </a:xfrm>
      </p:grpSpPr>
      <p:graphicFrame>
        <p:nvGraphicFramePr>
          <p:cNvPr id="166" name="Google Shape;166;p28"/>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67" name="Google Shape;167;p28"/>
          <p:cNvSpPr txBox="1"/>
          <p:nvPr>
            <p:ph idx="12" type="sldNum"/>
          </p:nvPr>
        </p:nvSpPr>
        <p:spPr>
          <a:xfrm>
            <a:off x="10668000" y="6320500"/>
            <a:ext cx="741600" cy="2676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168" name="Google Shape;168;p28"/>
          <p:cNvSpPr txBox="1"/>
          <p:nvPr>
            <p:ph type="title"/>
          </p:nvPr>
        </p:nvSpPr>
        <p:spPr>
          <a:xfrm>
            <a:off x="766100" y="2144175"/>
            <a:ext cx="5389200" cy="2427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chemeClr val="dk2"/>
                </a:solidFill>
              </a:defRPr>
            </a:lvl1pPr>
            <a:lvl2pPr lvl="1" rtl="0">
              <a:spcBef>
                <a:spcPts val="0"/>
              </a:spcBef>
              <a:spcAft>
                <a:spcPts val="0"/>
              </a:spcAft>
              <a:buNone/>
              <a:defRPr>
                <a:solidFill>
                  <a:schemeClr val="dk2"/>
                </a:solidFill>
                <a:latin typeface="Muli"/>
                <a:ea typeface="Muli"/>
                <a:cs typeface="Muli"/>
                <a:sym typeface="Muli"/>
              </a:defRPr>
            </a:lvl2pPr>
            <a:lvl3pPr lvl="2" rtl="0">
              <a:spcBef>
                <a:spcPts val="0"/>
              </a:spcBef>
              <a:spcAft>
                <a:spcPts val="0"/>
              </a:spcAft>
              <a:buNone/>
              <a:defRPr>
                <a:solidFill>
                  <a:schemeClr val="dk2"/>
                </a:solidFill>
                <a:latin typeface="Muli"/>
                <a:ea typeface="Muli"/>
                <a:cs typeface="Muli"/>
                <a:sym typeface="Muli"/>
              </a:defRPr>
            </a:lvl3pPr>
            <a:lvl4pPr lvl="3" rtl="0">
              <a:spcBef>
                <a:spcPts val="0"/>
              </a:spcBef>
              <a:spcAft>
                <a:spcPts val="0"/>
              </a:spcAft>
              <a:buNone/>
              <a:defRPr>
                <a:solidFill>
                  <a:schemeClr val="dk2"/>
                </a:solidFill>
                <a:latin typeface="Muli"/>
                <a:ea typeface="Muli"/>
                <a:cs typeface="Muli"/>
                <a:sym typeface="Muli"/>
              </a:defRPr>
            </a:lvl4pPr>
            <a:lvl5pPr lvl="4" rtl="0">
              <a:spcBef>
                <a:spcPts val="0"/>
              </a:spcBef>
              <a:spcAft>
                <a:spcPts val="0"/>
              </a:spcAft>
              <a:buNone/>
              <a:defRPr>
                <a:solidFill>
                  <a:schemeClr val="dk2"/>
                </a:solidFill>
                <a:latin typeface="Muli"/>
                <a:ea typeface="Muli"/>
                <a:cs typeface="Muli"/>
                <a:sym typeface="Muli"/>
              </a:defRPr>
            </a:lvl5pPr>
            <a:lvl6pPr lvl="5" rtl="0">
              <a:spcBef>
                <a:spcPts val="0"/>
              </a:spcBef>
              <a:spcAft>
                <a:spcPts val="0"/>
              </a:spcAft>
              <a:buNone/>
              <a:defRPr>
                <a:solidFill>
                  <a:schemeClr val="dk2"/>
                </a:solidFill>
                <a:latin typeface="Muli"/>
                <a:ea typeface="Muli"/>
                <a:cs typeface="Muli"/>
                <a:sym typeface="Muli"/>
              </a:defRPr>
            </a:lvl6pPr>
            <a:lvl7pPr lvl="6" rtl="0">
              <a:spcBef>
                <a:spcPts val="0"/>
              </a:spcBef>
              <a:spcAft>
                <a:spcPts val="0"/>
              </a:spcAft>
              <a:buNone/>
              <a:defRPr>
                <a:solidFill>
                  <a:schemeClr val="dk2"/>
                </a:solidFill>
                <a:latin typeface="Muli"/>
                <a:ea typeface="Muli"/>
                <a:cs typeface="Muli"/>
                <a:sym typeface="Muli"/>
              </a:defRPr>
            </a:lvl7pPr>
            <a:lvl8pPr lvl="7" rtl="0">
              <a:spcBef>
                <a:spcPts val="0"/>
              </a:spcBef>
              <a:spcAft>
                <a:spcPts val="0"/>
              </a:spcAft>
              <a:buNone/>
              <a:defRPr>
                <a:solidFill>
                  <a:schemeClr val="dk2"/>
                </a:solidFill>
                <a:latin typeface="Muli"/>
                <a:ea typeface="Muli"/>
                <a:cs typeface="Muli"/>
                <a:sym typeface="Muli"/>
              </a:defRPr>
            </a:lvl8pPr>
            <a:lvl9pPr lvl="8" rtl="0">
              <a:spcBef>
                <a:spcPts val="0"/>
              </a:spcBef>
              <a:spcAft>
                <a:spcPts val="0"/>
              </a:spcAft>
              <a:buNone/>
              <a:defRPr>
                <a:solidFill>
                  <a:schemeClr val="dk2"/>
                </a:solidFill>
                <a:latin typeface="Muli"/>
                <a:ea typeface="Muli"/>
                <a:cs typeface="Muli"/>
                <a:sym typeface="Muli"/>
              </a:defRPr>
            </a:lvl9pPr>
          </a:lstStyle>
          <a:p/>
        </p:txBody>
      </p:sp>
      <p:sp>
        <p:nvSpPr>
          <p:cNvPr id="169" name="Google Shape;169;p28"/>
          <p:cNvSpPr txBox="1"/>
          <p:nvPr>
            <p:ph idx="1" type="subTitle"/>
          </p:nvPr>
        </p:nvSpPr>
        <p:spPr>
          <a:xfrm>
            <a:off x="766100" y="4816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2a">
  <p:cSld name="CUSTOM_3_1">
    <p:spTree>
      <p:nvGrpSpPr>
        <p:cNvPr id="170" name="Shape 170"/>
        <p:cNvGrpSpPr/>
        <p:nvPr/>
      </p:nvGrpSpPr>
      <p:grpSpPr>
        <a:xfrm>
          <a:off x="0" y="0"/>
          <a:ext cx="0" cy="0"/>
          <a:chOff x="0" y="0"/>
          <a:chExt cx="0" cy="0"/>
        </a:xfrm>
      </p:grpSpPr>
      <p:sp>
        <p:nvSpPr>
          <p:cNvPr id="171" name="Google Shape;171;p29"/>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aphicFrame>
        <p:nvGraphicFramePr>
          <p:cNvPr id="172" name="Google Shape;172;p29"/>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73" name="Google Shape;173;p29"/>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74" name="Google Shape;174;p29"/>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2b">
  <p:cSld name="CUSTOM_3_1_3">
    <p:spTree>
      <p:nvGrpSpPr>
        <p:cNvPr id="175" name="Shape 175"/>
        <p:cNvGrpSpPr/>
        <p:nvPr/>
      </p:nvGrpSpPr>
      <p:grpSpPr>
        <a:xfrm>
          <a:off x="0" y="0"/>
          <a:ext cx="0" cy="0"/>
          <a:chOff x="0" y="0"/>
          <a:chExt cx="0" cy="0"/>
        </a:xfrm>
      </p:grpSpPr>
      <p:sp>
        <p:nvSpPr>
          <p:cNvPr id="176" name="Google Shape;176;p30"/>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aphicFrame>
        <p:nvGraphicFramePr>
          <p:cNvPr id="177" name="Google Shape;177;p30"/>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178" name="Google Shape;178;p30"/>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79" name="Google Shape;179;p30"/>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3">
  <p:cSld name="CUSTOM_3_1_2">
    <p:spTree>
      <p:nvGrpSpPr>
        <p:cNvPr id="180" name="Shape 180"/>
        <p:cNvGrpSpPr/>
        <p:nvPr/>
      </p:nvGrpSpPr>
      <p:grpSpPr>
        <a:xfrm>
          <a:off x="0" y="0"/>
          <a:ext cx="0" cy="0"/>
          <a:chOff x="0" y="0"/>
          <a:chExt cx="0" cy="0"/>
        </a:xfrm>
      </p:grpSpPr>
      <p:sp>
        <p:nvSpPr>
          <p:cNvPr id="181" name="Google Shape;181;p31"/>
          <p:cNvSpPr/>
          <p:nvPr/>
        </p:nvSpPr>
        <p:spPr>
          <a:xfrm>
            <a:off x="0" y="0"/>
            <a:ext cx="12190095" cy="6858000"/>
          </a:xfrm>
          <a:custGeom>
            <a:rect b="b" l="l" r="r" t="t"/>
            <a:pathLst>
              <a:path extrusionOk="0" h="6858000" w="12190095">
                <a:moveTo>
                  <a:pt x="0" y="6858000"/>
                </a:moveTo>
                <a:lnTo>
                  <a:pt x="12189599" y="6858000"/>
                </a:lnTo>
                <a:lnTo>
                  <a:pt x="12189599" y="0"/>
                </a:lnTo>
                <a:lnTo>
                  <a:pt x="0" y="0"/>
                </a:lnTo>
                <a:lnTo>
                  <a:pt x="0" y="6858000"/>
                </a:lnTo>
                <a:close/>
              </a:path>
            </a:pathLst>
          </a:custGeom>
          <a:solidFill>
            <a:schemeClr val="dk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82" name="Google Shape;182;p31"/>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183" name="Google Shape;183;p31"/>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6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aphicFrame>
        <p:nvGraphicFramePr>
          <p:cNvPr id="184" name="Google Shape;184;p31"/>
          <p:cNvGraphicFramePr/>
          <p:nvPr/>
        </p:nvGraphicFramePr>
        <p:xfrm>
          <a:off x="-95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4">
  <p:cSld name="CUSTOM_3_1_1">
    <p:spTree>
      <p:nvGrpSpPr>
        <p:cNvPr id="185" name="Shape 185"/>
        <p:cNvGrpSpPr/>
        <p:nvPr/>
      </p:nvGrpSpPr>
      <p:grpSpPr>
        <a:xfrm>
          <a:off x="0" y="0"/>
          <a:ext cx="0" cy="0"/>
          <a:chOff x="0" y="0"/>
          <a:chExt cx="0" cy="0"/>
        </a:xfrm>
      </p:grpSpPr>
      <p:sp>
        <p:nvSpPr>
          <p:cNvPr id="186" name="Google Shape;186;p32"/>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87" name="Google Shape;187;p32"/>
          <p:cNvSpPr txBox="1"/>
          <p:nvPr>
            <p:ph idx="1" type="subTitle"/>
          </p:nvPr>
        </p:nvSpPr>
        <p:spPr>
          <a:xfrm>
            <a:off x="1069001" y="4250725"/>
            <a:ext cx="9456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88" name="Google Shape;188;p32"/>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6000">
                <a:solidFill>
                  <a:srgbClr val="FFFFFF"/>
                </a:solidFill>
              </a:defRPr>
            </a:lvl1pPr>
            <a:lvl2pPr lvl="1" rtl="0">
              <a:spcBef>
                <a:spcPts val="0"/>
              </a:spcBef>
              <a:spcAft>
                <a:spcPts val="0"/>
              </a:spcAft>
              <a:buNone/>
              <a:defRPr>
                <a:solidFill>
                  <a:srgbClr val="FFFFFF"/>
                </a:solidFill>
                <a:latin typeface="Muli"/>
                <a:ea typeface="Muli"/>
                <a:cs typeface="Muli"/>
                <a:sym typeface="Muli"/>
              </a:defRPr>
            </a:lvl2pPr>
            <a:lvl3pPr lvl="2" rtl="0">
              <a:spcBef>
                <a:spcPts val="0"/>
              </a:spcBef>
              <a:spcAft>
                <a:spcPts val="0"/>
              </a:spcAft>
              <a:buNone/>
              <a:defRPr>
                <a:solidFill>
                  <a:srgbClr val="FFFFFF"/>
                </a:solidFill>
                <a:latin typeface="Muli"/>
                <a:ea typeface="Muli"/>
                <a:cs typeface="Muli"/>
                <a:sym typeface="Muli"/>
              </a:defRPr>
            </a:lvl3pPr>
            <a:lvl4pPr lvl="3" rtl="0">
              <a:spcBef>
                <a:spcPts val="0"/>
              </a:spcBef>
              <a:spcAft>
                <a:spcPts val="0"/>
              </a:spcAft>
              <a:buNone/>
              <a:defRPr>
                <a:solidFill>
                  <a:srgbClr val="FFFFFF"/>
                </a:solidFill>
                <a:latin typeface="Muli"/>
                <a:ea typeface="Muli"/>
                <a:cs typeface="Muli"/>
                <a:sym typeface="Muli"/>
              </a:defRPr>
            </a:lvl4pPr>
            <a:lvl5pPr lvl="4" rtl="0">
              <a:spcBef>
                <a:spcPts val="0"/>
              </a:spcBef>
              <a:spcAft>
                <a:spcPts val="0"/>
              </a:spcAft>
              <a:buNone/>
              <a:defRPr>
                <a:solidFill>
                  <a:srgbClr val="FFFFFF"/>
                </a:solidFill>
                <a:latin typeface="Muli"/>
                <a:ea typeface="Muli"/>
                <a:cs typeface="Muli"/>
                <a:sym typeface="Muli"/>
              </a:defRPr>
            </a:lvl5pPr>
            <a:lvl6pPr lvl="5" rtl="0">
              <a:spcBef>
                <a:spcPts val="0"/>
              </a:spcBef>
              <a:spcAft>
                <a:spcPts val="0"/>
              </a:spcAft>
              <a:buNone/>
              <a:defRPr>
                <a:solidFill>
                  <a:srgbClr val="FFFFFF"/>
                </a:solidFill>
                <a:latin typeface="Muli"/>
                <a:ea typeface="Muli"/>
                <a:cs typeface="Muli"/>
                <a:sym typeface="Muli"/>
              </a:defRPr>
            </a:lvl6pPr>
            <a:lvl7pPr lvl="6" rtl="0">
              <a:spcBef>
                <a:spcPts val="0"/>
              </a:spcBef>
              <a:spcAft>
                <a:spcPts val="0"/>
              </a:spcAft>
              <a:buNone/>
              <a:defRPr>
                <a:solidFill>
                  <a:srgbClr val="FFFFFF"/>
                </a:solidFill>
                <a:latin typeface="Muli"/>
                <a:ea typeface="Muli"/>
                <a:cs typeface="Muli"/>
                <a:sym typeface="Muli"/>
              </a:defRPr>
            </a:lvl7pPr>
            <a:lvl8pPr lvl="7" rtl="0">
              <a:spcBef>
                <a:spcPts val="0"/>
              </a:spcBef>
              <a:spcAft>
                <a:spcPts val="0"/>
              </a:spcAft>
              <a:buNone/>
              <a:defRPr>
                <a:solidFill>
                  <a:srgbClr val="FFFFFF"/>
                </a:solidFill>
                <a:latin typeface="Muli"/>
                <a:ea typeface="Muli"/>
                <a:cs typeface="Muli"/>
                <a:sym typeface="Muli"/>
              </a:defRPr>
            </a:lvl8pPr>
            <a:lvl9pPr lvl="8" rtl="0">
              <a:spcBef>
                <a:spcPts val="0"/>
              </a:spcBef>
              <a:spcAft>
                <a:spcPts val="0"/>
              </a:spcAft>
              <a:buNone/>
              <a:defRPr>
                <a:solidFill>
                  <a:srgbClr val="FFFFFF"/>
                </a:solidFill>
                <a:latin typeface="Muli"/>
                <a:ea typeface="Muli"/>
                <a:cs typeface="Muli"/>
                <a:sym typeface="Muli"/>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5">
  <p:cSld name="CUSTOM_3_1_1_1">
    <p:spTree>
      <p:nvGrpSpPr>
        <p:cNvPr id="189" name="Shape 189"/>
        <p:cNvGrpSpPr/>
        <p:nvPr/>
      </p:nvGrpSpPr>
      <p:grpSpPr>
        <a:xfrm>
          <a:off x="0" y="0"/>
          <a:ext cx="0" cy="0"/>
          <a:chOff x="0" y="0"/>
          <a:chExt cx="0" cy="0"/>
        </a:xfrm>
      </p:grpSpPr>
      <p:sp>
        <p:nvSpPr>
          <p:cNvPr id="190" name="Google Shape;190;p33"/>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6000">
                <a:solidFill>
                  <a:schemeClr val="dk2"/>
                </a:solidFill>
              </a:defRPr>
            </a:lvl1pPr>
            <a:lvl2pPr lvl="1" rtl="0">
              <a:spcBef>
                <a:spcPts val="0"/>
              </a:spcBef>
              <a:spcAft>
                <a:spcPts val="0"/>
              </a:spcAft>
              <a:buNone/>
              <a:defRPr>
                <a:solidFill>
                  <a:schemeClr val="dk2"/>
                </a:solidFill>
                <a:latin typeface="Muli"/>
                <a:ea typeface="Muli"/>
                <a:cs typeface="Muli"/>
                <a:sym typeface="Muli"/>
              </a:defRPr>
            </a:lvl2pPr>
            <a:lvl3pPr lvl="2" rtl="0">
              <a:spcBef>
                <a:spcPts val="0"/>
              </a:spcBef>
              <a:spcAft>
                <a:spcPts val="0"/>
              </a:spcAft>
              <a:buNone/>
              <a:defRPr>
                <a:solidFill>
                  <a:schemeClr val="dk2"/>
                </a:solidFill>
                <a:latin typeface="Muli"/>
                <a:ea typeface="Muli"/>
                <a:cs typeface="Muli"/>
                <a:sym typeface="Muli"/>
              </a:defRPr>
            </a:lvl3pPr>
            <a:lvl4pPr lvl="3" rtl="0">
              <a:spcBef>
                <a:spcPts val="0"/>
              </a:spcBef>
              <a:spcAft>
                <a:spcPts val="0"/>
              </a:spcAft>
              <a:buNone/>
              <a:defRPr>
                <a:solidFill>
                  <a:schemeClr val="dk2"/>
                </a:solidFill>
                <a:latin typeface="Muli"/>
                <a:ea typeface="Muli"/>
                <a:cs typeface="Muli"/>
                <a:sym typeface="Muli"/>
              </a:defRPr>
            </a:lvl4pPr>
            <a:lvl5pPr lvl="4" rtl="0">
              <a:spcBef>
                <a:spcPts val="0"/>
              </a:spcBef>
              <a:spcAft>
                <a:spcPts val="0"/>
              </a:spcAft>
              <a:buNone/>
              <a:defRPr>
                <a:solidFill>
                  <a:schemeClr val="dk2"/>
                </a:solidFill>
                <a:latin typeface="Muli"/>
                <a:ea typeface="Muli"/>
                <a:cs typeface="Muli"/>
                <a:sym typeface="Muli"/>
              </a:defRPr>
            </a:lvl5pPr>
            <a:lvl6pPr lvl="5" rtl="0">
              <a:spcBef>
                <a:spcPts val="0"/>
              </a:spcBef>
              <a:spcAft>
                <a:spcPts val="0"/>
              </a:spcAft>
              <a:buNone/>
              <a:defRPr>
                <a:solidFill>
                  <a:schemeClr val="dk2"/>
                </a:solidFill>
                <a:latin typeface="Muli"/>
                <a:ea typeface="Muli"/>
                <a:cs typeface="Muli"/>
                <a:sym typeface="Muli"/>
              </a:defRPr>
            </a:lvl6pPr>
            <a:lvl7pPr lvl="6" rtl="0">
              <a:spcBef>
                <a:spcPts val="0"/>
              </a:spcBef>
              <a:spcAft>
                <a:spcPts val="0"/>
              </a:spcAft>
              <a:buNone/>
              <a:defRPr>
                <a:solidFill>
                  <a:schemeClr val="dk2"/>
                </a:solidFill>
                <a:latin typeface="Muli"/>
                <a:ea typeface="Muli"/>
                <a:cs typeface="Muli"/>
                <a:sym typeface="Muli"/>
              </a:defRPr>
            </a:lvl7pPr>
            <a:lvl8pPr lvl="7" rtl="0">
              <a:spcBef>
                <a:spcPts val="0"/>
              </a:spcBef>
              <a:spcAft>
                <a:spcPts val="0"/>
              </a:spcAft>
              <a:buNone/>
              <a:defRPr>
                <a:solidFill>
                  <a:schemeClr val="dk2"/>
                </a:solidFill>
                <a:latin typeface="Muli"/>
                <a:ea typeface="Muli"/>
                <a:cs typeface="Muli"/>
                <a:sym typeface="Muli"/>
              </a:defRPr>
            </a:lvl8pPr>
            <a:lvl9pPr lvl="8" rtl="0">
              <a:spcBef>
                <a:spcPts val="0"/>
              </a:spcBef>
              <a:spcAft>
                <a:spcPts val="0"/>
              </a:spcAft>
              <a:buNone/>
              <a:defRPr>
                <a:solidFill>
                  <a:schemeClr val="dk2"/>
                </a:solidFill>
                <a:latin typeface="Muli"/>
                <a:ea typeface="Muli"/>
                <a:cs typeface="Muli"/>
                <a:sym typeface="Muli"/>
              </a:defRPr>
            </a:lvl9pPr>
          </a:lstStyle>
          <a:p/>
        </p:txBody>
      </p:sp>
      <p:sp>
        <p:nvSpPr>
          <p:cNvPr id="191" name="Google Shape;191;p33"/>
          <p:cNvSpPr txBox="1"/>
          <p:nvPr>
            <p:ph idx="1" type="subTitle"/>
          </p:nvPr>
        </p:nvSpPr>
        <p:spPr>
          <a:xfrm>
            <a:off x="1069001" y="4174525"/>
            <a:ext cx="9456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5 1">
  <p:cSld name="CUSTOM_3_1_1_1_1">
    <p:spTree>
      <p:nvGrpSpPr>
        <p:cNvPr id="192" name="Shape 192"/>
        <p:cNvGrpSpPr/>
        <p:nvPr/>
      </p:nvGrpSpPr>
      <p:grpSpPr>
        <a:xfrm>
          <a:off x="0" y="0"/>
          <a:ext cx="0" cy="0"/>
          <a:chOff x="0" y="0"/>
          <a:chExt cx="0" cy="0"/>
        </a:xfrm>
      </p:grpSpPr>
      <p:sp>
        <p:nvSpPr>
          <p:cNvPr id="193" name="Google Shape;193;p34"/>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6000">
                <a:solidFill>
                  <a:schemeClr val="dk2"/>
                </a:solidFill>
              </a:defRPr>
            </a:lvl1pPr>
            <a:lvl2pPr lvl="1" rtl="0">
              <a:spcBef>
                <a:spcPts val="0"/>
              </a:spcBef>
              <a:spcAft>
                <a:spcPts val="0"/>
              </a:spcAft>
              <a:buNone/>
              <a:defRPr>
                <a:solidFill>
                  <a:schemeClr val="dk2"/>
                </a:solidFill>
                <a:latin typeface="Muli"/>
                <a:ea typeface="Muli"/>
                <a:cs typeface="Muli"/>
                <a:sym typeface="Muli"/>
              </a:defRPr>
            </a:lvl2pPr>
            <a:lvl3pPr lvl="2" rtl="0">
              <a:spcBef>
                <a:spcPts val="0"/>
              </a:spcBef>
              <a:spcAft>
                <a:spcPts val="0"/>
              </a:spcAft>
              <a:buNone/>
              <a:defRPr>
                <a:solidFill>
                  <a:schemeClr val="dk2"/>
                </a:solidFill>
                <a:latin typeface="Muli"/>
                <a:ea typeface="Muli"/>
                <a:cs typeface="Muli"/>
                <a:sym typeface="Muli"/>
              </a:defRPr>
            </a:lvl3pPr>
            <a:lvl4pPr lvl="3" rtl="0">
              <a:spcBef>
                <a:spcPts val="0"/>
              </a:spcBef>
              <a:spcAft>
                <a:spcPts val="0"/>
              </a:spcAft>
              <a:buNone/>
              <a:defRPr>
                <a:solidFill>
                  <a:schemeClr val="dk2"/>
                </a:solidFill>
                <a:latin typeface="Muli"/>
                <a:ea typeface="Muli"/>
                <a:cs typeface="Muli"/>
                <a:sym typeface="Muli"/>
              </a:defRPr>
            </a:lvl4pPr>
            <a:lvl5pPr lvl="4" rtl="0">
              <a:spcBef>
                <a:spcPts val="0"/>
              </a:spcBef>
              <a:spcAft>
                <a:spcPts val="0"/>
              </a:spcAft>
              <a:buNone/>
              <a:defRPr>
                <a:solidFill>
                  <a:schemeClr val="dk2"/>
                </a:solidFill>
                <a:latin typeface="Muli"/>
                <a:ea typeface="Muli"/>
                <a:cs typeface="Muli"/>
                <a:sym typeface="Muli"/>
              </a:defRPr>
            </a:lvl5pPr>
            <a:lvl6pPr lvl="5" rtl="0">
              <a:spcBef>
                <a:spcPts val="0"/>
              </a:spcBef>
              <a:spcAft>
                <a:spcPts val="0"/>
              </a:spcAft>
              <a:buNone/>
              <a:defRPr>
                <a:solidFill>
                  <a:schemeClr val="dk2"/>
                </a:solidFill>
                <a:latin typeface="Muli"/>
                <a:ea typeface="Muli"/>
                <a:cs typeface="Muli"/>
                <a:sym typeface="Muli"/>
              </a:defRPr>
            </a:lvl6pPr>
            <a:lvl7pPr lvl="6" rtl="0">
              <a:spcBef>
                <a:spcPts val="0"/>
              </a:spcBef>
              <a:spcAft>
                <a:spcPts val="0"/>
              </a:spcAft>
              <a:buNone/>
              <a:defRPr>
                <a:solidFill>
                  <a:schemeClr val="dk2"/>
                </a:solidFill>
                <a:latin typeface="Muli"/>
                <a:ea typeface="Muli"/>
                <a:cs typeface="Muli"/>
                <a:sym typeface="Muli"/>
              </a:defRPr>
            </a:lvl7pPr>
            <a:lvl8pPr lvl="7" rtl="0">
              <a:spcBef>
                <a:spcPts val="0"/>
              </a:spcBef>
              <a:spcAft>
                <a:spcPts val="0"/>
              </a:spcAft>
              <a:buNone/>
              <a:defRPr>
                <a:solidFill>
                  <a:schemeClr val="dk2"/>
                </a:solidFill>
                <a:latin typeface="Muli"/>
                <a:ea typeface="Muli"/>
                <a:cs typeface="Muli"/>
                <a:sym typeface="Muli"/>
              </a:defRPr>
            </a:lvl8pPr>
            <a:lvl9pPr lvl="8" rtl="0">
              <a:spcBef>
                <a:spcPts val="0"/>
              </a:spcBef>
              <a:spcAft>
                <a:spcPts val="0"/>
              </a:spcAft>
              <a:buNone/>
              <a:defRPr>
                <a:solidFill>
                  <a:schemeClr val="dk2"/>
                </a:solidFill>
                <a:latin typeface="Muli"/>
                <a:ea typeface="Muli"/>
                <a:cs typeface="Muli"/>
                <a:sym typeface="Muli"/>
              </a:defRPr>
            </a:lvl9pPr>
          </a:lstStyle>
          <a:p/>
        </p:txBody>
      </p:sp>
      <p:sp>
        <p:nvSpPr>
          <p:cNvPr id="194" name="Google Shape;194;p34"/>
          <p:cNvSpPr txBox="1"/>
          <p:nvPr>
            <p:ph idx="1" type="subTitle"/>
          </p:nvPr>
        </p:nvSpPr>
        <p:spPr>
          <a:xfrm>
            <a:off x="1069001" y="4174525"/>
            <a:ext cx="9456900" cy="1047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2400">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sp>
        <p:nvSpPr>
          <p:cNvPr id="195" name="Google Shape;195;p34"/>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grpSp>
        <p:nvGrpSpPr>
          <p:cNvPr id="196" name="Google Shape;196;p34"/>
          <p:cNvGrpSpPr/>
          <p:nvPr/>
        </p:nvGrpSpPr>
        <p:grpSpPr>
          <a:xfrm>
            <a:off x="0" y="5980278"/>
            <a:ext cx="12191479" cy="127050"/>
            <a:chOff x="0" y="9863563"/>
            <a:chExt cx="20104682" cy="209550"/>
          </a:xfrm>
        </p:grpSpPr>
        <p:sp>
          <p:nvSpPr>
            <p:cNvPr id="197" name="Google Shape;197;p34"/>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198" name="Google Shape;198;p34"/>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199" name="Google Shape;199;p34"/>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00" name="Google Shape;200;p34"/>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grpSp>
        <p:nvGrpSpPr>
          <p:cNvPr id="201" name="Google Shape;201;p34"/>
          <p:cNvGrpSpPr/>
          <p:nvPr/>
        </p:nvGrpSpPr>
        <p:grpSpPr>
          <a:xfrm>
            <a:off x="10472612" y="6300976"/>
            <a:ext cx="1450594" cy="352728"/>
            <a:chOff x="17270138" y="10392506"/>
            <a:chExt cx="2392141" cy="581772"/>
          </a:xfrm>
        </p:grpSpPr>
        <p:grpSp>
          <p:nvGrpSpPr>
            <p:cNvPr id="202" name="Google Shape;202;p34"/>
            <p:cNvGrpSpPr/>
            <p:nvPr/>
          </p:nvGrpSpPr>
          <p:grpSpPr>
            <a:xfrm>
              <a:off x="17879688" y="10615449"/>
              <a:ext cx="479402" cy="221678"/>
              <a:chOff x="17879688" y="10615449"/>
              <a:chExt cx="479402" cy="221678"/>
            </a:xfrm>
          </p:grpSpPr>
          <p:pic>
            <p:nvPicPr>
              <p:cNvPr id="203" name="Google Shape;203;p34"/>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204" name="Google Shape;204;p34"/>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sp>
          <p:nvSpPr>
            <p:cNvPr id="205" name="Google Shape;205;p34"/>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06" name="Google Shape;206;p34"/>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07" name="Google Shape;207;p34"/>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nvGrpSpPr>
            <p:cNvPr id="208" name="Google Shape;208;p34"/>
            <p:cNvGrpSpPr/>
            <p:nvPr/>
          </p:nvGrpSpPr>
          <p:grpSpPr>
            <a:xfrm>
              <a:off x="17270138" y="10697205"/>
              <a:ext cx="448309" cy="277073"/>
              <a:chOff x="17270138" y="10697205"/>
              <a:chExt cx="448309" cy="277073"/>
            </a:xfrm>
          </p:grpSpPr>
          <p:sp>
            <p:nvSpPr>
              <p:cNvPr id="209" name="Google Shape;209;p34"/>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10" name="Google Shape;210;p34"/>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11" name="Google Shape;211;p34"/>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pic>
          <p:nvPicPr>
            <p:cNvPr id="212" name="Google Shape;212;p34"/>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CUSTOM_1">
    <p:spTree>
      <p:nvGrpSpPr>
        <p:cNvPr id="213" name="Shape 213"/>
        <p:cNvGrpSpPr/>
        <p:nvPr/>
      </p:nvGrpSpPr>
      <p:grpSpPr>
        <a:xfrm>
          <a:off x="0" y="0"/>
          <a:ext cx="0" cy="0"/>
          <a:chOff x="0" y="0"/>
          <a:chExt cx="0" cy="0"/>
        </a:xfrm>
      </p:grpSpPr>
      <p:graphicFrame>
        <p:nvGraphicFramePr>
          <p:cNvPr id="214" name="Google Shape;214;p35"/>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215" name="Google Shape;215;p35"/>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grpSp>
        <p:nvGrpSpPr>
          <p:cNvPr id="216" name="Google Shape;216;p35"/>
          <p:cNvGrpSpPr/>
          <p:nvPr/>
        </p:nvGrpSpPr>
        <p:grpSpPr>
          <a:xfrm>
            <a:off x="0" y="5980278"/>
            <a:ext cx="12191479" cy="127050"/>
            <a:chOff x="0" y="9863563"/>
            <a:chExt cx="20104682" cy="209550"/>
          </a:xfrm>
        </p:grpSpPr>
        <p:sp>
          <p:nvSpPr>
            <p:cNvPr id="217" name="Google Shape;217;p35"/>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18" name="Google Shape;218;p35"/>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19" name="Google Shape;219;p35"/>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20" name="Google Shape;220;p35"/>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grpSp>
        <p:nvGrpSpPr>
          <p:cNvPr id="221" name="Google Shape;221;p35"/>
          <p:cNvGrpSpPr/>
          <p:nvPr/>
        </p:nvGrpSpPr>
        <p:grpSpPr>
          <a:xfrm>
            <a:off x="10472612" y="6300976"/>
            <a:ext cx="1450594" cy="352728"/>
            <a:chOff x="17270138" y="10392506"/>
            <a:chExt cx="2392141" cy="581772"/>
          </a:xfrm>
        </p:grpSpPr>
        <p:grpSp>
          <p:nvGrpSpPr>
            <p:cNvPr id="222" name="Google Shape;222;p35"/>
            <p:cNvGrpSpPr/>
            <p:nvPr/>
          </p:nvGrpSpPr>
          <p:grpSpPr>
            <a:xfrm>
              <a:off x="17879688" y="10615449"/>
              <a:ext cx="479402" cy="221678"/>
              <a:chOff x="17879688" y="10615449"/>
              <a:chExt cx="479402" cy="221678"/>
            </a:xfrm>
          </p:grpSpPr>
          <p:pic>
            <p:nvPicPr>
              <p:cNvPr id="223" name="Google Shape;223;p35"/>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224" name="Google Shape;224;p35"/>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sp>
          <p:nvSpPr>
            <p:cNvPr id="225" name="Google Shape;225;p35"/>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26" name="Google Shape;226;p35"/>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27" name="Google Shape;227;p35"/>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nvGrpSpPr>
            <p:cNvPr id="228" name="Google Shape;228;p35"/>
            <p:cNvGrpSpPr/>
            <p:nvPr/>
          </p:nvGrpSpPr>
          <p:grpSpPr>
            <a:xfrm>
              <a:off x="17270138" y="10697205"/>
              <a:ext cx="448309" cy="277073"/>
              <a:chOff x="17270138" y="10697205"/>
              <a:chExt cx="448309" cy="277073"/>
            </a:xfrm>
          </p:grpSpPr>
          <p:sp>
            <p:nvSpPr>
              <p:cNvPr id="229" name="Google Shape;229;p35"/>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30" name="Google Shape;230;p35"/>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31" name="Google Shape;231;p35"/>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pic>
          <p:nvPicPr>
            <p:cNvPr id="232" name="Google Shape;232;p35"/>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Content">
  <p:cSld name="CUSTOM_2">
    <p:spTree>
      <p:nvGrpSpPr>
        <p:cNvPr id="233" name="Shape 233"/>
        <p:cNvGrpSpPr/>
        <p:nvPr/>
      </p:nvGrpSpPr>
      <p:grpSpPr>
        <a:xfrm>
          <a:off x="0" y="0"/>
          <a:ext cx="0" cy="0"/>
          <a:chOff x="0" y="0"/>
          <a:chExt cx="0" cy="0"/>
        </a:xfrm>
      </p:grpSpPr>
      <p:sp>
        <p:nvSpPr>
          <p:cNvPr id="234" name="Google Shape;234;p36"/>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235" name="Google Shape;235;p36"/>
          <p:cNvSpPr txBox="1"/>
          <p:nvPr>
            <p:ph idx="1" type="body"/>
          </p:nvPr>
        </p:nvSpPr>
        <p:spPr>
          <a:xfrm>
            <a:off x="685800" y="1264824"/>
            <a:ext cx="108204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36" name="Google Shape;236;p36"/>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grpSp>
        <p:nvGrpSpPr>
          <p:cNvPr id="237" name="Google Shape;237;p36"/>
          <p:cNvGrpSpPr/>
          <p:nvPr/>
        </p:nvGrpSpPr>
        <p:grpSpPr>
          <a:xfrm>
            <a:off x="0" y="5980278"/>
            <a:ext cx="12191479" cy="127050"/>
            <a:chOff x="0" y="9863563"/>
            <a:chExt cx="20104682" cy="209550"/>
          </a:xfrm>
        </p:grpSpPr>
        <p:sp>
          <p:nvSpPr>
            <p:cNvPr id="238" name="Google Shape;238;p36"/>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39" name="Google Shape;239;p36"/>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40" name="Google Shape;240;p36"/>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41" name="Google Shape;241;p36"/>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grpSp>
        <p:nvGrpSpPr>
          <p:cNvPr id="242" name="Google Shape;242;p36"/>
          <p:cNvGrpSpPr/>
          <p:nvPr/>
        </p:nvGrpSpPr>
        <p:grpSpPr>
          <a:xfrm>
            <a:off x="10472612" y="6300976"/>
            <a:ext cx="1450594" cy="352728"/>
            <a:chOff x="17270138" y="10392506"/>
            <a:chExt cx="2392141" cy="581772"/>
          </a:xfrm>
        </p:grpSpPr>
        <p:grpSp>
          <p:nvGrpSpPr>
            <p:cNvPr id="243" name="Google Shape;243;p36"/>
            <p:cNvGrpSpPr/>
            <p:nvPr/>
          </p:nvGrpSpPr>
          <p:grpSpPr>
            <a:xfrm>
              <a:off x="17879688" y="10615449"/>
              <a:ext cx="479402" cy="221678"/>
              <a:chOff x="17879688" y="10615449"/>
              <a:chExt cx="479402" cy="221678"/>
            </a:xfrm>
          </p:grpSpPr>
          <p:pic>
            <p:nvPicPr>
              <p:cNvPr id="244" name="Google Shape;244;p36"/>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245" name="Google Shape;245;p36"/>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sp>
          <p:nvSpPr>
            <p:cNvPr id="246" name="Google Shape;246;p36"/>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47" name="Google Shape;247;p36"/>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48" name="Google Shape;248;p36"/>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nvGrpSpPr>
            <p:cNvPr id="249" name="Google Shape;249;p36"/>
            <p:cNvGrpSpPr/>
            <p:nvPr/>
          </p:nvGrpSpPr>
          <p:grpSpPr>
            <a:xfrm>
              <a:off x="17270138" y="10697205"/>
              <a:ext cx="448309" cy="277073"/>
              <a:chOff x="17270138" y="10697205"/>
              <a:chExt cx="448309" cy="277073"/>
            </a:xfrm>
          </p:grpSpPr>
          <p:sp>
            <p:nvSpPr>
              <p:cNvPr id="250" name="Google Shape;250;p36"/>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51" name="Google Shape;251;p36"/>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52" name="Google Shape;252;p36"/>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pic>
          <p:nvPicPr>
            <p:cNvPr id="253" name="Google Shape;253;p36"/>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254" name="Shape 254"/>
        <p:cNvGrpSpPr/>
        <p:nvPr/>
      </p:nvGrpSpPr>
      <p:grpSpPr>
        <a:xfrm>
          <a:off x="0" y="0"/>
          <a:ext cx="0" cy="0"/>
          <a:chOff x="0" y="0"/>
          <a:chExt cx="0" cy="0"/>
        </a:xfrm>
      </p:grpSpPr>
      <p:graphicFrame>
        <p:nvGraphicFramePr>
          <p:cNvPr id="255" name="Google Shape;255;p37"/>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256" name="Google Shape;256;p37"/>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257" name="Google Shape;257;p37"/>
          <p:cNvSpPr txBox="1"/>
          <p:nvPr>
            <p:ph idx="1" type="body"/>
          </p:nvPr>
        </p:nvSpPr>
        <p:spPr>
          <a:xfrm>
            <a:off x="685800" y="1318212"/>
            <a:ext cx="48006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58" name="Google Shape;258;p37"/>
          <p:cNvSpPr txBox="1"/>
          <p:nvPr>
            <p:ph idx="2" type="body"/>
          </p:nvPr>
        </p:nvSpPr>
        <p:spPr>
          <a:xfrm>
            <a:off x="6629400" y="1318212"/>
            <a:ext cx="48006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59" name="Google Shape;259;p37"/>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260" name="Google Shape;260;p37"/>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bullets">
  <p:cSld name="Two Content_2">
    <p:spTree>
      <p:nvGrpSpPr>
        <p:cNvPr id="261" name="Shape 261"/>
        <p:cNvGrpSpPr/>
        <p:nvPr/>
      </p:nvGrpSpPr>
      <p:grpSpPr>
        <a:xfrm>
          <a:off x="0" y="0"/>
          <a:ext cx="0" cy="0"/>
          <a:chOff x="0" y="0"/>
          <a:chExt cx="0" cy="0"/>
        </a:xfrm>
      </p:grpSpPr>
      <p:graphicFrame>
        <p:nvGraphicFramePr>
          <p:cNvPr id="262" name="Google Shape;262;p38"/>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263" name="Google Shape;263;p38"/>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264" name="Google Shape;264;p38"/>
          <p:cNvSpPr txBox="1"/>
          <p:nvPr>
            <p:ph idx="1" type="body"/>
          </p:nvPr>
        </p:nvSpPr>
        <p:spPr>
          <a:xfrm>
            <a:off x="685800" y="1318212"/>
            <a:ext cx="48006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265" name="Google Shape;265;p38"/>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grpSp>
        <p:nvGrpSpPr>
          <p:cNvPr id="266" name="Google Shape;266;p38"/>
          <p:cNvGrpSpPr/>
          <p:nvPr/>
        </p:nvGrpSpPr>
        <p:grpSpPr>
          <a:xfrm>
            <a:off x="6126479" y="1446441"/>
            <a:ext cx="5302980" cy="623700"/>
            <a:chOff x="5745479" y="1446441"/>
            <a:chExt cx="5302980" cy="623700"/>
          </a:xfrm>
        </p:grpSpPr>
        <p:sp>
          <p:nvSpPr>
            <p:cNvPr id="267" name="Google Shape;267;p38"/>
            <p:cNvSpPr txBox="1"/>
            <p:nvPr/>
          </p:nvSpPr>
          <p:spPr>
            <a:xfrm>
              <a:off x="5775959" y="1446441"/>
              <a:ext cx="5272500" cy="623700"/>
            </a:xfrm>
            <a:prstGeom prst="rect">
              <a:avLst/>
            </a:prstGeom>
            <a:solidFill>
              <a:srgbClr val="EEEEEE"/>
            </a:solidFill>
            <a:ln>
              <a:noFill/>
            </a:ln>
          </p:spPr>
          <p:txBody>
            <a:bodyPr anchorCtr="0" anchor="t" bIns="0" lIns="0" spcFirstLastPara="1" rIns="0" wrap="square" tIns="4425">
              <a:noAutofit/>
            </a:bodyPr>
            <a:lstStyle/>
            <a:p>
              <a:pPr indent="0" lvl="0" marL="0" marR="0" rtl="0" algn="l">
                <a:lnSpc>
                  <a:spcPct val="100000"/>
                </a:lnSpc>
                <a:spcBef>
                  <a:spcPts val="0"/>
                </a:spcBef>
                <a:spcAft>
                  <a:spcPts val="0"/>
                </a:spcAft>
                <a:buNone/>
              </a:pPr>
              <a:r>
                <a:t/>
              </a:r>
              <a:endParaRPr sz="1400">
                <a:latin typeface="Muli"/>
                <a:ea typeface="Muli"/>
                <a:cs typeface="Muli"/>
                <a:sym typeface="Muli"/>
              </a:endParaRPr>
            </a:p>
          </p:txBody>
        </p:sp>
        <p:sp>
          <p:nvSpPr>
            <p:cNvPr id="268" name="Google Shape;268;p38"/>
            <p:cNvSpPr/>
            <p:nvPr/>
          </p:nvSpPr>
          <p:spPr>
            <a:xfrm>
              <a:off x="5745479" y="1446441"/>
              <a:ext cx="0" cy="623569"/>
            </a:xfrm>
            <a:custGeom>
              <a:rect b="b" l="l" r="r" t="t"/>
              <a:pathLst>
                <a:path extrusionOk="0" h="623569"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269" name="Google Shape;269;p38"/>
          <p:cNvGrpSpPr/>
          <p:nvPr/>
        </p:nvGrpSpPr>
        <p:grpSpPr>
          <a:xfrm>
            <a:off x="6126479" y="2370921"/>
            <a:ext cx="5302980" cy="623700"/>
            <a:chOff x="5745479" y="2218524"/>
            <a:chExt cx="5302980" cy="623700"/>
          </a:xfrm>
        </p:grpSpPr>
        <p:sp>
          <p:nvSpPr>
            <p:cNvPr id="270" name="Google Shape;270;p38"/>
            <p:cNvSpPr txBox="1"/>
            <p:nvPr/>
          </p:nvSpPr>
          <p:spPr>
            <a:xfrm>
              <a:off x="5775959" y="2218524"/>
              <a:ext cx="5272500" cy="623700"/>
            </a:xfrm>
            <a:prstGeom prst="rect">
              <a:avLst/>
            </a:prstGeom>
            <a:solidFill>
              <a:srgbClr val="EEEEEE"/>
            </a:solidFill>
            <a:ln>
              <a:noFill/>
            </a:ln>
          </p:spPr>
          <p:txBody>
            <a:bodyPr anchorCtr="0" anchor="t" bIns="0" lIns="0" spcFirstLastPara="1" rIns="0" wrap="square" tIns="4425">
              <a:noAutofit/>
            </a:bodyPr>
            <a:lstStyle/>
            <a:p>
              <a:pPr indent="0" lvl="0" marL="391160" marR="0" rtl="0" algn="l">
                <a:lnSpc>
                  <a:spcPct val="100000"/>
                </a:lnSpc>
                <a:spcBef>
                  <a:spcPts val="0"/>
                </a:spcBef>
                <a:spcAft>
                  <a:spcPts val="0"/>
                </a:spcAft>
                <a:buNone/>
              </a:pPr>
              <a:r>
                <a:t/>
              </a:r>
              <a:endParaRPr sz="1400">
                <a:latin typeface="Muli"/>
                <a:ea typeface="Muli"/>
                <a:cs typeface="Muli"/>
                <a:sym typeface="Muli"/>
              </a:endParaRPr>
            </a:p>
          </p:txBody>
        </p:sp>
        <p:sp>
          <p:nvSpPr>
            <p:cNvPr id="271" name="Google Shape;271;p38"/>
            <p:cNvSpPr/>
            <p:nvPr/>
          </p:nvSpPr>
          <p:spPr>
            <a:xfrm>
              <a:off x="5745479" y="2218524"/>
              <a:ext cx="0" cy="623569"/>
            </a:xfrm>
            <a:custGeom>
              <a:rect b="b" l="l" r="r" t="t"/>
              <a:pathLst>
                <a:path extrusionOk="0" h="623569"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272" name="Google Shape;272;p38"/>
          <p:cNvGrpSpPr/>
          <p:nvPr/>
        </p:nvGrpSpPr>
        <p:grpSpPr>
          <a:xfrm>
            <a:off x="6126479" y="3295402"/>
            <a:ext cx="5302980" cy="623700"/>
            <a:chOff x="5745479" y="2990608"/>
            <a:chExt cx="5302980" cy="623700"/>
          </a:xfrm>
        </p:grpSpPr>
        <p:sp>
          <p:nvSpPr>
            <p:cNvPr id="273" name="Google Shape;273;p38"/>
            <p:cNvSpPr txBox="1"/>
            <p:nvPr/>
          </p:nvSpPr>
          <p:spPr>
            <a:xfrm>
              <a:off x="5775959" y="2990608"/>
              <a:ext cx="5272500" cy="623700"/>
            </a:xfrm>
            <a:prstGeom prst="rect">
              <a:avLst/>
            </a:prstGeom>
            <a:solidFill>
              <a:srgbClr val="EEEEEE"/>
            </a:solidFill>
            <a:ln>
              <a:noFill/>
            </a:ln>
          </p:spPr>
          <p:txBody>
            <a:bodyPr anchorCtr="0" anchor="t" bIns="0" lIns="0" spcFirstLastPara="1" rIns="0" wrap="square" tIns="4425">
              <a:noAutofit/>
            </a:bodyPr>
            <a:lstStyle/>
            <a:p>
              <a:pPr indent="0" lvl="0" marL="391160" marR="0" rtl="0" algn="l">
                <a:lnSpc>
                  <a:spcPct val="100000"/>
                </a:lnSpc>
                <a:spcBef>
                  <a:spcPts val="0"/>
                </a:spcBef>
                <a:spcAft>
                  <a:spcPts val="0"/>
                </a:spcAft>
                <a:buNone/>
              </a:pPr>
              <a:r>
                <a:t/>
              </a:r>
              <a:endParaRPr sz="1400">
                <a:latin typeface="Muli"/>
                <a:ea typeface="Muli"/>
                <a:cs typeface="Muli"/>
                <a:sym typeface="Muli"/>
              </a:endParaRPr>
            </a:p>
          </p:txBody>
        </p:sp>
        <p:sp>
          <p:nvSpPr>
            <p:cNvPr id="274" name="Google Shape;274;p38"/>
            <p:cNvSpPr/>
            <p:nvPr/>
          </p:nvSpPr>
          <p:spPr>
            <a:xfrm>
              <a:off x="5745479" y="2990608"/>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275" name="Google Shape;275;p38"/>
          <p:cNvGrpSpPr/>
          <p:nvPr/>
        </p:nvGrpSpPr>
        <p:grpSpPr>
          <a:xfrm>
            <a:off x="6126479" y="4219882"/>
            <a:ext cx="5302980" cy="623700"/>
            <a:chOff x="5745479" y="3762679"/>
            <a:chExt cx="5302980" cy="623700"/>
          </a:xfrm>
        </p:grpSpPr>
        <p:sp>
          <p:nvSpPr>
            <p:cNvPr id="276" name="Google Shape;276;p38"/>
            <p:cNvSpPr txBox="1"/>
            <p:nvPr/>
          </p:nvSpPr>
          <p:spPr>
            <a:xfrm>
              <a:off x="5775959" y="3762679"/>
              <a:ext cx="5272500" cy="623700"/>
            </a:xfrm>
            <a:prstGeom prst="rect">
              <a:avLst/>
            </a:prstGeom>
            <a:solidFill>
              <a:srgbClr val="EEEEEE"/>
            </a:solidFill>
            <a:ln>
              <a:noFill/>
            </a:ln>
          </p:spPr>
          <p:txBody>
            <a:bodyPr anchorCtr="0" anchor="t" bIns="0" lIns="0" spcFirstLastPara="1" rIns="0" wrap="square" tIns="4425">
              <a:noAutofit/>
            </a:bodyPr>
            <a:lstStyle/>
            <a:p>
              <a:pPr indent="0" lvl="0" marL="391160" marR="0" rtl="0" algn="l">
                <a:lnSpc>
                  <a:spcPct val="100000"/>
                </a:lnSpc>
                <a:spcBef>
                  <a:spcPts val="0"/>
                </a:spcBef>
                <a:spcAft>
                  <a:spcPts val="0"/>
                </a:spcAft>
                <a:buNone/>
              </a:pPr>
              <a:r>
                <a:t/>
              </a:r>
              <a:endParaRPr sz="1400">
                <a:latin typeface="Muli"/>
                <a:ea typeface="Muli"/>
                <a:cs typeface="Muli"/>
                <a:sym typeface="Muli"/>
              </a:endParaRPr>
            </a:p>
          </p:txBody>
        </p:sp>
        <p:sp>
          <p:nvSpPr>
            <p:cNvPr id="277" name="Google Shape;277;p38"/>
            <p:cNvSpPr/>
            <p:nvPr/>
          </p:nvSpPr>
          <p:spPr>
            <a:xfrm>
              <a:off x="5745479" y="3762692"/>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278" name="Google Shape;278;p38"/>
          <p:cNvGrpSpPr/>
          <p:nvPr/>
        </p:nvGrpSpPr>
        <p:grpSpPr>
          <a:xfrm>
            <a:off x="6126479" y="5144363"/>
            <a:ext cx="5302980" cy="623700"/>
            <a:chOff x="5745479" y="4534763"/>
            <a:chExt cx="5302980" cy="623700"/>
          </a:xfrm>
        </p:grpSpPr>
        <p:sp>
          <p:nvSpPr>
            <p:cNvPr id="279" name="Google Shape;279;p38"/>
            <p:cNvSpPr txBox="1"/>
            <p:nvPr/>
          </p:nvSpPr>
          <p:spPr>
            <a:xfrm>
              <a:off x="5775959" y="4534763"/>
              <a:ext cx="5272500" cy="623700"/>
            </a:xfrm>
            <a:prstGeom prst="rect">
              <a:avLst/>
            </a:prstGeom>
            <a:solidFill>
              <a:srgbClr val="EEEEEE"/>
            </a:solidFill>
            <a:ln>
              <a:noFill/>
            </a:ln>
          </p:spPr>
          <p:txBody>
            <a:bodyPr anchorCtr="0" anchor="t" bIns="0" lIns="0" spcFirstLastPara="1" rIns="0" wrap="square" tIns="4425">
              <a:noAutofit/>
            </a:bodyPr>
            <a:lstStyle/>
            <a:p>
              <a:pPr indent="0" lvl="0" marL="0" marR="0" rtl="0" algn="l">
                <a:lnSpc>
                  <a:spcPct val="100000"/>
                </a:lnSpc>
                <a:spcBef>
                  <a:spcPts val="0"/>
                </a:spcBef>
                <a:spcAft>
                  <a:spcPts val="0"/>
                </a:spcAft>
                <a:buNone/>
              </a:pPr>
              <a:r>
                <a:t/>
              </a:r>
              <a:endParaRPr sz="1400">
                <a:latin typeface="Muli"/>
                <a:ea typeface="Muli"/>
                <a:cs typeface="Muli"/>
                <a:sym typeface="Muli"/>
              </a:endParaRPr>
            </a:p>
          </p:txBody>
        </p:sp>
        <p:sp>
          <p:nvSpPr>
            <p:cNvPr id="280" name="Google Shape;280;p38"/>
            <p:cNvSpPr/>
            <p:nvPr/>
          </p:nvSpPr>
          <p:spPr>
            <a:xfrm>
              <a:off x="5745479" y="4534763"/>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281" name="Google Shape;281;p38"/>
          <p:cNvSpPr txBox="1"/>
          <p:nvPr>
            <p:ph idx="2" type="body"/>
          </p:nvPr>
        </p:nvSpPr>
        <p:spPr>
          <a:xfrm>
            <a:off x="6126475" y="1531513"/>
            <a:ext cx="5303100" cy="450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82" name="Google Shape;282;p38"/>
          <p:cNvSpPr txBox="1"/>
          <p:nvPr>
            <p:ph idx="3" type="body"/>
          </p:nvPr>
        </p:nvSpPr>
        <p:spPr>
          <a:xfrm>
            <a:off x="6126475" y="2457324"/>
            <a:ext cx="5303100" cy="450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83" name="Google Shape;283;p38"/>
          <p:cNvSpPr txBox="1"/>
          <p:nvPr>
            <p:ph idx="4" type="body"/>
          </p:nvPr>
        </p:nvSpPr>
        <p:spPr>
          <a:xfrm>
            <a:off x="6126475" y="3381798"/>
            <a:ext cx="5303100" cy="450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84" name="Google Shape;284;p38"/>
          <p:cNvSpPr txBox="1"/>
          <p:nvPr>
            <p:ph idx="5" type="body"/>
          </p:nvPr>
        </p:nvSpPr>
        <p:spPr>
          <a:xfrm>
            <a:off x="6126475" y="4306276"/>
            <a:ext cx="5303100" cy="450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285" name="Google Shape;285;p38"/>
          <p:cNvSpPr txBox="1"/>
          <p:nvPr>
            <p:ph idx="6" type="body"/>
          </p:nvPr>
        </p:nvSpPr>
        <p:spPr>
          <a:xfrm>
            <a:off x="6126475" y="5230750"/>
            <a:ext cx="5303100" cy="450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grpSp>
        <p:nvGrpSpPr>
          <p:cNvPr id="286" name="Google Shape;286;p38"/>
          <p:cNvGrpSpPr/>
          <p:nvPr/>
        </p:nvGrpSpPr>
        <p:grpSpPr>
          <a:xfrm>
            <a:off x="0" y="5980278"/>
            <a:ext cx="12191479" cy="127050"/>
            <a:chOff x="0" y="9863563"/>
            <a:chExt cx="20104682" cy="209550"/>
          </a:xfrm>
        </p:grpSpPr>
        <p:sp>
          <p:nvSpPr>
            <p:cNvPr id="287" name="Google Shape;287;p38"/>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88" name="Google Shape;288;p38"/>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89" name="Google Shape;289;p38"/>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90" name="Google Shape;290;p38"/>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grpSp>
        <p:nvGrpSpPr>
          <p:cNvPr id="291" name="Google Shape;291;p38"/>
          <p:cNvGrpSpPr/>
          <p:nvPr/>
        </p:nvGrpSpPr>
        <p:grpSpPr>
          <a:xfrm>
            <a:off x="10472612" y="6300976"/>
            <a:ext cx="1450594" cy="352728"/>
            <a:chOff x="17270138" y="10392506"/>
            <a:chExt cx="2392141" cy="581772"/>
          </a:xfrm>
        </p:grpSpPr>
        <p:grpSp>
          <p:nvGrpSpPr>
            <p:cNvPr id="292" name="Google Shape;292;p38"/>
            <p:cNvGrpSpPr/>
            <p:nvPr/>
          </p:nvGrpSpPr>
          <p:grpSpPr>
            <a:xfrm>
              <a:off x="17879688" y="10615449"/>
              <a:ext cx="479402" cy="221678"/>
              <a:chOff x="17879688" y="10615449"/>
              <a:chExt cx="479402" cy="221678"/>
            </a:xfrm>
          </p:grpSpPr>
          <p:pic>
            <p:nvPicPr>
              <p:cNvPr id="293" name="Google Shape;293;p38"/>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294" name="Google Shape;294;p38"/>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sp>
          <p:nvSpPr>
            <p:cNvPr id="295" name="Google Shape;295;p38"/>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96" name="Google Shape;296;p38"/>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297" name="Google Shape;297;p38"/>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nvGrpSpPr>
            <p:cNvPr id="298" name="Google Shape;298;p38"/>
            <p:cNvGrpSpPr/>
            <p:nvPr/>
          </p:nvGrpSpPr>
          <p:grpSpPr>
            <a:xfrm>
              <a:off x="17270138" y="10697205"/>
              <a:ext cx="448309" cy="277073"/>
              <a:chOff x="17270138" y="10697205"/>
              <a:chExt cx="448309" cy="277073"/>
            </a:xfrm>
          </p:grpSpPr>
          <p:sp>
            <p:nvSpPr>
              <p:cNvPr id="299" name="Google Shape;299;p38"/>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300" name="Google Shape;300;p38"/>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301" name="Google Shape;301;p38"/>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pic>
          <p:nvPicPr>
            <p:cNvPr id="302" name="Google Shape;302;p38"/>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2 points">
  <p:cSld name="Two Content_1">
    <p:spTree>
      <p:nvGrpSpPr>
        <p:cNvPr id="303" name="Shape 303"/>
        <p:cNvGrpSpPr/>
        <p:nvPr/>
      </p:nvGrpSpPr>
      <p:grpSpPr>
        <a:xfrm>
          <a:off x="0" y="0"/>
          <a:ext cx="0" cy="0"/>
          <a:chOff x="0" y="0"/>
          <a:chExt cx="0" cy="0"/>
        </a:xfrm>
      </p:grpSpPr>
      <p:graphicFrame>
        <p:nvGraphicFramePr>
          <p:cNvPr id="304" name="Google Shape;304;p39"/>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305" name="Google Shape;305;p39"/>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306" name="Google Shape;306;p39"/>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307" name="Google Shape;307;p39"/>
          <p:cNvSpPr txBox="1"/>
          <p:nvPr>
            <p:ph idx="1" type="body"/>
          </p:nvPr>
        </p:nvSpPr>
        <p:spPr>
          <a:xfrm>
            <a:off x="685800" y="1524000"/>
            <a:ext cx="4432200" cy="438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308" name="Google Shape;308;p39"/>
          <p:cNvSpPr txBox="1"/>
          <p:nvPr>
            <p:ph idx="2" type="body"/>
          </p:nvPr>
        </p:nvSpPr>
        <p:spPr>
          <a:xfrm>
            <a:off x="6191050" y="1600200"/>
            <a:ext cx="5132700" cy="1365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09" name="Google Shape;309;p39"/>
          <p:cNvSpPr txBox="1"/>
          <p:nvPr>
            <p:ph idx="3" type="body"/>
          </p:nvPr>
        </p:nvSpPr>
        <p:spPr>
          <a:xfrm>
            <a:off x="6191050" y="3883950"/>
            <a:ext cx="5132700" cy="1365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grpSp>
        <p:nvGrpSpPr>
          <p:cNvPr id="310" name="Google Shape;310;p39"/>
          <p:cNvGrpSpPr/>
          <p:nvPr/>
        </p:nvGrpSpPr>
        <p:grpSpPr>
          <a:xfrm>
            <a:off x="0" y="5980278"/>
            <a:ext cx="12191479" cy="127050"/>
            <a:chOff x="0" y="9863563"/>
            <a:chExt cx="20104682" cy="209550"/>
          </a:xfrm>
        </p:grpSpPr>
        <p:sp>
          <p:nvSpPr>
            <p:cNvPr id="311" name="Google Shape;311;p39"/>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312" name="Google Shape;312;p39"/>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313" name="Google Shape;313;p39"/>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314" name="Google Shape;314;p39"/>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grpSp>
        <p:nvGrpSpPr>
          <p:cNvPr id="315" name="Google Shape;315;p39"/>
          <p:cNvGrpSpPr/>
          <p:nvPr/>
        </p:nvGrpSpPr>
        <p:grpSpPr>
          <a:xfrm>
            <a:off x="10472612" y="6300976"/>
            <a:ext cx="1450594" cy="352728"/>
            <a:chOff x="17270138" y="10392506"/>
            <a:chExt cx="2392141" cy="581772"/>
          </a:xfrm>
        </p:grpSpPr>
        <p:grpSp>
          <p:nvGrpSpPr>
            <p:cNvPr id="316" name="Google Shape;316;p39"/>
            <p:cNvGrpSpPr/>
            <p:nvPr/>
          </p:nvGrpSpPr>
          <p:grpSpPr>
            <a:xfrm>
              <a:off x="17879688" y="10615449"/>
              <a:ext cx="479402" cy="221678"/>
              <a:chOff x="17879688" y="10615449"/>
              <a:chExt cx="479402" cy="221678"/>
            </a:xfrm>
          </p:grpSpPr>
          <p:pic>
            <p:nvPicPr>
              <p:cNvPr id="317" name="Google Shape;317;p39"/>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318" name="Google Shape;318;p39"/>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sp>
          <p:nvSpPr>
            <p:cNvPr id="319" name="Google Shape;319;p39"/>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320" name="Google Shape;320;p39"/>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321" name="Google Shape;321;p39"/>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nvGrpSpPr>
            <p:cNvPr id="322" name="Google Shape;322;p39"/>
            <p:cNvGrpSpPr/>
            <p:nvPr/>
          </p:nvGrpSpPr>
          <p:grpSpPr>
            <a:xfrm>
              <a:off x="17270138" y="10697205"/>
              <a:ext cx="448309" cy="277073"/>
              <a:chOff x="17270138" y="10697205"/>
              <a:chExt cx="448309" cy="277073"/>
            </a:xfrm>
          </p:grpSpPr>
          <p:sp>
            <p:nvSpPr>
              <p:cNvPr id="323" name="Google Shape;323;p39"/>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324" name="Google Shape;324;p39"/>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sp>
            <p:nvSpPr>
              <p:cNvPr id="325" name="Google Shape;325;p39"/>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rgbClr val="111111"/>
                  </a:solidFill>
                  <a:latin typeface="Calibri"/>
                  <a:ea typeface="Calibri"/>
                  <a:cs typeface="Calibri"/>
                  <a:sym typeface="Calibri"/>
                </a:endParaRPr>
              </a:p>
            </p:txBody>
          </p:sp>
        </p:grpSp>
        <p:pic>
          <p:nvPicPr>
            <p:cNvPr id="326" name="Google Shape;326;p39"/>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2 points 1">
  <p:cSld name="Two Content_1_2">
    <p:spTree>
      <p:nvGrpSpPr>
        <p:cNvPr id="327" name="Shape 327"/>
        <p:cNvGrpSpPr/>
        <p:nvPr/>
      </p:nvGrpSpPr>
      <p:grpSpPr>
        <a:xfrm>
          <a:off x="0" y="0"/>
          <a:ext cx="0" cy="0"/>
          <a:chOff x="0" y="0"/>
          <a:chExt cx="0" cy="0"/>
        </a:xfrm>
      </p:grpSpPr>
      <p:graphicFrame>
        <p:nvGraphicFramePr>
          <p:cNvPr id="328" name="Google Shape;328;p40"/>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329" name="Google Shape;329;p40"/>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330" name="Google Shape;330;p40"/>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331" name="Google Shape;331;p40"/>
          <p:cNvSpPr txBox="1"/>
          <p:nvPr>
            <p:ph idx="1" type="body"/>
          </p:nvPr>
        </p:nvSpPr>
        <p:spPr>
          <a:xfrm>
            <a:off x="6705600" y="1524000"/>
            <a:ext cx="4432200" cy="438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uli"/>
              <a:buChar char="■"/>
              <a:defRPr sz="1800">
                <a:latin typeface="Muli"/>
                <a:ea typeface="Muli"/>
                <a:cs typeface="Muli"/>
                <a:sym typeface="Muli"/>
              </a:defRPr>
            </a:lvl1pPr>
            <a:lvl2pPr indent="-342900" lvl="1" marL="914400" rtl="0">
              <a:spcBef>
                <a:spcPts val="0"/>
              </a:spcBef>
              <a:spcAft>
                <a:spcPts val="0"/>
              </a:spcAft>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rtl="0">
              <a:spcBef>
                <a:spcPts val="0"/>
              </a:spcBef>
              <a:spcAft>
                <a:spcPts val="0"/>
              </a:spcAft>
              <a:buSzPts val="1800"/>
              <a:buFont typeface="Muli"/>
              <a:buChar char="□"/>
              <a:defRPr sz="1800">
                <a:latin typeface="Muli"/>
                <a:ea typeface="Muli"/>
                <a:cs typeface="Muli"/>
                <a:sym typeface="Muli"/>
              </a:defRPr>
            </a:lvl5pPr>
            <a:lvl6pPr indent="-342900" lvl="5" marL="2743200" rtl="0">
              <a:spcBef>
                <a:spcPts val="0"/>
              </a:spcBef>
              <a:spcAft>
                <a:spcPts val="0"/>
              </a:spcAft>
              <a:buSzPts val="1800"/>
              <a:buFont typeface="Muli"/>
              <a:buChar char="■"/>
              <a:defRPr sz="1800">
                <a:latin typeface="Muli"/>
                <a:ea typeface="Muli"/>
                <a:cs typeface="Muli"/>
                <a:sym typeface="Muli"/>
              </a:defRPr>
            </a:lvl6pPr>
            <a:lvl7pPr indent="-342900" lvl="6" marL="3200400" rtl="0">
              <a:spcBef>
                <a:spcPts val="0"/>
              </a:spcBef>
              <a:spcAft>
                <a:spcPts val="0"/>
              </a:spcAft>
              <a:buSzPts val="1800"/>
              <a:buFont typeface="Muli"/>
              <a:buChar char="■"/>
              <a:defRPr sz="1800">
                <a:latin typeface="Muli"/>
                <a:ea typeface="Muli"/>
                <a:cs typeface="Muli"/>
                <a:sym typeface="Muli"/>
              </a:defRPr>
            </a:lvl7pPr>
            <a:lvl8pPr indent="-342900" lvl="7" marL="3657600" rtl="0">
              <a:spcBef>
                <a:spcPts val="0"/>
              </a:spcBef>
              <a:spcAft>
                <a:spcPts val="0"/>
              </a:spcAft>
              <a:buSzPts val="1800"/>
              <a:buFont typeface="Muli"/>
              <a:buChar char="□"/>
              <a:defRPr sz="1800">
                <a:latin typeface="Muli"/>
                <a:ea typeface="Muli"/>
                <a:cs typeface="Muli"/>
                <a:sym typeface="Muli"/>
              </a:defRPr>
            </a:lvl8pPr>
            <a:lvl9pPr indent="-342900" lvl="8" marL="4114800" rtl="0">
              <a:spcBef>
                <a:spcPts val="0"/>
              </a:spcBef>
              <a:spcAft>
                <a:spcPts val="0"/>
              </a:spcAft>
              <a:buSzPts val="1800"/>
              <a:buFont typeface="Muli"/>
              <a:buChar char="■"/>
              <a:defRPr sz="1800">
                <a:latin typeface="Muli"/>
                <a:ea typeface="Muli"/>
                <a:cs typeface="Muli"/>
                <a:sym typeface="Muli"/>
              </a:defRPr>
            </a:lvl9pPr>
          </a:lstStyle>
          <a:p/>
        </p:txBody>
      </p:sp>
      <p:sp>
        <p:nvSpPr>
          <p:cNvPr id="332" name="Google Shape;332;p40"/>
          <p:cNvSpPr txBox="1"/>
          <p:nvPr>
            <p:ph idx="2" type="body"/>
          </p:nvPr>
        </p:nvSpPr>
        <p:spPr>
          <a:xfrm>
            <a:off x="1619050" y="1600200"/>
            <a:ext cx="4432200" cy="1365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33" name="Google Shape;333;p40"/>
          <p:cNvSpPr txBox="1"/>
          <p:nvPr>
            <p:ph idx="3" type="body"/>
          </p:nvPr>
        </p:nvSpPr>
        <p:spPr>
          <a:xfrm>
            <a:off x="1619050" y="3883950"/>
            <a:ext cx="4432200" cy="13659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34" name="Google Shape;334;p40"/>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4 points">
  <p:cSld name="Two Content_1_1">
    <p:spTree>
      <p:nvGrpSpPr>
        <p:cNvPr id="335" name="Shape 335"/>
        <p:cNvGrpSpPr/>
        <p:nvPr/>
      </p:nvGrpSpPr>
      <p:grpSpPr>
        <a:xfrm>
          <a:off x="0" y="0"/>
          <a:ext cx="0" cy="0"/>
          <a:chOff x="0" y="0"/>
          <a:chExt cx="0" cy="0"/>
        </a:xfrm>
      </p:grpSpPr>
      <p:graphicFrame>
        <p:nvGraphicFramePr>
          <p:cNvPr id="336" name="Google Shape;336;p41"/>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1</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3</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2</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4</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fld id="{00000000-1234-1234-1234-123412341234}" type="slidenum">
                        <a:rPr lang="en-US">
                          <a:solidFill>
                            <a:srgbClr val="FFFFFF"/>
                          </a:solidFill>
                        </a:rPr>
                        <a:t>‹#›</a:t>
                      </a:fld>
                      <a:endParaRPr>
                        <a:solidFill>
                          <a:srgbClr val="FFFFFF"/>
                        </a:solidFill>
                      </a:endParaRPr>
                    </a:p>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337" name="Google Shape;337;p41"/>
          <p:cNvSpPr txBox="1"/>
          <p:nvPr>
            <p:ph idx="1" type="body"/>
          </p:nvPr>
        </p:nvSpPr>
        <p:spPr>
          <a:xfrm>
            <a:off x="2360150" y="1552400"/>
            <a:ext cx="2966100" cy="1501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338" name="Google Shape;338;p41"/>
          <p:cNvSpPr txBox="1"/>
          <p:nvPr>
            <p:ph idx="2" type="body"/>
          </p:nvPr>
        </p:nvSpPr>
        <p:spPr>
          <a:xfrm>
            <a:off x="2360150" y="3810000"/>
            <a:ext cx="2966100" cy="150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39" name="Google Shape;339;p41"/>
          <p:cNvSpPr txBox="1"/>
          <p:nvPr>
            <p:ph idx="3" type="body"/>
          </p:nvPr>
        </p:nvSpPr>
        <p:spPr>
          <a:xfrm>
            <a:off x="6939900" y="1552400"/>
            <a:ext cx="2966100" cy="150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40" name="Google Shape;340;p41"/>
          <p:cNvSpPr txBox="1"/>
          <p:nvPr>
            <p:ph idx="4" type="body"/>
          </p:nvPr>
        </p:nvSpPr>
        <p:spPr>
          <a:xfrm>
            <a:off x="6939900" y="3810000"/>
            <a:ext cx="2966100" cy="1501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41" name="Google Shape;341;p41"/>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342" name="Google Shape;342;p41"/>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343" name="Google Shape;343;p41"/>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xplain 4 points ">
  <p:cSld name="Title and Content">
    <p:spTree>
      <p:nvGrpSpPr>
        <p:cNvPr id="344" name="Shape 344"/>
        <p:cNvGrpSpPr/>
        <p:nvPr/>
      </p:nvGrpSpPr>
      <p:grpSpPr>
        <a:xfrm>
          <a:off x="0" y="0"/>
          <a:ext cx="0" cy="0"/>
          <a:chOff x="0" y="0"/>
          <a:chExt cx="0" cy="0"/>
        </a:xfrm>
      </p:grpSpPr>
      <p:graphicFrame>
        <p:nvGraphicFramePr>
          <p:cNvPr id="345" name="Google Shape;345;p42"/>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346" name="Google Shape;346;p42"/>
          <p:cNvSpPr txBox="1"/>
          <p:nvPr>
            <p:ph idx="1" type="subTitle"/>
          </p:nvPr>
        </p:nvSpPr>
        <p:spPr>
          <a:xfrm>
            <a:off x="1399360" y="1710821"/>
            <a:ext cx="4170900" cy="4029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353535"/>
                </a:solidFill>
                <a:latin typeface="Muli"/>
                <a:ea typeface="Muli"/>
                <a:cs typeface="Muli"/>
                <a:sym typeface="Muli"/>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347" name="Google Shape;347;p42"/>
          <p:cNvSpPr txBox="1"/>
          <p:nvPr>
            <p:ph idx="2" type="body"/>
          </p:nvPr>
        </p:nvSpPr>
        <p:spPr>
          <a:xfrm>
            <a:off x="1399360" y="2169821"/>
            <a:ext cx="4240800" cy="1192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solidFill>
                  <a:srgbClr val="353535"/>
                </a:solidFill>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cxnSp>
        <p:nvCxnSpPr>
          <p:cNvPr id="348" name="Google Shape;348;p42"/>
          <p:cNvCxnSpPr/>
          <p:nvPr/>
        </p:nvCxnSpPr>
        <p:spPr>
          <a:xfrm>
            <a:off x="1148533" y="1792207"/>
            <a:ext cx="0" cy="1678500"/>
          </a:xfrm>
          <a:prstGeom prst="straightConnector1">
            <a:avLst/>
          </a:prstGeom>
          <a:noFill/>
          <a:ln cap="flat" cmpd="sng" w="38100">
            <a:solidFill>
              <a:schemeClr val="dk2"/>
            </a:solidFill>
            <a:prstDash val="solid"/>
            <a:round/>
            <a:headEnd len="med" w="med" type="none"/>
            <a:tailEnd len="med" w="med" type="none"/>
          </a:ln>
        </p:spPr>
      </p:cxnSp>
      <p:sp>
        <p:nvSpPr>
          <p:cNvPr id="349" name="Google Shape;349;p42"/>
          <p:cNvSpPr txBox="1"/>
          <p:nvPr>
            <p:ph idx="3" type="subTitle"/>
          </p:nvPr>
        </p:nvSpPr>
        <p:spPr>
          <a:xfrm>
            <a:off x="1399360" y="386902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50" name="Google Shape;350;p42"/>
          <p:cNvSpPr txBox="1"/>
          <p:nvPr>
            <p:ph idx="4" type="body"/>
          </p:nvPr>
        </p:nvSpPr>
        <p:spPr>
          <a:xfrm>
            <a:off x="1399360" y="432802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solidFill>
                  <a:srgbClr val="353535"/>
                </a:solidFill>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cxnSp>
        <p:nvCxnSpPr>
          <p:cNvPr id="351" name="Google Shape;351;p42"/>
          <p:cNvCxnSpPr/>
          <p:nvPr/>
        </p:nvCxnSpPr>
        <p:spPr>
          <a:xfrm>
            <a:off x="1148533" y="3950407"/>
            <a:ext cx="0" cy="1678500"/>
          </a:xfrm>
          <a:prstGeom prst="straightConnector1">
            <a:avLst/>
          </a:prstGeom>
          <a:noFill/>
          <a:ln cap="flat" cmpd="sng" w="38100">
            <a:solidFill>
              <a:schemeClr val="dk2"/>
            </a:solidFill>
            <a:prstDash val="solid"/>
            <a:round/>
            <a:headEnd len="med" w="med" type="none"/>
            <a:tailEnd len="med" w="med" type="none"/>
          </a:ln>
        </p:spPr>
      </p:cxnSp>
      <p:sp>
        <p:nvSpPr>
          <p:cNvPr id="352" name="Google Shape;352;p42"/>
          <p:cNvSpPr txBox="1"/>
          <p:nvPr>
            <p:ph idx="5" type="subTitle"/>
          </p:nvPr>
        </p:nvSpPr>
        <p:spPr>
          <a:xfrm>
            <a:off x="6409960" y="171082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53" name="Google Shape;353;p42"/>
          <p:cNvSpPr txBox="1"/>
          <p:nvPr>
            <p:ph idx="6" type="body"/>
          </p:nvPr>
        </p:nvSpPr>
        <p:spPr>
          <a:xfrm>
            <a:off x="6409960" y="216982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solidFill>
                  <a:srgbClr val="353535"/>
                </a:solidFill>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cxnSp>
        <p:nvCxnSpPr>
          <p:cNvPr id="354" name="Google Shape;354;p42"/>
          <p:cNvCxnSpPr/>
          <p:nvPr/>
        </p:nvCxnSpPr>
        <p:spPr>
          <a:xfrm>
            <a:off x="6159133" y="1792207"/>
            <a:ext cx="0" cy="1678500"/>
          </a:xfrm>
          <a:prstGeom prst="straightConnector1">
            <a:avLst/>
          </a:prstGeom>
          <a:noFill/>
          <a:ln cap="flat" cmpd="sng" w="38100">
            <a:solidFill>
              <a:schemeClr val="dk2"/>
            </a:solidFill>
            <a:prstDash val="solid"/>
            <a:round/>
            <a:headEnd len="med" w="med" type="none"/>
            <a:tailEnd len="med" w="med" type="none"/>
          </a:ln>
        </p:spPr>
      </p:cxnSp>
      <p:sp>
        <p:nvSpPr>
          <p:cNvPr id="355" name="Google Shape;355;p42"/>
          <p:cNvSpPr txBox="1"/>
          <p:nvPr>
            <p:ph idx="7" type="subTitle"/>
          </p:nvPr>
        </p:nvSpPr>
        <p:spPr>
          <a:xfrm>
            <a:off x="6409960" y="386902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56" name="Google Shape;356;p42"/>
          <p:cNvSpPr txBox="1"/>
          <p:nvPr>
            <p:ph idx="8" type="body"/>
          </p:nvPr>
        </p:nvSpPr>
        <p:spPr>
          <a:xfrm>
            <a:off x="6409960" y="432802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solidFill>
                  <a:srgbClr val="353535"/>
                </a:solidFill>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cxnSp>
        <p:nvCxnSpPr>
          <p:cNvPr id="357" name="Google Shape;357;p42"/>
          <p:cNvCxnSpPr/>
          <p:nvPr/>
        </p:nvCxnSpPr>
        <p:spPr>
          <a:xfrm>
            <a:off x="6159133" y="3950407"/>
            <a:ext cx="0" cy="1678500"/>
          </a:xfrm>
          <a:prstGeom prst="straightConnector1">
            <a:avLst/>
          </a:prstGeom>
          <a:noFill/>
          <a:ln cap="flat" cmpd="sng" w="38100">
            <a:solidFill>
              <a:schemeClr val="dk2"/>
            </a:solidFill>
            <a:prstDash val="solid"/>
            <a:round/>
            <a:headEnd len="med" w="med" type="none"/>
            <a:tailEnd len="med" w="med" type="none"/>
          </a:ln>
        </p:spPr>
      </p:cxnSp>
      <p:sp>
        <p:nvSpPr>
          <p:cNvPr id="358" name="Google Shape;358;p42"/>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359" name="Google Shape;359;p42"/>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360" name="Google Shape;360;p42"/>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strast &amp; Compare">
  <p:cSld name="Title and Content_1">
    <p:spTree>
      <p:nvGrpSpPr>
        <p:cNvPr id="361" name="Shape 361"/>
        <p:cNvGrpSpPr/>
        <p:nvPr/>
      </p:nvGrpSpPr>
      <p:grpSpPr>
        <a:xfrm>
          <a:off x="0" y="0"/>
          <a:ext cx="0" cy="0"/>
          <a:chOff x="0" y="0"/>
          <a:chExt cx="0" cy="0"/>
        </a:xfrm>
      </p:grpSpPr>
      <p:sp>
        <p:nvSpPr>
          <p:cNvPr id="362" name="Google Shape;362;p43"/>
          <p:cNvSpPr/>
          <p:nvPr/>
        </p:nvSpPr>
        <p:spPr>
          <a:xfrm>
            <a:off x="5986150" y="12725"/>
            <a:ext cx="62058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43"/>
          <p:cNvSpPr txBox="1"/>
          <p:nvPr>
            <p:ph idx="1" type="subTitle"/>
          </p:nvPr>
        </p:nvSpPr>
        <p:spPr>
          <a:xfrm>
            <a:off x="1003810" y="2149031"/>
            <a:ext cx="41709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64" name="Google Shape;364;p43"/>
          <p:cNvSpPr txBox="1"/>
          <p:nvPr>
            <p:ph idx="2" type="body"/>
          </p:nvPr>
        </p:nvSpPr>
        <p:spPr>
          <a:xfrm>
            <a:off x="1003810" y="260803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363636"/>
              </a:buClr>
              <a:buSzPts val="1800"/>
              <a:buChar char="■"/>
              <a:defRPr>
                <a:solidFill>
                  <a:srgbClr val="363636"/>
                </a:solidFill>
              </a:defRPr>
            </a:lvl1pPr>
            <a:lvl2pPr indent="-342900" lvl="1" marL="914400" rtl="0">
              <a:spcBef>
                <a:spcPts val="0"/>
              </a:spcBef>
              <a:spcAft>
                <a:spcPts val="0"/>
              </a:spcAft>
              <a:buClr>
                <a:srgbClr val="363636"/>
              </a:buClr>
              <a:buSzPts val="1800"/>
              <a:buChar char="□"/>
              <a:defRPr>
                <a:solidFill>
                  <a:srgbClr val="363636"/>
                </a:solidFill>
              </a:defRPr>
            </a:lvl2pPr>
            <a:lvl3pPr indent="-342900" lvl="2" marL="1371600" rtl="0">
              <a:spcBef>
                <a:spcPts val="0"/>
              </a:spcBef>
              <a:spcAft>
                <a:spcPts val="0"/>
              </a:spcAft>
              <a:buClr>
                <a:srgbClr val="363636"/>
              </a:buClr>
              <a:buSzPts val="1800"/>
              <a:buChar char="■"/>
              <a:defRPr>
                <a:solidFill>
                  <a:srgbClr val="363636"/>
                </a:solidFill>
              </a:defRPr>
            </a:lvl3pPr>
            <a:lvl4pPr indent="-342900" lvl="3" marL="1828800" rtl="0">
              <a:spcBef>
                <a:spcPts val="0"/>
              </a:spcBef>
              <a:spcAft>
                <a:spcPts val="0"/>
              </a:spcAft>
              <a:buClr>
                <a:srgbClr val="363636"/>
              </a:buClr>
              <a:buSzPts val="1800"/>
              <a:buChar char="■"/>
              <a:defRPr>
                <a:solidFill>
                  <a:srgbClr val="363636"/>
                </a:solidFill>
              </a:defRPr>
            </a:lvl4pPr>
            <a:lvl5pPr indent="-342900" lvl="4" marL="2286000" rtl="0">
              <a:spcBef>
                <a:spcPts val="0"/>
              </a:spcBef>
              <a:spcAft>
                <a:spcPts val="0"/>
              </a:spcAft>
              <a:buClr>
                <a:srgbClr val="363636"/>
              </a:buClr>
              <a:buSzPts val="1800"/>
              <a:buChar char="□"/>
              <a:defRPr>
                <a:solidFill>
                  <a:srgbClr val="363636"/>
                </a:solidFill>
              </a:defRPr>
            </a:lvl5pPr>
            <a:lvl6pPr indent="-342900" lvl="5" marL="2743200" rtl="0">
              <a:spcBef>
                <a:spcPts val="0"/>
              </a:spcBef>
              <a:spcAft>
                <a:spcPts val="0"/>
              </a:spcAft>
              <a:buClr>
                <a:srgbClr val="363636"/>
              </a:buClr>
              <a:buSzPts val="1800"/>
              <a:buChar char="■"/>
              <a:defRPr>
                <a:solidFill>
                  <a:srgbClr val="363636"/>
                </a:solidFill>
              </a:defRPr>
            </a:lvl6pPr>
            <a:lvl7pPr indent="-342900" lvl="6" marL="3200400" rtl="0">
              <a:spcBef>
                <a:spcPts val="0"/>
              </a:spcBef>
              <a:spcAft>
                <a:spcPts val="0"/>
              </a:spcAft>
              <a:buClr>
                <a:srgbClr val="363636"/>
              </a:buClr>
              <a:buSzPts val="1800"/>
              <a:buChar char="■"/>
              <a:defRPr>
                <a:solidFill>
                  <a:srgbClr val="363636"/>
                </a:solidFill>
              </a:defRPr>
            </a:lvl7pPr>
            <a:lvl8pPr indent="-342900" lvl="7" marL="3657600" rtl="0">
              <a:spcBef>
                <a:spcPts val="0"/>
              </a:spcBef>
              <a:spcAft>
                <a:spcPts val="0"/>
              </a:spcAft>
              <a:buClr>
                <a:srgbClr val="363636"/>
              </a:buClr>
              <a:buSzPts val="1800"/>
              <a:buChar char="□"/>
              <a:defRPr>
                <a:solidFill>
                  <a:srgbClr val="363636"/>
                </a:solidFill>
              </a:defRPr>
            </a:lvl8pPr>
            <a:lvl9pPr indent="-342900" lvl="8" marL="4114800" rtl="0">
              <a:spcBef>
                <a:spcPts val="0"/>
              </a:spcBef>
              <a:spcAft>
                <a:spcPts val="0"/>
              </a:spcAft>
              <a:buClr>
                <a:srgbClr val="363636"/>
              </a:buClr>
              <a:buSzPts val="1800"/>
              <a:buChar char="■"/>
              <a:defRPr>
                <a:solidFill>
                  <a:srgbClr val="363636"/>
                </a:solidFill>
              </a:defRPr>
            </a:lvl9pPr>
          </a:lstStyle>
          <a:p/>
        </p:txBody>
      </p:sp>
      <p:sp>
        <p:nvSpPr>
          <p:cNvPr id="365" name="Google Shape;365;p43"/>
          <p:cNvSpPr txBox="1"/>
          <p:nvPr>
            <p:ph idx="3" type="subTitle"/>
          </p:nvPr>
        </p:nvSpPr>
        <p:spPr>
          <a:xfrm>
            <a:off x="7090050" y="2165192"/>
            <a:ext cx="4170900" cy="29031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FFFFFF"/>
                </a:solidFill>
                <a:latin typeface="Muli"/>
                <a:ea typeface="Muli"/>
                <a:cs typeface="Muli"/>
                <a:sym typeface="Muli"/>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366" name="Google Shape;366;p43"/>
          <p:cNvSpPr txBox="1"/>
          <p:nvPr>
            <p:ph idx="4" type="body"/>
          </p:nvPr>
        </p:nvSpPr>
        <p:spPr>
          <a:xfrm>
            <a:off x="7055110" y="2624181"/>
            <a:ext cx="4240800" cy="1192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FFFFFF"/>
              </a:buClr>
              <a:buSzPts val="1800"/>
              <a:buChar char="■"/>
              <a:defRPr>
                <a:solidFill>
                  <a:srgbClr val="FFFFFF"/>
                </a:solidFill>
              </a:defRPr>
            </a:lvl1pPr>
            <a:lvl2pPr indent="-342900" lvl="1" marL="914400" rtl="0">
              <a:spcBef>
                <a:spcPts val="0"/>
              </a:spcBef>
              <a:spcAft>
                <a:spcPts val="0"/>
              </a:spcAft>
              <a:buClr>
                <a:srgbClr val="FFFFFF"/>
              </a:buClr>
              <a:buSzPts val="1800"/>
              <a:buChar char="□"/>
              <a:defRPr>
                <a:solidFill>
                  <a:srgbClr val="FFFFFF"/>
                </a:solidFill>
              </a:defRPr>
            </a:lvl2pPr>
            <a:lvl3pPr indent="-342900" lvl="2" marL="1371600" rtl="0">
              <a:spcBef>
                <a:spcPts val="0"/>
              </a:spcBef>
              <a:spcAft>
                <a:spcPts val="0"/>
              </a:spcAft>
              <a:buClr>
                <a:srgbClr val="FFFFFF"/>
              </a:buClr>
              <a:buSzPts val="1800"/>
              <a:buChar char="■"/>
              <a:defRPr>
                <a:solidFill>
                  <a:srgbClr val="FFFFFF"/>
                </a:solidFill>
              </a:defRPr>
            </a:lvl3pPr>
            <a:lvl4pPr indent="-342900" lvl="3" marL="1828800" rtl="0">
              <a:spcBef>
                <a:spcPts val="0"/>
              </a:spcBef>
              <a:spcAft>
                <a:spcPts val="0"/>
              </a:spcAft>
              <a:buClr>
                <a:srgbClr val="FFFFFF"/>
              </a:buClr>
              <a:buSzPts val="1800"/>
              <a:buChar char="■"/>
              <a:defRPr>
                <a:solidFill>
                  <a:srgbClr val="FFFFFF"/>
                </a:solidFill>
              </a:defRPr>
            </a:lvl4pPr>
            <a:lvl5pPr indent="-342900" lvl="4" marL="2286000" rtl="0">
              <a:spcBef>
                <a:spcPts val="0"/>
              </a:spcBef>
              <a:spcAft>
                <a:spcPts val="0"/>
              </a:spcAft>
              <a:buClr>
                <a:srgbClr val="FFFFFF"/>
              </a:buClr>
              <a:buSzPts val="1800"/>
              <a:buChar char="□"/>
              <a:defRPr>
                <a:solidFill>
                  <a:srgbClr val="FFFFFF"/>
                </a:solidFill>
              </a:defRPr>
            </a:lvl5pPr>
            <a:lvl6pPr indent="-342900" lvl="5" marL="2743200" rtl="0">
              <a:spcBef>
                <a:spcPts val="0"/>
              </a:spcBef>
              <a:spcAft>
                <a:spcPts val="0"/>
              </a:spcAft>
              <a:buClr>
                <a:srgbClr val="FFFFFF"/>
              </a:buClr>
              <a:buSzPts val="1800"/>
              <a:buChar char="■"/>
              <a:defRPr>
                <a:solidFill>
                  <a:srgbClr val="FFFFFF"/>
                </a:solidFill>
              </a:defRPr>
            </a:lvl6pPr>
            <a:lvl7pPr indent="-342900" lvl="6" marL="3200400" rtl="0">
              <a:spcBef>
                <a:spcPts val="0"/>
              </a:spcBef>
              <a:spcAft>
                <a:spcPts val="0"/>
              </a:spcAft>
              <a:buClr>
                <a:srgbClr val="FFFFFF"/>
              </a:buClr>
              <a:buSzPts val="1800"/>
              <a:buChar char="■"/>
              <a:defRPr>
                <a:solidFill>
                  <a:srgbClr val="FFFFFF"/>
                </a:solidFill>
              </a:defRPr>
            </a:lvl7pPr>
            <a:lvl8pPr indent="-342900" lvl="7" marL="3657600" rtl="0">
              <a:spcBef>
                <a:spcPts val="0"/>
              </a:spcBef>
              <a:spcAft>
                <a:spcPts val="0"/>
              </a:spcAft>
              <a:buClr>
                <a:srgbClr val="FFFFFF"/>
              </a:buClr>
              <a:buSzPts val="1800"/>
              <a:buChar char="□"/>
              <a:defRPr>
                <a:solidFill>
                  <a:srgbClr val="FFFFFF"/>
                </a:solidFill>
              </a:defRPr>
            </a:lvl8pPr>
            <a:lvl9pPr indent="-342900" lvl="8" marL="4114800" rtl="0">
              <a:spcBef>
                <a:spcPts val="0"/>
              </a:spcBef>
              <a:spcAft>
                <a:spcPts val="0"/>
              </a:spcAft>
              <a:buClr>
                <a:srgbClr val="FFFFFF"/>
              </a:buClr>
              <a:buSzPts val="1800"/>
              <a:buChar char="■"/>
              <a:defRPr>
                <a:solidFill>
                  <a:srgbClr val="FFFFFF"/>
                </a:solidFill>
              </a:defRPr>
            </a:lvl9pPr>
          </a:lstStyle>
          <a:p/>
        </p:txBody>
      </p:sp>
      <p:sp>
        <p:nvSpPr>
          <p:cNvPr id="367" name="Google Shape;367;p43"/>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a:buNone/>
              <a:defRPr>
                <a:solidFill>
                  <a:srgbClr val="363636"/>
                </a:solidFill>
              </a:defRPr>
            </a:lvl1pPr>
            <a:lvl2pPr lvl="1">
              <a:buNone/>
              <a:defRPr>
                <a:solidFill>
                  <a:srgbClr val="363636"/>
                </a:solidFill>
              </a:defRPr>
            </a:lvl2pPr>
            <a:lvl3pPr lvl="2">
              <a:buNone/>
              <a:defRPr>
                <a:solidFill>
                  <a:srgbClr val="363636"/>
                </a:solidFill>
              </a:defRPr>
            </a:lvl3pPr>
            <a:lvl4pPr lvl="3">
              <a:buNone/>
              <a:defRPr>
                <a:solidFill>
                  <a:srgbClr val="363636"/>
                </a:solidFill>
              </a:defRPr>
            </a:lvl4pPr>
            <a:lvl5pPr lvl="4">
              <a:buNone/>
              <a:defRPr>
                <a:solidFill>
                  <a:srgbClr val="363636"/>
                </a:solidFill>
              </a:defRPr>
            </a:lvl5pPr>
            <a:lvl6pPr lvl="5">
              <a:buNone/>
              <a:defRPr>
                <a:solidFill>
                  <a:srgbClr val="363636"/>
                </a:solidFill>
              </a:defRPr>
            </a:lvl6pPr>
            <a:lvl7pPr lvl="6">
              <a:buNone/>
              <a:defRPr>
                <a:solidFill>
                  <a:srgbClr val="363636"/>
                </a:solidFill>
              </a:defRPr>
            </a:lvl7pPr>
            <a:lvl8pPr lvl="7">
              <a:buNone/>
              <a:defRPr>
                <a:solidFill>
                  <a:srgbClr val="363636"/>
                </a:solidFill>
              </a:defRPr>
            </a:lvl8pPr>
            <a:lvl9pPr lvl="8">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368" name="Google Shape;368;p43"/>
          <p:cNvSpPr txBox="1"/>
          <p:nvPr>
            <p:ph type="title"/>
          </p:nvPr>
        </p:nvSpPr>
        <p:spPr>
          <a:xfrm>
            <a:off x="685800" y="533400"/>
            <a:ext cx="48768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ph Layout">
  <p:cSld name="Title and Content_1_3">
    <p:spTree>
      <p:nvGrpSpPr>
        <p:cNvPr id="369" name="Shape 369"/>
        <p:cNvGrpSpPr/>
        <p:nvPr/>
      </p:nvGrpSpPr>
      <p:grpSpPr>
        <a:xfrm>
          <a:off x="0" y="0"/>
          <a:ext cx="0" cy="0"/>
          <a:chOff x="0" y="0"/>
          <a:chExt cx="0" cy="0"/>
        </a:xfrm>
      </p:grpSpPr>
      <p:sp>
        <p:nvSpPr>
          <p:cNvPr id="370" name="Google Shape;370;p44"/>
          <p:cNvSpPr/>
          <p:nvPr/>
        </p:nvSpPr>
        <p:spPr>
          <a:xfrm>
            <a:off x="8136663" y="0"/>
            <a:ext cx="4053207" cy="6858000"/>
          </a:xfrm>
          <a:custGeom>
            <a:rect b="b" l="l" r="r" t="t"/>
            <a:pathLst>
              <a:path extrusionOk="0" h="6858000" w="12190095">
                <a:moveTo>
                  <a:pt x="0" y="6858000"/>
                </a:moveTo>
                <a:lnTo>
                  <a:pt x="12189599" y="6858000"/>
                </a:lnTo>
                <a:lnTo>
                  <a:pt x="12189599" y="0"/>
                </a:lnTo>
                <a:lnTo>
                  <a:pt x="0" y="0"/>
                </a:lnTo>
                <a:lnTo>
                  <a:pt x="0" y="68580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71" name="Google Shape;371;p44"/>
          <p:cNvSpPr txBox="1"/>
          <p:nvPr>
            <p:ph idx="1" type="subTitle"/>
          </p:nvPr>
        </p:nvSpPr>
        <p:spPr>
          <a:xfrm>
            <a:off x="685793" y="1213675"/>
            <a:ext cx="7013100" cy="402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353535"/>
                </a:solidFill>
                <a:latin typeface="Muli"/>
                <a:ea typeface="Muli"/>
                <a:cs typeface="Muli"/>
                <a:sym typeface="Mul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72" name="Google Shape;372;p44"/>
          <p:cNvSpPr txBox="1"/>
          <p:nvPr>
            <p:ph idx="2" type="body"/>
          </p:nvPr>
        </p:nvSpPr>
        <p:spPr>
          <a:xfrm>
            <a:off x="685800" y="6025775"/>
            <a:ext cx="7013100" cy="609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363636"/>
              </a:buClr>
              <a:buSzPts val="1800"/>
              <a:buChar char="■"/>
              <a:defRPr>
                <a:solidFill>
                  <a:srgbClr val="363636"/>
                </a:solidFill>
              </a:defRPr>
            </a:lvl1pPr>
            <a:lvl2pPr indent="-342900" lvl="1" marL="914400" rtl="0">
              <a:spcBef>
                <a:spcPts val="0"/>
              </a:spcBef>
              <a:spcAft>
                <a:spcPts val="0"/>
              </a:spcAft>
              <a:buClr>
                <a:srgbClr val="363636"/>
              </a:buClr>
              <a:buSzPts val="1800"/>
              <a:buChar char="□"/>
              <a:defRPr>
                <a:solidFill>
                  <a:srgbClr val="363636"/>
                </a:solidFill>
              </a:defRPr>
            </a:lvl2pPr>
            <a:lvl3pPr indent="-342900" lvl="2" marL="1371600" rtl="0">
              <a:spcBef>
                <a:spcPts val="0"/>
              </a:spcBef>
              <a:spcAft>
                <a:spcPts val="0"/>
              </a:spcAft>
              <a:buClr>
                <a:srgbClr val="363636"/>
              </a:buClr>
              <a:buSzPts val="1800"/>
              <a:buChar char="■"/>
              <a:defRPr>
                <a:solidFill>
                  <a:srgbClr val="363636"/>
                </a:solidFill>
              </a:defRPr>
            </a:lvl3pPr>
            <a:lvl4pPr indent="-342900" lvl="3" marL="1828800" rtl="0">
              <a:spcBef>
                <a:spcPts val="0"/>
              </a:spcBef>
              <a:spcAft>
                <a:spcPts val="0"/>
              </a:spcAft>
              <a:buClr>
                <a:srgbClr val="363636"/>
              </a:buClr>
              <a:buSzPts val="1800"/>
              <a:buChar char="■"/>
              <a:defRPr>
                <a:solidFill>
                  <a:srgbClr val="363636"/>
                </a:solidFill>
              </a:defRPr>
            </a:lvl4pPr>
            <a:lvl5pPr indent="-342900" lvl="4" marL="2286000" rtl="0">
              <a:spcBef>
                <a:spcPts val="0"/>
              </a:spcBef>
              <a:spcAft>
                <a:spcPts val="0"/>
              </a:spcAft>
              <a:buClr>
                <a:srgbClr val="363636"/>
              </a:buClr>
              <a:buSzPts val="1800"/>
              <a:buChar char="□"/>
              <a:defRPr>
                <a:solidFill>
                  <a:srgbClr val="363636"/>
                </a:solidFill>
              </a:defRPr>
            </a:lvl5pPr>
            <a:lvl6pPr indent="-342900" lvl="5" marL="2743200" rtl="0">
              <a:spcBef>
                <a:spcPts val="0"/>
              </a:spcBef>
              <a:spcAft>
                <a:spcPts val="0"/>
              </a:spcAft>
              <a:buClr>
                <a:srgbClr val="363636"/>
              </a:buClr>
              <a:buSzPts val="1800"/>
              <a:buChar char="■"/>
              <a:defRPr>
                <a:solidFill>
                  <a:srgbClr val="363636"/>
                </a:solidFill>
              </a:defRPr>
            </a:lvl6pPr>
            <a:lvl7pPr indent="-342900" lvl="6" marL="3200400" rtl="0">
              <a:spcBef>
                <a:spcPts val="0"/>
              </a:spcBef>
              <a:spcAft>
                <a:spcPts val="0"/>
              </a:spcAft>
              <a:buClr>
                <a:srgbClr val="363636"/>
              </a:buClr>
              <a:buSzPts val="1800"/>
              <a:buChar char="■"/>
              <a:defRPr>
                <a:solidFill>
                  <a:srgbClr val="363636"/>
                </a:solidFill>
              </a:defRPr>
            </a:lvl7pPr>
            <a:lvl8pPr indent="-342900" lvl="7" marL="3657600" rtl="0">
              <a:spcBef>
                <a:spcPts val="0"/>
              </a:spcBef>
              <a:spcAft>
                <a:spcPts val="0"/>
              </a:spcAft>
              <a:buClr>
                <a:srgbClr val="363636"/>
              </a:buClr>
              <a:buSzPts val="1800"/>
              <a:buChar char="□"/>
              <a:defRPr>
                <a:solidFill>
                  <a:srgbClr val="363636"/>
                </a:solidFill>
              </a:defRPr>
            </a:lvl8pPr>
            <a:lvl9pPr indent="-342900" lvl="8" marL="4114800" rtl="0">
              <a:spcBef>
                <a:spcPts val="0"/>
              </a:spcBef>
              <a:spcAft>
                <a:spcPts val="0"/>
              </a:spcAft>
              <a:buClr>
                <a:srgbClr val="363636"/>
              </a:buClr>
              <a:buSzPts val="1800"/>
              <a:buChar char="■"/>
              <a:defRPr>
                <a:solidFill>
                  <a:srgbClr val="363636"/>
                </a:solidFill>
              </a:defRPr>
            </a:lvl9pPr>
          </a:lstStyle>
          <a:p/>
        </p:txBody>
      </p:sp>
      <p:sp>
        <p:nvSpPr>
          <p:cNvPr id="373" name="Google Shape;373;p44"/>
          <p:cNvSpPr txBox="1"/>
          <p:nvPr>
            <p:ph idx="3" type="subTitle"/>
          </p:nvPr>
        </p:nvSpPr>
        <p:spPr>
          <a:xfrm>
            <a:off x="8561475" y="412600"/>
            <a:ext cx="3197100" cy="10272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FFFFFF"/>
                </a:solidFill>
                <a:latin typeface="Muli"/>
                <a:ea typeface="Muli"/>
                <a:cs typeface="Muli"/>
                <a:sym typeface="Muli"/>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374" name="Google Shape;374;p44"/>
          <p:cNvSpPr txBox="1"/>
          <p:nvPr>
            <p:ph idx="4" type="body"/>
          </p:nvPr>
        </p:nvSpPr>
        <p:spPr>
          <a:xfrm>
            <a:off x="8561475" y="1481202"/>
            <a:ext cx="3197100" cy="1959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FFFFFF"/>
              </a:buClr>
              <a:buSzPts val="1800"/>
              <a:buChar char="■"/>
              <a:defRPr>
                <a:solidFill>
                  <a:srgbClr val="FFFFFF"/>
                </a:solidFill>
              </a:defRPr>
            </a:lvl1pPr>
            <a:lvl2pPr indent="-342900" lvl="1" marL="914400" rtl="0">
              <a:spcBef>
                <a:spcPts val="0"/>
              </a:spcBef>
              <a:spcAft>
                <a:spcPts val="0"/>
              </a:spcAft>
              <a:buClr>
                <a:srgbClr val="FFFFFF"/>
              </a:buClr>
              <a:buSzPts val="1800"/>
              <a:buChar char="□"/>
              <a:defRPr>
                <a:solidFill>
                  <a:srgbClr val="FFFFFF"/>
                </a:solidFill>
              </a:defRPr>
            </a:lvl2pPr>
            <a:lvl3pPr indent="-342900" lvl="2" marL="1371600" rtl="0">
              <a:spcBef>
                <a:spcPts val="0"/>
              </a:spcBef>
              <a:spcAft>
                <a:spcPts val="0"/>
              </a:spcAft>
              <a:buClr>
                <a:srgbClr val="FFFFFF"/>
              </a:buClr>
              <a:buSzPts val="1800"/>
              <a:buChar char="■"/>
              <a:defRPr>
                <a:solidFill>
                  <a:srgbClr val="FFFFFF"/>
                </a:solidFill>
              </a:defRPr>
            </a:lvl3pPr>
            <a:lvl4pPr indent="-342900" lvl="3" marL="1828800" rtl="0">
              <a:spcBef>
                <a:spcPts val="0"/>
              </a:spcBef>
              <a:spcAft>
                <a:spcPts val="0"/>
              </a:spcAft>
              <a:buClr>
                <a:srgbClr val="FFFFFF"/>
              </a:buClr>
              <a:buSzPts val="1800"/>
              <a:buChar char="■"/>
              <a:defRPr>
                <a:solidFill>
                  <a:srgbClr val="FFFFFF"/>
                </a:solidFill>
              </a:defRPr>
            </a:lvl4pPr>
            <a:lvl5pPr indent="-342900" lvl="4" marL="2286000" rtl="0">
              <a:spcBef>
                <a:spcPts val="0"/>
              </a:spcBef>
              <a:spcAft>
                <a:spcPts val="0"/>
              </a:spcAft>
              <a:buClr>
                <a:srgbClr val="FFFFFF"/>
              </a:buClr>
              <a:buSzPts val="1800"/>
              <a:buChar char="□"/>
              <a:defRPr>
                <a:solidFill>
                  <a:srgbClr val="FFFFFF"/>
                </a:solidFill>
              </a:defRPr>
            </a:lvl5pPr>
            <a:lvl6pPr indent="-342900" lvl="5" marL="2743200" rtl="0">
              <a:spcBef>
                <a:spcPts val="0"/>
              </a:spcBef>
              <a:spcAft>
                <a:spcPts val="0"/>
              </a:spcAft>
              <a:buClr>
                <a:srgbClr val="FFFFFF"/>
              </a:buClr>
              <a:buSzPts val="1800"/>
              <a:buChar char="■"/>
              <a:defRPr>
                <a:solidFill>
                  <a:srgbClr val="FFFFFF"/>
                </a:solidFill>
              </a:defRPr>
            </a:lvl6pPr>
            <a:lvl7pPr indent="-342900" lvl="6" marL="3200400" rtl="0">
              <a:spcBef>
                <a:spcPts val="0"/>
              </a:spcBef>
              <a:spcAft>
                <a:spcPts val="0"/>
              </a:spcAft>
              <a:buClr>
                <a:srgbClr val="FFFFFF"/>
              </a:buClr>
              <a:buSzPts val="1800"/>
              <a:buChar char="■"/>
              <a:defRPr>
                <a:solidFill>
                  <a:srgbClr val="FFFFFF"/>
                </a:solidFill>
              </a:defRPr>
            </a:lvl7pPr>
            <a:lvl8pPr indent="-342900" lvl="7" marL="3657600" rtl="0">
              <a:spcBef>
                <a:spcPts val="0"/>
              </a:spcBef>
              <a:spcAft>
                <a:spcPts val="0"/>
              </a:spcAft>
              <a:buClr>
                <a:srgbClr val="FFFFFF"/>
              </a:buClr>
              <a:buSzPts val="1800"/>
              <a:buChar char="□"/>
              <a:defRPr>
                <a:solidFill>
                  <a:srgbClr val="FFFFFF"/>
                </a:solidFill>
              </a:defRPr>
            </a:lvl8pPr>
            <a:lvl9pPr indent="-342900" lvl="8" marL="4114800" rtl="0">
              <a:spcBef>
                <a:spcPts val="0"/>
              </a:spcBef>
              <a:spcAft>
                <a:spcPts val="0"/>
              </a:spcAft>
              <a:buClr>
                <a:srgbClr val="FFFFFF"/>
              </a:buClr>
              <a:buSzPts val="1800"/>
              <a:buChar char="■"/>
              <a:defRPr>
                <a:solidFill>
                  <a:srgbClr val="FFFFFF"/>
                </a:solidFill>
              </a:defRPr>
            </a:lvl9pPr>
          </a:lstStyle>
          <a:p/>
        </p:txBody>
      </p:sp>
      <p:sp>
        <p:nvSpPr>
          <p:cNvPr id="375" name="Google Shape;375;p44"/>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rtl="0">
              <a:buNone/>
              <a:defRPr>
                <a:solidFill>
                  <a:srgbClr val="363636"/>
                </a:solidFill>
              </a:defRPr>
            </a:lvl1pPr>
            <a:lvl2pPr lvl="1" rtl="0">
              <a:buNone/>
              <a:defRPr>
                <a:solidFill>
                  <a:srgbClr val="363636"/>
                </a:solidFill>
              </a:defRPr>
            </a:lvl2pPr>
            <a:lvl3pPr lvl="2" rtl="0">
              <a:buNone/>
              <a:defRPr>
                <a:solidFill>
                  <a:srgbClr val="363636"/>
                </a:solidFill>
              </a:defRPr>
            </a:lvl3pPr>
            <a:lvl4pPr lvl="3" rtl="0">
              <a:buNone/>
              <a:defRPr>
                <a:solidFill>
                  <a:srgbClr val="363636"/>
                </a:solidFill>
              </a:defRPr>
            </a:lvl4pPr>
            <a:lvl5pPr lvl="4" rtl="0">
              <a:buNone/>
              <a:defRPr>
                <a:solidFill>
                  <a:srgbClr val="363636"/>
                </a:solidFill>
              </a:defRPr>
            </a:lvl5pPr>
            <a:lvl6pPr lvl="5" rtl="0">
              <a:buNone/>
              <a:defRPr>
                <a:solidFill>
                  <a:srgbClr val="363636"/>
                </a:solidFill>
              </a:defRPr>
            </a:lvl6pPr>
            <a:lvl7pPr lvl="6" rtl="0">
              <a:buNone/>
              <a:defRPr>
                <a:solidFill>
                  <a:srgbClr val="363636"/>
                </a:solidFill>
              </a:defRPr>
            </a:lvl7pPr>
            <a:lvl8pPr lvl="7" rtl="0">
              <a:buNone/>
              <a:defRPr>
                <a:solidFill>
                  <a:srgbClr val="363636"/>
                </a:solidFill>
              </a:defRPr>
            </a:lvl8pPr>
            <a:lvl9pPr lvl="8" rtl="0">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376" name="Google Shape;376;p44"/>
          <p:cNvSpPr txBox="1"/>
          <p:nvPr>
            <p:ph type="title"/>
          </p:nvPr>
        </p:nvSpPr>
        <p:spPr>
          <a:xfrm>
            <a:off x="685800" y="533400"/>
            <a:ext cx="70131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rtl="0">
              <a:spcBef>
                <a:spcPts val="0"/>
              </a:spcBef>
              <a:spcAft>
                <a:spcPts val="0"/>
              </a:spcAft>
              <a:buSzPts val="1400"/>
              <a:buFont typeface="Muli"/>
              <a:buNone/>
              <a:defRPr sz="1800">
                <a:latin typeface="Muli"/>
                <a:ea typeface="Muli"/>
                <a:cs typeface="Muli"/>
                <a:sym typeface="Muli"/>
              </a:defRPr>
            </a:lvl2pPr>
            <a:lvl3pPr lvl="2" rtl="0">
              <a:spcBef>
                <a:spcPts val="0"/>
              </a:spcBef>
              <a:spcAft>
                <a:spcPts val="0"/>
              </a:spcAft>
              <a:buSzPts val="1400"/>
              <a:buFont typeface="Muli"/>
              <a:buNone/>
              <a:defRPr sz="1800">
                <a:latin typeface="Muli"/>
                <a:ea typeface="Muli"/>
                <a:cs typeface="Muli"/>
                <a:sym typeface="Muli"/>
              </a:defRPr>
            </a:lvl3pPr>
            <a:lvl4pPr lvl="3" rtl="0">
              <a:spcBef>
                <a:spcPts val="0"/>
              </a:spcBef>
              <a:spcAft>
                <a:spcPts val="0"/>
              </a:spcAft>
              <a:buSzPts val="1400"/>
              <a:buFont typeface="Muli"/>
              <a:buNone/>
              <a:defRPr sz="1800">
                <a:latin typeface="Muli"/>
                <a:ea typeface="Muli"/>
                <a:cs typeface="Muli"/>
                <a:sym typeface="Muli"/>
              </a:defRPr>
            </a:lvl4pPr>
            <a:lvl5pPr lvl="4" rtl="0">
              <a:spcBef>
                <a:spcPts val="0"/>
              </a:spcBef>
              <a:spcAft>
                <a:spcPts val="0"/>
              </a:spcAft>
              <a:buSzPts val="1400"/>
              <a:buFont typeface="Muli"/>
              <a:buNone/>
              <a:defRPr sz="1800">
                <a:latin typeface="Muli"/>
                <a:ea typeface="Muli"/>
                <a:cs typeface="Muli"/>
                <a:sym typeface="Muli"/>
              </a:defRPr>
            </a:lvl5pPr>
            <a:lvl6pPr lvl="5" rtl="0">
              <a:spcBef>
                <a:spcPts val="0"/>
              </a:spcBef>
              <a:spcAft>
                <a:spcPts val="0"/>
              </a:spcAft>
              <a:buSzPts val="1400"/>
              <a:buFont typeface="Muli"/>
              <a:buNone/>
              <a:defRPr sz="1800">
                <a:latin typeface="Muli"/>
                <a:ea typeface="Muli"/>
                <a:cs typeface="Muli"/>
                <a:sym typeface="Muli"/>
              </a:defRPr>
            </a:lvl6pPr>
            <a:lvl7pPr lvl="6" rtl="0">
              <a:spcBef>
                <a:spcPts val="0"/>
              </a:spcBef>
              <a:spcAft>
                <a:spcPts val="0"/>
              </a:spcAft>
              <a:buSzPts val="1400"/>
              <a:buFont typeface="Muli"/>
              <a:buNone/>
              <a:defRPr sz="1800">
                <a:latin typeface="Muli"/>
                <a:ea typeface="Muli"/>
                <a:cs typeface="Muli"/>
                <a:sym typeface="Muli"/>
              </a:defRPr>
            </a:lvl7pPr>
            <a:lvl8pPr lvl="7" rtl="0">
              <a:spcBef>
                <a:spcPts val="0"/>
              </a:spcBef>
              <a:spcAft>
                <a:spcPts val="0"/>
              </a:spcAft>
              <a:buSzPts val="1400"/>
              <a:buFont typeface="Muli"/>
              <a:buNone/>
              <a:defRPr sz="1800">
                <a:latin typeface="Muli"/>
                <a:ea typeface="Muli"/>
                <a:cs typeface="Muli"/>
                <a:sym typeface="Muli"/>
              </a:defRPr>
            </a:lvl8pPr>
            <a:lvl9pPr lvl="8" rtl="0">
              <a:spcBef>
                <a:spcPts val="0"/>
              </a:spcBef>
              <a:spcAft>
                <a:spcPts val="0"/>
              </a:spcAft>
              <a:buSzPts val="1400"/>
              <a:buFont typeface="Muli"/>
              <a:buNone/>
              <a:defRPr sz="1800">
                <a:latin typeface="Muli"/>
                <a:ea typeface="Muli"/>
                <a:cs typeface="Muli"/>
                <a:sym typeface="Muli"/>
              </a:defRPr>
            </a:lvl9pPr>
          </a:lstStyle>
          <a:p/>
        </p:txBody>
      </p:sp>
      <p:sp>
        <p:nvSpPr>
          <p:cNvPr id="377" name="Google Shape;377;p44"/>
          <p:cNvSpPr txBox="1"/>
          <p:nvPr>
            <p:ph idx="5" type="subTitle"/>
          </p:nvPr>
        </p:nvSpPr>
        <p:spPr>
          <a:xfrm>
            <a:off x="8561475" y="3482200"/>
            <a:ext cx="3197100" cy="10272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000">
                <a:solidFill>
                  <a:srgbClr val="FFFFFF"/>
                </a:solidFill>
                <a:latin typeface="Muli"/>
                <a:ea typeface="Muli"/>
                <a:cs typeface="Muli"/>
                <a:sym typeface="Muli"/>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378" name="Google Shape;378;p44"/>
          <p:cNvSpPr txBox="1"/>
          <p:nvPr>
            <p:ph idx="6" type="body"/>
          </p:nvPr>
        </p:nvSpPr>
        <p:spPr>
          <a:xfrm>
            <a:off x="8561475" y="4550802"/>
            <a:ext cx="3197100" cy="1959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FFFFFF"/>
              </a:buClr>
              <a:buSzPts val="1800"/>
              <a:buChar char="■"/>
              <a:defRPr>
                <a:solidFill>
                  <a:srgbClr val="FFFFFF"/>
                </a:solidFill>
              </a:defRPr>
            </a:lvl1pPr>
            <a:lvl2pPr indent="-342900" lvl="1" marL="914400" rtl="0">
              <a:spcBef>
                <a:spcPts val="0"/>
              </a:spcBef>
              <a:spcAft>
                <a:spcPts val="0"/>
              </a:spcAft>
              <a:buClr>
                <a:srgbClr val="FFFFFF"/>
              </a:buClr>
              <a:buSzPts val="1800"/>
              <a:buChar char="□"/>
              <a:defRPr>
                <a:solidFill>
                  <a:srgbClr val="FFFFFF"/>
                </a:solidFill>
              </a:defRPr>
            </a:lvl2pPr>
            <a:lvl3pPr indent="-342900" lvl="2" marL="1371600" rtl="0">
              <a:spcBef>
                <a:spcPts val="0"/>
              </a:spcBef>
              <a:spcAft>
                <a:spcPts val="0"/>
              </a:spcAft>
              <a:buClr>
                <a:srgbClr val="FFFFFF"/>
              </a:buClr>
              <a:buSzPts val="1800"/>
              <a:buChar char="■"/>
              <a:defRPr>
                <a:solidFill>
                  <a:srgbClr val="FFFFFF"/>
                </a:solidFill>
              </a:defRPr>
            </a:lvl3pPr>
            <a:lvl4pPr indent="-342900" lvl="3" marL="1828800" rtl="0">
              <a:spcBef>
                <a:spcPts val="0"/>
              </a:spcBef>
              <a:spcAft>
                <a:spcPts val="0"/>
              </a:spcAft>
              <a:buClr>
                <a:srgbClr val="FFFFFF"/>
              </a:buClr>
              <a:buSzPts val="1800"/>
              <a:buChar char="■"/>
              <a:defRPr>
                <a:solidFill>
                  <a:srgbClr val="FFFFFF"/>
                </a:solidFill>
              </a:defRPr>
            </a:lvl4pPr>
            <a:lvl5pPr indent="-342900" lvl="4" marL="2286000" rtl="0">
              <a:spcBef>
                <a:spcPts val="0"/>
              </a:spcBef>
              <a:spcAft>
                <a:spcPts val="0"/>
              </a:spcAft>
              <a:buClr>
                <a:srgbClr val="FFFFFF"/>
              </a:buClr>
              <a:buSzPts val="1800"/>
              <a:buChar char="□"/>
              <a:defRPr>
                <a:solidFill>
                  <a:srgbClr val="FFFFFF"/>
                </a:solidFill>
              </a:defRPr>
            </a:lvl5pPr>
            <a:lvl6pPr indent="-342900" lvl="5" marL="2743200" rtl="0">
              <a:spcBef>
                <a:spcPts val="0"/>
              </a:spcBef>
              <a:spcAft>
                <a:spcPts val="0"/>
              </a:spcAft>
              <a:buClr>
                <a:srgbClr val="FFFFFF"/>
              </a:buClr>
              <a:buSzPts val="1800"/>
              <a:buChar char="■"/>
              <a:defRPr>
                <a:solidFill>
                  <a:srgbClr val="FFFFFF"/>
                </a:solidFill>
              </a:defRPr>
            </a:lvl6pPr>
            <a:lvl7pPr indent="-342900" lvl="6" marL="3200400" rtl="0">
              <a:spcBef>
                <a:spcPts val="0"/>
              </a:spcBef>
              <a:spcAft>
                <a:spcPts val="0"/>
              </a:spcAft>
              <a:buClr>
                <a:srgbClr val="FFFFFF"/>
              </a:buClr>
              <a:buSzPts val="1800"/>
              <a:buChar char="■"/>
              <a:defRPr>
                <a:solidFill>
                  <a:srgbClr val="FFFFFF"/>
                </a:solidFill>
              </a:defRPr>
            </a:lvl7pPr>
            <a:lvl8pPr indent="-342900" lvl="7" marL="3657600" rtl="0">
              <a:spcBef>
                <a:spcPts val="0"/>
              </a:spcBef>
              <a:spcAft>
                <a:spcPts val="0"/>
              </a:spcAft>
              <a:buClr>
                <a:srgbClr val="FFFFFF"/>
              </a:buClr>
              <a:buSzPts val="1800"/>
              <a:buChar char="□"/>
              <a:defRPr>
                <a:solidFill>
                  <a:srgbClr val="FFFFFF"/>
                </a:solidFill>
              </a:defRPr>
            </a:lvl8pPr>
            <a:lvl9pPr indent="-342900" lvl="8" marL="4114800" rtl="0">
              <a:spcBef>
                <a:spcPts val="0"/>
              </a:spcBef>
              <a:spcAft>
                <a:spcPts val="0"/>
              </a:spcAft>
              <a:buClr>
                <a:srgbClr val="FFFFFF"/>
              </a:buClr>
              <a:buSzPts val="1800"/>
              <a:buChar char="■"/>
              <a:defRPr>
                <a:solidFill>
                  <a:srgbClr val="FFFFFF"/>
                </a:solidFill>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p:cSld name="Title and Content_1_1">
    <p:spTree>
      <p:nvGrpSpPr>
        <p:cNvPr id="379" name="Shape 379"/>
        <p:cNvGrpSpPr/>
        <p:nvPr/>
      </p:nvGrpSpPr>
      <p:grpSpPr>
        <a:xfrm>
          <a:off x="0" y="0"/>
          <a:ext cx="0" cy="0"/>
          <a:chOff x="0" y="0"/>
          <a:chExt cx="0" cy="0"/>
        </a:xfrm>
      </p:grpSpPr>
      <p:sp>
        <p:nvSpPr>
          <p:cNvPr id="380" name="Google Shape;380;p45"/>
          <p:cNvSpPr/>
          <p:nvPr/>
        </p:nvSpPr>
        <p:spPr>
          <a:xfrm>
            <a:off x="0" y="0"/>
            <a:ext cx="12192000" cy="6870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6"/>
              </a:solidFill>
            </a:endParaRPr>
          </a:p>
        </p:txBody>
      </p:sp>
      <p:sp>
        <p:nvSpPr>
          <p:cNvPr id="381" name="Google Shape;381;p45"/>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rtl="0">
              <a:buNone/>
              <a:defRPr>
                <a:solidFill>
                  <a:srgbClr val="363636"/>
                </a:solidFill>
              </a:defRPr>
            </a:lvl1pPr>
            <a:lvl2pPr lvl="1" rtl="0">
              <a:buNone/>
              <a:defRPr>
                <a:solidFill>
                  <a:srgbClr val="363636"/>
                </a:solidFill>
              </a:defRPr>
            </a:lvl2pPr>
            <a:lvl3pPr lvl="2" rtl="0">
              <a:buNone/>
              <a:defRPr>
                <a:solidFill>
                  <a:srgbClr val="363636"/>
                </a:solidFill>
              </a:defRPr>
            </a:lvl3pPr>
            <a:lvl4pPr lvl="3" rtl="0">
              <a:buNone/>
              <a:defRPr>
                <a:solidFill>
                  <a:srgbClr val="363636"/>
                </a:solidFill>
              </a:defRPr>
            </a:lvl4pPr>
            <a:lvl5pPr lvl="4" rtl="0">
              <a:buNone/>
              <a:defRPr>
                <a:solidFill>
                  <a:srgbClr val="363636"/>
                </a:solidFill>
              </a:defRPr>
            </a:lvl5pPr>
            <a:lvl6pPr lvl="5" rtl="0">
              <a:buNone/>
              <a:defRPr>
                <a:solidFill>
                  <a:srgbClr val="363636"/>
                </a:solidFill>
              </a:defRPr>
            </a:lvl6pPr>
            <a:lvl7pPr lvl="6" rtl="0">
              <a:buNone/>
              <a:defRPr>
                <a:solidFill>
                  <a:srgbClr val="363636"/>
                </a:solidFill>
              </a:defRPr>
            </a:lvl7pPr>
            <a:lvl8pPr lvl="7" rtl="0">
              <a:buNone/>
              <a:defRPr>
                <a:solidFill>
                  <a:srgbClr val="363636"/>
                </a:solidFill>
              </a:defRPr>
            </a:lvl8pPr>
            <a:lvl9pPr lvl="8" rtl="0">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382" name="Google Shape;382;p45"/>
          <p:cNvSpPr txBox="1"/>
          <p:nvPr>
            <p:ph type="title"/>
          </p:nvPr>
        </p:nvSpPr>
        <p:spPr>
          <a:xfrm>
            <a:off x="958725" y="1864263"/>
            <a:ext cx="5545500" cy="16533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800">
                <a:solidFill>
                  <a:srgbClr val="FFFFFF"/>
                </a:solidFill>
                <a:latin typeface="Muli"/>
                <a:ea typeface="Muli"/>
                <a:cs typeface="Muli"/>
                <a:sym typeface="Muli"/>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383" name="Google Shape;383;p45"/>
          <p:cNvSpPr txBox="1"/>
          <p:nvPr>
            <p:ph idx="1" type="subTitle"/>
          </p:nvPr>
        </p:nvSpPr>
        <p:spPr>
          <a:xfrm>
            <a:off x="6504225" y="2141775"/>
            <a:ext cx="4450800" cy="3171600"/>
          </a:xfrm>
          <a:prstGeom prst="rect">
            <a:avLst/>
          </a:prstGeom>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Subsection">
  <p:cSld name="Title and Content_1_1_1">
    <p:spTree>
      <p:nvGrpSpPr>
        <p:cNvPr id="384" name="Shape 384"/>
        <p:cNvGrpSpPr/>
        <p:nvPr/>
      </p:nvGrpSpPr>
      <p:grpSpPr>
        <a:xfrm>
          <a:off x="0" y="0"/>
          <a:ext cx="0" cy="0"/>
          <a:chOff x="0" y="0"/>
          <a:chExt cx="0" cy="0"/>
        </a:xfrm>
      </p:grpSpPr>
      <p:sp>
        <p:nvSpPr>
          <p:cNvPr id="385" name="Google Shape;385;p46"/>
          <p:cNvSpPr/>
          <p:nvPr/>
        </p:nvSpPr>
        <p:spPr>
          <a:xfrm>
            <a:off x="685800" y="685800"/>
            <a:ext cx="10818495" cy="54864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86" name="Google Shape;386;p46"/>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rtl="0">
              <a:buNone/>
              <a:defRPr>
                <a:solidFill>
                  <a:srgbClr val="363636"/>
                </a:solidFill>
              </a:defRPr>
            </a:lvl1pPr>
            <a:lvl2pPr lvl="1" rtl="0">
              <a:buNone/>
              <a:defRPr>
                <a:solidFill>
                  <a:srgbClr val="363636"/>
                </a:solidFill>
              </a:defRPr>
            </a:lvl2pPr>
            <a:lvl3pPr lvl="2" rtl="0">
              <a:buNone/>
              <a:defRPr>
                <a:solidFill>
                  <a:srgbClr val="363636"/>
                </a:solidFill>
              </a:defRPr>
            </a:lvl3pPr>
            <a:lvl4pPr lvl="3" rtl="0">
              <a:buNone/>
              <a:defRPr>
                <a:solidFill>
                  <a:srgbClr val="363636"/>
                </a:solidFill>
              </a:defRPr>
            </a:lvl4pPr>
            <a:lvl5pPr lvl="4" rtl="0">
              <a:buNone/>
              <a:defRPr>
                <a:solidFill>
                  <a:srgbClr val="363636"/>
                </a:solidFill>
              </a:defRPr>
            </a:lvl5pPr>
            <a:lvl6pPr lvl="5" rtl="0">
              <a:buNone/>
              <a:defRPr>
                <a:solidFill>
                  <a:srgbClr val="363636"/>
                </a:solidFill>
              </a:defRPr>
            </a:lvl6pPr>
            <a:lvl7pPr lvl="6" rtl="0">
              <a:buNone/>
              <a:defRPr>
                <a:solidFill>
                  <a:srgbClr val="363636"/>
                </a:solidFill>
              </a:defRPr>
            </a:lvl7pPr>
            <a:lvl8pPr lvl="7" rtl="0">
              <a:buNone/>
              <a:defRPr>
                <a:solidFill>
                  <a:srgbClr val="363636"/>
                </a:solidFill>
              </a:defRPr>
            </a:lvl8pPr>
            <a:lvl9pPr lvl="8" rtl="0">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387" name="Google Shape;387;p46"/>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4000">
                <a:solidFill>
                  <a:srgbClr val="FFFFFF"/>
                </a:solidFill>
              </a:defRPr>
            </a:lvl1pPr>
            <a:lvl2pPr lvl="1" rtl="0">
              <a:spcBef>
                <a:spcPts val="0"/>
              </a:spcBef>
              <a:spcAft>
                <a:spcPts val="0"/>
              </a:spcAft>
              <a:buNone/>
              <a:defRPr>
                <a:latin typeface="Muli"/>
                <a:ea typeface="Muli"/>
                <a:cs typeface="Muli"/>
                <a:sym typeface="Muli"/>
              </a:defRPr>
            </a:lvl2pPr>
            <a:lvl3pPr lvl="2" rtl="0">
              <a:spcBef>
                <a:spcPts val="0"/>
              </a:spcBef>
              <a:spcAft>
                <a:spcPts val="0"/>
              </a:spcAft>
              <a:buNone/>
              <a:defRPr>
                <a:latin typeface="Muli"/>
                <a:ea typeface="Muli"/>
                <a:cs typeface="Muli"/>
                <a:sym typeface="Muli"/>
              </a:defRPr>
            </a:lvl3pPr>
            <a:lvl4pPr lvl="3" rtl="0">
              <a:spcBef>
                <a:spcPts val="0"/>
              </a:spcBef>
              <a:spcAft>
                <a:spcPts val="0"/>
              </a:spcAft>
              <a:buNone/>
              <a:defRPr>
                <a:latin typeface="Muli"/>
                <a:ea typeface="Muli"/>
                <a:cs typeface="Muli"/>
                <a:sym typeface="Muli"/>
              </a:defRPr>
            </a:lvl4pPr>
            <a:lvl5pPr lvl="4" rtl="0">
              <a:spcBef>
                <a:spcPts val="0"/>
              </a:spcBef>
              <a:spcAft>
                <a:spcPts val="0"/>
              </a:spcAft>
              <a:buNone/>
              <a:defRPr>
                <a:latin typeface="Muli"/>
                <a:ea typeface="Muli"/>
                <a:cs typeface="Muli"/>
                <a:sym typeface="Muli"/>
              </a:defRPr>
            </a:lvl5pPr>
            <a:lvl6pPr lvl="5" rtl="0">
              <a:spcBef>
                <a:spcPts val="0"/>
              </a:spcBef>
              <a:spcAft>
                <a:spcPts val="0"/>
              </a:spcAft>
              <a:buNone/>
              <a:defRPr>
                <a:latin typeface="Muli"/>
                <a:ea typeface="Muli"/>
                <a:cs typeface="Muli"/>
                <a:sym typeface="Muli"/>
              </a:defRPr>
            </a:lvl6pPr>
            <a:lvl7pPr lvl="6" rtl="0">
              <a:spcBef>
                <a:spcPts val="0"/>
              </a:spcBef>
              <a:spcAft>
                <a:spcPts val="0"/>
              </a:spcAft>
              <a:buNone/>
              <a:defRPr>
                <a:latin typeface="Muli"/>
                <a:ea typeface="Muli"/>
                <a:cs typeface="Muli"/>
                <a:sym typeface="Muli"/>
              </a:defRPr>
            </a:lvl7pPr>
            <a:lvl8pPr lvl="7" rtl="0">
              <a:spcBef>
                <a:spcPts val="0"/>
              </a:spcBef>
              <a:spcAft>
                <a:spcPts val="0"/>
              </a:spcAft>
              <a:buNone/>
              <a:defRPr>
                <a:latin typeface="Muli"/>
                <a:ea typeface="Muli"/>
                <a:cs typeface="Muli"/>
                <a:sym typeface="Muli"/>
              </a:defRPr>
            </a:lvl8pPr>
            <a:lvl9pPr lvl="8" rtl="0">
              <a:spcBef>
                <a:spcPts val="0"/>
              </a:spcBef>
              <a:spcAft>
                <a:spcPts val="0"/>
              </a:spcAft>
              <a:buNone/>
              <a:defRPr>
                <a:latin typeface="Muli"/>
                <a:ea typeface="Muli"/>
                <a:cs typeface="Muli"/>
                <a:sym typeface="Muli"/>
              </a:defRPr>
            </a:lvl9pPr>
          </a:lstStyle>
          <a:p/>
        </p:txBody>
      </p:sp>
      <p:sp>
        <p:nvSpPr>
          <p:cNvPr id="388" name="Google Shape;388;p46"/>
          <p:cNvSpPr txBox="1"/>
          <p:nvPr>
            <p:ph idx="1" type="subTitle"/>
          </p:nvPr>
        </p:nvSpPr>
        <p:spPr>
          <a:xfrm>
            <a:off x="1375700" y="3826025"/>
            <a:ext cx="5329800" cy="1047600"/>
          </a:xfrm>
          <a:prstGeom prst="rect">
            <a:avLst/>
          </a:prstGeom>
        </p:spPr>
        <p:txBody>
          <a:bodyPr anchorCtr="0" anchor="t" bIns="91425" lIns="91425" spcFirstLastPara="1" rIns="91425" wrap="square" tIns="91425">
            <a:noAutofit/>
          </a:bodyPr>
          <a:lstStyle>
            <a:lvl1pPr lvl="0" rtl="0">
              <a:spcBef>
                <a:spcPts val="0"/>
              </a:spcBef>
              <a:spcAft>
                <a:spcPts val="0"/>
              </a:spcAft>
              <a:buNone/>
              <a:defRPr>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Title &amp; Content">
  <p:cSld name="Title and Content_1_1_1_1">
    <p:spTree>
      <p:nvGrpSpPr>
        <p:cNvPr id="389" name="Shape 389"/>
        <p:cNvGrpSpPr/>
        <p:nvPr/>
      </p:nvGrpSpPr>
      <p:grpSpPr>
        <a:xfrm>
          <a:off x="0" y="0"/>
          <a:ext cx="0" cy="0"/>
          <a:chOff x="0" y="0"/>
          <a:chExt cx="0" cy="0"/>
        </a:xfrm>
      </p:grpSpPr>
      <p:graphicFrame>
        <p:nvGraphicFramePr>
          <p:cNvPr id="390" name="Google Shape;390;p47"/>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391" name="Google Shape;391;p47"/>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392" name="Google Shape;392;p47"/>
          <p:cNvSpPr txBox="1"/>
          <p:nvPr>
            <p:ph idx="1" type="body"/>
          </p:nvPr>
        </p:nvSpPr>
        <p:spPr>
          <a:xfrm>
            <a:off x="685800" y="1264824"/>
            <a:ext cx="10820400" cy="4587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rtl="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rtl="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rtl="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rtl="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rtl="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rtl="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393" name="Google Shape;393;p47"/>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394" name="Google Shape;394;p47"/>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Compare">
  <p:cSld name="Title and Content_1_1_1_1_1">
    <p:spTree>
      <p:nvGrpSpPr>
        <p:cNvPr id="395" name="Shape 395"/>
        <p:cNvGrpSpPr/>
        <p:nvPr/>
      </p:nvGrpSpPr>
      <p:grpSpPr>
        <a:xfrm>
          <a:off x="0" y="0"/>
          <a:ext cx="0" cy="0"/>
          <a:chOff x="0" y="0"/>
          <a:chExt cx="0" cy="0"/>
        </a:xfrm>
      </p:grpSpPr>
      <p:graphicFrame>
        <p:nvGraphicFramePr>
          <p:cNvPr id="396" name="Google Shape;396;p48"/>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397" name="Google Shape;397;p48"/>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398" name="Google Shape;398;p48"/>
          <p:cNvSpPr txBox="1"/>
          <p:nvPr>
            <p:ph idx="1" type="body"/>
          </p:nvPr>
        </p:nvSpPr>
        <p:spPr>
          <a:xfrm>
            <a:off x="685800" y="1668525"/>
            <a:ext cx="5004300" cy="4183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rtl="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rtl="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rtl="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rtl="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rtl="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rtl="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399" name="Google Shape;399;p48"/>
          <p:cNvSpPr txBox="1"/>
          <p:nvPr>
            <p:ph type="title"/>
          </p:nvPr>
        </p:nvSpPr>
        <p:spPr>
          <a:xfrm>
            <a:off x="685800" y="533400"/>
            <a:ext cx="50160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400" name="Google Shape;400;p48"/>
          <p:cNvSpPr txBox="1"/>
          <p:nvPr>
            <p:ph idx="2" type="body"/>
          </p:nvPr>
        </p:nvSpPr>
        <p:spPr>
          <a:xfrm>
            <a:off x="6414000" y="1668525"/>
            <a:ext cx="5004300" cy="41838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rtl="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rtl="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rtl="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rtl="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rtl="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rtl="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rtl="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rtl="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401" name="Google Shape;401;p48"/>
          <p:cNvSpPr txBox="1"/>
          <p:nvPr>
            <p:ph idx="3" type="title"/>
          </p:nvPr>
        </p:nvSpPr>
        <p:spPr>
          <a:xfrm>
            <a:off x="6414000" y="533400"/>
            <a:ext cx="50160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rtl="0">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402" name="Google Shape;402;p48"/>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Title and Content_1_2">
    <p:spTree>
      <p:nvGrpSpPr>
        <p:cNvPr id="403" name="Shape 403"/>
        <p:cNvGrpSpPr/>
        <p:nvPr/>
      </p:nvGrpSpPr>
      <p:grpSpPr>
        <a:xfrm>
          <a:off x="0" y="0"/>
          <a:ext cx="0" cy="0"/>
          <a:chOff x="0" y="0"/>
          <a:chExt cx="0" cy="0"/>
        </a:xfrm>
      </p:grpSpPr>
      <p:sp>
        <p:nvSpPr>
          <p:cNvPr id="404" name="Google Shape;404;p49"/>
          <p:cNvSpPr txBox="1"/>
          <p:nvPr>
            <p:ph idx="12" type="sldNum"/>
          </p:nvPr>
        </p:nvSpPr>
        <p:spPr>
          <a:xfrm>
            <a:off x="8615362" y="6072187"/>
            <a:ext cx="27432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0C2334"/>
                </a:solidFill>
                <a:latin typeface="Source Sans Pro"/>
                <a:ea typeface="Source Sans Pro"/>
                <a:cs typeface="Source Sans Pro"/>
                <a:sym typeface="Source Sans Pro"/>
              </a:defRPr>
            </a:lvl1pPr>
            <a:lvl2pPr indent="0" lvl="1" marL="0" marR="0" rtl="0" algn="r">
              <a:spcBef>
                <a:spcPts val="0"/>
              </a:spcBef>
              <a:spcAft>
                <a:spcPts val="0"/>
              </a:spcAft>
              <a:buNone/>
              <a:defRPr sz="1200">
                <a:solidFill>
                  <a:srgbClr val="0C2334"/>
                </a:solidFill>
                <a:latin typeface="Source Sans Pro"/>
                <a:ea typeface="Source Sans Pro"/>
                <a:cs typeface="Source Sans Pro"/>
                <a:sym typeface="Source Sans Pro"/>
              </a:defRPr>
            </a:lvl2pPr>
            <a:lvl3pPr indent="0" lvl="2" marL="0" marR="0" rtl="0" algn="r">
              <a:spcBef>
                <a:spcPts val="0"/>
              </a:spcBef>
              <a:spcAft>
                <a:spcPts val="0"/>
              </a:spcAft>
              <a:buNone/>
              <a:defRPr sz="1200">
                <a:solidFill>
                  <a:srgbClr val="0C2334"/>
                </a:solidFill>
                <a:latin typeface="Source Sans Pro"/>
                <a:ea typeface="Source Sans Pro"/>
                <a:cs typeface="Source Sans Pro"/>
                <a:sym typeface="Source Sans Pro"/>
              </a:defRPr>
            </a:lvl3pPr>
            <a:lvl4pPr indent="0" lvl="3" marL="0" marR="0" rtl="0" algn="r">
              <a:spcBef>
                <a:spcPts val="0"/>
              </a:spcBef>
              <a:spcAft>
                <a:spcPts val="0"/>
              </a:spcAft>
              <a:buNone/>
              <a:defRPr sz="1200">
                <a:solidFill>
                  <a:srgbClr val="0C2334"/>
                </a:solidFill>
                <a:latin typeface="Source Sans Pro"/>
                <a:ea typeface="Source Sans Pro"/>
                <a:cs typeface="Source Sans Pro"/>
                <a:sym typeface="Source Sans Pro"/>
              </a:defRPr>
            </a:lvl4pPr>
            <a:lvl5pPr indent="0" lvl="4" marL="0" marR="0" rtl="0" algn="r">
              <a:spcBef>
                <a:spcPts val="0"/>
              </a:spcBef>
              <a:spcAft>
                <a:spcPts val="0"/>
              </a:spcAft>
              <a:buNone/>
              <a:defRPr sz="1200">
                <a:solidFill>
                  <a:srgbClr val="0C2334"/>
                </a:solidFill>
                <a:latin typeface="Source Sans Pro"/>
                <a:ea typeface="Source Sans Pro"/>
                <a:cs typeface="Source Sans Pro"/>
                <a:sym typeface="Source Sans Pro"/>
              </a:defRPr>
            </a:lvl5pPr>
            <a:lvl6pPr indent="0" lvl="5" marL="0" marR="0" rtl="0" algn="r">
              <a:spcBef>
                <a:spcPts val="0"/>
              </a:spcBef>
              <a:spcAft>
                <a:spcPts val="0"/>
              </a:spcAft>
              <a:buNone/>
              <a:defRPr sz="1200">
                <a:solidFill>
                  <a:srgbClr val="0C2334"/>
                </a:solidFill>
                <a:latin typeface="Source Sans Pro"/>
                <a:ea typeface="Source Sans Pro"/>
                <a:cs typeface="Source Sans Pro"/>
                <a:sym typeface="Source Sans Pro"/>
              </a:defRPr>
            </a:lvl6pPr>
            <a:lvl7pPr indent="0" lvl="6" marL="0" marR="0" rtl="0" algn="r">
              <a:spcBef>
                <a:spcPts val="0"/>
              </a:spcBef>
              <a:spcAft>
                <a:spcPts val="0"/>
              </a:spcAft>
              <a:buNone/>
              <a:defRPr sz="1200">
                <a:solidFill>
                  <a:srgbClr val="0C2334"/>
                </a:solidFill>
                <a:latin typeface="Source Sans Pro"/>
                <a:ea typeface="Source Sans Pro"/>
                <a:cs typeface="Source Sans Pro"/>
                <a:sym typeface="Source Sans Pro"/>
              </a:defRPr>
            </a:lvl7pPr>
            <a:lvl8pPr indent="0" lvl="7" marL="0" marR="0" rtl="0" algn="r">
              <a:spcBef>
                <a:spcPts val="0"/>
              </a:spcBef>
              <a:spcAft>
                <a:spcPts val="0"/>
              </a:spcAft>
              <a:buNone/>
              <a:defRPr sz="1200">
                <a:solidFill>
                  <a:srgbClr val="0C2334"/>
                </a:solidFill>
                <a:latin typeface="Source Sans Pro"/>
                <a:ea typeface="Source Sans Pro"/>
                <a:cs typeface="Source Sans Pro"/>
                <a:sym typeface="Source Sans Pro"/>
              </a:defRPr>
            </a:lvl8pPr>
            <a:lvl9pPr indent="0" lvl="8" marL="0" marR="0" rtl="0" algn="r">
              <a:spcBef>
                <a:spcPts val="0"/>
              </a:spcBef>
              <a:spcAft>
                <a:spcPts val="0"/>
              </a:spcAft>
              <a:buNone/>
              <a:defRPr sz="1200">
                <a:solidFill>
                  <a:srgbClr val="0C2334"/>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US"/>
              <a:t>‹#›</a:t>
            </a:fld>
            <a:endParaRPr/>
          </a:p>
        </p:txBody>
      </p:sp>
      <p:sp>
        <p:nvSpPr>
          <p:cNvPr id="405" name="Google Shape;405;p49"/>
          <p:cNvSpPr/>
          <p:nvPr/>
        </p:nvSpPr>
        <p:spPr>
          <a:xfrm>
            <a:off x="-17350" y="5833650"/>
            <a:ext cx="12209400" cy="1024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p:cSld name="Half Solid_grey_1">
    <p:spTree>
      <p:nvGrpSpPr>
        <p:cNvPr id="406" name="Shape 406"/>
        <p:cNvGrpSpPr/>
        <p:nvPr/>
      </p:nvGrpSpPr>
      <p:grpSpPr>
        <a:xfrm>
          <a:off x="0" y="0"/>
          <a:ext cx="0" cy="0"/>
          <a:chOff x="0" y="0"/>
          <a:chExt cx="0" cy="0"/>
        </a:xfrm>
      </p:grpSpPr>
      <p:pic>
        <p:nvPicPr>
          <p:cNvPr id="407" name="Google Shape;407;p50"/>
          <p:cNvPicPr preferRelativeResize="0"/>
          <p:nvPr/>
        </p:nvPicPr>
        <p:blipFill rotWithShape="1">
          <a:blip r:embed="rId2">
            <a:alphaModFix/>
          </a:blip>
          <a:srcRect b="5197" l="0" r="0" t="10429"/>
          <a:stretch/>
        </p:blipFill>
        <p:spPr>
          <a:xfrm>
            <a:off x="0" y="0"/>
            <a:ext cx="12192005" cy="6858000"/>
          </a:xfrm>
          <a:prstGeom prst="rect">
            <a:avLst/>
          </a:prstGeom>
          <a:noFill/>
          <a:ln>
            <a:noFill/>
          </a:ln>
        </p:spPr>
      </p:pic>
      <p:sp>
        <p:nvSpPr>
          <p:cNvPr id="408" name="Google Shape;408;p50"/>
          <p:cNvSpPr/>
          <p:nvPr/>
        </p:nvSpPr>
        <p:spPr>
          <a:xfrm>
            <a:off x="0" y="4572000"/>
            <a:ext cx="12192000" cy="2286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Black">
  <p:cSld name="Section Header Black">
    <p:spTree>
      <p:nvGrpSpPr>
        <p:cNvPr id="409" name="Shape 409"/>
        <p:cNvGrpSpPr/>
        <p:nvPr/>
      </p:nvGrpSpPr>
      <p:grpSpPr>
        <a:xfrm>
          <a:off x="0" y="0"/>
          <a:ext cx="0" cy="0"/>
          <a:chOff x="0" y="0"/>
          <a:chExt cx="0" cy="0"/>
        </a:xfrm>
      </p:grpSpPr>
      <p:sp>
        <p:nvSpPr>
          <p:cNvPr id="410" name="Google Shape;410;p51"/>
          <p:cNvSpPr/>
          <p:nvPr/>
        </p:nvSpPr>
        <p:spPr>
          <a:xfrm>
            <a:off x="0" y="0"/>
            <a:ext cx="12213241" cy="6106620"/>
          </a:xfrm>
          <a:custGeom>
            <a:rect b="b" l="l" r="r" t="t"/>
            <a:pathLst>
              <a:path extrusionOk="0" h="10052050" w="20104100">
                <a:moveTo>
                  <a:pt x="20104099" y="0"/>
                </a:moveTo>
                <a:lnTo>
                  <a:pt x="0" y="0"/>
                </a:lnTo>
                <a:lnTo>
                  <a:pt x="0" y="10052049"/>
                </a:lnTo>
                <a:lnTo>
                  <a:pt x="20104099" y="10052049"/>
                </a:lnTo>
                <a:lnTo>
                  <a:pt x="20104099"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411" name="Google Shape;411;p51"/>
          <p:cNvGrpSpPr/>
          <p:nvPr/>
        </p:nvGrpSpPr>
        <p:grpSpPr>
          <a:xfrm>
            <a:off x="10472612" y="6300976"/>
            <a:ext cx="1450594" cy="352728"/>
            <a:chOff x="17270138" y="10392506"/>
            <a:chExt cx="2392141" cy="581772"/>
          </a:xfrm>
        </p:grpSpPr>
        <p:pic>
          <p:nvPicPr>
            <p:cNvPr id="412" name="Google Shape;412;p51"/>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413" name="Google Shape;413;p51"/>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14" name="Google Shape;414;p51"/>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15" name="Google Shape;415;p51"/>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16" name="Google Shape;416;p51"/>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417" name="Google Shape;417;p51"/>
            <p:cNvGrpSpPr/>
            <p:nvPr/>
          </p:nvGrpSpPr>
          <p:grpSpPr>
            <a:xfrm>
              <a:off x="17270138" y="10697205"/>
              <a:ext cx="448309" cy="277073"/>
              <a:chOff x="17270138" y="10697205"/>
              <a:chExt cx="448309" cy="277073"/>
            </a:xfrm>
          </p:grpSpPr>
          <p:sp>
            <p:nvSpPr>
              <p:cNvPr id="418" name="Google Shape;418;p51"/>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19" name="Google Shape;419;p51"/>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20" name="Google Shape;420;p51"/>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421" name="Google Shape;421;p51"/>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422" name="Google Shape;422;p51"/>
          <p:cNvGrpSpPr/>
          <p:nvPr/>
        </p:nvGrpSpPr>
        <p:grpSpPr>
          <a:xfrm>
            <a:off x="0" y="5980278"/>
            <a:ext cx="12191479" cy="127050"/>
            <a:chOff x="0" y="9863563"/>
            <a:chExt cx="20104682" cy="209550"/>
          </a:xfrm>
        </p:grpSpPr>
        <p:sp>
          <p:nvSpPr>
            <p:cNvPr id="423" name="Google Shape;423;p51"/>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24" name="Google Shape;424;p51"/>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25" name="Google Shape;425;p51"/>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426" name="Google Shape;426;p51"/>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427" name="Google Shape;427;p51"/>
          <p:cNvSpPr txBox="1"/>
          <p:nvPr>
            <p:ph type="ctrTitle"/>
          </p:nvPr>
        </p:nvSpPr>
        <p:spPr>
          <a:xfrm>
            <a:off x="1176964" y="1289254"/>
            <a:ext cx="8533500" cy="933300"/>
          </a:xfrm>
          <a:prstGeom prst="rect">
            <a:avLst/>
          </a:prstGeom>
          <a:noFill/>
          <a:ln>
            <a:noFill/>
          </a:ln>
        </p:spPr>
        <p:txBody>
          <a:bodyPr anchorCtr="0" anchor="ctr" bIns="0" lIns="0" spcFirstLastPara="1" rIns="0" wrap="square" tIns="0">
            <a:spAutoFit/>
          </a:bodyPr>
          <a:lstStyle>
            <a:lvl1pPr lvl="0" algn="l">
              <a:lnSpc>
                <a:spcPct val="90000"/>
              </a:lnSpc>
              <a:spcBef>
                <a:spcPts val="0"/>
              </a:spcBef>
              <a:spcAft>
                <a:spcPts val="0"/>
              </a:spcAft>
              <a:buClr>
                <a:schemeClr val="lt1"/>
              </a:buClr>
              <a:buSzPts val="6000"/>
              <a:buFont typeface="Arial"/>
              <a:buNone/>
              <a:defRPr b="1" i="0" sz="60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8" name="Google Shape;428;p51"/>
          <p:cNvSpPr txBox="1"/>
          <p:nvPr>
            <p:ph idx="1" type="subTitle"/>
          </p:nvPr>
        </p:nvSpPr>
        <p:spPr>
          <a:xfrm>
            <a:off x="1163212" y="2491862"/>
            <a:ext cx="8533500" cy="3024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rgbClr val="07806F"/>
              </a:buClr>
              <a:buSzPts val="2100"/>
              <a:buNone/>
              <a:defRPr b="1" i="0" sz="2100">
                <a:solidFill>
                  <a:srgbClr val="07806F"/>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429" name="Google Shape;429;p51"/>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1900"/>
              <a:buNone/>
              <a:defRPr sz="1900">
                <a:solidFill>
                  <a:srgbClr val="888888"/>
                </a:solidFill>
              </a:defRPr>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430" name="Google Shape;430;p51"/>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900"/>
              <a:buNone/>
              <a:defRPr sz="1900">
                <a:solidFill>
                  <a:srgbClr val="888888"/>
                </a:solidFill>
              </a:defRPr>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431" name="Google Shape;431;p51"/>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Agriculture)" type="obj">
  <p:cSld name="OBJECT">
    <p:spTree>
      <p:nvGrpSpPr>
        <p:cNvPr id="436" name="Shape 436"/>
        <p:cNvGrpSpPr/>
        <p:nvPr/>
      </p:nvGrpSpPr>
      <p:grpSpPr>
        <a:xfrm>
          <a:off x="0" y="0"/>
          <a:ext cx="0" cy="0"/>
          <a:chOff x="0" y="0"/>
          <a:chExt cx="0" cy="0"/>
        </a:xfrm>
      </p:grpSpPr>
      <p:pic>
        <p:nvPicPr>
          <p:cNvPr id="437" name="Google Shape;437;p53"/>
          <p:cNvPicPr preferRelativeResize="0"/>
          <p:nvPr/>
        </p:nvPicPr>
        <p:blipFill rotWithShape="1">
          <a:blip r:embed="rId2">
            <a:alphaModFix/>
          </a:blip>
          <a:srcRect b="14682" l="0" r="0" t="937"/>
          <a:stretch/>
        </p:blipFill>
        <p:spPr>
          <a:xfrm>
            <a:off x="0" y="0"/>
            <a:ext cx="12192000" cy="6858000"/>
          </a:xfrm>
          <a:prstGeom prst="rect">
            <a:avLst/>
          </a:prstGeom>
          <a:noFill/>
          <a:ln>
            <a:noFill/>
          </a:ln>
        </p:spPr>
      </p:pic>
      <p:sp>
        <p:nvSpPr>
          <p:cNvPr id="438" name="Google Shape;438;p53"/>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39" name="Google Shape;439;p53"/>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solidFill>
                  <a:srgbClr val="FFFFFF"/>
                </a:solidFill>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440" name="Google Shape;440;p53"/>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Agriculture 2)">
  <p:cSld name="OBJECT_2">
    <p:spTree>
      <p:nvGrpSpPr>
        <p:cNvPr id="441" name="Shape 441"/>
        <p:cNvGrpSpPr/>
        <p:nvPr/>
      </p:nvGrpSpPr>
      <p:grpSpPr>
        <a:xfrm>
          <a:off x="0" y="0"/>
          <a:ext cx="0" cy="0"/>
          <a:chOff x="0" y="0"/>
          <a:chExt cx="0" cy="0"/>
        </a:xfrm>
      </p:grpSpPr>
      <p:pic>
        <p:nvPicPr>
          <p:cNvPr id="442" name="Google Shape;442;p54"/>
          <p:cNvPicPr preferRelativeResize="0"/>
          <p:nvPr/>
        </p:nvPicPr>
        <p:blipFill rotWithShape="1">
          <a:blip r:embed="rId2">
            <a:alphaModFix/>
          </a:blip>
          <a:srcRect b="8695" l="0" r="0" t="8255"/>
          <a:stretch/>
        </p:blipFill>
        <p:spPr>
          <a:xfrm>
            <a:off x="-114300" y="0"/>
            <a:ext cx="12414974" cy="6858001"/>
          </a:xfrm>
          <a:prstGeom prst="rect">
            <a:avLst/>
          </a:prstGeom>
          <a:noFill/>
          <a:ln>
            <a:noFill/>
          </a:ln>
        </p:spPr>
      </p:pic>
      <p:sp>
        <p:nvSpPr>
          <p:cNvPr id="443" name="Google Shape;443;p54"/>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44" name="Google Shape;444;p54"/>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solidFill>
                  <a:srgbClr val="FFFFFF"/>
                </a:solidFill>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445" name="Google Shape;445;p54"/>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Merchants &amp; Fishing)">
  <p:cSld name="OBJECT_2_2">
    <p:spTree>
      <p:nvGrpSpPr>
        <p:cNvPr id="446" name="Shape 446"/>
        <p:cNvGrpSpPr/>
        <p:nvPr/>
      </p:nvGrpSpPr>
      <p:grpSpPr>
        <a:xfrm>
          <a:off x="0" y="0"/>
          <a:ext cx="0" cy="0"/>
          <a:chOff x="0" y="0"/>
          <a:chExt cx="0" cy="0"/>
        </a:xfrm>
      </p:grpSpPr>
      <p:pic>
        <p:nvPicPr>
          <p:cNvPr id="447" name="Google Shape;447;p55"/>
          <p:cNvPicPr preferRelativeResize="0"/>
          <p:nvPr/>
        </p:nvPicPr>
        <p:blipFill rotWithShape="1">
          <a:blip r:embed="rId2">
            <a:alphaModFix/>
          </a:blip>
          <a:srcRect b="12118" l="0" r="0" t="3961"/>
          <a:stretch/>
        </p:blipFill>
        <p:spPr>
          <a:xfrm>
            <a:off x="-53500" y="0"/>
            <a:ext cx="12287251" cy="6858001"/>
          </a:xfrm>
          <a:prstGeom prst="rect">
            <a:avLst/>
          </a:prstGeom>
          <a:noFill/>
          <a:ln>
            <a:noFill/>
          </a:ln>
        </p:spPr>
      </p:pic>
      <p:sp>
        <p:nvSpPr>
          <p:cNvPr id="448" name="Google Shape;448;p55"/>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49" name="Google Shape;449;p55"/>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solidFill>
                  <a:srgbClr val="FFFFFF"/>
                </a:solidFill>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450" name="Google Shape;450;p55"/>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Landscape)">
  <p:cSld name="OBJECT_2_2_1">
    <p:spTree>
      <p:nvGrpSpPr>
        <p:cNvPr id="451" name="Shape 451"/>
        <p:cNvGrpSpPr/>
        <p:nvPr/>
      </p:nvGrpSpPr>
      <p:grpSpPr>
        <a:xfrm>
          <a:off x="0" y="0"/>
          <a:ext cx="0" cy="0"/>
          <a:chOff x="0" y="0"/>
          <a:chExt cx="0" cy="0"/>
        </a:xfrm>
      </p:grpSpPr>
      <p:pic>
        <p:nvPicPr>
          <p:cNvPr id="452" name="Google Shape;452;p56"/>
          <p:cNvPicPr preferRelativeResize="0"/>
          <p:nvPr/>
        </p:nvPicPr>
        <p:blipFill rotWithShape="1">
          <a:blip r:embed="rId2">
            <a:alphaModFix/>
          </a:blip>
          <a:srcRect b="15476" l="0" r="0" t="0"/>
          <a:stretch/>
        </p:blipFill>
        <p:spPr>
          <a:xfrm>
            <a:off x="-76200" y="-76050"/>
            <a:ext cx="12306302" cy="6934051"/>
          </a:xfrm>
          <a:prstGeom prst="rect">
            <a:avLst/>
          </a:prstGeom>
          <a:noFill/>
          <a:ln>
            <a:noFill/>
          </a:ln>
        </p:spPr>
      </p:pic>
      <p:sp>
        <p:nvSpPr>
          <p:cNvPr id="453" name="Google Shape;453;p56"/>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54" name="Google Shape;454;p56"/>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solidFill>
                  <a:srgbClr val="FFFFFF"/>
                </a:solidFill>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455" name="Google Shape;455;p56"/>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1)">
  <p:cSld name="OBJECT_2_2_1_1">
    <p:spTree>
      <p:nvGrpSpPr>
        <p:cNvPr id="456" name="Shape 456"/>
        <p:cNvGrpSpPr/>
        <p:nvPr/>
      </p:nvGrpSpPr>
      <p:grpSpPr>
        <a:xfrm>
          <a:off x="0" y="0"/>
          <a:ext cx="0" cy="0"/>
          <a:chOff x="0" y="0"/>
          <a:chExt cx="0" cy="0"/>
        </a:xfrm>
      </p:grpSpPr>
      <p:pic>
        <p:nvPicPr>
          <p:cNvPr id="457" name="Google Shape;457;p57"/>
          <p:cNvPicPr preferRelativeResize="0"/>
          <p:nvPr/>
        </p:nvPicPr>
        <p:blipFill rotWithShape="1">
          <a:blip r:embed="rId2">
            <a:alphaModFix/>
          </a:blip>
          <a:srcRect b="15626" l="0" r="0" t="0"/>
          <a:stretch/>
        </p:blipFill>
        <p:spPr>
          <a:xfrm>
            <a:off x="0" y="0"/>
            <a:ext cx="12192000" cy="6858000"/>
          </a:xfrm>
          <a:prstGeom prst="rect">
            <a:avLst/>
          </a:prstGeom>
          <a:noFill/>
          <a:ln>
            <a:noFill/>
          </a:ln>
        </p:spPr>
      </p:pic>
      <p:sp>
        <p:nvSpPr>
          <p:cNvPr id="458" name="Google Shape;458;p57"/>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59" name="Google Shape;459;p57"/>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460" name="Google Shape;460;p57"/>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2)">
  <p:cSld name="OBJECT_2_2_1_1_1">
    <p:spTree>
      <p:nvGrpSpPr>
        <p:cNvPr id="461" name="Shape 461"/>
        <p:cNvGrpSpPr/>
        <p:nvPr/>
      </p:nvGrpSpPr>
      <p:grpSpPr>
        <a:xfrm>
          <a:off x="0" y="0"/>
          <a:ext cx="0" cy="0"/>
          <a:chOff x="0" y="0"/>
          <a:chExt cx="0" cy="0"/>
        </a:xfrm>
      </p:grpSpPr>
      <p:pic>
        <p:nvPicPr>
          <p:cNvPr id="462" name="Google Shape;462;p58"/>
          <p:cNvPicPr preferRelativeResize="0"/>
          <p:nvPr/>
        </p:nvPicPr>
        <p:blipFill rotWithShape="1">
          <a:blip r:embed="rId2">
            <a:alphaModFix/>
          </a:blip>
          <a:srcRect b="10702" l="0" r="0" t="4967"/>
          <a:stretch/>
        </p:blipFill>
        <p:spPr>
          <a:xfrm>
            <a:off x="-5875" y="0"/>
            <a:ext cx="12197881" cy="6858003"/>
          </a:xfrm>
          <a:prstGeom prst="rect">
            <a:avLst/>
          </a:prstGeom>
          <a:noFill/>
          <a:ln>
            <a:noFill/>
          </a:ln>
        </p:spPr>
      </p:pic>
      <p:sp>
        <p:nvSpPr>
          <p:cNvPr id="463" name="Google Shape;463;p58"/>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64" name="Google Shape;464;p58"/>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465" name="Google Shape;465;p58"/>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p:cSld name="OBJECT_2_2_1_1_1_1">
    <p:spTree>
      <p:nvGrpSpPr>
        <p:cNvPr id="466" name="Shape 466"/>
        <p:cNvGrpSpPr/>
        <p:nvPr/>
      </p:nvGrpSpPr>
      <p:grpSpPr>
        <a:xfrm>
          <a:off x="0" y="0"/>
          <a:ext cx="0" cy="0"/>
          <a:chOff x="0" y="0"/>
          <a:chExt cx="0" cy="0"/>
        </a:xfrm>
      </p:grpSpPr>
      <p:pic>
        <p:nvPicPr>
          <p:cNvPr id="467" name="Google Shape;467;p59"/>
          <p:cNvPicPr preferRelativeResize="0"/>
          <p:nvPr/>
        </p:nvPicPr>
        <p:blipFill rotWithShape="1">
          <a:blip r:embed="rId2">
            <a:alphaModFix/>
          </a:blip>
          <a:srcRect b="9998" l="0" r="0" t="5628"/>
          <a:stretch/>
        </p:blipFill>
        <p:spPr>
          <a:xfrm>
            <a:off x="0" y="0"/>
            <a:ext cx="12191996" cy="6858000"/>
          </a:xfrm>
          <a:prstGeom prst="rect">
            <a:avLst/>
          </a:prstGeom>
          <a:noFill/>
          <a:ln>
            <a:noFill/>
          </a:ln>
        </p:spPr>
      </p:pic>
      <p:sp>
        <p:nvSpPr>
          <p:cNvPr id="468" name="Google Shape;468;p59"/>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69" name="Google Shape;469;p59"/>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470" name="Google Shape;470;p59"/>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p:cSld name="OBJECT_2_2_1_1_1_1_2">
    <p:spTree>
      <p:nvGrpSpPr>
        <p:cNvPr id="471" name="Shape 471"/>
        <p:cNvGrpSpPr/>
        <p:nvPr/>
      </p:nvGrpSpPr>
      <p:grpSpPr>
        <a:xfrm>
          <a:off x="0" y="0"/>
          <a:ext cx="0" cy="0"/>
          <a:chOff x="0" y="0"/>
          <a:chExt cx="0" cy="0"/>
        </a:xfrm>
      </p:grpSpPr>
      <p:pic>
        <p:nvPicPr>
          <p:cNvPr id="472" name="Google Shape;472;p60"/>
          <p:cNvPicPr preferRelativeResize="0"/>
          <p:nvPr/>
        </p:nvPicPr>
        <p:blipFill>
          <a:blip r:embed="rId2">
            <a:alphaModFix/>
          </a:blip>
          <a:stretch>
            <a:fillRect/>
          </a:stretch>
        </p:blipFill>
        <p:spPr>
          <a:xfrm>
            <a:off x="-5887" y="0"/>
            <a:ext cx="12192003" cy="6858002"/>
          </a:xfrm>
          <a:prstGeom prst="rect">
            <a:avLst/>
          </a:prstGeom>
          <a:noFill/>
          <a:ln>
            <a:noFill/>
          </a:ln>
        </p:spPr>
      </p:pic>
      <p:sp>
        <p:nvSpPr>
          <p:cNvPr id="473" name="Google Shape;473;p60"/>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74" name="Google Shape;474;p60"/>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475" name="Google Shape;475;p60"/>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p:cSld name="OBJECT_2_2_1_1_1_1_2_1">
    <p:spTree>
      <p:nvGrpSpPr>
        <p:cNvPr id="476" name="Shape 476"/>
        <p:cNvGrpSpPr/>
        <p:nvPr/>
      </p:nvGrpSpPr>
      <p:grpSpPr>
        <a:xfrm>
          <a:off x="0" y="0"/>
          <a:ext cx="0" cy="0"/>
          <a:chOff x="0" y="0"/>
          <a:chExt cx="0" cy="0"/>
        </a:xfrm>
      </p:grpSpPr>
      <p:pic>
        <p:nvPicPr>
          <p:cNvPr id="477" name="Google Shape;477;p61"/>
          <p:cNvPicPr preferRelativeResize="0"/>
          <p:nvPr/>
        </p:nvPicPr>
        <p:blipFill rotWithShape="1">
          <a:blip r:embed="rId2">
            <a:alphaModFix/>
          </a:blip>
          <a:srcRect b="1775" l="2901" r="2910" t="1765"/>
          <a:stretch/>
        </p:blipFill>
        <p:spPr>
          <a:xfrm>
            <a:off x="0" y="0"/>
            <a:ext cx="12191998" cy="6858000"/>
          </a:xfrm>
          <a:prstGeom prst="rect">
            <a:avLst/>
          </a:prstGeom>
          <a:noFill/>
          <a:ln>
            <a:noFill/>
          </a:ln>
        </p:spPr>
      </p:pic>
      <p:sp>
        <p:nvSpPr>
          <p:cNvPr id="478" name="Google Shape;478;p61"/>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79" name="Google Shape;479;p61"/>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480" name="Google Shape;480;p61"/>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1">
  <p:cSld name="OBJECT_2_2_1_1_1_1_2_1_1">
    <p:spTree>
      <p:nvGrpSpPr>
        <p:cNvPr id="481" name="Shape 481"/>
        <p:cNvGrpSpPr/>
        <p:nvPr/>
      </p:nvGrpSpPr>
      <p:grpSpPr>
        <a:xfrm>
          <a:off x="0" y="0"/>
          <a:ext cx="0" cy="0"/>
          <a:chOff x="0" y="0"/>
          <a:chExt cx="0" cy="0"/>
        </a:xfrm>
      </p:grpSpPr>
      <p:pic>
        <p:nvPicPr>
          <p:cNvPr id="482" name="Google Shape;482;p62"/>
          <p:cNvPicPr preferRelativeResize="0"/>
          <p:nvPr/>
        </p:nvPicPr>
        <p:blipFill rotWithShape="1">
          <a:blip r:embed="rId2">
            <a:alphaModFix/>
          </a:blip>
          <a:srcRect b="20621" l="0" r="0" t="4964"/>
          <a:stretch/>
        </p:blipFill>
        <p:spPr>
          <a:xfrm>
            <a:off x="-47475" y="0"/>
            <a:ext cx="12287099" cy="6858002"/>
          </a:xfrm>
          <a:prstGeom prst="rect">
            <a:avLst/>
          </a:prstGeom>
          <a:noFill/>
          <a:ln>
            <a:noFill/>
          </a:ln>
        </p:spPr>
      </p:pic>
      <p:sp>
        <p:nvSpPr>
          <p:cNvPr id="483" name="Google Shape;483;p62"/>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84" name="Google Shape;484;p62"/>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485" name="Google Shape;485;p62"/>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3) 1 1 1 1">
  <p:cSld name="OBJECT_2_2_1_1_1_1_2_1_1_1">
    <p:spTree>
      <p:nvGrpSpPr>
        <p:cNvPr id="486" name="Shape 486"/>
        <p:cNvGrpSpPr/>
        <p:nvPr/>
      </p:nvGrpSpPr>
      <p:grpSpPr>
        <a:xfrm>
          <a:off x="0" y="0"/>
          <a:ext cx="0" cy="0"/>
          <a:chOff x="0" y="0"/>
          <a:chExt cx="0" cy="0"/>
        </a:xfrm>
      </p:grpSpPr>
      <p:pic>
        <p:nvPicPr>
          <p:cNvPr id="487" name="Google Shape;487;p63"/>
          <p:cNvPicPr preferRelativeResize="0"/>
          <p:nvPr/>
        </p:nvPicPr>
        <p:blipFill rotWithShape="1">
          <a:blip r:embed="rId2">
            <a:alphaModFix/>
          </a:blip>
          <a:srcRect b="16318" l="0" r="0" t="0"/>
          <a:stretch/>
        </p:blipFill>
        <p:spPr>
          <a:xfrm>
            <a:off x="0" y="0"/>
            <a:ext cx="12292980" cy="6858002"/>
          </a:xfrm>
          <a:prstGeom prst="rect">
            <a:avLst/>
          </a:prstGeom>
          <a:noFill/>
          <a:ln>
            <a:noFill/>
          </a:ln>
        </p:spPr>
      </p:pic>
      <p:sp>
        <p:nvSpPr>
          <p:cNvPr id="488" name="Google Shape;488;p63"/>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89" name="Google Shape;489;p63"/>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490" name="Google Shape;490;p63"/>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4)">
  <p:cSld name="OBJECT_2_2_1_1_1_1_1">
    <p:spTree>
      <p:nvGrpSpPr>
        <p:cNvPr id="491" name="Shape 491"/>
        <p:cNvGrpSpPr/>
        <p:nvPr/>
      </p:nvGrpSpPr>
      <p:grpSpPr>
        <a:xfrm>
          <a:off x="0" y="0"/>
          <a:ext cx="0" cy="0"/>
          <a:chOff x="0" y="0"/>
          <a:chExt cx="0" cy="0"/>
        </a:xfrm>
      </p:grpSpPr>
      <p:pic>
        <p:nvPicPr>
          <p:cNvPr id="492" name="Google Shape;492;p64"/>
          <p:cNvPicPr preferRelativeResize="0"/>
          <p:nvPr/>
        </p:nvPicPr>
        <p:blipFill rotWithShape="1">
          <a:blip r:embed="rId2">
            <a:alphaModFix/>
          </a:blip>
          <a:srcRect b="20880" l="8492" r="0" t="0"/>
          <a:stretch/>
        </p:blipFill>
        <p:spPr>
          <a:xfrm>
            <a:off x="0" y="0"/>
            <a:ext cx="12192000" cy="6858000"/>
          </a:xfrm>
          <a:prstGeom prst="rect">
            <a:avLst/>
          </a:prstGeom>
          <a:noFill/>
          <a:ln>
            <a:noFill/>
          </a:ln>
        </p:spPr>
      </p:pic>
      <p:sp>
        <p:nvSpPr>
          <p:cNvPr id="493" name="Google Shape;493;p64"/>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94" name="Google Shape;494;p64"/>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495" name="Google Shape;495;p64"/>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Section Layout (Neutral 5)">
  <p:cSld name="OBJECT_2_2_1_1_1_1_1_1">
    <p:spTree>
      <p:nvGrpSpPr>
        <p:cNvPr id="496" name="Shape 496"/>
        <p:cNvGrpSpPr/>
        <p:nvPr/>
      </p:nvGrpSpPr>
      <p:grpSpPr>
        <a:xfrm>
          <a:off x="0" y="0"/>
          <a:ext cx="0" cy="0"/>
          <a:chOff x="0" y="0"/>
          <a:chExt cx="0" cy="0"/>
        </a:xfrm>
      </p:grpSpPr>
      <p:pic>
        <p:nvPicPr>
          <p:cNvPr id="497" name="Google Shape;497;p65"/>
          <p:cNvPicPr preferRelativeResize="0"/>
          <p:nvPr/>
        </p:nvPicPr>
        <p:blipFill rotWithShape="1">
          <a:blip r:embed="rId2">
            <a:alphaModFix/>
          </a:blip>
          <a:srcRect b="0" l="15526" r="0" t="0"/>
          <a:stretch/>
        </p:blipFill>
        <p:spPr>
          <a:xfrm rot="-5400000">
            <a:off x="2667000" y="-2667000"/>
            <a:ext cx="6877050" cy="12211050"/>
          </a:xfrm>
          <a:prstGeom prst="rect">
            <a:avLst/>
          </a:prstGeom>
          <a:noFill/>
          <a:ln>
            <a:noFill/>
          </a:ln>
        </p:spPr>
      </p:pic>
      <p:sp>
        <p:nvSpPr>
          <p:cNvPr id="498" name="Google Shape;498;p65"/>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99" name="Google Shape;499;p65"/>
          <p:cNvSpPr txBox="1"/>
          <p:nvPr>
            <p:ph type="title"/>
          </p:nvPr>
        </p:nvSpPr>
        <p:spPr>
          <a:xfrm>
            <a:off x="1362600" y="1839013"/>
            <a:ext cx="5545500" cy="1653300"/>
          </a:xfrm>
          <a:prstGeom prst="rect">
            <a:avLst/>
          </a:prstGeom>
        </p:spPr>
        <p:txBody>
          <a:bodyPr anchorCtr="0" anchor="b" bIns="91425" lIns="91425" spcFirstLastPara="1" rIns="91425" wrap="square" tIns="91425">
            <a:noAutofit/>
          </a:bodyPr>
          <a:lstStyle>
            <a:lvl1pPr lvl="0">
              <a:spcBef>
                <a:spcPts val="0"/>
              </a:spcBef>
              <a:spcAft>
                <a:spcPts val="0"/>
              </a:spcAft>
              <a:buNone/>
              <a:defRPr sz="4800">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500" name="Google Shape;500;p65"/>
          <p:cNvSpPr txBox="1"/>
          <p:nvPr>
            <p:ph idx="1" type="subTitle"/>
          </p:nvPr>
        </p:nvSpPr>
        <p:spPr>
          <a:xfrm>
            <a:off x="1362600" y="3797125"/>
            <a:ext cx="5545500" cy="13758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OBJECT_2_1">
    <p:spTree>
      <p:nvGrpSpPr>
        <p:cNvPr id="501" name="Shape 501"/>
        <p:cNvGrpSpPr/>
        <p:nvPr/>
      </p:nvGrpSpPr>
      <p:grpSpPr>
        <a:xfrm>
          <a:off x="0" y="0"/>
          <a:ext cx="0" cy="0"/>
          <a:chOff x="0" y="0"/>
          <a:chExt cx="0" cy="0"/>
        </a:xfrm>
      </p:grpSpPr>
      <p:graphicFrame>
        <p:nvGraphicFramePr>
          <p:cNvPr id="502" name="Google Shape;502;p66"/>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503" name="Google Shape;503;p66"/>
          <p:cNvSpPr txBox="1"/>
          <p:nvPr>
            <p:ph type="title"/>
          </p:nvPr>
        </p:nvSpPr>
        <p:spPr>
          <a:xfrm>
            <a:off x="762000" y="1705750"/>
            <a:ext cx="5220600" cy="2409000"/>
          </a:xfrm>
          <a:prstGeom prst="rect">
            <a:avLst/>
          </a:prstGeom>
        </p:spPr>
        <p:txBody>
          <a:bodyPr anchorCtr="0" anchor="t" bIns="91425" lIns="91425" spcFirstLastPara="1" rIns="91425" wrap="square" tIns="91425">
            <a:noAutofit/>
          </a:bodyPr>
          <a:lstStyle>
            <a:lvl1pPr lvl="0">
              <a:spcBef>
                <a:spcPts val="0"/>
              </a:spcBef>
              <a:spcAft>
                <a:spcPts val="0"/>
              </a:spcAft>
              <a:buNone/>
              <a:defRPr sz="4800">
                <a:solidFill>
                  <a:srgbClr val="111111"/>
                </a:solidFill>
                <a:latin typeface="Muli"/>
                <a:ea typeface="Muli"/>
                <a:cs typeface="Muli"/>
                <a:sym typeface="Muli"/>
              </a:defRPr>
            </a:lvl1pPr>
            <a:lvl2pPr lvl="1">
              <a:spcBef>
                <a:spcPts val="0"/>
              </a:spcBef>
              <a:spcAft>
                <a:spcPts val="0"/>
              </a:spcAft>
              <a:buNone/>
              <a:defRPr>
                <a:solidFill>
                  <a:srgbClr val="111111"/>
                </a:solidFill>
                <a:latin typeface="Muli"/>
                <a:ea typeface="Muli"/>
                <a:cs typeface="Muli"/>
                <a:sym typeface="Muli"/>
              </a:defRPr>
            </a:lvl2pPr>
            <a:lvl3pPr lvl="2">
              <a:spcBef>
                <a:spcPts val="0"/>
              </a:spcBef>
              <a:spcAft>
                <a:spcPts val="0"/>
              </a:spcAft>
              <a:buNone/>
              <a:defRPr>
                <a:solidFill>
                  <a:srgbClr val="111111"/>
                </a:solidFill>
                <a:latin typeface="Muli"/>
                <a:ea typeface="Muli"/>
                <a:cs typeface="Muli"/>
                <a:sym typeface="Muli"/>
              </a:defRPr>
            </a:lvl3pPr>
            <a:lvl4pPr lvl="3">
              <a:spcBef>
                <a:spcPts val="0"/>
              </a:spcBef>
              <a:spcAft>
                <a:spcPts val="0"/>
              </a:spcAft>
              <a:buNone/>
              <a:defRPr>
                <a:solidFill>
                  <a:srgbClr val="111111"/>
                </a:solidFill>
                <a:latin typeface="Muli"/>
                <a:ea typeface="Muli"/>
                <a:cs typeface="Muli"/>
                <a:sym typeface="Muli"/>
              </a:defRPr>
            </a:lvl4pPr>
            <a:lvl5pPr lvl="4">
              <a:spcBef>
                <a:spcPts val="0"/>
              </a:spcBef>
              <a:spcAft>
                <a:spcPts val="0"/>
              </a:spcAft>
              <a:buNone/>
              <a:defRPr>
                <a:solidFill>
                  <a:srgbClr val="111111"/>
                </a:solidFill>
                <a:latin typeface="Muli"/>
                <a:ea typeface="Muli"/>
                <a:cs typeface="Muli"/>
                <a:sym typeface="Muli"/>
              </a:defRPr>
            </a:lvl5pPr>
            <a:lvl6pPr lvl="5">
              <a:spcBef>
                <a:spcPts val="0"/>
              </a:spcBef>
              <a:spcAft>
                <a:spcPts val="0"/>
              </a:spcAft>
              <a:buNone/>
              <a:defRPr>
                <a:solidFill>
                  <a:srgbClr val="111111"/>
                </a:solidFill>
                <a:latin typeface="Muli"/>
                <a:ea typeface="Muli"/>
                <a:cs typeface="Muli"/>
                <a:sym typeface="Muli"/>
              </a:defRPr>
            </a:lvl6pPr>
            <a:lvl7pPr lvl="6">
              <a:spcBef>
                <a:spcPts val="0"/>
              </a:spcBef>
              <a:spcAft>
                <a:spcPts val="0"/>
              </a:spcAft>
              <a:buNone/>
              <a:defRPr>
                <a:solidFill>
                  <a:srgbClr val="111111"/>
                </a:solidFill>
                <a:latin typeface="Muli"/>
                <a:ea typeface="Muli"/>
                <a:cs typeface="Muli"/>
                <a:sym typeface="Muli"/>
              </a:defRPr>
            </a:lvl7pPr>
            <a:lvl8pPr lvl="7">
              <a:spcBef>
                <a:spcPts val="0"/>
              </a:spcBef>
              <a:spcAft>
                <a:spcPts val="0"/>
              </a:spcAft>
              <a:buNone/>
              <a:defRPr>
                <a:solidFill>
                  <a:srgbClr val="111111"/>
                </a:solidFill>
                <a:latin typeface="Muli"/>
                <a:ea typeface="Muli"/>
                <a:cs typeface="Muli"/>
                <a:sym typeface="Muli"/>
              </a:defRPr>
            </a:lvl8pPr>
            <a:lvl9pPr lvl="8">
              <a:spcBef>
                <a:spcPts val="0"/>
              </a:spcBef>
              <a:spcAft>
                <a:spcPts val="0"/>
              </a:spcAft>
              <a:buNone/>
              <a:defRPr>
                <a:solidFill>
                  <a:srgbClr val="111111"/>
                </a:solidFill>
                <a:latin typeface="Muli"/>
                <a:ea typeface="Muli"/>
                <a:cs typeface="Muli"/>
                <a:sym typeface="Muli"/>
              </a:defRPr>
            </a:lvl9pPr>
          </a:lstStyle>
          <a:p/>
        </p:txBody>
      </p:sp>
      <p:sp>
        <p:nvSpPr>
          <p:cNvPr id="504" name="Google Shape;504;p66"/>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rgbClr val="111111"/>
                </a:solidFill>
              </a:defRPr>
            </a:lvl1pPr>
            <a:lvl2pPr lvl="1">
              <a:spcBef>
                <a:spcPts val="0"/>
              </a:spcBef>
              <a:spcAft>
                <a:spcPts val="0"/>
              </a:spcAft>
              <a:buNone/>
              <a:defRPr>
                <a:solidFill>
                  <a:srgbClr val="111111"/>
                </a:solidFill>
              </a:defRPr>
            </a:lvl2pPr>
            <a:lvl3pPr lvl="2">
              <a:spcBef>
                <a:spcPts val="0"/>
              </a:spcBef>
              <a:spcAft>
                <a:spcPts val="0"/>
              </a:spcAft>
              <a:buNone/>
              <a:defRPr>
                <a:solidFill>
                  <a:srgbClr val="111111"/>
                </a:solidFill>
              </a:defRPr>
            </a:lvl3pPr>
            <a:lvl4pPr lvl="3">
              <a:spcBef>
                <a:spcPts val="0"/>
              </a:spcBef>
              <a:spcAft>
                <a:spcPts val="0"/>
              </a:spcAft>
              <a:buNone/>
              <a:defRPr>
                <a:solidFill>
                  <a:srgbClr val="111111"/>
                </a:solidFill>
              </a:defRPr>
            </a:lvl4pPr>
            <a:lvl5pPr lvl="4">
              <a:spcBef>
                <a:spcPts val="0"/>
              </a:spcBef>
              <a:spcAft>
                <a:spcPts val="0"/>
              </a:spcAft>
              <a:buNone/>
              <a:defRPr>
                <a:solidFill>
                  <a:srgbClr val="111111"/>
                </a:solidFill>
              </a:defRPr>
            </a:lvl5pPr>
            <a:lvl6pPr lvl="5">
              <a:spcBef>
                <a:spcPts val="0"/>
              </a:spcBef>
              <a:spcAft>
                <a:spcPts val="0"/>
              </a:spcAft>
              <a:buNone/>
              <a:defRPr>
                <a:solidFill>
                  <a:srgbClr val="111111"/>
                </a:solidFill>
              </a:defRPr>
            </a:lvl6pPr>
            <a:lvl7pPr lvl="6">
              <a:spcBef>
                <a:spcPts val="0"/>
              </a:spcBef>
              <a:spcAft>
                <a:spcPts val="0"/>
              </a:spcAft>
              <a:buNone/>
              <a:defRPr>
                <a:solidFill>
                  <a:srgbClr val="111111"/>
                </a:solidFill>
              </a:defRPr>
            </a:lvl7pPr>
            <a:lvl8pPr lvl="7">
              <a:spcBef>
                <a:spcPts val="0"/>
              </a:spcBef>
              <a:spcAft>
                <a:spcPts val="0"/>
              </a:spcAft>
              <a:buNone/>
              <a:defRPr>
                <a:solidFill>
                  <a:srgbClr val="111111"/>
                </a:solidFill>
              </a:defRPr>
            </a:lvl8pPr>
            <a:lvl9pPr lvl="8">
              <a:spcBef>
                <a:spcPts val="0"/>
              </a:spcBef>
              <a:spcAft>
                <a:spcPts val="0"/>
              </a:spcAft>
              <a:buNone/>
              <a:defRPr>
                <a:solidFill>
                  <a:srgbClr val="111111"/>
                </a:solidFill>
              </a:defRPr>
            </a:lvl9pPr>
          </a:lstStyle>
          <a:p/>
        </p:txBody>
      </p:sp>
      <p:pic>
        <p:nvPicPr>
          <p:cNvPr id="505" name="Google Shape;505;p66"/>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ption 2)">
  <p:cSld name="OBJECT_2_1_2">
    <p:spTree>
      <p:nvGrpSpPr>
        <p:cNvPr id="506" name="Shape 506"/>
        <p:cNvGrpSpPr/>
        <p:nvPr/>
      </p:nvGrpSpPr>
      <p:grpSpPr>
        <a:xfrm>
          <a:off x="0" y="0"/>
          <a:ext cx="0" cy="0"/>
          <a:chOff x="0" y="0"/>
          <a:chExt cx="0" cy="0"/>
        </a:xfrm>
      </p:grpSpPr>
      <p:graphicFrame>
        <p:nvGraphicFramePr>
          <p:cNvPr id="507" name="Google Shape;507;p67"/>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508" name="Google Shape;508;p67"/>
          <p:cNvSpPr txBox="1"/>
          <p:nvPr>
            <p:ph type="title"/>
          </p:nvPr>
        </p:nvSpPr>
        <p:spPr>
          <a:xfrm>
            <a:off x="762000" y="1705750"/>
            <a:ext cx="5220600" cy="2409000"/>
          </a:xfrm>
          <a:prstGeom prst="rect">
            <a:avLst/>
          </a:prstGeom>
        </p:spPr>
        <p:txBody>
          <a:bodyPr anchorCtr="0" anchor="t" bIns="91425" lIns="91425" spcFirstLastPara="1" rIns="91425" wrap="square" tIns="91425">
            <a:noAutofit/>
          </a:bodyPr>
          <a:lstStyle>
            <a:lvl1pPr lvl="0">
              <a:spcBef>
                <a:spcPts val="0"/>
              </a:spcBef>
              <a:spcAft>
                <a:spcPts val="0"/>
              </a:spcAft>
              <a:buNone/>
              <a:defRPr sz="4800">
                <a:solidFill>
                  <a:srgbClr val="111111"/>
                </a:solidFill>
                <a:latin typeface="Muli"/>
                <a:ea typeface="Muli"/>
                <a:cs typeface="Muli"/>
                <a:sym typeface="Muli"/>
              </a:defRPr>
            </a:lvl1pPr>
            <a:lvl2pPr lvl="1">
              <a:spcBef>
                <a:spcPts val="0"/>
              </a:spcBef>
              <a:spcAft>
                <a:spcPts val="0"/>
              </a:spcAft>
              <a:buNone/>
              <a:defRPr>
                <a:solidFill>
                  <a:srgbClr val="111111"/>
                </a:solidFill>
                <a:latin typeface="Muli"/>
                <a:ea typeface="Muli"/>
                <a:cs typeface="Muli"/>
                <a:sym typeface="Muli"/>
              </a:defRPr>
            </a:lvl2pPr>
            <a:lvl3pPr lvl="2">
              <a:spcBef>
                <a:spcPts val="0"/>
              </a:spcBef>
              <a:spcAft>
                <a:spcPts val="0"/>
              </a:spcAft>
              <a:buNone/>
              <a:defRPr>
                <a:solidFill>
                  <a:srgbClr val="111111"/>
                </a:solidFill>
                <a:latin typeface="Muli"/>
                <a:ea typeface="Muli"/>
                <a:cs typeface="Muli"/>
                <a:sym typeface="Muli"/>
              </a:defRPr>
            </a:lvl3pPr>
            <a:lvl4pPr lvl="3">
              <a:spcBef>
                <a:spcPts val="0"/>
              </a:spcBef>
              <a:spcAft>
                <a:spcPts val="0"/>
              </a:spcAft>
              <a:buNone/>
              <a:defRPr>
                <a:solidFill>
                  <a:srgbClr val="111111"/>
                </a:solidFill>
                <a:latin typeface="Muli"/>
                <a:ea typeface="Muli"/>
                <a:cs typeface="Muli"/>
                <a:sym typeface="Muli"/>
              </a:defRPr>
            </a:lvl4pPr>
            <a:lvl5pPr lvl="4">
              <a:spcBef>
                <a:spcPts val="0"/>
              </a:spcBef>
              <a:spcAft>
                <a:spcPts val="0"/>
              </a:spcAft>
              <a:buNone/>
              <a:defRPr>
                <a:solidFill>
                  <a:srgbClr val="111111"/>
                </a:solidFill>
                <a:latin typeface="Muli"/>
                <a:ea typeface="Muli"/>
                <a:cs typeface="Muli"/>
                <a:sym typeface="Muli"/>
              </a:defRPr>
            </a:lvl5pPr>
            <a:lvl6pPr lvl="5">
              <a:spcBef>
                <a:spcPts val="0"/>
              </a:spcBef>
              <a:spcAft>
                <a:spcPts val="0"/>
              </a:spcAft>
              <a:buNone/>
              <a:defRPr>
                <a:solidFill>
                  <a:srgbClr val="111111"/>
                </a:solidFill>
                <a:latin typeface="Muli"/>
                <a:ea typeface="Muli"/>
                <a:cs typeface="Muli"/>
                <a:sym typeface="Muli"/>
              </a:defRPr>
            </a:lvl6pPr>
            <a:lvl7pPr lvl="6">
              <a:spcBef>
                <a:spcPts val="0"/>
              </a:spcBef>
              <a:spcAft>
                <a:spcPts val="0"/>
              </a:spcAft>
              <a:buNone/>
              <a:defRPr>
                <a:solidFill>
                  <a:srgbClr val="111111"/>
                </a:solidFill>
                <a:latin typeface="Muli"/>
                <a:ea typeface="Muli"/>
                <a:cs typeface="Muli"/>
                <a:sym typeface="Muli"/>
              </a:defRPr>
            </a:lvl7pPr>
            <a:lvl8pPr lvl="7">
              <a:spcBef>
                <a:spcPts val="0"/>
              </a:spcBef>
              <a:spcAft>
                <a:spcPts val="0"/>
              </a:spcAft>
              <a:buNone/>
              <a:defRPr>
                <a:solidFill>
                  <a:srgbClr val="111111"/>
                </a:solidFill>
                <a:latin typeface="Muli"/>
                <a:ea typeface="Muli"/>
                <a:cs typeface="Muli"/>
                <a:sym typeface="Muli"/>
              </a:defRPr>
            </a:lvl8pPr>
            <a:lvl9pPr lvl="8">
              <a:spcBef>
                <a:spcPts val="0"/>
              </a:spcBef>
              <a:spcAft>
                <a:spcPts val="0"/>
              </a:spcAft>
              <a:buNone/>
              <a:defRPr>
                <a:solidFill>
                  <a:srgbClr val="111111"/>
                </a:solidFill>
                <a:latin typeface="Muli"/>
                <a:ea typeface="Muli"/>
                <a:cs typeface="Muli"/>
                <a:sym typeface="Muli"/>
              </a:defRPr>
            </a:lvl9pPr>
          </a:lstStyle>
          <a:p/>
        </p:txBody>
      </p:sp>
      <p:sp>
        <p:nvSpPr>
          <p:cNvPr id="509" name="Google Shape;509;p67"/>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rgbClr val="111111"/>
                </a:solidFill>
              </a:defRPr>
            </a:lvl1pPr>
            <a:lvl2pPr lvl="1">
              <a:spcBef>
                <a:spcPts val="0"/>
              </a:spcBef>
              <a:spcAft>
                <a:spcPts val="0"/>
              </a:spcAft>
              <a:buNone/>
              <a:defRPr>
                <a:solidFill>
                  <a:srgbClr val="111111"/>
                </a:solidFill>
              </a:defRPr>
            </a:lvl2pPr>
            <a:lvl3pPr lvl="2">
              <a:spcBef>
                <a:spcPts val="0"/>
              </a:spcBef>
              <a:spcAft>
                <a:spcPts val="0"/>
              </a:spcAft>
              <a:buNone/>
              <a:defRPr>
                <a:solidFill>
                  <a:srgbClr val="111111"/>
                </a:solidFill>
              </a:defRPr>
            </a:lvl3pPr>
            <a:lvl4pPr lvl="3">
              <a:spcBef>
                <a:spcPts val="0"/>
              </a:spcBef>
              <a:spcAft>
                <a:spcPts val="0"/>
              </a:spcAft>
              <a:buNone/>
              <a:defRPr>
                <a:solidFill>
                  <a:srgbClr val="111111"/>
                </a:solidFill>
              </a:defRPr>
            </a:lvl4pPr>
            <a:lvl5pPr lvl="4">
              <a:spcBef>
                <a:spcPts val="0"/>
              </a:spcBef>
              <a:spcAft>
                <a:spcPts val="0"/>
              </a:spcAft>
              <a:buNone/>
              <a:defRPr>
                <a:solidFill>
                  <a:srgbClr val="111111"/>
                </a:solidFill>
              </a:defRPr>
            </a:lvl5pPr>
            <a:lvl6pPr lvl="5">
              <a:spcBef>
                <a:spcPts val="0"/>
              </a:spcBef>
              <a:spcAft>
                <a:spcPts val="0"/>
              </a:spcAft>
              <a:buNone/>
              <a:defRPr>
                <a:solidFill>
                  <a:srgbClr val="111111"/>
                </a:solidFill>
              </a:defRPr>
            </a:lvl6pPr>
            <a:lvl7pPr lvl="6">
              <a:spcBef>
                <a:spcPts val="0"/>
              </a:spcBef>
              <a:spcAft>
                <a:spcPts val="0"/>
              </a:spcAft>
              <a:buNone/>
              <a:defRPr>
                <a:solidFill>
                  <a:srgbClr val="111111"/>
                </a:solidFill>
              </a:defRPr>
            </a:lvl7pPr>
            <a:lvl8pPr lvl="7">
              <a:spcBef>
                <a:spcPts val="0"/>
              </a:spcBef>
              <a:spcAft>
                <a:spcPts val="0"/>
              </a:spcAft>
              <a:buNone/>
              <a:defRPr>
                <a:solidFill>
                  <a:srgbClr val="111111"/>
                </a:solidFill>
              </a:defRPr>
            </a:lvl8pPr>
            <a:lvl9pPr lvl="8">
              <a:spcBef>
                <a:spcPts val="0"/>
              </a:spcBef>
              <a:spcAft>
                <a:spcPts val="0"/>
              </a:spcAft>
              <a:buNone/>
              <a:defRPr>
                <a:solidFill>
                  <a:srgbClr val="111111"/>
                </a:solidFill>
              </a:defRPr>
            </a:lvl9pPr>
          </a:lstStyle>
          <a:p/>
        </p:txBody>
      </p:sp>
      <p:pic>
        <p:nvPicPr>
          <p:cNvPr id="510" name="Google Shape;510;p67"/>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ption 3)">
  <p:cSld name="OBJECT_2_1_2_1">
    <p:spTree>
      <p:nvGrpSpPr>
        <p:cNvPr id="511" name="Shape 511"/>
        <p:cNvGrpSpPr/>
        <p:nvPr/>
      </p:nvGrpSpPr>
      <p:grpSpPr>
        <a:xfrm>
          <a:off x="0" y="0"/>
          <a:ext cx="0" cy="0"/>
          <a:chOff x="0" y="0"/>
          <a:chExt cx="0" cy="0"/>
        </a:xfrm>
      </p:grpSpPr>
      <p:graphicFrame>
        <p:nvGraphicFramePr>
          <p:cNvPr id="512" name="Google Shape;512;p68"/>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513" name="Google Shape;513;p68"/>
          <p:cNvSpPr txBox="1"/>
          <p:nvPr>
            <p:ph type="title"/>
          </p:nvPr>
        </p:nvSpPr>
        <p:spPr>
          <a:xfrm>
            <a:off x="762000" y="1705750"/>
            <a:ext cx="5220600" cy="2409000"/>
          </a:xfrm>
          <a:prstGeom prst="rect">
            <a:avLst/>
          </a:prstGeom>
        </p:spPr>
        <p:txBody>
          <a:bodyPr anchorCtr="0" anchor="t" bIns="91425" lIns="91425" spcFirstLastPara="1" rIns="91425" wrap="square" tIns="91425">
            <a:noAutofit/>
          </a:bodyPr>
          <a:lstStyle>
            <a:lvl1pPr lvl="0">
              <a:spcBef>
                <a:spcPts val="0"/>
              </a:spcBef>
              <a:spcAft>
                <a:spcPts val="0"/>
              </a:spcAft>
              <a:buNone/>
              <a:defRPr sz="4800">
                <a:solidFill>
                  <a:srgbClr val="111111"/>
                </a:solidFill>
                <a:latin typeface="Muli"/>
                <a:ea typeface="Muli"/>
                <a:cs typeface="Muli"/>
                <a:sym typeface="Muli"/>
              </a:defRPr>
            </a:lvl1pPr>
            <a:lvl2pPr lvl="1">
              <a:spcBef>
                <a:spcPts val="0"/>
              </a:spcBef>
              <a:spcAft>
                <a:spcPts val="0"/>
              </a:spcAft>
              <a:buNone/>
              <a:defRPr>
                <a:solidFill>
                  <a:srgbClr val="111111"/>
                </a:solidFill>
                <a:latin typeface="Muli"/>
                <a:ea typeface="Muli"/>
                <a:cs typeface="Muli"/>
                <a:sym typeface="Muli"/>
              </a:defRPr>
            </a:lvl2pPr>
            <a:lvl3pPr lvl="2">
              <a:spcBef>
                <a:spcPts val="0"/>
              </a:spcBef>
              <a:spcAft>
                <a:spcPts val="0"/>
              </a:spcAft>
              <a:buNone/>
              <a:defRPr>
                <a:solidFill>
                  <a:srgbClr val="111111"/>
                </a:solidFill>
                <a:latin typeface="Muli"/>
                <a:ea typeface="Muli"/>
                <a:cs typeface="Muli"/>
                <a:sym typeface="Muli"/>
              </a:defRPr>
            </a:lvl3pPr>
            <a:lvl4pPr lvl="3">
              <a:spcBef>
                <a:spcPts val="0"/>
              </a:spcBef>
              <a:spcAft>
                <a:spcPts val="0"/>
              </a:spcAft>
              <a:buNone/>
              <a:defRPr>
                <a:solidFill>
                  <a:srgbClr val="111111"/>
                </a:solidFill>
                <a:latin typeface="Muli"/>
                <a:ea typeface="Muli"/>
                <a:cs typeface="Muli"/>
                <a:sym typeface="Muli"/>
              </a:defRPr>
            </a:lvl4pPr>
            <a:lvl5pPr lvl="4">
              <a:spcBef>
                <a:spcPts val="0"/>
              </a:spcBef>
              <a:spcAft>
                <a:spcPts val="0"/>
              </a:spcAft>
              <a:buNone/>
              <a:defRPr>
                <a:solidFill>
                  <a:srgbClr val="111111"/>
                </a:solidFill>
                <a:latin typeface="Muli"/>
                <a:ea typeface="Muli"/>
                <a:cs typeface="Muli"/>
                <a:sym typeface="Muli"/>
              </a:defRPr>
            </a:lvl5pPr>
            <a:lvl6pPr lvl="5">
              <a:spcBef>
                <a:spcPts val="0"/>
              </a:spcBef>
              <a:spcAft>
                <a:spcPts val="0"/>
              </a:spcAft>
              <a:buNone/>
              <a:defRPr>
                <a:solidFill>
                  <a:srgbClr val="111111"/>
                </a:solidFill>
                <a:latin typeface="Muli"/>
                <a:ea typeface="Muli"/>
                <a:cs typeface="Muli"/>
                <a:sym typeface="Muli"/>
              </a:defRPr>
            </a:lvl6pPr>
            <a:lvl7pPr lvl="6">
              <a:spcBef>
                <a:spcPts val="0"/>
              </a:spcBef>
              <a:spcAft>
                <a:spcPts val="0"/>
              </a:spcAft>
              <a:buNone/>
              <a:defRPr>
                <a:solidFill>
                  <a:srgbClr val="111111"/>
                </a:solidFill>
                <a:latin typeface="Muli"/>
                <a:ea typeface="Muli"/>
                <a:cs typeface="Muli"/>
                <a:sym typeface="Muli"/>
              </a:defRPr>
            </a:lvl7pPr>
            <a:lvl8pPr lvl="7">
              <a:spcBef>
                <a:spcPts val="0"/>
              </a:spcBef>
              <a:spcAft>
                <a:spcPts val="0"/>
              </a:spcAft>
              <a:buNone/>
              <a:defRPr>
                <a:solidFill>
                  <a:srgbClr val="111111"/>
                </a:solidFill>
                <a:latin typeface="Muli"/>
                <a:ea typeface="Muli"/>
                <a:cs typeface="Muli"/>
                <a:sym typeface="Muli"/>
              </a:defRPr>
            </a:lvl8pPr>
            <a:lvl9pPr lvl="8">
              <a:spcBef>
                <a:spcPts val="0"/>
              </a:spcBef>
              <a:spcAft>
                <a:spcPts val="0"/>
              </a:spcAft>
              <a:buNone/>
              <a:defRPr>
                <a:solidFill>
                  <a:srgbClr val="111111"/>
                </a:solidFill>
                <a:latin typeface="Muli"/>
                <a:ea typeface="Muli"/>
                <a:cs typeface="Muli"/>
                <a:sym typeface="Muli"/>
              </a:defRPr>
            </a:lvl9pPr>
          </a:lstStyle>
          <a:p/>
        </p:txBody>
      </p:sp>
      <p:sp>
        <p:nvSpPr>
          <p:cNvPr id="514" name="Google Shape;514;p68"/>
          <p:cNvSpPr txBox="1"/>
          <p:nvPr>
            <p:ph idx="1" type="subTitle"/>
          </p:nvPr>
        </p:nvSpPr>
        <p:spPr>
          <a:xfrm>
            <a:off x="762000" y="4242125"/>
            <a:ext cx="5334000" cy="11724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rgbClr val="111111"/>
                </a:solidFill>
              </a:defRPr>
            </a:lvl1pPr>
            <a:lvl2pPr lvl="1">
              <a:spcBef>
                <a:spcPts val="0"/>
              </a:spcBef>
              <a:spcAft>
                <a:spcPts val="0"/>
              </a:spcAft>
              <a:buNone/>
              <a:defRPr>
                <a:solidFill>
                  <a:srgbClr val="111111"/>
                </a:solidFill>
              </a:defRPr>
            </a:lvl2pPr>
            <a:lvl3pPr lvl="2">
              <a:spcBef>
                <a:spcPts val="0"/>
              </a:spcBef>
              <a:spcAft>
                <a:spcPts val="0"/>
              </a:spcAft>
              <a:buNone/>
              <a:defRPr>
                <a:solidFill>
                  <a:srgbClr val="111111"/>
                </a:solidFill>
              </a:defRPr>
            </a:lvl3pPr>
            <a:lvl4pPr lvl="3">
              <a:spcBef>
                <a:spcPts val="0"/>
              </a:spcBef>
              <a:spcAft>
                <a:spcPts val="0"/>
              </a:spcAft>
              <a:buNone/>
              <a:defRPr>
                <a:solidFill>
                  <a:srgbClr val="111111"/>
                </a:solidFill>
              </a:defRPr>
            </a:lvl4pPr>
            <a:lvl5pPr lvl="4">
              <a:spcBef>
                <a:spcPts val="0"/>
              </a:spcBef>
              <a:spcAft>
                <a:spcPts val="0"/>
              </a:spcAft>
              <a:buNone/>
              <a:defRPr>
                <a:solidFill>
                  <a:srgbClr val="111111"/>
                </a:solidFill>
              </a:defRPr>
            </a:lvl5pPr>
            <a:lvl6pPr lvl="5">
              <a:spcBef>
                <a:spcPts val="0"/>
              </a:spcBef>
              <a:spcAft>
                <a:spcPts val="0"/>
              </a:spcAft>
              <a:buNone/>
              <a:defRPr>
                <a:solidFill>
                  <a:srgbClr val="111111"/>
                </a:solidFill>
              </a:defRPr>
            </a:lvl6pPr>
            <a:lvl7pPr lvl="6">
              <a:spcBef>
                <a:spcPts val="0"/>
              </a:spcBef>
              <a:spcAft>
                <a:spcPts val="0"/>
              </a:spcAft>
              <a:buNone/>
              <a:defRPr>
                <a:solidFill>
                  <a:srgbClr val="111111"/>
                </a:solidFill>
              </a:defRPr>
            </a:lvl7pPr>
            <a:lvl8pPr lvl="7">
              <a:spcBef>
                <a:spcPts val="0"/>
              </a:spcBef>
              <a:spcAft>
                <a:spcPts val="0"/>
              </a:spcAft>
              <a:buNone/>
              <a:defRPr>
                <a:solidFill>
                  <a:srgbClr val="111111"/>
                </a:solidFill>
              </a:defRPr>
            </a:lvl8pPr>
            <a:lvl9pPr lvl="8">
              <a:spcBef>
                <a:spcPts val="0"/>
              </a:spcBef>
              <a:spcAft>
                <a:spcPts val="0"/>
              </a:spcAft>
              <a:buNone/>
              <a:defRPr>
                <a:solidFill>
                  <a:srgbClr val="111111"/>
                </a:solidFill>
              </a:defRPr>
            </a:lvl9pPr>
          </a:lstStyle>
          <a:p/>
        </p:txBody>
      </p:sp>
      <p:pic>
        <p:nvPicPr>
          <p:cNvPr id="515" name="Google Shape;515;p68"/>
          <p:cNvPicPr preferRelativeResize="0"/>
          <p:nvPr/>
        </p:nvPicPr>
        <p:blipFill>
          <a:blip r:embed="rId2">
            <a:alphaModFix/>
          </a:blip>
          <a:stretch>
            <a:fillRect/>
          </a:stretch>
        </p:blipFill>
        <p:spPr>
          <a:xfrm>
            <a:off x="825098" y="5653206"/>
            <a:ext cx="1296824" cy="499347"/>
          </a:xfrm>
          <a:prstGeom prst="rect">
            <a:avLst/>
          </a:prstGeom>
          <a:noFill/>
          <a:ln>
            <a:noFill/>
          </a:ln>
        </p:spPr>
      </p:pic>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OBJECT_1">
    <p:spTree>
      <p:nvGrpSpPr>
        <p:cNvPr id="516" name="Shape 516"/>
        <p:cNvGrpSpPr/>
        <p:nvPr/>
      </p:nvGrpSpPr>
      <p:grpSpPr>
        <a:xfrm>
          <a:off x="0" y="0"/>
          <a:ext cx="0" cy="0"/>
          <a:chOff x="0" y="0"/>
          <a:chExt cx="0" cy="0"/>
        </a:xfrm>
      </p:grpSpPr>
      <p:pic>
        <p:nvPicPr>
          <p:cNvPr id="517" name="Google Shape;517;p69"/>
          <p:cNvPicPr preferRelativeResize="0"/>
          <p:nvPr/>
        </p:nvPicPr>
        <p:blipFill rotWithShape="1">
          <a:blip r:embed="rId2">
            <a:alphaModFix/>
          </a:blip>
          <a:srcRect b="14682" l="0" r="0" t="937"/>
          <a:stretch/>
        </p:blipFill>
        <p:spPr>
          <a:xfrm>
            <a:off x="0" y="0"/>
            <a:ext cx="12192000" cy="6858000"/>
          </a:xfrm>
          <a:prstGeom prst="rect">
            <a:avLst/>
          </a:prstGeom>
          <a:noFill/>
          <a:ln>
            <a:noFill/>
          </a:ln>
        </p:spPr>
      </p:pic>
      <p:sp>
        <p:nvSpPr>
          <p:cNvPr id="518" name="Google Shape;518;p69"/>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19" name="Google Shape;519;p69"/>
          <p:cNvSpPr txBox="1"/>
          <p:nvPr>
            <p:ph type="title"/>
          </p:nvPr>
        </p:nvSpPr>
        <p:spPr>
          <a:xfrm>
            <a:off x="1275150" y="1236125"/>
            <a:ext cx="9641700" cy="8121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520" name="Google Shape;520;p69"/>
          <p:cNvSpPr txBox="1"/>
          <p:nvPr>
            <p:ph idx="1" type="body"/>
          </p:nvPr>
        </p:nvSpPr>
        <p:spPr>
          <a:xfrm>
            <a:off x="1275150" y="2048225"/>
            <a:ext cx="9641700" cy="3552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1">
  <p:cSld name="OBJECT_1_1">
    <p:spTree>
      <p:nvGrpSpPr>
        <p:cNvPr id="521" name="Shape 521"/>
        <p:cNvGrpSpPr/>
        <p:nvPr/>
      </p:nvGrpSpPr>
      <p:grpSpPr>
        <a:xfrm>
          <a:off x="0" y="0"/>
          <a:ext cx="0" cy="0"/>
          <a:chOff x="0" y="0"/>
          <a:chExt cx="0" cy="0"/>
        </a:xfrm>
      </p:grpSpPr>
      <p:sp>
        <p:nvSpPr>
          <p:cNvPr id="522" name="Google Shape;522;p70"/>
          <p:cNvSpPr/>
          <p:nvPr/>
        </p:nvSpPr>
        <p:spPr>
          <a:xfrm>
            <a:off x="0" y="0"/>
            <a:ext cx="121920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70"/>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24" name="Google Shape;524;p70"/>
          <p:cNvSpPr txBox="1"/>
          <p:nvPr>
            <p:ph type="title"/>
          </p:nvPr>
        </p:nvSpPr>
        <p:spPr>
          <a:xfrm>
            <a:off x="1275150" y="1236125"/>
            <a:ext cx="9641700" cy="8121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525" name="Google Shape;525;p70"/>
          <p:cNvSpPr txBox="1"/>
          <p:nvPr>
            <p:ph idx="1" type="body"/>
          </p:nvPr>
        </p:nvSpPr>
        <p:spPr>
          <a:xfrm>
            <a:off x="1275150" y="2048225"/>
            <a:ext cx="9641700" cy="3552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 Only_1">
    <p:spTree>
      <p:nvGrpSpPr>
        <p:cNvPr id="526" name="Shape 526"/>
        <p:cNvGrpSpPr/>
        <p:nvPr/>
      </p:nvGrpSpPr>
      <p:grpSpPr>
        <a:xfrm>
          <a:off x="0" y="0"/>
          <a:ext cx="0" cy="0"/>
          <a:chOff x="0" y="0"/>
          <a:chExt cx="0" cy="0"/>
        </a:xfrm>
      </p:grpSpPr>
      <p:graphicFrame>
        <p:nvGraphicFramePr>
          <p:cNvPr id="527" name="Google Shape;527;p71"/>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528" name="Google Shape;528;p71"/>
          <p:cNvSpPr txBox="1"/>
          <p:nvPr>
            <p:ph type="title"/>
          </p:nvPr>
        </p:nvSpPr>
        <p:spPr>
          <a:xfrm>
            <a:off x="995000" y="2217900"/>
            <a:ext cx="5311200" cy="18942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3600"/>
              <a:buFont typeface="Muli"/>
              <a:buNone/>
              <a:defRPr i="0" sz="3600">
                <a:solidFill>
                  <a:srgbClr val="000000"/>
                </a:solidFill>
                <a:latin typeface="Muli"/>
                <a:ea typeface="Muli"/>
                <a:cs typeface="Muli"/>
                <a:sym typeface="Muli"/>
              </a:defRPr>
            </a:lvl1pPr>
            <a:lvl2pPr lvl="1">
              <a:spcBef>
                <a:spcPts val="0"/>
              </a:spcBef>
              <a:spcAft>
                <a:spcPts val="0"/>
              </a:spcAft>
              <a:buSzPts val="3600"/>
              <a:buFont typeface="Muli"/>
              <a:buNone/>
              <a:defRPr sz="3600">
                <a:latin typeface="Muli"/>
                <a:ea typeface="Muli"/>
                <a:cs typeface="Muli"/>
                <a:sym typeface="Muli"/>
              </a:defRPr>
            </a:lvl2pPr>
            <a:lvl3pPr lvl="2">
              <a:spcBef>
                <a:spcPts val="0"/>
              </a:spcBef>
              <a:spcAft>
                <a:spcPts val="0"/>
              </a:spcAft>
              <a:buSzPts val="3600"/>
              <a:buFont typeface="Muli"/>
              <a:buNone/>
              <a:defRPr sz="3600">
                <a:latin typeface="Muli"/>
                <a:ea typeface="Muli"/>
                <a:cs typeface="Muli"/>
                <a:sym typeface="Muli"/>
              </a:defRPr>
            </a:lvl3pPr>
            <a:lvl4pPr lvl="3">
              <a:spcBef>
                <a:spcPts val="0"/>
              </a:spcBef>
              <a:spcAft>
                <a:spcPts val="0"/>
              </a:spcAft>
              <a:buSzPts val="3600"/>
              <a:buFont typeface="Muli"/>
              <a:buNone/>
              <a:defRPr sz="3600">
                <a:latin typeface="Muli"/>
                <a:ea typeface="Muli"/>
                <a:cs typeface="Muli"/>
                <a:sym typeface="Muli"/>
              </a:defRPr>
            </a:lvl4pPr>
            <a:lvl5pPr lvl="4">
              <a:spcBef>
                <a:spcPts val="0"/>
              </a:spcBef>
              <a:spcAft>
                <a:spcPts val="0"/>
              </a:spcAft>
              <a:buSzPts val="3600"/>
              <a:buFont typeface="Muli"/>
              <a:buNone/>
              <a:defRPr sz="3600">
                <a:latin typeface="Muli"/>
                <a:ea typeface="Muli"/>
                <a:cs typeface="Muli"/>
                <a:sym typeface="Muli"/>
              </a:defRPr>
            </a:lvl5pPr>
            <a:lvl6pPr lvl="5">
              <a:spcBef>
                <a:spcPts val="0"/>
              </a:spcBef>
              <a:spcAft>
                <a:spcPts val="0"/>
              </a:spcAft>
              <a:buSzPts val="3600"/>
              <a:buFont typeface="Muli"/>
              <a:buNone/>
              <a:defRPr sz="3600">
                <a:latin typeface="Muli"/>
                <a:ea typeface="Muli"/>
                <a:cs typeface="Muli"/>
                <a:sym typeface="Muli"/>
              </a:defRPr>
            </a:lvl6pPr>
            <a:lvl7pPr lvl="6">
              <a:spcBef>
                <a:spcPts val="0"/>
              </a:spcBef>
              <a:spcAft>
                <a:spcPts val="0"/>
              </a:spcAft>
              <a:buSzPts val="3600"/>
              <a:buFont typeface="Muli"/>
              <a:buNone/>
              <a:defRPr sz="3600">
                <a:latin typeface="Muli"/>
                <a:ea typeface="Muli"/>
                <a:cs typeface="Muli"/>
                <a:sym typeface="Muli"/>
              </a:defRPr>
            </a:lvl7pPr>
            <a:lvl8pPr lvl="7">
              <a:spcBef>
                <a:spcPts val="0"/>
              </a:spcBef>
              <a:spcAft>
                <a:spcPts val="0"/>
              </a:spcAft>
              <a:buSzPts val="3600"/>
              <a:buFont typeface="Muli"/>
              <a:buNone/>
              <a:defRPr sz="3600">
                <a:latin typeface="Muli"/>
                <a:ea typeface="Muli"/>
                <a:cs typeface="Muli"/>
                <a:sym typeface="Muli"/>
              </a:defRPr>
            </a:lvl8pPr>
            <a:lvl9pPr lvl="8">
              <a:spcBef>
                <a:spcPts val="0"/>
              </a:spcBef>
              <a:spcAft>
                <a:spcPts val="0"/>
              </a:spcAft>
              <a:buSzPts val="3600"/>
              <a:buFont typeface="Muli"/>
              <a:buNone/>
              <a:defRPr sz="3600">
                <a:latin typeface="Muli"/>
                <a:ea typeface="Muli"/>
                <a:cs typeface="Muli"/>
                <a:sym typeface="Muli"/>
              </a:defRPr>
            </a:lvl9pPr>
          </a:lstStyle>
          <a:p/>
        </p:txBody>
      </p:sp>
      <p:sp>
        <p:nvSpPr>
          <p:cNvPr id="529" name="Google Shape;529;p71"/>
          <p:cNvSpPr txBox="1"/>
          <p:nvPr>
            <p:ph idx="12" type="sldNum"/>
          </p:nvPr>
        </p:nvSpPr>
        <p:spPr>
          <a:xfrm>
            <a:off x="10668000" y="6307425"/>
            <a:ext cx="762000" cy="3282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530" name="Google Shape;530;p71"/>
          <p:cNvSpPr txBox="1"/>
          <p:nvPr>
            <p:ph idx="1" type="subTitle"/>
          </p:nvPr>
        </p:nvSpPr>
        <p:spPr>
          <a:xfrm>
            <a:off x="995000" y="4800600"/>
            <a:ext cx="4217400" cy="904800"/>
          </a:xfrm>
          <a:prstGeom prst="rect">
            <a:avLst/>
          </a:prstGeom>
        </p:spPr>
        <p:txBody>
          <a:bodyPr anchorCtr="0" anchor="t" bIns="91425" lIns="91425" spcFirstLastPara="1" rIns="91425" wrap="square" tIns="91425">
            <a:noAutofit/>
          </a:bodyPr>
          <a:lstStyle>
            <a:lvl1pPr lvl="0">
              <a:spcBef>
                <a:spcPts val="0"/>
              </a:spcBef>
              <a:spcAft>
                <a:spcPts val="0"/>
              </a:spcAft>
              <a:buNone/>
              <a:defRPr sz="1800"/>
            </a:lvl1pPr>
            <a:lvl2pPr lvl="1">
              <a:spcBef>
                <a:spcPts val="0"/>
              </a:spcBef>
              <a:spcAft>
                <a:spcPts val="0"/>
              </a:spcAft>
              <a:buNone/>
              <a:defRPr sz="1800"/>
            </a:lvl2pPr>
            <a:lvl3pPr lvl="2">
              <a:spcBef>
                <a:spcPts val="0"/>
              </a:spcBef>
              <a:spcAft>
                <a:spcPts val="0"/>
              </a:spcAft>
              <a:buNone/>
              <a:defRPr sz="1800"/>
            </a:lvl3pPr>
            <a:lvl4pPr lvl="3">
              <a:spcBef>
                <a:spcPts val="0"/>
              </a:spcBef>
              <a:spcAft>
                <a:spcPts val="0"/>
              </a:spcAft>
              <a:buNone/>
              <a:defRPr sz="1800"/>
            </a:lvl4pPr>
            <a:lvl5pPr lvl="4">
              <a:spcBef>
                <a:spcPts val="0"/>
              </a:spcBef>
              <a:spcAft>
                <a:spcPts val="0"/>
              </a:spcAft>
              <a:buNone/>
              <a:defRPr sz="1800"/>
            </a:lvl5pPr>
            <a:lvl6pPr lvl="5">
              <a:spcBef>
                <a:spcPts val="0"/>
              </a:spcBef>
              <a:spcAft>
                <a:spcPts val="0"/>
              </a:spcAft>
              <a:buNone/>
              <a:defRPr sz="1800"/>
            </a:lvl6pPr>
            <a:lvl7pPr lvl="6">
              <a:spcBef>
                <a:spcPts val="0"/>
              </a:spcBef>
              <a:spcAft>
                <a:spcPts val="0"/>
              </a:spcAft>
              <a:buNone/>
              <a:defRPr sz="1800"/>
            </a:lvl7pPr>
            <a:lvl8pPr lvl="7">
              <a:spcBef>
                <a:spcPts val="0"/>
              </a:spcBef>
              <a:spcAft>
                <a:spcPts val="0"/>
              </a:spcAft>
              <a:buNone/>
              <a:defRPr sz="1800"/>
            </a:lvl8pPr>
            <a:lvl9pPr lvl="8">
              <a:spcBef>
                <a:spcPts val="0"/>
              </a:spcBef>
              <a:spcAft>
                <a:spcPts val="0"/>
              </a:spcAft>
              <a:buNone/>
              <a:defRPr sz="1800"/>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Finance &amp; Merchants">
  <p:cSld name="CUSTOM">
    <p:spTree>
      <p:nvGrpSpPr>
        <p:cNvPr id="531" name="Shape 531"/>
        <p:cNvGrpSpPr/>
        <p:nvPr/>
      </p:nvGrpSpPr>
      <p:grpSpPr>
        <a:xfrm>
          <a:off x="0" y="0"/>
          <a:ext cx="0" cy="0"/>
          <a:chOff x="0" y="0"/>
          <a:chExt cx="0" cy="0"/>
        </a:xfrm>
      </p:grpSpPr>
      <p:graphicFrame>
        <p:nvGraphicFramePr>
          <p:cNvPr id="532" name="Google Shape;532;p72"/>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533" name="Google Shape;533;p72"/>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34" name="Google Shape;534;p72"/>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535" name="Google Shape;535;p72"/>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pic>
        <p:nvPicPr>
          <p:cNvPr id="536" name="Google Shape;536;p72"/>
          <p:cNvPicPr preferRelativeResize="0"/>
          <p:nvPr/>
        </p:nvPicPr>
        <p:blipFill rotWithShape="1">
          <a:blip r:embed="rId2">
            <a:alphaModFix/>
          </a:blip>
          <a:srcRect b="1933" l="37614" r="16749" t="1913"/>
          <a:stretch/>
        </p:blipFill>
        <p:spPr>
          <a:xfrm>
            <a:off x="7620000" y="762000"/>
            <a:ext cx="3798226" cy="5335528"/>
          </a:xfrm>
          <a:prstGeom prst="rect">
            <a:avLst/>
          </a:prstGeom>
          <a:noFill/>
          <a:ln>
            <a:noFill/>
          </a:ln>
        </p:spPr>
      </p:pic>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Agriculture">
  <p:cSld name="CUSTOM_6">
    <p:spTree>
      <p:nvGrpSpPr>
        <p:cNvPr id="537" name="Shape 537"/>
        <p:cNvGrpSpPr/>
        <p:nvPr/>
      </p:nvGrpSpPr>
      <p:grpSpPr>
        <a:xfrm>
          <a:off x="0" y="0"/>
          <a:ext cx="0" cy="0"/>
          <a:chOff x="0" y="0"/>
          <a:chExt cx="0" cy="0"/>
        </a:xfrm>
      </p:grpSpPr>
      <p:graphicFrame>
        <p:nvGraphicFramePr>
          <p:cNvPr id="538" name="Google Shape;538;p73"/>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539" name="Google Shape;539;p73"/>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40" name="Google Shape;540;p73"/>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541" name="Google Shape;541;p73"/>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pic>
        <p:nvPicPr>
          <p:cNvPr id="542" name="Google Shape;542;p73"/>
          <p:cNvPicPr preferRelativeResize="0"/>
          <p:nvPr/>
        </p:nvPicPr>
        <p:blipFill rotWithShape="1">
          <a:blip r:embed="rId2">
            <a:alphaModFix/>
          </a:blip>
          <a:srcRect b="30" l="25275" r="27455" t="0"/>
          <a:stretch/>
        </p:blipFill>
        <p:spPr>
          <a:xfrm>
            <a:off x="7631775" y="762000"/>
            <a:ext cx="3798225" cy="5334002"/>
          </a:xfrm>
          <a:prstGeom prst="rect">
            <a:avLst/>
          </a:prstGeom>
          <a:noFill/>
          <a:ln>
            <a:noFill/>
          </a:ln>
        </p:spPr>
      </p:pic>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Education">
  <p:cSld name="CUSTOM_6_1">
    <p:spTree>
      <p:nvGrpSpPr>
        <p:cNvPr id="543" name="Shape 543"/>
        <p:cNvGrpSpPr/>
        <p:nvPr/>
      </p:nvGrpSpPr>
      <p:grpSpPr>
        <a:xfrm>
          <a:off x="0" y="0"/>
          <a:ext cx="0" cy="0"/>
          <a:chOff x="0" y="0"/>
          <a:chExt cx="0" cy="0"/>
        </a:xfrm>
      </p:grpSpPr>
      <p:graphicFrame>
        <p:nvGraphicFramePr>
          <p:cNvPr id="544" name="Google Shape;544;p74"/>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545" name="Google Shape;545;p74"/>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pic>
        <p:nvPicPr>
          <p:cNvPr id="546" name="Google Shape;546;p74"/>
          <p:cNvPicPr preferRelativeResize="0"/>
          <p:nvPr/>
        </p:nvPicPr>
        <p:blipFill rotWithShape="1">
          <a:blip r:embed="rId2">
            <a:alphaModFix/>
          </a:blip>
          <a:srcRect b="0" l="20909" r="31634" t="0"/>
          <a:stretch/>
        </p:blipFill>
        <p:spPr>
          <a:xfrm>
            <a:off x="7631775" y="762000"/>
            <a:ext cx="3798226" cy="5335526"/>
          </a:xfrm>
          <a:prstGeom prst="rect">
            <a:avLst/>
          </a:prstGeom>
          <a:noFill/>
          <a:ln>
            <a:noFill/>
          </a:ln>
        </p:spPr>
      </p:pic>
      <p:sp>
        <p:nvSpPr>
          <p:cNvPr id="547" name="Google Shape;547;p74"/>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548" name="Google Shape;548;p74"/>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India">
  <p:cSld name="CUSTOM_6_1_1">
    <p:spTree>
      <p:nvGrpSpPr>
        <p:cNvPr id="549" name="Shape 549"/>
        <p:cNvGrpSpPr/>
        <p:nvPr/>
      </p:nvGrpSpPr>
      <p:grpSpPr>
        <a:xfrm>
          <a:off x="0" y="0"/>
          <a:ext cx="0" cy="0"/>
          <a:chOff x="0" y="0"/>
          <a:chExt cx="0" cy="0"/>
        </a:xfrm>
      </p:grpSpPr>
      <p:graphicFrame>
        <p:nvGraphicFramePr>
          <p:cNvPr id="550" name="Google Shape;550;p75"/>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551" name="Google Shape;551;p75"/>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52" name="Google Shape;552;p75"/>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553" name="Google Shape;553;p75"/>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554" name="Google Shape;554;p75"/>
          <p:cNvSpPr/>
          <p:nvPr/>
        </p:nvSpPr>
        <p:spPr>
          <a:xfrm>
            <a:off x="7924800" y="762000"/>
            <a:ext cx="3505200" cy="5334000"/>
          </a:xfrm>
          <a:prstGeom prst="rect">
            <a:avLst/>
          </a:prstGeom>
          <a:blipFill rotWithShape="1">
            <a:blip r:embed="rId2">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Layout 1">
  <p:cSld name="CUSTOM_6_1_1_1_1">
    <p:spTree>
      <p:nvGrpSpPr>
        <p:cNvPr id="555" name="Shape 555"/>
        <p:cNvGrpSpPr/>
        <p:nvPr/>
      </p:nvGrpSpPr>
      <p:grpSpPr>
        <a:xfrm>
          <a:off x="0" y="0"/>
          <a:ext cx="0" cy="0"/>
          <a:chOff x="0" y="0"/>
          <a:chExt cx="0" cy="0"/>
        </a:xfrm>
      </p:grpSpPr>
      <p:graphicFrame>
        <p:nvGraphicFramePr>
          <p:cNvPr id="556" name="Google Shape;556;p76"/>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557" name="Google Shape;557;p76"/>
          <p:cNvSpPr/>
          <p:nvPr/>
        </p:nvSpPr>
        <p:spPr>
          <a:xfrm>
            <a:off x="762000" y="762000"/>
            <a:ext cx="10656218" cy="533552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58" name="Google Shape;558;p76"/>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559" name="Google Shape;559;p76"/>
          <p:cNvSpPr txBox="1"/>
          <p:nvPr>
            <p:ph idx="1" type="subTitle"/>
          </p:nvPr>
        </p:nvSpPr>
        <p:spPr>
          <a:xfrm>
            <a:off x="1375700" y="38260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graphicFrame>
        <p:nvGraphicFramePr>
          <p:cNvPr id="560" name="Google Shape;560;p76"/>
          <p:cNvGraphicFramePr/>
          <p:nvPr/>
        </p:nvGraphicFramePr>
        <p:xfrm>
          <a:off x="-5887"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mp; Image">
  <p:cSld name="CUSTOM_5">
    <p:spTree>
      <p:nvGrpSpPr>
        <p:cNvPr id="561" name="Shape 561"/>
        <p:cNvGrpSpPr/>
        <p:nvPr/>
      </p:nvGrpSpPr>
      <p:grpSpPr>
        <a:xfrm>
          <a:off x="0" y="0"/>
          <a:ext cx="0" cy="0"/>
          <a:chOff x="0" y="0"/>
          <a:chExt cx="0" cy="0"/>
        </a:xfrm>
      </p:grpSpPr>
      <p:graphicFrame>
        <p:nvGraphicFramePr>
          <p:cNvPr id="562" name="Google Shape;562;p77"/>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563" name="Google Shape;563;p77"/>
          <p:cNvSpPr txBox="1"/>
          <p:nvPr>
            <p:ph type="title"/>
          </p:nvPr>
        </p:nvSpPr>
        <p:spPr>
          <a:xfrm>
            <a:off x="673100" y="886729"/>
            <a:ext cx="3883200" cy="10476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b="0" i="0" sz="3000">
                <a:latin typeface="Muli"/>
                <a:ea typeface="Muli"/>
                <a:cs typeface="Muli"/>
                <a:sym typeface="Mul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4" name="Google Shape;564;p77"/>
          <p:cNvSpPr txBox="1"/>
          <p:nvPr>
            <p:ph idx="1" type="subTitle"/>
          </p:nvPr>
        </p:nvSpPr>
        <p:spPr>
          <a:xfrm>
            <a:off x="673110" y="2133560"/>
            <a:ext cx="4170900" cy="4029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353535"/>
                </a:solidFill>
                <a:latin typeface="Muli"/>
                <a:ea typeface="Muli"/>
                <a:cs typeface="Muli"/>
                <a:sym typeface="Muli"/>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565" name="Google Shape;565;p77"/>
          <p:cNvSpPr txBox="1"/>
          <p:nvPr>
            <p:ph idx="2" type="body"/>
          </p:nvPr>
        </p:nvSpPr>
        <p:spPr>
          <a:xfrm>
            <a:off x="673110" y="2744960"/>
            <a:ext cx="4240800" cy="1192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solidFill>
                  <a:srgbClr val="353535"/>
                </a:solidFill>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pic>
        <p:nvPicPr>
          <p:cNvPr id="566" name="Google Shape;566;p77"/>
          <p:cNvPicPr preferRelativeResize="0"/>
          <p:nvPr/>
        </p:nvPicPr>
        <p:blipFill rotWithShape="1">
          <a:blip r:embed="rId2">
            <a:alphaModFix/>
          </a:blip>
          <a:srcRect b="564" l="17331" r="16745" t="564"/>
          <a:stretch/>
        </p:blipFill>
        <p:spPr>
          <a:xfrm>
            <a:off x="6096000" y="762000"/>
            <a:ext cx="5333999" cy="5333999"/>
          </a:xfrm>
          <a:prstGeom prst="rect">
            <a:avLst/>
          </a:prstGeom>
          <a:noFill/>
          <a:ln>
            <a:noFill/>
          </a:ln>
        </p:spPr>
      </p:pic>
      <p:sp>
        <p:nvSpPr>
          <p:cNvPr id="567" name="Google Shape;567;p77"/>
          <p:cNvSpPr txBox="1"/>
          <p:nvPr>
            <p:ph idx="12" type="sldNum"/>
          </p:nvPr>
        </p:nvSpPr>
        <p:spPr>
          <a:xfrm>
            <a:off x="10668000" y="6307875"/>
            <a:ext cx="762000" cy="318300"/>
          </a:xfrm>
          <a:prstGeom prst="rect">
            <a:avLst/>
          </a:prstGeom>
        </p:spPr>
        <p:txBody>
          <a:bodyPr anchorCtr="0" anchor="t" bIns="91425" lIns="91425" spcFirstLastPara="1" rIns="91425" wrap="square" tIns="91425">
            <a:noAutofit/>
          </a:bodyPr>
          <a:lstStyle>
            <a:lvl1pPr lvl="0" algn="ctr">
              <a:buNone/>
              <a:defRPr>
                <a:solidFill>
                  <a:srgbClr val="FFFFFF"/>
                </a:solidFill>
              </a:defRPr>
            </a:lvl1pPr>
            <a:lvl2pPr lvl="1" algn="ctr">
              <a:buNone/>
              <a:defRPr>
                <a:solidFill>
                  <a:srgbClr val="FFFFFF"/>
                </a:solidFill>
              </a:defRPr>
            </a:lvl2pPr>
            <a:lvl3pPr lvl="2" algn="ctr">
              <a:buNone/>
              <a:defRPr>
                <a:solidFill>
                  <a:srgbClr val="FFFFFF"/>
                </a:solidFill>
              </a:defRPr>
            </a:lvl3pPr>
            <a:lvl4pPr lvl="3" algn="ctr">
              <a:buNone/>
              <a:defRPr>
                <a:solidFill>
                  <a:srgbClr val="FFFFFF"/>
                </a:solidFill>
              </a:defRPr>
            </a:lvl4pPr>
            <a:lvl5pPr lvl="4" algn="ctr">
              <a:buNone/>
              <a:defRPr>
                <a:solidFill>
                  <a:srgbClr val="FFFFFF"/>
                </a:solidFill>
              </a:defRPr>
            </a:lvl5pPr>
            <a:lvl6pPr lvl="5" algn="ctr">
              <a:buNone/>
              <a:defRPr>
                <a:solidFill>
                  <a:srgbClr val="FFFFFF"/>
                </a:solidFill>
              </a:defRPr>
            </a:lvl6pPr>
            <a:lvl7pPr lvl="6" algn="ctr">
              <a:buNone/>
              <a:defRPr>
                <a:solidFill>
                  <a:srgbClr val="FFFFFF"/>
                </a:solidFill>
              </a:defRPr>
            </a:lvl7pPr>
            <a:lvl8pPr lvl="7" algn="ctr">
              <a:buNone/>
              <a:defRPr>
                <a:solidFill>
                  <a:srgbClr val="FFFFFF"/>
                </a:solidFill>
              </a:defRPr>
            </a:lvl8pPr>
            <a:lvl9pPr lvl="8" algn="ctr">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amp; Image">
  <p:cSld name="CUSTOM_4_1">
    <p:spTree>
      <p:nvGrpSpPr>
        <p:cNvPr id="568" name="Shape 568"/>
        <p:cNvGrpSpPr/>
        <p:nvPr/>
      </p:nvGrpSpPr>
      <p:grpSpPr>
        <a:xfrm>
          <a:off x="0" y="0"/>
          <a:ext cx="0" cy="0"/>
          <a:chOff x="0" y="0"/>
          <a:chExt cx="0" cy="0"/>
        </a:xfrm>
      </p:grpSpPr>
      <p:pic>
        <p:nvPicPr>
          <p:cNvPr id="569" name="Google Shape;569;p78"/>
          <p:cNvPicPr preferRelativeResize="0"/>
          <p:nvPr/>
        </p:nvPicPr>
        <p:blipFill rotWithShape="1">
          <a:blip r:embed="rId2">
            <a:alphaModFix/>
          </a:blip>
          <a:srcRect b="10489" l="616" r="-10" t="5122"/>
          <a:stretch/>
        </p:blipFill>
        <p:spPr>
          <a:xfrm>
            <a:off x="0" y="0"/>
            <a:ext cx="12192003" cy="6858000"/>
          </a:xfrm>
          <a:prstGeom prst="rect">
            <a:avLst/>
          </a:prstGeom>
          <a:noFill/>
          <a:ln>
            <a:noFill/>
          </a:ln>
        </p:spPr>
      </p:pic>
      <p:graphicFrame>
        <p:nvGraphicFramePr>
          <p:cNvPr id="570" name="Google Shape;570;p78"/>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B7B7B7">
                          <a:alpha val="0"/>
                        </a:srgbClr>
                      </a:solidFill>
                      <a:prstDash val="solid"/>
                      <a:round/>
                      <a:headEnd len="sm" w="sm" type="none"/>
                      <a:tailEnd len="sm" w="sm" type="none"/>
                    </a:lnL>
                    <a:lnR cap="flat" cmpd="sng" w="9525">
                      <a:solidFill>
                        <a:srgbClr val="B7B7B7">
                          <a:alpha val="0"/>
                        </a:srgbClr>
                      </a:solidFill>
                      <a:prstDash val="solid"/>
                      <a:round/>
                      <a:headEnd len="sm" w="sm" type="none"/>
                      <a:tailEnd len="sm" w="sm" type="none"/>
                    </a:lnR>
                    <a:lnT cap="flat" cmpd="sng" w="9525">
                      <a:solidFill>
                        <a:srgbClr val="B7B7B7">
                          <a:alpha val="0"/>
                        </a:srgbClr>
                      </a:solidFill>
                      <a:prstDash val="solid"/>
                      <a:round/>
                      <a:headEnd len="sm" w="sm" type="none"/>
                      <a:tailEnd len="sm" w="sm" type="none"/>
                    </a:lnT>
                    <a:lnB cap="flat" cmpd="sng" w="9525">
                      <a:solidFill>
                        <a:srgbClr val="B7B7B7">
                          <a:alpha val="0"/>
                        </a:srgbClr>
                      </a:solidFill>
                      <a:prstDash val="solid"/>
                      <a:round/>
                      <a:headEnd len="sm" w="sm" type="none"/>
                      <a:tailEnd len="sm" w="sm" type="none"/>
                    </a:lnB>
                  </a:tcPr>
                </a:tc>
              </a:tr>
            </a:tbl>
          </a:graphicData>
        </a:graphic>
      </p:graphicFrame>
      <p:sp>
        <p:nvSpPr>
          <p:cNvPr id="571" name="Google Shape;571;p78"/>
          <p:cNvSpPr txBox="1"/>
          <p:nvPr>
            <p:ph type="title"/>
          </p:nvPr>
        </p:nvSpPr>
        <p:spPr>
          <a:xfrm>
            <a:off x="744650" y="1994150"/>
            <a:ext cx="53514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572" name="Google Shape;572;p78"/>
          <p:cNvSpPr/>
          <p:nvPr/>
        </p:nvSpPr>
        <p:spPr>
          <a:xfrm>
            <a:off x="744650" y="1559700"/>
            <a:ext cx="757295" cy="123444"/>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73" name="Google Shape;573;p78"/>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US"/>
              <a:t>‹#›</a:t>
            </a:fld>
            <a:endParaRPr/>
          </a:p>
        </p:txBody>
      </p:sp>
      <p:sp>
        <p:nvSpPr>
          <p:cNvPr id="574" name="Google Shape;574;p78"/>
          <p:cNvSpPr txBox="1"/>
          <p:nvPr>
            <p:ph idx="1" type="subTitle"/>
          </p:nvPr>
        </p:nvSpPr>
        <p:spPr>
          <a:xfrm>
            <a:off x="744650" y="4800600"/>
            <a:ext cx="4217400" cy="904800"/>
          </a:xfrm>
          <a:prstGeom prst="rect">
            <a:avLst/>
          </a:prstGeom>
        </p:spPr>
        <p:txBody>
          <a:bodyPr anchorCtr="0" anchor="t" bIns="91425" lIns="91425" spcFirstLastPara="1" rIns="91425" wrap="square" tIns="91425">
            <a:noAutofit/>
          </a:bodyPr>
          <a:lstStyle>
            <a:lvl1pPr lvl="0">
              <a:spcBef>
                <a:spcPts val="0"/>
              </a:spcBef>
              <a:spcAft>
                <a:spcPts val="0"/>
              </a:spcAft>
              <a:buNone/>
              <a:defRPr sz="1800">
                <a:solidFill>
                  <a:srgbClr val="FFFFFF"/>
                </a:solidFill>
              </a:defRPr>
            </a:lvl1pPr>
            <a:lvl2pPr lvl="1">
              <a:spcBef>
                <a:spcPts val="0"/>
              </a:spcBef>
              <a:spcAft>
                <a:spcPts val="0"/>
              </a:spcAft>
              <a:buNone/>
              <a:defRPr sz="1800">
                <a:solidFill>
                  <a:srgbClr val="FFFFFF"/>
                </a:solidFill>
              </a:defRPr>
            </a:lvl2pPr>
            <a:lvl3pPr lvl="2">
              <a:spcBef>
                <a:spcPts val="0"/>
              </a:spcBef>
              <a:spcAft>
                <a:spcPts val="0"/>
              </a:spcAft>
              <a:buNone/>
              <a:defRPr sz="1800">
                <a:solidFill>
                  <a:srgbClr val="FFFFFF"/>
                </a:solidFill>
              </a:defRPr>
            </a:lvl3pPr>
            <a:lvl4pPr lvl="3">
              <a:spcBef>
                <a:spcPts val="0"/>
              </a:spcBef>
              <a:spcAft>
                <a:spcPts val="0"/>
              </a:spcAft>
              <a:buNone/>
              <a:defRPr sz="1800">
                <a:solidFill>
                  <a:srgbClr val="FFFFFF"/>
                </a:solidFill>
              </a:defRPr>
            </a:lvl4pPr>
            <a:lvl5pPr lvl="4">
              <a:spcBef>
                <a:spcPts val="0"/>
              </a:spcBef>
              <a:spcAft>
                <a:spcPts val="0"/>
              </a:spcAft>
              <a:buNone/>
              <a:defRPr sz="1800">
                <a:solidFill>
                  <a:srgbClr val="FFFFFF"/>
                </a:solidFill>
              </a:defRPr>
            </a:lvl5pPr>
            <a:lvl6pPr lvl="5">
              <a:spcBef>
                <a:spcPts val="0"/>
              </a:spcBef>
              <a:spcAft>
                <a:spcPts val="0"/>
              </a:spcAft>
              <a:buNone/>
              <a:defRPr sz="1800">
                <a:solidFill>
                  <a:srgbClr val="FFFFFF"/>
                </a:solidFill>
              </a:defRPr>
            </a:lvl6pPr>
            <a:lvl7pPr lvl="6">
              <a:spcBef>
                <a:spcPts val="0"/>
              </a:spcBef>
              <a:spcAft>
                <a:spcPts val="0"/>
              </a:spcAft>
              <a:buNone/>
              <a:defRPr sz="1800">
                <a:solidFill>
                  <a:srgbClr val="FFFFFF"/>
                </a:solidFill>
              </a:defRPr>
            </a:lvl7pPr>
            <a:lvl8pPr lvl="7">
              <a:spcBef>
                <a:spcPts val="0"/>
              </a:spcBef>
              <a:spcAft>
                <a:spcPts val="0"/>
              </a:spcAft>
              <a:buNone/>
              <a:defRPr sz="1800">
                <a:solidFill>
                  <a:srgbClr val="FFFFFF"/>
                </a:solidFill>
              </a:defRPr>
            </a:lvl8pPr>
            <a:lvl9pPr lvl="8">
              <a:spcBef>
                <a:spcPts val="0"/>
              </a:spcBef>
              <a:spcAft>
                <a:spcPts val="0"/>
              </a:spcAft>
              <a:buNone/>
              <a:defRPr sz="1800">
                <a:solidFill>
                  <a:srgbClr val="FFFFFF"/>
                </a:solidFill>
              </a:defRPr>
            </a:lvl9pPr>
          </a:lstStyl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1">
  <p:cSld name="CUSTOM_3">
    <p:spTree>
      <p:nvGrpSpPr>
        <p:cNvPr id="575" name="Shape 575"/>
        <p:cNvGrpSpPr/>
        <p:nvPr/>
      </p:nvGrpSpPr>
      <p:grpSpPr>
        <a:xfrm>
          <a:off x="0" y="0"/>
          <a:ext cx="0" cy="0"/>
          <a:chOff x="0" y="0"/>
          <a:chExt cx="0" cy="0"/>
        </a:xfrm>
      </p:grpSpPr>
      <p:graphicFrame>
        <p:nvGraphicFramePr>
          <p:cNvPr id="576" name="Google Shape;576;p79"/>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577" name="Google Shape;577;p79"/>
          <p:cNvSpPr txBox="1"/>
          <p:nvPr>
            <p:ph idx="12" type="sldNum"/>
          </p:nvPr>
        </p:nvSpPr>
        <p:spPr>
          <a:xfrm>
            <a:off x="10668000" y="6320500"/>
            <a:ext cx="741600" cy="2676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578" name="Google Shape;578;p79"/>
          <p:cNvSpPr txBox="1"/>
          <p:nvPr>
            <p:ph type="title"/>
          </p:nvPr>
        </p:nvSpPr>
        <p:spPr>
          <a:xfrm>
            <a:off x="766100" y="2144175"/>
            <a:ext cx="5389200" cy="24279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chemeClr val="dk2"/>
                </a:solidFill>
              </a:defRPr>
            </a:lvl1pPr>
            <a:lvl2pPr lvl="1">
              <a:spcBef>
                <a:spcPts val="0"/>
              </a:spcBef>
              <a:spcAft>
                <a:spcPts val="0"/>
              </a:spcAft>
              <a:buNone/>
              <a:defRPr>
                <a:solidFill>
                  <a:schemeClr val="dk2"/>
                </a:solidFill>
                <a:latin typeface="Muli"/>
                <a:ea typeface="Muli"/>
                <a:cs typeface="Muli"/>
                <a:sym typeface="Muli"/>
              </a:defRPr>
            </a:lvl2pPr>
            <a:lvl3pPr lvl="2">
              <a:spcBef>
                <a:spcPts val="0"/>
              </a:spcBef>
              <a:spcAft>
                <a:spcPts val="0"/>
              </a:spcAft>
              <a:buNone/>
              <a:defRPr>
                <a:solidFill>
                  <a:schemeClr val="dk2"/>
                </a:solidFill>
                <a:latin typeface="Muli"/>
                <a:ea typeface="Muli"/>
                <a:cs typeface="Muli"/>
                <a:sym typeface="Muli"/>
              </a:defRPr>
            </a:lvl3pPr>
            <a:lvl4pPr lvl="3">
              <a:spcBef>
                <a:spcPts val="0"/>
              </a:spcBef>
              <a:spcAft>
                <a:spcPts val="0"/>
              </a:spcAft>
              <a:buNone/>
              <a:defRPr>
                <a:solidFill>
                  <a:schemeClr val="dk2"/>
                </a:solidFill>
                <a:latin typeface="Muli"/>
                <a:ea typeface="Muli"/>
                <a:cs typeface="Muli"/>
                <a:sym typeface="Muli"/>
              </a:defRPr>
            </a:lvl4pPr>
            <a:lvl5pPr lvl="4">
              <a:spcBef>
                <a:spcPts val="0"/>
              </a:spcBef>
              <a:spcAft>
                <a:spcPts val="0"/>
              </a:spcAft>
              <a:buNone/>
              <a:defRPr>
                <a:solidFill>
                  <a:schemeClr val="dk2"/>
                </a:solidFill>
                <a:latin typeface="Muli"/>
                <a:ea typeface="Muli"/>
                <a:cs typeface="Muli"/>
                <a:sym typeface="Muli"/>
              </a:defRPr>
            </a:lvl5pPr>
            <a:lvl6pPr lvl="5">
              <a:spcBef>
                <a:spcPts val="0"/>
              </a:spcBef>
              <a:spcAft>
                <a:spcPts val="0"/>
              </a:spcAft>
              <a:buNone/>
              <a:defRPr>
                <a:solidFill>
                  <a:schemeClr val="dk2"/>
                </a:solidFill>
                <a:latin typeface="Muli"/>
                <a:ea typeface="Muli"/>
                <a:cs typeface="Muli"/>
                <a:sym typeface="Muli"/>
              </a:defRPr>
            </a:lvl6pPr>
            <a:lvl7pPr lvl="6">
              <a:spcBef>
                <a:spcPts val="0"/>
              </a:spcBef>
              <a:spcAft>
                <a:spcPts val="0"/>
              </a:spcAft>
              <a:buNone/>
              <a:defRPr>
                <a:solidFill>
                  <a:schemeClr val="dk2"/>
                </a:solidFill>
                <a:latin typeface="Muli"/>
                <a:ea typeface="Muli"/>
                <a:cs typeface="Muli"/>
                <a:sym typeface="Muli"/>
              </a:defRPr>
            </a:lvl7pPr>
            <a:lvl8pPr lvl="7">
              <a:spcBef>
                <a:spcPts val="0"/>
              </a:spcBef>
              <a:spcAft>
                <a:spcPts val="0"/>
              </a:spcAft>
              <a:buNone/>
              <a:defRPr>
                <a:solidFill>
                  <a:schemeClr val="dk2"/>
                </a:solidFill>
                <a:latin typeface="Muli"/>
                <a:ea typeface="Muli"/>
                <a:cs typeface="Muli"/>
                <a:sym typeface="Muli"/>
              </a:defRPr>
            </a:lvl8pPr>
            <a:lvl9pPr lvl="8">
              <a:spcBef>
                <a:spcPts val="0"/>
              </a:spcBef>
              <a:spcAft>
                <a:spcPts val="0"/>
              </a:spcAft>
              <a:buNone/>
              <a:defRPr>
                <a:solidFill>
                  <a:schemeClr val="dk2"/>
                </a:solidFill>
                <a:latin typeface="Muli"/>
                <a:ea typeface="Muli"/>
                <a:cs typeface="Muli"/>
                <a:sym typeface="Muli"/>
              </a:defRPr>
            </a:lvl9pPr>
          </a:lstStyle>
          <a:p/>
        </p:txBody>
      </p:sp>
      <p:sp>
        <p:nvSpPr>
          <p:cNvPr id="579" name="Google Shape;579;p79"/>
          <p:cNvSpPr txBox="1"/>
          <p:nvPr>
            <p:ph idx="1" type="subTitle"/>
          </p:nvPr>
        </p:nvSpPr>
        <p:spPr>
          <a:xfrm>
            <a:off x="766100" y="48166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2a">
  <p:cSld name="CUSTOM_3_1">
    <p:spTree>
      <p:nvGrpSpPr>
        <p:cNvPr id="580" name="Shape 580"/>
        <p:cNvGrpSpPr/>
        <p:nvPr/>
      </p:nvGrpSpPr>
      <p:grpSpPr>
        <a:xfrm>
          <a:off x="0" y="0"/>
          <a:ext cx="0" cy="0"/>
          <a:chOff x="0" y="0"/>
          <a:chExt cx="0" cy="0"/>
        </a:xfrm>
      </p:grpSpPr>
      <p:sp>
        <p:nvSpPr>
          <p:cNvPr id="581" name="Google Shape;581;p80"/>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aphicFrame>
        <p:nvGraphicFramePr>
          <p:cNvPr id="582" name="Google Shape;582;p80"/>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583" name="Google Shape;583;p80"/>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584" name="Google Shape;584;p80"/>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2b">
  <p:cSld name="CUSTOM_3_1_3">
    <p:spTree>
      <p:nvGrpSpPr>
        <p:cNvPr id="585" name="Shape 585"/>
        <p:cNvGrpSpPr/>
        <p:nvPr/>
      </p:nvGrpSpPr>
      <p:grpSpPr>
        <a:xfrm>
          <a:off x="0" y="0"/>
          <a:ext cx="0" cy="0"/>
          <a:chOff x="0" y="0"/>
          <a:chExt cx="0" cy="0"/>
        </a:xfrm>
      </p:grpSpPr>
      <p:sp>
        <p:nvSpPr>
          <p:cNvPr id="586" name="Google Shape;586;p81"/>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aphicFrame>
        <p:nvGraphicFramePr>
          <p:cNvPr id="587" name="Google Shape;587;p81"/>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588" name="Google Shape;588;p81"/>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589" name="Google Shape;589;p81"/>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3">
  <p:cSld name="CUSTOM_3_1_2">
    <p:spTree>
      <p:nvGrpSpPr>
        <p:cNvPr id="590" name="Shape 590"/>
        <p:cNvGrpSpPr/>
        <p:nvPr/>
      </p:nvGrpSpPr>
      <p:grpSpPr>
        <a:xfrm>
          <a:off x="0" y="0"/>
          <a:ext cx="0" cy="0"/>
          <a:chOff x="0" y="0"/>
          <a:chExt cx="0" cy="0"/>
        </a:xfrm>
      </p:grpSpPr>
      <p:sp>
        <p:nvSpPr>
          <p:cNvPr id="591" name="Google Shape;591;p82"/>
          <p:cNvSpPr/>
          <p:nvPr/>
        </p:nvSpPr>
        <p:spPr>
          <a:xfrm>
            <a:off x="0" y="0"/>
            <a:ext cx="12190095" cy="6858000"/>
          </a:xfrm>
          <a:custGeom>
            <a:rect b="b" l="l" r="r" t="t"/>
            <a:pathLst>
              <a:path extrusionOk="0" h="6858000" w="12190095">
                <a:moveTo>
                  <a:pt x="0" y="6858000"/>
                </a:moveTo>
                <a:lnTo>
                  <a:pt x="12189599" y="6858000"/>
                </a:lnTo>
                <a:lnTo>
                  <a:pt x="12189599" y="0"/>
                </a:lnTo>
                <a:lnTo>
                  <a:pt x="0" y="0"/>
                </a:lnTo>
                <a:lnTo>
                  <a:pt x="0" y="6858000"/>
                </a:lnTo>
                <a:close/>
              </a:path>
            </a:pathLst>
          </a:custGeom>
          <a:solidFill>
            <a:schemeClr val="dk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92" name="Google Shape;592;p82"/>
          <p:cNvSpPr txBox="1"/>
          <p:nvPr>
            <p:ph type="title"/>
          </p:nvPr>
        </p:nvSpPr>
        <p:spPr>
          <a:xfrm>
            <a:off x="766100" y="2220375"/>
            <a:ext cx="5389200" cy="18525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593" name="Google Shape;593;p82"/>
          <p:cNvSpPr txBox="1"/>
          <p:nvPr>
            <p:ph idx="1" type="subTitle"/>
          </p:nvPr>
        </p:nvSpPr>
        <p:spPr>
          <a:xfrm>
            <a:off x="766100" y="4435625"/>
            <a:ext cx="4530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6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graphicFrame>
        <p:nvGraphicFramePr>
          <p:cNvPr id="594" name="Google Shape;594;p82"/>
          <p:cNvGraphicFramePr/>
          <p:nvPr/>
        </p:nvGraphicFramePr>
        <p:xfrm>
          <a:off x="-95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4">
  <p:cSld name="CUSTOM_3_1_1">
    <p:spTree>
      <p:nvGrpSpPr>
        <p:cNvPr id="595" name="Shape 595"/>
        <p:cNvGrpSpPr/>
        <p:nvPr/>
      </p:nvGrpSpPr>
      <p:grpSpPr>
        <a:xfrm>
          <a:off x="0" y="0"/>
          <a:ext cx="0" cy="0"/>
          <a:chOff x="0" y="0"/>
          <a:chExt cx="0" cy="0"/>
        </a:xfrm>
      </p:grpSpPr>
      <p:sp>
        <p:nvSpPr>
          <p:cNvPr id="596" name="Google Shape;596;p83"/>
          <p:cNvSpPr/>
          <p:nvPr/>
        </p:nvSpPr>
        <p:spPr>
          <a:xfrm>
            <a:off x="0" y="0"/>
            <a:ext cx="12197853" cy="68580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97" name="Google Shape;597;p83"/>
          <p:cNvSpPr txBox="1"/>
          <p:nvPr>
            <p:ph idx="1" type="subTitle"/>
          </p:nvPr>
        </p:nvSpPr>
        <p:spPr>
          <a:xfrm>
            <a:off x="1069001" y="4250725"/>
            <a:ext cx="9456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24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598" name="Google Shape;598;p83"/>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6000">
                <a:solidFill>
                  <a:srgbClr val="FFFFFF"/>
                </a:solidFill>
              </a:defRPr>
            </a:lvl1pPr>
            <a:lvl2pPr lvl="1">
              <a:spcBef>
                <a:spcPts val="0"/>
              </a:spcBef>
              <a:spcAft>
                <a:spcPts val="0"/>
              </a:spcAft>
              <a:buNone/>
              <a:defRPr>
                <a:solidFill>
                  <a:srgbClr val="FFFFFF"/>
                </a:solidFill>
                <a:latin typeface="Muli"/>
                <a:ea typeface="Muli"/>
                <a:cs typeface="Muli"/>
                <a:sym typeface="Muli"/>
              </a:defRPr>
            </a:lvl2pPr>
            <a:lvl3pPr lvl="2">
              <a:spcBef>
                <a:spcPts val="0"/>
              </a:spcBef>
              <a:spcAft>
                <a:spcPts val="0"/>
              </a:spcAft>
              <a:buNone/>
              <a:defRPr>
                <a:solidFill>
                  <a:srgbClr val="FFFFFF"/>
                </a:solidFill>
                <a:latin typeface="Muli"/>
                <a:ea typeface="Muli"/>
                <a:cs typeface="Muli"/>
                <a:sym typeface="Muli"/>
              </a:defRPr>
            </a:lvl3pPr>
            <a:lvl4pPr lvl="3">
              <a:spcBef>
                <a:spcPts val="0"/>
              </a:spcBef>
              <a:spcAft>
                <a:spcPts val="0"/>
              </a:spcAft>
              <a:buNone/>
              <a:defRPr>
                <a:solidFill>
                  <a:srgbClr val="FFFFFF"/>
                </a:solidFill>
                <a:latin typeface="Muli"/>
                <a:ea typeface="Muli"/>
                <a:cs typeface="Muli"/>
                <a:sym typeface="Muli"/>
              </a:defRPr>
            </a:lvl4pPr>
            <a:lvl5pPr lvl="4">
              <a:spcBef>
                <a:spcPts val="0"/>
              </a:spcBef>
              <a:spcAft>
                <a:spcPts val="0"/>
              </a:spcAft>
              <a:buNone/>
              <a:defRPr>
                <a:solidFill>
                  <a:srgbClr val="FFFFFF"/>
                </a:solidFill>
                <a:latin typeface="Muli"/>
                <a:ea typeface="Muli"/>
                <a:cs typeface="Muli"/>
                <a:sym typeface="Muli"/>
              </a:defRPr>
            </a:lvl5pPr>
            <a:lvl6pPr lvl="5">
              <a:spcBef>
                <a:spcPts val="0"/>
              </a:spcBef>
              <a:spcAft>
                <a:spcPts val="0"/>
              </a:spcAft>
              <a:buNone/>
              <a:defRPr>
                <a:solidFill>
                  <a:srgbClr val="FFFFFF"/>
                </a:solidFill>
                <a:latin typeface="Muli"/>
                <a:ea typeface="Muli"/>
                <a:cs typeface="Muli"/>
                <a:sym typeface="Muli"/>
              </a:defRPr>
            </a:lvl6pPr>
            <a:lvl7pPr lvl="6">
              <a:spcBef>
                <a:spcPts val="0"/>
              </a:spcBef>
              <a:spcAft>
                <a:spcPts val="0"/>
              </a:spcAft>
              <a:buNone/>
              <a:defRPr>
                <a:solidFill>
                  <a:srgbClr val="FFFFFF"/>
                </a:solidFill>
                <a:latin typeface="Muli"/>
                <a:ea typeface="Muli"/>
                <a:cs typeface="Muli"/>
                <a:sym typeface="Muli"/>
              </a:defRPr>
            </a:lvl7pPr>
            <a:lvl8pPr lvl="7">
              <a:spcBef>
                <a:spcPts val="0"/>
              </a:spcBef>
              <a:spcAft>
                <a:spcPts val="0"/>
              </a:spcAft>
              <a:buNone/>
              <a:defRPr>
                <a:solidFill>
                  <a:srgbClr val="FFFFFF"/>
                </a:solidFill>
                <a:latin typeface="Muli"/>
                <a:ea typeface="Muli"/>
                <a:cs typeface="Muli"/>
                <a:sym typeface="Muli"/>
              </a:defRPr>
            </a:lvl8pPr>
            <a:lvl9pPr lvl="8">
              <a:spcBef>
                <a:spcPts val="0"/>
              </a:spcBef>
              <a:spcAft>
                <a:spcPts val="0"/>
              </a:spcAft>
              <a:buNone/>
              <a:defRPr>
                <a:solidFill>
                  <a:srgbClr val="FFFFFF"/>
                </a:solidFill>
                <a:latin typeface="Muli"/>
                <a:ea typeface="Muli"/>
                <a:cs typeface="Muli"/>
                <a:sym typeface="Muli"/>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5">
  <p:cSld name="CUSTOM_3_1_1_1">
    <p:spTree>
      <p:nvGrpSpPr>
        <p:cNvPr id="599" name="Shape 599"/>
        <p:cNvGrpSpPr/>
        <p:nvPr/>
      </p:nvGrpSpPr>
      <p:grpSpPr>
        <a:xfrm>
          <a:off x="0" y="0"/>
          <a:ext cx="0" cy="0"/>
          <a:chOff x="0" y="0"/>
          <a:chExt cx="0" cy="0"/>
        </a:xfrm>
      </p:grpSpPr>
      <p:sp>
        <p:nvSpPr>
          <p:cNvPr id="600" name="Google Shape;600;p84"/>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6000">
                <a:solidFill>
                  <a:schemeClr val="dk2"/>
                </a:solidFill>
              </a:defRPr>
            </a:lvl1pPr>
            <a:lvl2pPr lvl="1">
              <a:spcBef>
                <a:spcPts val="0"/>
              </a:spcBef>
              <a:spcAft>
                <a:spcPts val="0"/>
              </a:spcAft>
              <a:buNone/>
              <a:defRPr>
                <a:solidFill>
                  <a:schemeClr val="dk2"/>
                </a:solidFill>
                <a:latin typeface="Muli"/>
                <a:ea typeface="Muli"/>
                <a:cs typeface="Muli"/>
                <a:sym typeface="Muli"/>
              </a:defRPr>
            </a:lvl2pPr>
            <a:lvl3pPr lvl="2">
              <a:spcBef>
                <a:spcPts val="0"/>
              </a:spcBef>
              <a:spcAft>
                <a:spcPts val="0"/>
              </a:spcAft>
              <a:buNone/>
              <a:defRPr>
                <a:solidFill>
                  <a:schemeClr val="dk2"/>
                </a:solidFill>
                <a:latin typeface="Muli"/>
                <a:ea typeface="Muli"/>
                <a:cs typeface="Muli"/>
                <a:sym typeface="Muli"/>
              </a:defRPr>
            </a:lvl3pPr>
            <a:lvl4pPr lvl="3">
              <a:spcBef>
                <a:spcPts val="0"/>
              </a:spcBef>
              <a:spcAft>
                <a:spcPts val="0"/>
              </a:spcAft>
              <a:buNone/>
              <a:defRPr>
                <a:solidFill>
                  <a:schemeClr val="dk2"/>
                </a:solidFill>
                <a:latin typeface="Muli"/>
                <a:ea typeface="Muli"/>
                <a:cs typeface="Muli"/>
                <a:sym typeface="Muli"/>
              </a:defRPr>
            </a:lvl4pPr>
            <a:lvl5pPr lvl="4">
              <a:spcBef>
                <a:spcPts val="0"/>
              </a:spcBef>
              <a:spcAft>
                <a:spcPts val="0"/>
              </a:spcAft>
              <a:buNone/>
              <a:defRPr>
                <a:solidFill>
                  <a:schemeClr val="dk2"/>
                </a:solidFill>
                <a:latin typeface="Muli"/>
                <a:ea typeface="Muli"/>
                <a:cs typeface="Muli"/>
                <a:sym typeface="Muli"/>
              </a:defRPr>
            </a:lvl5pPr>
            <a:lvl6pPr lvl="5">
              <a:spcBef>
                <a:spcPts val="0"/>
              </a:spcBef>
              <a:spcAft>
                <a:spcPts val="0"/>
              </a:spcAft>
              <a:buNone/>
              <a:defRPr>
                <a:solidFill>
                  <a:schemeClr val="dk2"/>
                </a:solidFill>
                <a:latin typeface="Muli"/>
                <a:ea typeface="Muli"/>
                <a:cs typeface="Muli"/>
                <a:sym typeface="Muli"/>
              </a:defRPr>
            </a:lvl6pPr>
            <a:lvl7pPr lvl="6">
              <a:spcBef>
                <a:spcPts val="0"/>
              </a:spcBef>
              <a:spcAft>
                <a:spcPts val="0"/>
              </a:spcAft>
              <a:buNone/>
              <a:defRPr>
                <a:solidFill>
                  <a:schemeClr val="dk2"/>
                </a:solidFill>
                <a:latin typeface="Muli"/>
                <a:ea typeface="Muli"/>
                <a:cs typeface="Muli"/>
                <a:sym typeface="Muli"/>
              </a:defRPr>
            </a:lvl7pPr>
            <a:lvl8pPr lvl="7">
              <a:spcBef>
                <a:spcPts val="0"/>
              </a:spcBef>
              <a:spcAft>
                <a:spcPts val="0"/>
              </a:spcAft>
              <a:buNone/>
              <a:defRPr>
                <a:solidFill>
                  <a:schemeClr val="dk2"/>
                </a:solidFill>
                <a:latin typeface="Muli"/>
                <a:ea typeface="Muli"/>
                <a:cs typeface="Muli"/>
                <a:sym typeface="Muli"/>
              </a:defRPr>
            </a:lvl8pPr>
            <a:lvl9pPr lvl="8">
              <a:spcBef>
                <a:spcPts val="0"/>
              </a:spcBef>
              <a:spcAft>
                <a:spcPts val="0"/>
              </a:spcAft>
              <a:buNone/>
              <a:defRPr>
                <a:solidFill>
                  <a:schemeClr val="dk2"/>
                </a:solidFill>
                <a:latin typeface="Muli"/>
                <a:ea typeface="Muli"/>
                <a:cs typeface="Muli"/>
                <a:sym typeface="Muli"/>
              </a:defRPr>
            </a:lvl9pPr>
          </a:lstStyle>
          <a:p/>
        </p:txBody>
      </p:sp>
      <p:sp>
        <p:nvSpPr>
          <p:cNvPr id="601" name="Google Shape;601;p84"/>
          <p:cNvSpPr txBox="1"/>
          <p:nvPr>
            <p:ph idx="1" type="subTitle"/>
          </p:nvPr>
        </p:nvSpPr>
        <p:spPr>
          <a:xfrm>
            <a:off x="1069001" y="4174525"/>
            <a:ext cx="9456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24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tatement 5 1">
  <p:cSld name="CUSTOM_3_1_1_1_1">
    <p:spTree>
      <p:nvGrpSpPr>
        <p:cNvPr id="602" name="Shape 602"/>
        <p:cNvGrpSpPr/>
        <p:nvPr/>
      </p:nvGrpSpPr>
      <p:grpSpPr>
        <a:xfrm>
          <a:off x="0" y="0"/>
          <a:ext cx="0" cy="0"/>
          <a:chOff x="0" y="0"/>
          <a:chExt cx="0" cy="0"/>
        </a:xfrm>
      </p:grpSpPr>
      <p:sp>
        <p:nvSpPr>
          <p:cNvPr id="603" name="Google Shape;603;p85"/>
          <p:cNvSpPr txBox="1"/>
          <p:nvPr>
            <p:ph type="title"/>
          </p:nvPr>
        </p:nvSpPr>
        <p:spPr>
          <a:xfrm>
            <a:off x="1068999" y="1522250"/>
            <a:ext cx="94569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6000">
                <a:solidFill>
                  <a:schemeClr val="dk2"/>
                </a:solidFill>
              </a:defRPr>
            </a:lvl1pPr>
            <a:lvl2pPr lvl="1">
              <a:spcBef>
                <a:spcPts val="0"/>
              </a:spcBef>
              <a:spcAft>
                <a:spcPts val="0"/>
              </a:spcAft>
              <a:buNone/>
              <a:defRPr>
                <a:solidFill>
                  <a:schemeClr val="dk2"/>
                </a:solidFill>
                <a:latin typeface="Muli"/>
                <a:ea typeface="Muli"/>
                <a:cs typeface="Muli"/>
                <a:sym typeface="Muli"/>
              </a:defRPr>
            </a:lvl2pPr>
            <a:lvl3pPr lvl="2">
              <a:spcBef>
                <a:spcPts val="0"/>
              </a:spcBef>
              <a:spcAft>
                <a:spcPts val="0"/>
              </a:spcAft>
              <a:buNone/>
              <a:defRPr>
                <a:solidFill>
                  <a:schemeClr val="dk2"/>
                </a:solidFill>
                <a:latin typeface="Muli"/>
                <a:ea typeface="Muli"/>
                <a:cs typeface="Muli"/>
                <a:sym typeface="Muli"/>
              </a:defRPr>
            </a:lvl3pPr>
            <a:lvl4pPr lvl="3">
              <a:spcBef>
                <a:spcPts val="0"/>
              </a:spcBef>
              <a:spcAft>
                <a:spcPts val="0"/>
              </a:spcAft>
              <a:buNone/>
              <a:defRPr>
                <a:solidFill>
                  <a:schemeClr val="dk2"/>
                </a:solidFill>
                <a:latin typeface="Muli"/>
                <a:ea typeface="Muli"/>
                <a:cs typeface="Muli"/>
                <a:sym typeface="Muli"/>
              </a:defRPr>
            </a:lvl4pPr>
            <a:lvl5pPr lvl="4">
              <a:spcBef>
                <a:spcPts val="0"/>
              </a:spcBef>
              <a:spcAft>
                <a:spcPts val="0"/>
              </a:spcAft>
              <a:buNone/>
              <a:defRPr>
                <a:solidFill>
                  <a:schemeClr val="dk2"/>
                </a:solidFill>
                <a:latin typeface="Muli"/>
                <a:ea typeface="Muli"/>
                <a:cs typeface="Muli"/>
                <a:sym typeface="Muli"/>
              </a:defRPr>
            </a:lvl5pPr>
            <a:lvl6pPr lvl="5">
              <a:spcBef>
                <a:spcPts val="0"/>
              </a:spcBef>
              <a:spcAft>
                <a:spcPts val="0"/>
              </a:spcAft>
              <a:buNone/>
              <a:defRPr>
                <a:solidFill>
                  <a:schemeClr val="dk2"/>
                </a:solidFill>
                <a:latin typeface="Muli"/>
                <a:ea typeface="Muli"/>
                <a:cs typeface="Muli"/>
                <a:sym typeface="Muli"/>
              </a:defRPr>
            </a:lvl6pPr>
            <a:lvl7pPr lvl="6">
              <a:spcBef>
                <a:spcPts val="0"/>
              </a:spcBef>
              <a:spcAft>
                <a:spcPts val="0"/>
              </a:spcAft>
              <a:buNone/>
              <a:defRPr>
                <a:solidFill>
                  <a:schemeClr val="dk2"/>
                </a:solidFill>
                <a:latin typeface="Muli"/>
                <a:ea typeface="Muli"/>
                <a:cs typeface="Muli"/>
                <a:sym typeface="Muli"/>
              </a:defRPr>
            </a:lvl7pPr>
            <a:lvl8pPr lvl="7">
              <a:spcBef>
                <a:spcPts val="0"/>
              </a:spcBef>
              <a:spcAft>
                <a:spcPts val="0"/>
              </a:spcAft>
              <a:buNone/>
              <a:defRPr>
                <a:solidFill>
                  <a:schemeClr val="dk2"/>
                </a:solidFill>
                <a:latin typeface="Muli"/>
                <a:ea typeface="Muli"/>
                <a:cs typeface="Muli"/>
                <a:sym typeface="Muli"/>
              </a:defRPr>
            </a:lvl8pPr>
            <a:lvl9pPr lvl="8">
              <a:spcBef>
                <a:spcPts val="0"/>
              </a:spcBef>
              <a:spcAft>
                <a:spcPts val="0"/>
              </a:spcAft>
              <a:buNone/>
              <a:defRPr>
                <a:solidFill>
                  <a:schemeClr val="dk2"/>
                </a:solidFill>
                <a:latin typeface="Muli"/>
                <a:ea typeface="Muli"/>
                <a:cs typeface="Muli"/>
                <a:sym typeface="Muli"/>
              </a:defRPr>
            </a:lvl9pPr>
          </a:lstStyle>
          <a:p/>
        </p:txBody>
      </p:sp>
      <p:sp>
        <p:nvSpPr>
          <p:cNvPr id="604" name="Google Shape;604;p85"/>
          <p:cNvSpPr txBox="1"/>
          <p:nvPr>
            <p:ph idx="1" type="subTitle"/>
          </p:nvPr>
        </p:nvSpPr>
        <p:spPr>
          <a:xfrm>
            <a:off x="1069001" y="4174525"/>
            <a:ext cx="9456900" cy="1047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2400">
                <a:solidFill>
                  <a:schemeClr val="dk2"/>
                </a:solidFill>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p:txBody>
      </p:sp>
      <p:graphicFrame>
        <p:nvGraphicFramePr>
          <p:cNvPr id="605" name="Google Shape;605;p85"/>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606" name="Google Shape;606;p85"/>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CUSTOM_1">
    <p:spTree>
      <p:nvGrpSpPr>
        <p:cNvPr id="607" name="Shape 607"/>
        <p:cNvGrpSpPr/>
        <p:nvPr/>
      </p:nvGrpSpPr>
      <p:grpSpPr>
        <a:xfrm>
          <a:off x="0" y="0"/>
          <a:ext cx="0" cy="0"/>
          <a:chOff x="0" y="0"/>
          <a:chExt cx="0" cy="0"/>
        </a:xfrm>
      </p:grpSpPr>
      <p:graphicFrame>
        <p:nvGraphicFramePr>
          <p:cNvPr id="608" name="Google Shape;608;p86"/>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609" name="Google Shape;609;p86"/>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610" name="Google Shape;610;p86"/>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sz="1800">
                <a:latin typeface="Muli"/>
                <a:ea typeface="Muli"/>
                <a:cs typeface="Muli"/>
                <a:sym typeface="Muli"/>
              </a:defRPr>
            </a:lvl2pPr>
            <a:lvl3pPr lvl="2">
              <a:spcBef>
                <a:spcPts val="0"/>
              </a:spcBef>
              <a:spcAft>
                <a:spcPts val="0"/>
              </a:spcAft>
              <a:buSzPts val="1400"/>
              <a:buFont typeface="Muli"/>
              <a:buNone/>
              <a:defRPr sz="1800">
                <a:latin typeface="Muli"/>
                <a:ea typeface="Muli"/>
                <a:cs typeface="Muli"/>
                <a:sym typeface="Muli"/>
              </a:defRPr>
            </a:lvl3pPr>
            <a:lvl4pPr lvl="3">
              <a:spcBef>
                <a:spcPts val="0"/>
              </a:spcBef>
              <a:spcAft>
                <a:spcPts val="0"/>
              </a:spcAft>
              <a:buSzPts val="1400"/>
              <a:buFont typeface="Muli"/>
              <a:buNone/>
              <a:defRPr sz="1800">
                <a:latin typeface="Muli"/>
                <a:ea typeface="Muli"/>
                <a:cs typeface="Muli"/>
                <a:sym typeface="Muli"/>
              </a:defRPr>
            </a:lvl4pPr>
            <a:lvl5pPr lvl="4">
              <a:spcBef>
                <a:spcPts val="0"/>
              </a:spcBef>
              <a:spcAft>
                <a:spcPts val="0"/>
              </a:spcAft>
              <a:buSzPts val="1400"/>
              <a:buFont typeface="Muli"/>
              <a:buNone/>
              <a:defRPr sz="1800">
                <a:latin typeface="Muli"/>
                <a:ea typeface="Muli"/>
                <a:cs typeface="Muli"/>
                <a:sym typeface="Muli"/>
              </a:defRPr>
            </a:lvl5pPr>
            <a:lvl6pPr lvl="5">
              <a:spcBef>
                <a:spcPts val="0"/>
              </a:spcBef>
              <a:spcAft>
                <a:spcPts val="0"/>
              </a:spcAft>
              <a:buSzPts val="1400"/>
              <a:buFont typeface="Muli"/>
              <a:buNone/>
              <a:defRPr sz="1800">
                <a:latin typeface="Muli"/>
                <a:ea typeface="Muli"/>
                <a:cs typeface="Muli"/>
                <a:sym typeface="Muli"/>
              </a:defRPr>
            </a:lvl6pPr>
            <a:lvl7pPr lvl="6">
              <a:spcBef>
                <a:spcPts val="0"/>
              </a:spcBef>
              <a:spcAft>
                <a:spcPts val="0"/>
              </a:spcAft>
              <a:buSzPts val="1400"/>
              <a:buFont typeface="Muli"/>
              <a:buNone/>
              <a:defRPr sz="1800">
                <a:latin typeface="Muli"/>
                <a:ea typeface="Muli"/>
                <a:cs typeface="Muli"/>
                <a:sym typeface="Muli"/>
              </a:defRPr>
            </a:lvl7pPr>
            <a:lvl8pPr lvl="7">
              <a:spcBef>
                <a:spcPts val="0"/>
              </a:spcBef>
              <a:spcAft>
                <a:spcPts val="0"/>
              </a:spcAft>
              <a:buSzPts val="1400"/>
              <a:buFont typeface="Muli"/>
              <a:buNone/>
              <a:defRPr sz="1800">
                <a:latin typeface="Muli"/>
                <a:ea typeface="Muli"/>
                <a:cs typeface="Muli"/>
                <a:sym typeface="Muli"/>
              </a:defRPr>
            </a:lvl8pPr>
            <a:lvl9pPr lvl="8">
              <a:spcBef>
                <a:spcPts val="0"/>
              </a:spcBef>
              <a:spcAft>
                <a:spcPts val="0"/>
              </a:spcAft>
              <a:buSzPts val="1400"/>
              <a:buFont typeface="Muli"/>
              <a:buNone/>
              <a:defRPr sz="1800">
                <a:latin typeface="Muli"/>
                <a:ea typeface="Muli"/>
                <a:cs typeface="Muli"/>
                <a:sym typeface="Muli"/>
              </a:defRPr>
            </a:lvl9pPr>
          </a:lstStyle>
          <a:p/>
        </p:txBody>
      </p:sp>
      <p:sp>
        <p:nvSpPr>
          <p:cNvPr id="611" name="Google Shape;611;p86"/>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Content">
  <p:cSld name="CUSTOM_2">
    <p:spTree>
      <p:nvGrpSpPr>
        <p:cNvPr id="612" name="Shape 612"/>
        <p:cNvGrpSpPr/>
        <p:nvPr/>
      </p:nvGrpSpPr>
      <p:grpSpPr>
        <a:xfrm>
          <a:off x="0" y="0"/>
          <a:ext cx="0" cy="0"/>
          <a:chOff x="0" y="0"/>
          <a:chExt cx="0" cy="0"/>
        </a:xfrm>
      </p:grpSpPr>
      <p:graphicFrame>
        <p:nvGraphicFramePr>
          <p:cNvPr id="613" name="Google Shape;613;p87"/>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614" name="Google Shape;614;p87"/>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615" name="Google Shape;615;p87"/>
          <p:cNvSpPr txBox="1"/>
          <p:nvPr>
            <p:ph idx="1" type="body"/>
          </p:nvPr>
        </p:nvSpPr>
        <p:spPr>
          <a:xfrm>
            <a:off x="685800" y="1264824"/>
            <a:ext cx="10820400" cy="45876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Font typeface="Muli"/>
              <a:buChar char="■"/>
              <a:defRPr sz="1800">
                <a:latin typeface="Muli"/>
                <a:ea typeface="Muli"/>
                <a:cs typeface="Muli"/>
                <a:sym typeface="Muli"/>
              </a:defRPr>
            </a:lvl1pPr>
            <a:lvl2pPr indent="-342900" lvl="1" marL="914400">
              <a:spcBef>
                <a:spcPts val="0"/>
              </a:spcBef>
              <a:spcAft>
                <a:spcPts val="0"/>
              </a:spcAft>
              <a:buSzPts val="1800"/>
              <a:buFont typeface="Muli"/>
              <a:buChar char="□"/>
              <a:defRPr sz="1800">
                <a:latin typeface="Muli"/>
                <a:ea typeface="Muli"/>
                <a:cs typeface="Muli"/>
                <a:sym typeface="Muli"/>
              </a:defRPr>
            </a:lvl2pPr>
            <a:lvl3pPr indent="-342900" lvl="2" marL="137160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a:spcBef>
                <a:spcPts val="0"/>
              </a:spcBef>
              <a:spcAft>
                <a:spcPts val="0"/>
              </a:spcAft>
              <a:buSzPts val="1800"/>
              <a:buFont typeface="Muli"/>
              <a:buChar char="□"/>
              <a:defRPr sz="1800">
                <a:latin typeface="Muli"/>
                <a:ea typeface="Muli"/>
                <a:cs typeface="Muli"/>
                <a:sym typeface="Muli"/>
              </a:defRPr>
            </a:lvl5pPr>
            <a:lvl6pPr indent="-342900" lvl="5" marL="2743200">
              <a:spcBef>
                <a:spcPts val="0"/>
              </a:spcBef>
              <a:spcAft>
                <a:spcPts val="0"/>
              </a:spcAft>
              <a:buSzPts val="1800"/>
              <a:buFont typeface="Muli"/>
              <a:buChar char="■"/>
              <a:defRPr sz="1800">
                <a:latin typeface="Muli"/>
                <a:ea typeface="Muli"/>
                <a:cs typeface="Muli"/>
                <a:sym typeface="Muli"/>
              </a:defRPr>
            </a:lvl6pPr>
            <a:lvl7pPr indent="-342900" lvl="6" marL="3200400">
              <a:spcBef>
                <a:spcPts val="0"/>
              </a:spcBef>
              <a:spcAft>
                <a:spcPts val="0"/>
              </a:spcAft>
              <a:buSzPts val="1800"/>
              <a:buFont typeface="Muli"/>
              <a:buChar char="■"/>
              <a:defRPr sz="1800">
                <a:latin typeface="Muli"/>
                <a:ea typeface="Muli"/>
                <a:cs typeface="Muli"/>
                <a:sym typeface="Muli"/>
              </a:defRPr>
            </a:lvl7pPr>
            <a:lvl8pPr indent="-342900" lvl="7" marL="3657600">
              <a:spcBef>
                <a:spcPts val="0"/>
              </a:spcBef>
              <a:spcAft>
                <a:spcPts val="0"/>
              </a:spcAft>
              <a:buSzPts val="1800"/>
              <a:buFont typeface="Muli"/>
              <a:buChar char="□"/>
              <a:defRPr sz="1800">
                <a:latin typeface="Muli"/>
                <a:ea typeface="Muli"/>
                <a:cs typeface="Muli"/>
                <a:sym typeface="Muli"/>
              </a:defRPr>
            </a:lvl8pPr>
            <a:lvl9pPr indent="-342900" lvl="8" marL="4114800">
              <a:spcBef>
                <a:spcPts val="0"/>
              </a:spcBef>
              <a:spcAft>
                <a:spcPts val="0"/>
              </a:spcAft>
              <a:buSzPts val="1800"/>
              <a:buFont typeface="Muli"/>
              <a:buChar char="■"/>
              <a:defRPr sz="1800">
                <a:latin typeface="Muli"/>
                <a:ea typeface="Muli"/>
                <a:cs typeface="Muli"/>
                <a:sym typeface="Muli"/>
              </a:defRPr>
            </a:lvl9pPr>
          </a:lstStyle>
          <a:p/>
        </p:txBody>
      </p:sp>
      <p:sp>
        <p:nvSpPr>
          <p:cNvPr id="616" name="Google Shape;616;p87"/>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sz="1800">
                <a:latin typeface="Muli"/>
                <a:ea typeface="Muli"/>
                <a:cs typeface="Muli"/>
                <a:sym typeface="Muli"/>
              </a:defRPr>
            </a:lvl2pPr>
            <a:lvl3pPr lvl="2">
              <a:spcBef>
                <a:spcPts val="0"/>
              </a:spcBef>
              <a:spcAft>
                <a:spcPts val="0"/>
              </a:spcAft>
              <a:buSzPts val="1400"/>
              <a:buFont typeface="Muli"/>
              <a:buNone/>
              <a:defRPr sz="1800">
                <a:latin typeface="Muli"/>
                <a:ea typeface="Muli"/>
                <a:cs typeface="Muli"/>
                <a:sym typeface="Muli"/>
              </a:defRPr>
            </a:lvl3pPr>
            <a:lvl4pPr lvl="3">
              <a:spcBef>
                <a:spcPts val="0"/>
              </a:spcBef>
              <a:spcAft>
                <a:spcPts val="0"/>
              </a:spcAft>
              <a:buSzPts val="1400"/>
              <a:buFont typeface="Muli"/>
              <a:buNone/>
              <a:defRPr sz="1800">
                <a:latin typeface="Muli"/>
                <a:ea typeface="Muli"/>
                <a:cs typeface="Muli"/>
                <a:sym typeface="Muli"/>
              </a:defRPr>
            </a:lvl4pPr>
            <a:lvl5pPr lvl="4">
              <a:spcBef>
                <a:spcPts val="0"/>
              </a:spcBef>
              <a:spcAft>
                <a:spcPts val="0"/>
              </a:spcAft>
              <a:buSzPts val="1400"/>
              <a:buFont typeface="Muli"/>
              <a:buNone/>
              <a:defRPr sz="1800">
                <a:latin typeface="Muli"/>
                <a:ea typeface="Muli"/>
                <a:cs typeface="Muli"/>
                <a:sym typeface="Muli"/>
              </a:defRPr>
            </a:lvl5pPr>
            <a:lvl6pPr lvl="5">
              <a:spcBef>
                <a:spcPts val="0"/>
              </a:spcBef>
              <a:spcAft>
                <a:spcPts val="0"/>
              </a:spcAft>
              <a:buSzPts val="1400"/>
              <a:buFont typeface="Muli"/>
              <a:buNone/>
              <a:defRPr sz="1800">
                <a:latin typeface="Muli"/>
                <a:ea typeface="Muli"/>
                <a:cs typeface="Muli"/>
                <a:sym typeface="Muli"/>
              </a:defRPr>
            </a:lvl6pPr>
            <a:lvl7pPr lvl="6">
              <a:spcBef>
                <a:spcPts val="0"/>
              </a:spcBef>
              <a:spcAft>
                <a:spcPts val="0"/>
              </a:spcAft>
              <a:buSzPts val="1400"/>
              <a:buFont typeface="Muli"/>
              <a:buNone/>
              <a:defRPr sz="1800">
                <a:latin typeface="Muli"/>
                <a:ea typeface="Muli"/>
                <a:cs typeface="Muli"/>
                <a:sym typeface="Muli"/>
              </a:defRPr>
            </a:lvl7pPr>
            <a:lvl8pPr lvl="7">
              <a:spcBef>
                <a:spcPts val="0"/>
              </a:spcBef>
              <a:spcAft>
                <a:spcPts val="0"/>
              </a:spcAft>
              <a:buSzPts val="1400"/>
              <a:buFont typeface="Muli"/>
              <a:buNone/>
              <a:defRPr sz="1800">
                <a:latin typeface="Muli"/>
                <a:ea typeface="Muli"/>
                <a:cs typeface="Muli"/>
                <a:sym typeface="Muli"/>
              </a:defRPr>
            </a:lvl8pPr>
            <a:lvl9pPr lvl="8">
              <a:spcBef>
                <a:spcPts val="0"/>
              </a:spcBef>
              <a:spcAft>
                <a:spcPts val="0"/>
              </a:spcAft>
              <a:buSzPts val="1400"/>
              <a:buFont typeface="Muli"/>
              <a:buNone/>
              <a:defRPr sz="1800">
                <a:latin typeface="Muli"/>
                <a:ea typeface="Muli"/>
                <a:cs typeface="Muli"/>
                <a:sym typeface="Muli"/>
              </a:defRPr>
            </a:lvl9pPr>
          </a:lstStyle>
          <a:p/>
        </p:txBody>
      </p:sp>
      <p:sp>
        <p:nvSpPr>
          <p:cNvPr id="617" name="Google Shape;617;p87"/>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618" name="Shape 618"/>
        <p:cNvGrpSpPr/>
        <p:nvPr/>
      </p:nvGrpSpPr>
      <p:grpSpPr>
        <a:xfrm>
          <a:off x="0" y="0"/>
          <a:ext cx="0" cy="0"/>
          <a:chOff x="0" y="0"/>
          <a:chExt cx="0" cy="0"/>
        </a:xfrm>
      </p:grpSpPr>
      <p:graphicFrame>
        <p:nvGraphicFramePr>
          <p:cNvPr id="619" name="Google Shape;619;p88"/>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620" name="Google Shape;620;p88"/>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621" name="Google Shape;621;p88"/>
          <p:cNvSpPr txBox="1"/>
          <p:nvPr>
            <p:ph idx="1" type="body"/>
          </p:nvPr>
        </p:nvSpPr>
        <p:spPr>
          <a:xfrm>
            <a:off x="685800" y="1318212"/>
            <a:ext cx="4800600" cy="45876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Font typeface="Muli"/>
              <a:buChar char="■"/>
              <a:defRPr sz="1800">
                <a:latin typeface="Muli"/>
                <a:ea typeface="Muli"/>
                <a:cs typeface="Muli"/>
                <a:sym typeface="Muli"/>
              </a:defRPr>
            </a:lvl1pPr>
            <a:lvl2pPr indent="-342900" lvl="1" marL="914400">
              <a:spcBef>
                <a:spcPts val="0"/>
              </a:spcBef>
              <a:spcAft>
                <a:spcPts val="0"/>
              </a:spcAft>
              <a:buSzPts val="1800"/>
              <a:buFont typeface="Muli"/>
              <a:buChar char="□"/>
              <a:defRPr sz="1800">
                <a:latin typeface="Muli"/>
                <a:ea typeface="Muli"/>
                <a:cs typeface="Muli"/>
                <a:sym typeface="Muli"/>
              </a:defRPr>
            </a:lvl2pPr>
            <a:lvl3pPr indent="-342900" lvl="2" marL="137160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a:spcBef>
                <a:spcPts val="0"/>
              </a:spcBef>
              <a:spcAft>
                <a:spcPts val="0"/>
              </a:spcAft>
              <a:buSzPts val="1800"/>
              <a:buFont typeface="Muli"/>
              <a:buChar char="□"/>
              <a:defRPr sz="1800">
                <a:latin typeface="Muli"/>
                <a:ea typeface="Muli"/>
                <a:cs typeface="Muli"/>
                <a:sym typeface="Muli"/>
              </a:defRPr>
            </a:lvl5pPr>
            <a:lvl6pPr indent="-342900" lvl="5" marL="2743200">
              <a:spcBef>
                <a:spcPts val="0"/>
              </a:spcBef>
              <a:spcAft>
                <a:spcPts val="0"/>
              </a:spcAft>
              <a:buSzPts val="1800"/>
              <a:buFont typeface="Muli"/>
              <a:buChar char="■"/>
              <a:defRPr sz="1800">
                <a:latin typeface="Muli"/>
                <a:ea typeface="Muli"/>
                <a:cs typeface="Muli"/>
                <a:sym typeface="Muli"/>
              </a:defRPr>
            </a:lvl6pPr>
            <a:lvl7pPr indent="-342900" lvl="6" marL="3200400">
              <a:spcBef>
                <a:spcPts val="0"/>
              </a:spcBef>
              <a:spcAft>
                <a:spcPts val="0"/>
              </a:spcAft>
              <a:buSzPts val="1800"/>
              <a:buFont typeface="Muli"/>
              <a:buChar char="■"/>
              <a:defRPr sz="1800">
                <a:latin typeface="Muli"/>
                <a:ea typeface="Muli"/>
                <a:cs typeface="Muli"/>
                <a:sym typeface="Muli"/>
              </a:defRPr>
            </a:lvl7pPr>
            <a:lvl8pPr indent="-342900" lvl="7" marL="3657600">
              <a:spcBef>
                <a:spcPts val="0"/>
              </a:spcBef>
              <a:spcAft>
                <a:spcPts val="0"/>
              </a:spcAft>
              <a:buSzPts val="1800"/>
              <a:buFont typeface="Muli"/>
              <a:buChar char="□"/>
              <a:defRPr sz="1800">
                <a:latin typeface="Muli"/>
                <a:ea typeface="Muli"/>
                <a:cs typeface="Muli"/>
                <a:sym typeface="Muli"/>
              </a:defRPr>
            </a:lvl8pPr>
            <a:lvl9pPr indent="-342900" lvl="8" marL="4114800">
              <a:spcBef>
                <a:spcPts val="0"/>
              </a:spcBef>
              <a:spcAft>
                <a:spcPts val="0"/>
              </a:spcAft>
              <a:buSzPts val="1800"/>
              <a:buFont typeface="Muli"/>
              <a:buChar char="■"/>
              <a:defRPr sz="1800">
                <a:latin typeface="Muli"/>
                <a:ea typeface="Muli"/>
                <a:cs typeface="Muli"/>
                <a:sym typeface="Muli"/>
              </a:defRPr>
            </a:lvl9pPr>
          </a:lstStyle>
          <a:p/>
        </p:txBody>
      </p:sp>
      <p:sp>
        <p:nvSpPr>
          <p:cNvPr id="622" name="Google Shape;622;p88"/>
          <p:cNvSpPr txBox="1"/>
          <p:nvPr>
            <p:ph idx="2" type="body"/>
          </p:nvPr>
        </p:nvSpPr>
        <p:spPr>
          <a:xfrm>
            <a:off x="6629400" y="1318212"/>
            <a:ext cx="4800600" cy="45876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Font typeface="Muli"/>
              <a:buChar char="■"/>
              <a:defRPr sz="1800">
                <a:latin typeface="Muli"/>
                <a:ea typeface="Muli"/>
                <a:cs typeface="Muli"/>
                <a:sym typeface="Muli"/>
              </a:defRPr>
            </a:lvl1pPr>
            <a:lvl2pPr indent="-342900" lvl="1" marL="914400">
              <a:spcBef>
                <a:spcPts val="0"/>
              </a:spcBef>
              <a:spcAft>
                <a:spcPts val="0"/>
              </a:spcAft>
              <a:buSzPts val="1800"/>
              <a:buFont typeface="Muli"/>
              <a:buChar char="□"/>
              <a:defRPr sz="1800">
                <a:latin typeface="Muli"/>
                <a:ea typeface="Muli"/>
                <a:cs typeface="Muli"/>
                <a:sym typeface="Muli"/>
              </a:defRPr>
            </a:lvl2pPr>
            <a:lvl3pPr indent="-342900" lvl="2" marL="137160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a:spcBef>
                <a:spcPts val="0"/>
              </a:spcBef>
              <a:spcAft>
                <a:spcPts val="0"/>
              </a:spcAft>
              <a:buSzPts val="1800"/>
              <a:buFont typeface="Muli"/>
              <a:buChar char="□"/>
              <a:defRPr sz="1800">
                <a:latin typeface="Muli"/>
                <a:ea typeface="Muli"/>
                <a:cs typeface="Muli"/>
                <a:sym typeface="Muli"/>
              </a:defRPr>
            </a:lvl5pPr>
            <a:lvl6pPr indent="-342900" lvl="5" marL="2743200">
              <a:spcBef>
                <a:spcPts val="0"/>
              </a:spcBef>
              <a:spcAft>
                <a:spcPts val="0"/>
              </a:spcAft>
              <a:buSzPts val="1800"/>
              <a:buFont typeface="Muli"/>
              <a:buChar char="■"/>
              <a:defRPr sz="1800">
                <a:latin typeface="Muli"/>
                <a:ea typeface="Muli"/>
                <a:cs typeface="Muli"/>
                <a:sym typeface="Muli"/>
              </a:defRPr>
            </a:lvl6pPr>
            <a:lvl7pPr indent="-342900" lvl="6" marL="3200400">
              <a:spcBef>
                <a:spcPts val="0"/>
              </a:spcBef>
              <a:spcAft>
                <a:spcPts val="0"/>
              </a:spcAft>
              <a:buSzPts val="1800"/>
              <a:buFont typeface="Muli"/>
              <a:buChar char="■"/>
              <a:defRPr sz="1800">
                <a:latin typeface="Muli"/>
                <a:ea typeface="Muli"/>
                <a:cs typeface="Muli"/>
                <a:sym typeface="Muli"/>
              </a:defRPr>
            </a:lvl7pPr>
            <a:lvl8pPr indent="-342900" lvl="7" marL="3657600">
              <a:spcBef>
                <a:spcPts val="0"/>
              </a:spcBef>
              <a:spcAft>
                <a:spcPts val="0"/>
              </a:spcAft>
              <a:buSzPts val="1800"/>
              <a:buFont typeface="Muli"/>
              <a:buChar char="□"/>
              <a:defRPr sz="1800">
                <a:latin typeface="Muli"/>
                <a:ea typeface="Muli"/>
                <a:cs typeface="Muli"/>
                <a:sym typeface="Muli"/>
              </a:defRPr>
            </a:lvl8pPr>
            <a:lvl9pPr indent="-342900" lvl="8" marL="4114800">
              <a:spcBef>
                <a:spcPts val="0"/>
              </a:spcBef>
              <a:spcAft>
                <a:spcPts val="0"/>
              </a:spcAft>
              <a:buSzPts val="1800"/>
              <a:buFont typeface="Muli"/>
              <a:buChar char="■"/>
              <a:defRPr sz="1800">
                <a:latin typeface="Muli"/>
                <a:ea typeface="Muli"/>
                <a:cs typeface="Muli"/>
                <a:sym typeface="Muli"/>
              </a:defRPr>
            </a:lvl9pPr>
          </a:lstStyle>
          <a:p/>
        </p:txBody>
      </p:sp>
      <p:sp>
        <p:nvSpPr>
          <p:cNvPr id="623" name="Google Shape;623;p88"/>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sz="1800">
                <a:latin typeface="Muli"/>
                <a:ea typeface="Muli"/>
                <a:cs typeface="Muli"/>
                <a:sym typeface="Muli"/>
              </a:defRPr>
            </a:lvl2pPr>
            <a:lvl3pPr lvl="2">
              <a:spcBef>
                <a:spcPts val="0"/>
              </a:spcBef>
              <a:spcAft>
                <a:spcPts val="0"/>
              </a:spcAft>
              <a:buSzPts val="1400"/>
              <a:buFont typeface="Muli"/>
              <a:buNone/>
              <a:defRPr sz="1800">
                <a:latin typeface="Muli"/>
                <a:ea typeface="Muli"/>
                <a:cs typeface="Muli"/>
                <a:sym typeface="Muli"/>
              </a:defRPr>
            </a:lvl3pPr>
            <a:lvl4pPr lvl="3">
              <a:spcBef>
                <a:spcPts val="0"/>
              </a:spcBef>
              <a:spcAft>
                <a:spcPts val="0"/>
              </a:spcAft>
              <a:buSzPts val="1400"/>
              <a:buFont typeface="Muli"/>
              <a:buNone/>
              <a:defRPr sz="1800">
                <a:latin typeface="Muli"/>
                <a:ea typeface="Muli"/>
                <a:cs typeface="Muli"/>
                <a:sym typeface="Muli"/>
              </a:defRPr>
            </a:lvl4pPr>
            <a:lvl5pPr lvl="4">
              <a:spcBef>
                <a:spcPts val="0"/>
              </a:spcBef>
              <a:spcAft>
                <a:spcPts val="0"/>
              </a:spcAft>
              <a:buSzPts val="1400"/>
              <a:buFont typeface="Muli"/>
              <a:buNone/>
              <a:defRPr sz="1800">
                <a:latin typeface="Muli"/>
                <a:ea typeface="Muli"/>
                <a:cs typeface="Muli"/>
                <a:sym typeface="Muli"/>
              </a:defRPr>
            </a:lvl5pPr>
            <a:lvl6pPr lvl="5">
              <a:spcBef>
                <a:spcPts val="0"/>
              </a:spcBef>
              <a:spcAft>
                <a:spcPts val="0"/>
              </a:spcAft>
              <a:buSzPts val="1400"/>
              <a:buFont typeface="Muli"/>
              <a:buNone/>
              <a:defRPr sz="1800">
                <a:latin typeface="Muli"/>
                <a:ea typeface="Muli"/>
                <a:cs typeface="Muli"/>
                <a:sym typeface="Muli"/>
              </a:defRPr>
            </a:lvl6pPr>
            <a:lvl7pPr lvl="6">
              <a:spcBef>
                <a:spcPts val="0"/>
              </a:spcBef>
              <a:spcAft>
                <a:spcPts val="0"/>
              </a:spcAft>
              <a:buSzPts val="1400"/>
              <a:buFont typeface="Muli"/>
              <a:buNone/>
              <a:defRPr sz="1800">
                <a:latin typeface="Muli"/>
                <a:ea typeface="Muli"/>
                <a:cs typeface="Muli"/>
                <a:sym typeface="Muli"/>
              </a:defRPr>
            </a:lvl7pPr>
            <a:lvl8pPr lvl="7">
              <a:spcBef>
                <a:spcPts val="0"/>
              </a:spcBef>
              <a:spcAft>
                <a:spcPts val="0"/>
              </a:spcAft>
              <a:buSzPts val="1400"/>
              <a:buFont typeface="Muli"/>
              <a:buNone/>
              <a:defRPr sz="1800">
                <a:latin typeface="Muli"/>
                <a:ea typeface="Muli"/>
                <a:cs typeface="Muli"/>
                <a:sym typeface="Muli"/>
              </a:defRPr>
            </a:lvl8pPr>
            <a:lvl9pPr lvl="8">
              <a:spcBef>
                <a:spcPts val="0"/>
              </a:spcBef>
              <a:spcAft>
                <a:spcPts val="0"/>
              </a:spcAft>
              <a:buSzPts val="1400"/>
              <a:buFont typeface="Muli"/>
              <a:buNone/>
              <a:defRPr sz="1800">
                <a:latin typeface="Muli"/>
                <a:ea typeface="Muli"/>
                <a:cs typeface="Muli"/>
                <a:sym typeface="Muli"/>
              </a:defRPr>
            </a:lvl9pPr>
          </a:lstStyle>
          <a:p/>
        </p:txBody>
      </p:sp>
      <p:sp>
        <p:nvSpPr>
          <p:cNvPr id="624" name="Google Shape;624;p88"/>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bullets">
  <p:cSld name="Two Content_2">
    <p:spTree>
      <p:nvGrpSpPr>
        <p:cNvPr id="625" name="Shape 625"/>
        <p:cNvGrpSpPr/>
        <p:nvPr/>
      </p:nvGrpSpPr>
      <p:grpSpPr>
        <a:xfrm>
          <a:off x="0" y="0"/>
          <a:ext cx="0" cy="0"/>
          <a:chOff x="0" y="0"/>
          <a:chExt cx="0" cy="0"/>
        </a:xfrm>
      </p:grpSpPr>
      <p:graphicFrame>
        <p:nvGraphicFramePr>
          <p:cNvPr id="626" name="Google Shape;626;p89"/>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627" name="Google Shape;627;p89"/>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628" name="Google Shape;628;p89"/>
          <p:cNvSpPr txBox="1"/>
          <p:nvPr>
            <p:ph idx="1" type="body"/>
          </p:nvPr>
        </p:nvSpPr>
        <p:spPr>
          <a:xfrm>
            <a:off x="685800" y="1318212"/>
            <a:ext cx="4800600" cy="45876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Font typeface="Muli"/>
              <a:buChar char="■"/>
              <a:defRPr sz="1800">
                <a:latin typeface="Muli"/>
                <a:ea typeface="Muli"/>
                <a:cs typeface="Muli"/>
                <a:sym typeface="Muli"/>
              </a:defRPr>
            </a:lvl1pPr>
            <a:lvl2pPr indent="-342900" lvl="1" marL="914400">
              <a:spcBef>
                <a:spcPts val="0"/>
              </a:spcBef>
              <a:spcAft>
                <a:spcPts val="0"/>
              </a:spcAft>
              <a:buSzPts val="1800"/>
              <a:buFont typeface="Muli"/>
              <a:buChar char="□"/>
              <a:defRPr sz="1800">
                <a:latin typeface="Muli"/>
                <a:ea typeface="Muli"/>
                <a:cs typeface="Muli"/>
                <a:sym typeface="Muli"/>
              </a:defRPr>
            </a:lvl2pPr>
            <a:lvl3pPr indent="-342900" lvl="2" marL="137160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a:spcBef>
                <a:spcPts val="0"/>
              </a:spcBef>
              <a:spcAft>
                <a:spcPts val="0"/>
              </a:spcAft>
              <a:buSzPts val="1800"/>
              <a:buFont typeface="Muli"/>
              <a:buChar char="□"/>
              <a:defRPr sz="1800">
                <a:latin typeface="Muli"/>
                <a:ea typeface="Muli"/>
                <a:cs typeface="Muli"/>
                <a:sym typeface="Muli"/>
              </a:defRPr>
            </a:lvl5pPr>
            <a:lvl6pPr indent="-342900" lvl="5" marL="2743200">
              <a:spcBef>
                <a:spcPts val="0"/>
              </a:spcBef>
              <a:spcAft>
                <a:spcPts val="0"/>
              </a:spcAft>
              <a:buSzPts val="1800"/>
              <a:buFont typeface="Muli"/>
              <a:buChar char="■"/>
              <a:defRPr sz="1800">
                <a:latin typeface="Muli"/>
                <a:ea typeface="Muli"/>
                <a:cs typeface="Muli"/>
                <a:sym typeface="Muli"/>
              </a:defRPr>
            </a:lvl6pPr>
            <a:lvl7pPr indent="-342900" lvl="6" marL="3200400">
              <a:spcBef>
                <a:spcPts val="0"/>
              </a:spcBef>
              <a:spcAft>
                <a:spcPts val="0"/>
              </a:spcAft>
              <a:buSzPts val="1800"/>
              <a:buFont typeface="Muli"/>
              <a:buChar char="■"/>
              <a:defRPr sz="1800">
                <a:latin typeface="Muli"/>
                <a:ea typeface="Muli"/>
                <a:cs typeface="Muli"/>
                <a:sym typeface="Muli"/>
              </a:defRPr>
            </a:lvl7pPr>
            <a:lvl8pPr indent="-342900" lvl="7" marL="3657600">
              <a:spcBef>
                <a:spcPts val="0"/>
              </a:spcBef>
              <a:spcAft>
                <a:spcPts val="0"/>
              </a:spcAft>
              <a:buSzPts val="1800"/>
              <a:buFont typeface="Muli"/>
              <a:buChar char="□"/>
              <a:defRPr sz="1800">
                <a:latin typeface="Muli"/>
                <a:ea typeface="Muli"/>
                <a:cs typeface="Muli"/>
                <a:sym typeface="Muli"/>
              </a:defRPr>
            </a:lvl8pPr>
            <a:lvl9pPr indent="-342900" lvl="8" marL="4114800">
              <a:spcBef>
                <a:spcPts val="0"/>
              </a:spcBef>
              <a:spcAft>
                <a:spcPts val="0"/>
              </a:spcAft>
              <a:buSzPts val="1800"/>
              <a:buFont typeface="Muli"/>
              <a:buChar char="■"/>
              <a:defRPr sz="1800">
                <a:latin typeface="Muli"/>
                <a:ea typeface="Muli"/>
                <a:cs typeface="Muli"/>
                <a:sym typeface="Muli"/>
              </a:defRPr>
            </a:lvl9pPr>
          </a:lstStyle>
          <a:p/>
        </p:txBody>
      </p:sp>
      <p:sp>
        <p:nvSpPr>
          <p:cNvPr id="629" name="Google Shape;629;p89"/>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sz="1800">
                <a:latin typeface="Muli"/>
                <a:ea typeface="Muli"/>
                <a:cs typeface="Muli"/>
                <a:sym typeface="Muli"/>
              </a:defRPr>
            </a:lvl2pPr>
            <a:lvl3pPr lvl="2">
              <a:spcBef>
                <a:spcPts val="0"/>
              </a:spcBef>
              <a:spcAft>
                <a:spcPts val="0"/>
              </a:spcAft>
              <a:buSzPts val="1400"/>
              <a:buFont typeface="Muli"/>
              <a:buNone/>
              <a:defRPr sz="1800">
                <a:latin typeface="Muli"/>
                <a:ea typeface="Muli"/>
                <a:cs typeface="Muli"/>
                <a:sym typeface="Muli"/>
              </a:defRPr>
            </a:lvl3pPr>
            <a:lvl4pPr lvl="3">
              <a:spcBef>
                <a:spcPts val="0"/>
              </a:spcBef>
              <a:spcAft>
                <a:spcPts val="0"/>
              </a:spcAft>
              <a:buSzPts val="1400"/>
              <a:buFont typeface="Muli"/>
              <a:buNone/>
              <a:defRPr sz="1800">
                <a:latin typeface="Muli"/>
                <a:ea typeface="Muli"/>
                <a:cs typeface="Muli"/>
                <a:sym typeface="Muli"/>
              </a:defRPr>
            </a:lvl4pPr>
            <a:lvl5pPr lvl="4">
              <a:spcBef>
                <a:spcPts val="0"/>
              </a:spcBef>
              <a:spcAft>
                <a:spcPts val="0"/>
              </a:spcAft>
              <a:buSzPts val="1400"/>
              <a:buFont typeface="Muli"/>
              <a:buNone/>
              <a:defRPr sz="1800">
                <a:latin typeface="Muli"/>
                <a:ea typeface="Muli"/>
                <a:cs typeface="Muli"/>
                <a:sym typeface="Muli"/>
              </a:defRPr>
            </a:lvl5pPr>
            <a:lvl6pPr lvl="5">
              <a:spcBef>
                <a:spcPts val="0"/>
              </a:spcBef>
              <a:spcAft>
                <a:spcPts val="0"/>
              </a:spcAft>
              <a:buSzPts val="1400"/>
              <a:buFont typeface="Muli"/>
              <a:buNone/>
              <a:defRPr sz="1800">
                <a:latin typeface="Muli"/>
                <a:ea typeface="Muli"/>
                <a:cs typeface="Muli"/>
                <a:sym typeface="Muli"/>
              </a:defRPr>
            </a:lvl6pPr>
            <a:lvl7pPr lvl="6">
              <a:spcBef>
                <a:spcPts val="0"/>
              </a:spcBef>
              <a:spcAft>
                <a:spcPts val="0"/>
              </a:spcAft>
              <a:buSzPts val="1400"/>
              <a:buFont typeface="Muli"/>
              <a:buNone/>
              <a:defRPr sz="1800">
                <a:latin typeface="Muli"/>
                <a:ea typeface="Muli"/>
                <a:cs typeface="Muli"/>
                <a:sym typeface="Muli"/>
              </a:defRPr>
            </a:lvl7pPr>
            <a:lvl8pPr lvl="7">
              <a:spcBef>
                <a:spcPts val="0"/>
              </a:spcBef>
              <a:spcAft>
                <a:spcPts val="0"/>
              </a:spcAft>
              <a:buSzPts val="1400"/>
              <a:buFont typeface="Muli"/>
              <a:buNone/>
              <a:defRPr sz="1800">
                <a:latin typeface="Muli"/>
                <a:ea typeface="Muli"/>
                <a:cs typeface="Muli"/>
                <a:sym typeface="Muli"/>
              </a:defRPr>
            </a:lvl8pPr>
            <a:lvl9pPr lvl="8">
              <a:spcBef>
                <a:spcPts val="0"/>
              </a:spcBef>
              <a:spcAft>
                <a:spcPts val="0"/>
              </a:spcAft>
              <a:buSzPts val="1400"/>
              <a:buFont typeface="Muli"/>
              <a:buNone/>
              <a:defRPr sz="1800">
                <a:latin typeface="Muli"/>
                <a:ea typeface="Muli"/>
                <a:cs typeface="Muli"/>
                <a:sym typeface="Muli"/>
              </a:defRPr>
            </a:lvl9pPr>
          </a:lstStyle>
          <a:p/>
        </p:txBody>
      </p:sp>
      <p:grpSp>
        <p:nvGrpSpPr>
          <p:cNvPr id="630" name="Google Shape;630;p89"/>
          <p:cNvGrpSpPr/>
          <p:nvPr/>
        </p:nvGrpSpPr>
        <p:grpSpPr>
          <a:xfrm>
            <a:off x="6126479" y="1446441"/>
            <a:ext cx="5302980" cy="623700"/>
            <a:chOff x="5745479" y="1446441"/>
            <a:chExt cx="5302980" cy="623700"/>
          </a:xfrm>
        </p:grpSpPr>
        <p:sp>
          <p:nvSpPr>
            <p:cNvPr id="631" name="Google Shape;631;p89"/>
            <p:cNvSpPr txBox="1"/>
            <p:nvPr/>
          </p:nvSpPr>
          <p:spPr>
            <a:xfrm>
              <a:off x="5775959" y="1446441"/>
              <a:ext cx="5272500" cy="623700"/>
            </a:xfrm>
            <a:prstGeom prst="rect">
              <a:avLst/>
            </a:prstGeom>
            <a:solidFill>
              <a:srgbClr val="EEEEEE"/>
            </a:solidFill>
            <a:ln>
              <a:noFill/>
            </a:ln>
          </p:spPr>
          <p:txBody>
            <a:bodyPr anchorCtr="0" anchor="t" bIns="0" lIns="0" spcFirstLastPara="1" rIns="0" wrap="square" tIns="4425">
              <a:noAutofit/>
            </a:bodyPr>
            <a:lstStyle/>
            <a:p>
              <a:pPr indent="0" lvl="0" marL="0" marR="0" rtl="0" algn="l">
                <a:lnSpc>
                  <a:spcPct val="100000"/>
                </a:lnSpc>
                <a:spcBef>
                  <a:spcPts val="0"/>
                </a:spcBef>
                <a:spcAft>
                  <a:spcPts val="0"/>
                </a:spcAft>
                <a:buNone/>
              </a:pPr>
              <a:r>
                <a:t/>
              </a:r>
              <a:endParaRPr sz="1400">
                <a:latin typeface="Muli"/>
                <a:ea typeface="Muli"/>
                <a:cs typeface="Muli"/>
                <a:sym typeface="Muli"/>
              </a:endParaRPr>
            </a:p>
          </p:txBody>
        </p:sp>
        <p:sp>
          <p:nvSpPr>
            <p:cNvPr id="632" name="Google Shape;632;p89"/>
            <p:cNvSpPr/>
            <p:nvPr/>
          </p:nvSpPr>
          <p:spPr>
            <a:xfrm>
              <a:off x="5745479" y="1446441"/>
              <a:ext cx="0" cy="623569"/>
            </a:xfrm>
            <a:custGeom>
              <a:rect b="b" l="l" r="r" t="t"/>
              <a:pathLst>
                <a:path extrusionOk="0" h="623569"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633" name="Google Shape;633;p89"/>
          <p:cNvGrpSpPr/>
          <p:nvPr/>
        </p:nvGrpSpPr>
        <p:grpSpPr>
          <a:xfrm>
            <a:off x="6126479" y="2370921"/>
            <a:ext cx="5302980" cy="623700"/>
            <a:chOff x="5745479" y="2218524"/>
            <a:chExt cx="5302980" cy="623700"/>
          </a:xfrm>
        </p:grpSpPr>
        <p:sp>
          <p:nvSpPr>
            <p:cNvPr id="634" name="Google Shape;634;p89"/>
            <p:cNvSpPr txBox="1"/>
            <p:nvPr/>
          </p:nvSpPr>
          <p:spPr>
            <a:xfrm>
              <a:off x="5775959" y="2218524"/>
              <a:ext cx="5272500" cy="623700"/>
            </a:xfrm>
            <a:prstGeom prst="rect">
              <a:avLst/>
            </a:prstGeom>
            <a:solidFill>
              <a:srgbClr val="EEEEEE"/>
            </a:solidFill>
            <a:ln>
              <a:noFill/>
            </a:ln>
          </p:spPr>
          <p:txBody>
            <a:bodyPr anchorCtr="0" anchor="t" bIns="0" lIns="0" spcFirstLastPara="1" rIns="0" wrap="square" tIns="4425">
              <a:noAutofit/>
            </a:bodyPr>
            <a:lstStyle/>
            <a:p>
              <a:pPr indent="0" lvl="0" marL="391160" marR="0" rtl="0" algn="l">
                <a:lnSpc>
                  <a:spcPct val="100000"/>
                </a:lnSpc>
                <a:spcBef>
                  <a:spcPts val="0"/>
                </a:spcBef>
                <a:spcAft>
                  <a:spcPts val="0"/>
                </a:spcAft>
                <a:buNone/>
              </a:pPr>
              <a:r>
                <a:t/>
              </a:r>
              <a:endParaRPr sz="1400">
                <a:latin typeface="Muli"/>
                <a:ea typeface="Muli"/>
                <a:cs typeface="Muli"/>
                <a:sym typeface="Muli"/>
              </a:endParaRPr>
            </a:p>
          </p:txBody>
        </p:sp>
        <p:sp>
          <p:nvSpPr>
            <p:cNvPr id="635" name="Google Shape;635;p89"/>
            <p:cNvSpPr/>
            <p:nvPr/>
          </p:nvSpPr>
          <p:spPr>
            <a:xfrm>
              <a:off x="5745479" y="2218524"/>
              <a:ext cx="0" cy="623569"/>
            </a:xfrm>
            <a:custGeom>
              <a:rect b="b" l="l" r="r" t="t"/>
              <a:pathLst>
                <a:path extrusionOk="0" h="623569"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636" name="Google Shape;636;p89"/>
          <p:cNvGrpSpPr/>
          <p:nvPr/>
        </p:nvGrpSpPr>
        <p:grpSpPr>
          <a:xfrm>
            <a:off x="6126479" y="3295402"/>
            <a:ext cx="5302980" cy="623700"/>
            <a:chOff x="5745479" y="2990608"/>
            <a:chExt cx="5302980" cy="623700"/>
          </a:xfrm>
        </p:grpSpPr>
        <p:sp>
          <p:nvSpPr>
            <p:cNvPr id="637" name="Google Shape;637;p89"/>
            <p:cNvSpPr txBox="1"/>
            <p:nvPr/>
          </p:nvSpPr>
          <p:spPr>
            <a:xfrm>
              <a:off x="5775959" y="2990608"/>
              <a:ext cx="5272500" cy="623700"/>
            </a:xfrm>
            <a:prstGeom prst="rect">
              <a:avLst/>
            </a:prstGeom>
            <a:solidFill>
              <a:srgbClr val="EEEEEE"/>
            </a:solidFill>
            <a:ln>
              <a:noFill/>
            </a:ln>
          </p:spPr>
          <p:txBody>
            <a:bodyPr anchorCtr="0" anchor="t" bIns="0" lIns="0" spcFirstLastPara="1" rIns="0" wrap="square" tIns="4425">
              <a:noAutofit/>
            </a:bodyPr>
            <a:lstStyle/>
            <a:p>
              <a:pPr indent="0" lvl="0" marL="391160" marR="0" rtl="0" algn="l">
                <a:lnSpc>
                  <a:spcPct val="100000"/>
                </a:lnSpc>
                <a:spcBef>
                  <a:spcPts val="0"/>
                </a:spcBef>
                <a:spcAft>
                  <a:spcPts val="0"/>
                </a:spcAft>
                <a:buNone/>
              </a:pPr>
              <a:r>
                <a:t/>
              </a:r>
              <a:endParaRPr sz="1400">
                <a:latin typeface="Muli"/>
                <a:ea typeface="Muli"/>
                <a:cs typeface="Muli"/>
                <a:sym typeface="Muli"/>
              </a:endParaRPr>
            </a:p>
          </p:txBody>
        </p:sp>
        <p:sp>
          <p:nvSpPr>
            <p:cNvPr id="638" name="Google Shape;638;p89"/>
            <p:cNvSpPr/>
            <p:nvPr/>
          </p:nvSpPr>
          <p:spPr>
            <a:xfrm>
              <a:off x="5745479" y="2990608"/>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639" name="Google Shape;639;p89"/>
          <p:cNvGrpSpPr/>
          <p:nvPr/>
        </p:nvGrpSpPr>
        <p:grpSpPr>
          <a:xfrm>
            <a:off x="6126479" y="4219882"/>
            <a:ext cx="5302980" cy="623700"/>
            <a:chOff x="5745479" y="3762679"/>
            <a:chExt cx="5302980" cy="623700"/>
          </a:xfrm>
        </p:grpSpPr>
        <p:sp>
          <p:nvSpPr>
            <p:cNvPr id="640" name="Google Shape;640;p89"/>
            <p:cNvSpPr txBox="1"/>
            <p:nvPr/>
          </p:nvSpPr>
          <p:spPr>
            <a:xfrm>
              <a:off x="5775959" y="3762679"/>
              <a:ext cx="5272500" cy="623700"/>
            </a:xfrm>
            <a:prstGeom prst="rect">
              <a:avLst/>
            </a:prstGeom>
            <a:solidFill>
              <a:srgbClr val="EEEEEE"/>
            </a:solidFill>
            <a:ln>
              <a:noFill/>
            </a:ln>
          </p:spPr>
          <p:txBody>
            <a:bodyPr anchorCtr="0" anchor="t" bIns="0" lIns="0" spcFirstLastPara="1" rIns="0" wrap="square" tIns="4425">
              <a:noAutofit/>
            </a:bodyPr>
            <a:lstStyle/>
            <a:p>
              <a:pPr indent="0" lvl="0" marL="391160" marR="0" rtl="0" algn="l">
                <a:lnSpc>
                  <a:spcPct val="100000"/>
                </a:lnSpc>
                <a:spcBef>
                  <a:spcPts val="0"/>
                </a:spcBef>
                <a:spcAft>
                  <a:spcPts val="0"/>
                </a:spcAft>
                <a:buNone/>
              </a:pPr>
              <a:r>
                <a:t/>
              </a:r>
              <a:endParaRPr sz="1400">
                <a:latin typeface="Muli"/>
                <a:ea typeface="Muli"/>
                <a:cs typeface="Muli"/>
                <a:sym typeface="Muli"/>
              </a:endParaRPr>
            </a:p>
          </p:txBody>
        </p:sp>
        <p:sp>
          <p:nvSpPr>
            <p:cNvPr id="641" name="Google Shape;641;p89"/>
            <p:cNvSpPr/>
            <p:nvPr/>
          </p:nvSpPr>
          <p:spPr>
            <a:xfrm>
              <a:off x="5745479" y="3762692"/>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grpSp>
        <p:nvGrpSpPr>
          <p:cNvPr id="642" name="Google Shape;642;p89"/>
          <p:cNvGrpSpPr/>
          <p:nvPr/>
        </p:nvGrpSpPr>
        <p:grpSpPr>
          <a:xfrm>
            <a:off x="6126479" y="5144363"/>
            <a:ext cx="5302980" cy="623700"/>
            <a:chOff x="5745479" y="4534763"/>
            <a:chExt cx="5302980" cy="623700"/>
          </a:xfrm>
        </p:grpSpPr>
        <p:sp>
          <p:nvSpPr>
            <p:cNvPr id="643" name="Google Shape;643;p89"/>
            <p:cNvSpPr txBox="1"/>
            <p:nvPr/>
          </p:nvSpPr>
          <p:spPr>
            <a:xfrm>
              <a:off x="5775959" y="4534763"/>
              <a:ext cx="5272500" cy="623700"/>
            </a:xfrm>
            <a:prstGeom prst="rect">
              <a:avLst/>
            </a:prstGeom>
            <a:solidFill>
              <a:srgbClr val="EEEEEE"/>
            </a:solidFill>
            <a:ln>
              <a:noFill/>
            </a:ln>
          </p:spPr>
          <p:txBody>
            <a:bodyPr anchorCtr="0" anchor="t" bIns="0" lIns="0" spcFirstLastPara="1" rIns="0" wrap="square" tIns="4425">
              <a:noAutofit/>
            </a:bodyPr>
            <a:lstStyle/>
            <a:p>
              <a:pPr indent="0" lvl="0" marL="0" marR="0" rtl="0" algn="l">
                <a:lnSpc>
                  <a:spcPct val="100000"/>
                </a:lnSpc>
                <a:spcBef>
                  <a:spcPts val="0"/>
                </a:spcBef>
                <a:spcAft>
                  <a:spcPts val="0"/>
                </a:spcAft>
                <a:buNone/>
              </a:pPr>
              <a:r>
                <a:t/>
              </a:r>
              <a:endParaRPr sz="1400">
                <a:latin typeface="Muli"/>
                <a:ea typeface="Muli"/>
                <a:cs typeface="Muli"/>
                <a:sym typeface="Muli"/>
              </a:endParaRPr>
            </a:p>
          </p:txBody>
        </p:sp>
        <p:sp>
          <p:nvSpPr>
            <p:cNvPr id="644" name="Google Shape;644;p89"/>
            <p:cNvSpPr/>
            <p:nvPr/>
          </p:nvSpPr>
          <p:spPr>
            <a:xfrm>
              <a:off x="5745479" y="4534763"/>
              <a:ext cx="0" cy="623570"/>
            </a:xfrm>
            <a:custGeom>
              <a:rect b="b" l="l" r="r" t="t"/>
              <a:pathLst>
                <a:path extrusionOk="0" h="623570" w="120000">
                  <a:moveTo>
                    <a:pt x="0" y="0"/>
                  </a:moveTo>
                  <a:lnTo>
                    <a:pt x="0" y="622960"/>
                  </a:lnTo>
                </a:path>
              </a:pathLst>
            </a:custGeom>
            <a:noFill/>
            <a:ln cap="flat" cmpd="sng" w="60950">
              <a:solidFill>
                <a:srgbClr val="0051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pSp>
      <p:sp>
        <p:nvSpPr>
          <p:cNvPr id="645" name="Google Shape;645;p89"/>
          <p:cNvSpPr txBox="1"/>
          <p:nvPr>
            <p:ph idx="2" type="body"/>
          </p:nvPr>
        </p:nvSpPr>
        <p:spPr>
          <a:xfrm>
            <a:off x="6126475" y="1531513"/>
            <a:ext cx="5303100" cy="450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646" name="Google Shape;646;p89"/>
          <p:cNvSpPr txBox="1"/>
          <p:nvPr>
            <p:ph idx="3" type="body"/>
          </p:nvPr>
        </p:nvSpPr>
        <p:spPr>
          <a:xfrm>
            <a:off x="6126475" y="2457324"/>
            <a:ext cx="5303100" cy="450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647" name="Google Shape;647;p89"/>
          <p:cNvSpPr txBox="1"/>
          <p:nvPr>
            <p:ph idx="4" type="body"/>
          </p:nvPr>
        </p:nvSpPr>
        <p:spPr>
          <a:xfrm>
            <a:off x="6126475" y="3381798"/>
            <a:ext cx="5303100" cy="450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648" name="Google Shape;648;p89"/>
          <p:cNvSpPr txBox="1"/>
          <p:nvPr>
            <p:ph idx="5" type="body"/>
          </p:nvPr>
        </p:nvSpPr>
        <p:spPr>
          <a:xfrm>
            <a:off x="6126475" y="4306276"/>
            <a:ext cx="5303100" cy="450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649" name="Google Shape;649;p89"/>
          <p:cNvSpPr txBox="1"/>
          <p:nvPr>
            <p:ph idx="6" type="body"/>
          </p:nvPr>
        </p:nvSpPr>
        <p:spPr>
          <a:xfrm>
            <a:off x="6126475" y="5230750"/>
            <a:ext cx="5303100" cy="450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650" name="Google Shape;650;p89"/>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2 points">
  <p:cSld name="Two Content_1">
    <p:spTree>
      <p:nvGrpSpPr>
        <p:cNvPr id="651" name="Shape 651"/>
        <p:cNvGrpSpPr/>
        <p:nvPr/>
      </p:nvGrpSpPr>
      <p:grpSpPr>
        <a:xfrm>
          <a:off x="0" y="0"/>
          <a:ext cx="0" cy="0"/>
          <a:chOff x="0" y="0"/>
          <a:chExt cx="0" cy="0"/>
        </a:xfrm>
      </p:grpSpPr>
      <p:graphicFrame>
        <p:nvGraphicFramePr>
          <p:cNvPr id="652" name="Google Shape;652;p90"/>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653" name="Google Shape;653;p90"/>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654" name="Google Shape;654;p90"/>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sz="1800">
                <a:latin typeface="Muli"/>
                <a:ea typeface="Muli"/>
                <a:cs typeface="Muli"/>
                <a:sym typeface="Muli"/>
              </a:defRPr>
            </a:lvl2pPr>
            <a:lvl3pPr lvl="2">
              <a:spcBef>
                <a:spcPts val="0"/>
              </a:spcBef>
              <a:spcAft>
                <a:spcPts val="0"/>
              </a:spcAft>
              <a:buSzPts val="1400"/>
              <a:buFont typeface="Muli"/>
              <a:buNone/>
              <a:defRPr sz="1800">
                <a:latin typeface="Muli"/>
                <a:ea typeface="Muli"/>
                <a:cs typeface="Muli"/>
                <a:sym typeface="Muli"/>
              </a:defRPr>
            </a:lvl3pPr>
            <a:lvl4pPr lvl="3">
              <a:spcBef>
                <a:spcPts val="0"/>
              </a:spcBef>
              <a:spcAft>
                <a:spcPts val="0"/>
              </a:spcAft>
              <a:buSzPts val="1400"/>
              <a:buFont typeface="Muli"/>
              <a:buNone/>
              <a:defRPr sz="1800">
                <a:latin typeface="Muli"/>
                <a:ea typeface="Muli"/>
                <a:cs typeface="Muli"/>
                <a:sym typeface="Muli"/>
              </a:defRPr>
            </a:lvl4pPr>
            <a:lvl5pPr lvl="4">
              <a:spcBef>
                <a:spcPts val="0"/>
              </a:spcBef>
              <a:spcAft>
                <a:spcPts val="0"/>
              </a:spcAft>
              <a:buSzPts val="1400"/>
              <a:buFont typeface="Muli"/>
              <a:buNone/>
              <a:defRPr sz="1800">
                <a:latin typeface="Muli"/>
                <a:ea typeface="Muli"/>
                <a:cs typeface="Muli"/>
                <a:sym typeface="Muli"/>
              </a:defRPr>
            </a:lvl5pPr>
            <a:lvl6pPr lvl="5">
              <a:spcBef>
                <a:spcPts val="0"/>
              </a:spcBef>
              <a:spcAft>
                <a:spcPts val="0"/>
              </a:spcAft>
              <a:buSzPts val="1400"/>
              <a:buFont typeface="Muli"/>
              <a:buNone/>
              <a:defRPr sz="1800">
                <a:latin typeface="Muli"/>
                <a:ea typeface="Muli"/>
                <a:cs typeface="Muli"/>
                <a:sym typeface="Muli"/>
              </a:defRPr>
            </a:lvl6pPr>
            <a:lvl7pPr lvl="6">
              <a:spcBef>
                <a:spcPts val="0"/>
              </a:spcBef>
              <a:spcAft>
                <a:spcPts val="0"/>
              </a:spcAft>
              <a:buSzPts val="1400"/>
              <a:buFont typeface="Muli"/>
              <a:buNone/>
              <a:defRPr sz="1800">
                <a:latin typeface="Muli"/>
                <a:ea typeface="Muli"/>
                <a:cs typeface="Muli"/>
                <a:sym typeface="Muli"/>
              </a:defRPr>
            </a:lvl7pPr>
            <a:lvl8pPr lvl="7">
              <a:spcBef>
                <a:spcPts val="0"/>
              </a:spcBef>
              <a:spcAft>
                <a:spcPts val="0"/>
              </a:spcAft>
              <a:buSzPts val="1400"/>
              <a:buFont typeface="Muli"/>
              <a:buNone/>
              <a:defRPr sz="1800">
                <a:latin typeface="Muli"/>
                <a:ea typeface="Muli"/>
                <a:cs typeface="Muli"/>
                <a:sym typeface="Muli"/>
              </a:defRPr>
            </a:lvl8pPr>
            <a:lvl9pPr lvl="8">
              <a:spcBef>
                <a:spcPts val="0"/>
              </a:spcBef>
              <a:spcAft>
                <a:spcPts val="0"/>
              </a:spcAft>
              <a:buSzPts val="1400"/>
              <a:buFont typeface="Muli"/>
              <a:buNone/>
              <a:defRPr sz="1800">
                <a:latin typeface="Muli"/>
                <a:ea typeface="Muli"/>
                <a:cs typeface="Muli"/>
                <a:sym typeface="Muli"/>
              </a:defRPr>
            </a:lvl9pPr>
          </a:lstStyle>
          <a:p/>
        </p:txBody>
      </p:sp>
      <p:sp>
        <p:nvSpPr>
          <p:cNvPr id="655" name="Google Shape;655;p90"/>
          <p:cNvSpPr txBox="1"/>
          <p:nvPr>
            <p:ph idx="1" type="body"/>
          </p:nvPr>
        </p:nvSpPr>
        <p:spPr>
          <a:xfrm>
            <a:off x="685800" y="1524000"/>
            <a:ext cx="4432200" cy="4381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Font typeface="Muli"/>
              <a:buChar char="■"/>
              <a:defRPr sz="1800">
                <a:latin typeface="Muli"/>
                <a:ea typeface="Muli"/>
                <a:cs typeface="Muli"/>
                <a:sym typeface="Muli"/>
              </a:defRPr>
            </a:lvl1pPr>
            <a:lvl2pPr indent="-342900" lvl="1" marL="914400">
              <a:spcBef>
                <a:spcPts val="0"/>
              </a:spcBef>
              <a:spcAft>
                <a:spcPts val="0"/>
              </a:spcAft>
              <a:buSzPts val="1800"/>
              <a:buFont typeface="Muli"/>
              <a:buChar char="□"/>
              <a:defRPr sz="1800">
                <a:latin typeface="Muli"/>
                <a:ea typeface="Muli"/>
                <a:cs typeface="Muli"/>
                <a:sym typeface="Muli"/>
              </a:defRPr>
            </a:lvl2pPr>
            <a:lvl3pPr indent="-342900" lvl="2" marL="137160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a:spcBef>
                <a:spcPts val="0"/>
              </a:spcBef>
              <a:spcAft>
                <a:spcPts val="0"/>
              </a:spcAft>
              <a:buSzPts val="1800"/>
              <a:buFont typeface="Muli"/>
              <a:buChar char="□"/>
              <a:defRPr sz="1800">
                <a:latin typeface="Muli"/>
                <a:ea typeface="Muli"/>
                <a:cs typeface="Muli"/>
                <a:sym typeface="Muli"/>
              </a:defRPr>
            </a:lvl5pPr>
            <a:lvl6pPr indent="-342900" lvl="5" marL="2743200">
              <a:spcBef>
                <a:spcPts val="0"/>
              </a:spcBef>
              <a:spcAft>
                <a:spcPts val="0"/>
              </a:spcAft>
              <a:buSzPts val="1800"/>
              <a:buFont typeface="Muli"/>
              <a:buChar char="■"/>
              <a:defRPr sz="1800">
                <a:latin typeface="Muli"/>
                <a:ea typeface="Muli"/>
                <a:cs typeface="Muli"/>
                <a:sym typeface="Muli"/>
              </a:defRPr>
            </a:lvl6pPr>
            <a:lvl7pPr indent="-342900" lvl="6" marL="3200400">
              <a:spcBef>
                <a:spcPts val="0"/>
              </a:spcBef>
              <a:spcAft>
                <a:spcPts val="0"/>
              </a:spcAft>
              <a:buSzPts val="1800"/>
              <a:buFont typeface="Muli"/>
              <a:buChar char="■"/>
              <a:defRPr sz="1800">
                <a:latin typeface="Muli"/>
                <a:ea typeface="Muli"/>
                <a:cs typeface="Muli"/>
                <a:sym typeface="Muli"/>
              </a:defRPr>
            </a:lvl7pPr>
            <a:lvl8pPr indent="-342900" lvl="7" marL="3657600">
              <a:spcBef>
                <a:spcPts val="0"/>
              </a:spcBef>
              <a:spcAft>
                <a:spcPts val="0"/>
              </a:spcAft>
              <a:buSzPts val="1800"/>
              <a:buFont typeface="Muli"/>
              <a:buChar char="□"/>
              <a:defRPr sz="1800">
                <a:latin typeface="Muli"/>
                <a:ea typeface="Muli"/>
                <a:cs typeface="Muli"/>
                <a:sym typeface="Muli"/>
              </a:defRPr>
            </a:lvl8pPr>
            <a:lvl9pPr indent="-342900" lvl="8" marL="4114800">
              <a:spcBef>
                <a:spcPts val="0"/>
              </a:spcBef>
              <a:spcAft>
                <a:spcPts val="0"/>
              </a:spcAft>
              <a:buSzPts val="1800"/>
              <a:buFont typeface="Muli"/>
              <a:buChar char="■"/>
              <a:defRPr sz="1800">
                <a:latin typeface="Muli"/>
                <a:ea typeface="Muli"/>
                <a:cs typeface="Muli"/>
                <a:sym typeface="Muli"/>
              </a:defRPr>
            </a:lvl9pPr>
          </a:lstStyle>
          <a:p/>
        </p:txBody>
      </p:sp>
      <p:sp>
        <p:nvSpPr>
          <p:cNvPr id="656" name="Google Shape;656;p90"/>
          <p:cNvSpPr txBox="1"/>
          <p:nvPr>
            <p:ph idx="2" type="body"/>
          </p:nvPr>
        </p:nvSpPr>
        <p:spPr>
          <a:xfrm>
            <a:off x="6191050" y="1600200"/>
            <a:ext cx="5132700" cy="1365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657" name="Google Shape;657;p90"/>
          <p:cNvSpPr txBox="1"/>
          <p:nvPr>
            <p:ph idx="3" type="body"/>
          </p:nvPr>
        </p:nvSpPr>
        <p:spPr>
          <a:xfrm>
            <a:off x="6191050" y="3883950"/>
            <a:ext cx="5132700" cy="1365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658" name="Google Shape;658;p90"/>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2 points 1">
  <p:cSld name="Two Content_1_2">
    <p:spTree>
      <p:nvGrpSpPr>
        <p:cNvPr id="659" name="Shape 659"/>
        <p:cNvGrpSpPr/>
        <p:nvPr/>
      </p:nvGrpSpPr>
      <p:grpSpPr>
        <a:xfrm>
          <a:off x="0" y="0"/>
          <a:ext cx="0" cy="0"/>
          <a:chOff x="0" y="0"/>
          <a:chExt cx="0" cy="0"/>
        </a:xfrm>
      </p:grpSpPr>
      <p:graphicFrame>
        <p:nvGraphicFramePr>
          <p:cNvPr id="660" name="Google Shape;660;p91"/>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661" name="Google Shape;661;p91"/>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662" name="Google Shape;662;p91"/>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sz="1800">
                <a:latin typeface="Muli"/>
                <a:ea typeface="Muli"/>
                <a:cs typeface="Muli"/>
                <a:sym typeface="Muli"/>
              </a:defRPr>
            </a:lvl2pPr>
            <a:lvl3pPr lvl="2">
              <a:spcBef>
                <a:spcPts val="0"/>
              </a:spcBef>
              <a:spcAft>
                <a:spcPts val="0"/>
              </a:spcAft>
              <a:buSzPts val="1400"/>
              <a:buFont typeface="Muli"/>
              <a:buNone/>
              <a:defRPr sz="1800">
                <a:latin typeface="Muli"/>
                <a:ea typeface="Muli"/>
                <a:cs typeface="Muli"/>
                <a:sym typeface="Muli"/>
              </a:defRPr>
            </a:lvl3pPr>
            <a:lvl4pPr lvl="3">
              <a:spcBef>
                <a:spcPts val="0"/>
              </a:spcBef>
              <a:spcAft>
                <a:spcPts val="0"/>
              </a:spcAft>
              <a:buSzPts val="1400"/>
              <a:buFont typeface="Muli"/>
              <a:buNone/>
              <a:defRPr sz="1800">
                <a:latin typeface="Muli"/>
                <a:ea typeface="Muli"/>
                <a:cs typeface="Muli"/>
                <a:sym typeface="Muli"/>
              </a:defRPr>
            </a:lvl4pPr>
            <a:lvl5pPr lvl="4">
              <a:spcBef>
                <a:spcPts val="0"/>
              </a:spcBef>
              <a:spcAft>
                <a:spcPts val="0"/>
              </a:spcAft>
              <a:buSzPts val="1400"/>
              <a:buFont typeface="Muli"/>
              <a:buNone/>
              <a:defRPr sz="1800">
                <a:latin typeface="Muli"/>
                <a:ea typeface="Muli"/>
                <a:cs typeface="Muli"/>
                <a:sym typeface="Muli"/>
              </a:defRPr>
            </a:lvl5pPr>
            <a:lvl6pPr lvl="5">
              <a:spcBef>
                <a:spcPts val="0"/>
              </a:spcBef>
              <a:spcAft>
                <a:spcPts val="0"/>
              </a:spcAft>
              <a:buSzPts val="1400"/>
              <a:buFont typeface="Muli"/>
              <a:buNone/>
              <a:defRPr sz="1800">
                <a:latin typeface="Muli"/>
                <a:ea typeface="Muli"/>
                <a:cs typeface="Muli"/>
                <a:sym typeface="Muli"/>
              </a:defRPr>
            </a:lvl6pPr>
            <a:lvl7pPr lvl="6">
              <a:spcBef>
                <a:spcPts val="0"/>
              </a:spcBef>
              <a:spcAft>
                <a:spcPts val="0"/>
              </a:spcAft>
              <a:buSzPts val="1400"/>
              <a:buFont typeface="Muli"/>
              <a:buNone/>
              <a:defRPr sz="1800">
                <a:latin typeface="Muli"/>
                <a:ea typeface="Muli"/>
                <a:cs typeface="Muli"/>
                <a:sym typeface="Muli"/>
              </a:defRPr>
            </a:lvl7pPr>
            <a:lvl8pPr lvl="7">
              <a:spcBef>
                <a:spcPts val="0"/>
              </a:spcBef>
              <a:spcAft>
                <a:spcPts val="0"/>
              </a:spcAft>
              <a:buSzPts val="1400"/>
              <a:buFont typeface="Muli"/>
              <a:buNone/>
              <a:defRPr sz="1800">
                <a:latin typeface="Muli"/>
                <a:ea typeface="Muli"/>
                <a:cs typeface="Muli"/>
                <a:sym typeface="Muli"/>
              </a:defRPr>
            </a:lvl8pPr>
            <a:lvl9pPr lvl="8">
              <a:spcBef>
                <a:spcPts val="0"/>
              </a:spcBef>
              <a:spcAft>
                <a:spcPts val="0"/>
              </a:spcAft>
              <a:buSzPts val="1400"/>
              <a:buFont typeface="Muli"/>
              <a:buNone/>
              <a:defRPr sz="1800">
                <a:latin typeface="Muli"/>
                <a:ea typeface="Muli"/>
                <a:cs typeface="Muli"/>
                <a:sym typeface="Muli"/>
              </a:defRPr>
            </a:lvl9pPr>
          </a:lstStyle>
          <a:p/>
        </p:txBody>
      </p:sp>
      <p:sp>
        <p:nvSpPr>
          <p:cNvPr id="663" name="Google Shape;663;p91"/>
          <p:cNvSpPr txBox="1"/>
          <p:nvPr>
            <p:ph idx="1" type="body"/>
          </p:nvPr>
        </p:nvSpPr>
        <p:spPr>
          <a:xfrm>
            <a:off x="6705600" y="1524000"/>
            <a:ext cx="4432200" cy="4381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Font typeface="Muli"/>
              <a:buChar char="■"/>
              <a:defRPr sz="1800">
                <a:latin typeface="Muli"/>
                <a:ea typeface="Muli"/>
                <a:cs typeface="Muli"/>
                <a:sym typeface="Muli"/>
              </a:defRPr>
            </a:lvl1pPr>
            <a:lvl2pPr indent="-342900" lvl="1" marL="914400">
              <a:spcBef>
                <a:spcPts val="0"/>
              </a:spcBef>
              <a:spcAft>
                <a:spcPts val="0"/>
              </a:spcAft>
              <a:buSzPts val="1800"/>
              <a:buFont typeface="Muli"/>
              <a:buChar char="□"/>
              <a:defRPr sz="1800">
                <a:latin typeface="Muli"/>
                <a:ea typeface="Muli"/>
                <a:cs typeface="Muli"/>
                <a:sym typeface="Muli"/>
              </a:defRPr>
            </a:lvl2pPr>
            <a:lvl3pPr indent="-342900" lvl="2" marL="1371600">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a:spcBef>
                <a:spcPts val="0"/>
              </a:spcBef>
              <a:spcAft>
                <a:spcPts val="0"/>
              </a:spcAft>
              <a:buSzPts val="1800"/>
              <a:buFont typeface="Muli"/>
              <a:buChar char="□"/>
              <a:defRPr sz="1800">
                <a:latin typeface="Muli"/>
                <a:ea typeface="Muli"/>
                <a:cs typeface="Muli"/>
                <a:sym typeface="Muli"/>
              </a:defRPr>
            </a:lvl5pPr>
            <a:lvl6pPr indent="-342900" lvl="5" marL="2743200">
              <a:spcBef>
                <a:spcPts val="0"/>
              </a:spcBef>
              <a:spcAft>
                <a:spcPts val="0"/>
              </a:spcAft>
              <a:buSzPts val="1800"/>
              <a:buFont typeface="Muli"/>
              <a:buChar char="■"/>
              <a:defRPr sz="1800">
                <a:latin typeface="Muli"/>
                <a:ea typeface="Muli"/>
                <a:cs typeface="Muli"/>
                <a:sym typeface="Muli"/>
              </a:defRPr>
            </a:lvl6pPr>
            <a:lvl7pPr indent="-342900" lvl="6" marL="3200400">
              <a:spcBef>
                <a:spcPts val="0"/>
              </a:spcBef>
              <a:spcAft>
                <a:spcPts val="0"/>
              </a:spcAft>
              <a:buSzPts val="1800"/>
              <a:buFont typeface="Muli"/>
              <a:buChar char="■"/>
              <a:defRPr sz="1800">
                <a:latin typeface="Muli"/>
                <a:ea typeface="Muli"/>
                <a:cs typeface="Muli"/>
                <a:sym typeface="Muli"/>
              </a:defRPr>
            </a:lvl7pPr>
            <a:lvl8pPr indent="-342900" lvl="7" marL="3657600">
              <a:spcBef>
                <a:spcPts val="0"/>
              </a:spcBef>
              <a:spcAft>
                <a:spcPts val="0"/>
              </a:spcAft>
              <a:buSzPts val="1800"/>
              <a:buFont typeface="Muli"/>
              <a:buChar char="□"/>
              <a:defRPr sz="1800">
                <a:latin typeface="Muli"/>
                <a:ea typeface="Muli"/>
                <a:cs typeface="Muli"/>
                <a:sym typeface="Muli"/>
              </a:defRPr>
            </a:lvl8pPr>
            <a:lvl9pPr indent="-342900" lvl="8" marL="4114800">
              <a:spcBef>
                <a:spcPts val="0"/>
              </a:spcBef>
              <a:spcAft>
                <a:spcPts val="0"/>
              </a:spcAft>
              <a:buSzPts val="1800"/>
              <a:buFont typeface="Muli"/>
              <a:buChar char="■"/>
              <a:defRPr sz="1800">
                <a:latin typeface="Muli"/>
                <a:ea typeface="Muli"/>
                <a:cs typeface="Muli"/>
                <a:sym typeface="Muli"/>
              </a:defRPr>
            </a:lvl9pPr>
          </a:lstStyle>
          <a:p/>
        </p:txBody>
      </p:sp>
      <p:sp>
        <p:nvSpPr>
          <p:cNvPr id="664" name="Google Shape;664;p91"/>
          <p:cNvSpPr txBox="1"/>
          <p:nvPr>
            <p:ph idx="2" type="body"/>
          </p:nvPr>
        </p:nvSpPr>
        <p:spPr>
          <a:xfrm>
            <a:off x="1619050" y="1600200"/>
            <a:ext cx="4432200" cy="1365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665" name="Google Shape;665;p91"/>
          <p:cNvSpPr txBox="1"/>
          <p:nvPr>
            <p:ph idx="3" type="body"/>
          </p:nvPr>
        </p:nvSpPr>
        <p:spPr>
          <a:xfrm>
            <a:off x="1619050" y="3883950"/>
            <a:ext cx="4432200" cy="1365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666" name="Google Shape;666;p91"/>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4 points">
  <p:cSld name="Two Content_1_1">
    <p:spTree>
      <p:nvGrpSpPr>
        <p:cNvPr id="667" name="Shape 667"/>
        <p:cNvGrpSpPr/>
        <p:nvPr/>
      </p:nvGrpSpPr>
      <p:grpSpPr>
        <a:xfrm>
          <a:off x="0" y="0"/>
          <a:ext cx="0" cy="0"/>
          <a:chOff x="0" y="0"/>
          <a:chExt cx="0" cy="0"/>
        </a:xfrm>
      </p:grpSpPr>
      <p:graphicFrame>
        <p:nvGraphicFramePr>
          <p:cNvPr id="668" name="Google Shape;668;p92"/>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1</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3</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2</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US" sz="1800">
                          <a:solidFill>
                            <a:srgbClr val="FFFFFF"/>
                          </a:solidFill>
                          <a:latin typeface="Muli"/>
                          <a:ea typeface="Muli"/>
                          <a:cs typeface="Muli"/>
                          <a:sym typeface="Muli"/>
                        </a:rPr>
                        <a:t>4</a:t>
                      </a:r>
                      <a:endParaRPr sz="1800">
                        <a:solidFill>
                          <a:srgbClr val="FFFFFF"/>
                        </a:solidFill>
                        <a:latin typeface="Muli"/>
                        <a:ea typeface="Muli"/>
                        <a:cs typeface="Muli"/>
                        <a:sym typeface="Muli"/>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fld id="{00000000-1234-1234-1234-123412341234}" type="slidenum">
                        <a:rPr lang="en-US">
                          <a:solidFill>
                            <a:srgbClr val="FFFFFF"/>
                          </a:solidFill>
                        </a:rPr>
                        <a:t>‹#›</a:t>
                      </a:fld>
                      <a:endParaRPr>
                        <a:solidFill>
                          <a:srgbClr val="FFFFFF"/>
                        </a:solidFill>
                      </a:endParaRPr>
                    </a:p>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669" name="Google Shape;669;p92"/>
          <p:cNvSpPr txBox="1"/>
          <p:nvPr>
            <p:ph idx="1" type="body"/>
          </p:nvPr>
        </p:nvSpPr>
        <p:spPr>
          <a:xfrm>
            <a:off x="2360150" y="1552400"/>
            <a:ext cx="2966100" cy="1501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670" name="Google Shape;670;p92"/>
          <p:cNvSpPr txBox="1"/>
          <p:nvPr>
            <p:ph idx="2" type="body"/>
          </p:nvPr>
        </p:nvSpPr>
        <p:spPr>
          <a:xfrm>
            <a:off x="2360150" y="3810000"/>
            <a:ext cx="2966100" cy="1501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671" name="Google Shape;671;p92"/>
          <p:cNvSpPr txBox="1"/>
          <p:nvPr>
            <p:ph idx="3" type="body"/>
          </p:nvPr>
        </p:nvSpPr>
        <p:spPr>
          <a:xfrm>
            <a:off x="6939900" y="1552400"/>
            <a:ext cx="2966100" cy="1501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672" name="Google Shape;672;p92"/>
          <p:cNvSpPr txBox="1"/>
          <p:nvPr>
            <p:ph idx="4" type="body"/>
          </p:nvPr>
        </p:nvSpPr>
        <p:spPr>
          <a:xfrm>
            <a:off x="6939900" y="3810000"/>
            <a:ext cx="2966100" cy="1501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673" name="Google Shape;673;p92"/>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674" name="Google Shape;674;p92"/>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sz="1800">
                <a:latin typeface="Muli"/>
                <a:ea typeface="Muli"/>
                <a:cs typeface="Muli"/>
                <a:sym typeface="Muli"/>
              </a:defRPr>
            </a:lvl2pPr>
            <a:lvl3pPr lvl="2">
              <a:spcBef>
                <a:spcPts val="0"/>
              </a:spcBef>
              <a:spcAft>
                <a:spcPts val="0"/>
              </a:spcAft>
              <a:buSzPts val="1400"/>
              <a:buFont typeface="Muli"/>
              <a:buNone/>
              <a:defRPr sz="1800">
                <a:latin typeface="Muli"/>
                <a:ea typeface="Muli"/>
                <a:cs typeface="Muli"/>
                <a:sym typeface="Muli"/>
              </a:defRPr>
            </a:lvl3pPr>
            <a:lvl4pPr lvl="3">
              <a:spcBef>
                <a:spcPts val="0"/>
              </a:spcBef>
              <a:spcAft>
                <a:spcPts val="0"/>
              </a:spcAft>
              <a:buSzPts val="1400"/>
              <a:buFont typeface="Muli"/>
              <a:buNone/>
              <a:defRPr sz="1800">
                <a:latin typeface="Muli"/>
                <a:ea typeface="Muli"/>
                <a:cs typeface="Muli"/>
                <a:sym typeface="Muli"/>
              </a:defRPr>
            </a:lvl4pPr>
            <a:lvl5pPr lvl="4">
              <a:spcBef>
                <a:spcPts val="0"/>
              </a:spcBef>
              <a:spcAft>
                <a:spcPts val="0"/>
              </a:spcAft>
              <a:buSzPts val="1400"/>
              <a:buFont typeface="Muli"/>
              <a:buNone/>
              <a:defRPr sz="1800">
                <a:latin typeface="Muli"/>
                <a:ea typeface="Muli"/>
                <a:cs typeface="Muli"/>
                <a:sym typeface="Muli"/>
              </a:defRPr>
            </a:lvl5pPr>
            <a:lvl6pPr lvl="5">
              <a:spcBef>
                <a:spcPts val="0"/>
              </a:spcBef>
              <a:spcAft>
                <a:spcPts val="0"/>
              </a:spcAft>
              <a:buSzPts val="1400"/>
              <a:buFont typeface="Muli"/>
              <a:buNone/>
              <a:defRPr sz="1800">
                <a:latin typeface="Muli"/>
                <a:ea typeface="Muli"/>
                <a:cs typeface="Muli"/>
                <a:sym typeface="Muli"/>
              </a:defRPr>
            </a:lvl6pPr>
            <a:lvl7pPr lvl="6">
              <a:spcBef>
                <a:spcPts val="0"/>
              </a:spcBef>
              <a:spcAft>
                <a:spcPts val="0"/>
              </a:spcAft>
              <a:buSzPts val="1400"/>
              <a:buFont typeface="Muli"/>
              <a:buNone/>
              <a:defRPr sz="1800">
                <a:latin typeface="Muli"/>
                <a:ea typeface="Muli"/>
                <a:cs typeface="Muli"/>
                <a:sym typeface="Muli"/>
              </a:defRPr>
            </a:lvl7pPr>
            <a:lvl8pPr lvl="7">
              <a:spcBef>
                <a:spcPts val="0"/>
              </a:spcBef>
              <a:spcAft>
                <a:spcPts val="0"/>
              </a:spcAft>
              <a:buSzPts val="1400"/>
              <a:buFont typeface="Muli"/>
              <a:buNone/>
              <a:defRPr sz="1800">
                <a:latin typeface="Muli"/>
                <a:ea typeface="Muli"/>
                <a:cs typeface="Muli"/>
                <a:sym typeface="Muli"/>
              </a:defRPr>
            </a:lvl8pPr>
            <a:lvl9pPr lvl="8">
              <a:spcBef>
                <a:spcPts val="0"/>
              </a:spcBef>
              <a:spcAft>
                <a:spcPts val="0"/>
              </a:spcAft>
              <a:buSzPts val="1400"/>
              <a:buFont typeface="Muli"/>
              <a:buNone/>
              <a:defRPr sz="1800">
                <a:latin typeface="Muli"/>
                <a:ea typeface="Muli"/>
                <a:cs typeface="Muli"/>
                <a:sym typeface="Muli"/>
              </a:defRPr>
            </a:lvl9pPr>
          </a:lstStyle>
          <a:p/>
        </p:txBody>
      </p:sp>
      <p:sp>
        <p:nvSpPr>
          <p:cNvPr id="675" name="Google Shape;675;p92"/>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xplain 4 points ">
  <p:cSld name="Title and Content">
    <p:spTree>
      <p:nvGrpSpPr>
        <p:cNvPr id="676" name="Shape 676"/>
        <p:cNvGrpSpPr/>
        <p:nvPr/>
      </p:nvGrpSpPr>
      <p:grpSpPr>
        <a:xfrm>
          <a:off x="0" y="0"/>
          <a:ext cx="0" cy="0"/>
          <a:chOff x="0" y="0"/>
          <a:chExt cx="0" cy="0"/>
        </a:xfrm>
      </p:grpSpPr>
      <p:graphicFrame>
        <p:nvGraphicFramePr>
          <p:cNvPr id="677" name="Google Shape;677;p93"/>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678" name="Google Shape;678;p93"/>
          <p:cNvSpPr txBox="1"/>
          <p:nvPr>
            <p:ph idx="1" type="subTitle"/>
          </p:nvPr>
        </p:nvSpPr>
        <p:spPr>
          <a:xfrm>
            <a:off x="1399360" y="1710821"/>
            <a:ext cx="4170900" cy="4029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353535"/>
                </a:solidFill>
                <a:latin typeface="Muli"/>
                <a:ea typeface="Muli"/>
                <a:cs typeface="Muli"/>
                <a:sym typeface="Muli"/>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679" name="Google Shape;679;p93"/>
          <p:cNvSpPr txBox="1"/>
          <p:nvPr>
            <p:ph idx="2" type="body"/>
          </p:nvPr>
        </p:nvSpPr>
        <p:spPr>
          <a:xfrm>
            <a:off x="1399360" y="2169821"/>
            <a:ext cx="4240800" cy="1192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solidFill>
                  <a:srgbClr val="353535"/>
                </a:solidFill>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cxnSp>
        <p:nvCxnSpPr>
          <p:cNvPr id="680" name="Google Shape;680;p93"/>
          <p:cNvCxnSpPr/>
          <p:nvPr/>
        </p:nvCxnSpPr>
        <p:spPr>
          <a:xfrm>
            <a:off x="1148533" y="1792207"/>
            <a:ext cx="0" cy="1678500"/>
          </a:xfrm>
          <a:prstGeom prst="straightConnector1">
            <a:avLst/>
          </a:prstGeom>
          <a:noFill/>
          <a:ln cap="flat" cmpd="sng" w="38100">
            <a:solidFill>
              <a:schemeClr val="dk2"/>
            </a:solidFill>
            <a:prstDash val="solid"/>
            <a:round/>
            <a:headEnd len="med" w="med" type="none"/>
            <a:tailEnd len="med" w="med" type="none"/>
          </a:ln>
        </p:spPr>
      </p:cxnSp>
      <p:sp>
        <p:nvSpPr>
          <p:cNvPr id="681" name="Google Shape;681;p93"/>
          <p:cNvSpPr txBox="1"/>
          <p:nvPr>
            <p:ph idx="3" type="subTitle"/>
          </p:nvPr>
        </p:nvSpPr>
        <p:spPr>
          <a:xfrm>
            <a:off x="1399360" y="3869021"/>
            <a:ext cx="4170900" cy="4029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353535"/>
                </a:solidFill>
                <a:latin typeface="Muli"/>
                <a:ea typeface="Muli"/>
                <a:cs typeface="Muli"/>
                <a:sym typeface="Muli"/>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682" name="Google Shape;682;p93"/>
          <p:cNvSpPr txBox="1"/>
          <p:nvPr>
            <p:ph idx="4" type="body"/>
          </p:nvPr>
        </p:nvSpPr>
        <p:spPr>
          <a:xfrm>
            <a:off x="1399360" y="4328021"/>
            <a:ext cx="4240800" cy="1192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solidFill>
                  <a:srgbClr val="353535"/>
                </a:solidFill>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cxnSp>
        <p:nvCxnSpPr>
          <p:cNvPr id="683" name="Google Shape;683;p93"/>
          <p:cNvCxnSpPr/>
          <p:nvPr/>
        </p:nvCxnSpPr>
        <p:spPr>
          <a:xfrm>
            <a:off x="1148533" y="3950407"/>
            <a:ext cx="0" cy="1678500"/>
          </a:xfrm>
          <a:prstGeom prst="straightConnector1">
            <a:avLst/>
          </a:prstGeom>
          <a:noFill/>
          <a:ln cap="flat" cmpd="sng" w="38100">
            <a:solidFill>
              <a:schemeClr val="dk2"/>
            </a:solidFill>
            <a:prstDash val="solid"/>
            <a:round/>
            <a:headEnd len="med" w="med" type="none"/>
            <a:tailEnd len="med" w="med" type="none"/>
          </a:ln>
        </p:spPr>
      </p:cxnSp>
      <p:sp>
        <p:nvSpPr>
          <p:cNvPr id="684" name="Google Shape;684;p93"/>
          <p:cNvSpPr txBox="1"/>
          <p:nvPr>
            <p:ph idx="5" type="subTitle"/>
          </p:nvPr>
        </p:nvSpPr>
        <p:spPr>
          <a:xfrm>
            <a:off x="6409960" y="1710821"/>
            <a:ext cx="4170900" cy="4029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353535"/>
                </a:solidFill>
                <a:latin typeface="Muli"/>
                <a:ea typeface="Muli"/>
                <a:cs typeface="Muli"/>
                <a:sym typeface="Muli"/>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685" name="Google Shape;685;p93"/>
          <p:cNvSpPr txBox="1"/>
          <p:nvPr>
            <p:ph idx="6" type="body"/>
          </p:nvPr>
        </p:nvSpPr>
        <p:spPr>
          <a:xfrm>
            <a:off x="6409960" y="2169821"/>
            <a:ext cx="4240800" cy="1192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solidFill>
                  <a:srgbClr val="353535"/>
                </a:solidFill>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cxnSp>
        <p:nvCxnSpPr>
          <p:cNvPr id="686" name="Google Shape;686;p93"/>
          <p:cNvCxnSpPr/>
          <p:nvPr/>
        </p:nvCxnSpPr>
        <p:spPr>
          <a:xfrm>
            <a:off x="6159133" y="1792207"/>
            <a:ext cx="0" cy="1678500"/>
          </a:xfrm>
          <a:prstGeom prst="straightConnector1">
            <a:avLst/>
          </a:prstGeom>
          <a:noFill/>
          <a:ln cap="flat" cmpd="sng" w="38100">
            <a:solidFill>
              <a:schemeClr val="dk2"/>
            </a:solidFill>
            <a:prstDash val="solid"/>
            <a:round/>
            <a:headEnd len="med" w="med" type="none"/>
            <a:tailEnd len="med" w="med" type="none"/>
          </a:ln>
        </p:spPr>
      </p:cxnSp>
      <p:sp>
        <p:nvSpPr>
          <p:cNvPr id="687" name="Google Shape;687;p93"/>
          <p:cNvSpPr txBox="1"/>
          <p:nvPr>
            <p:ph idx="7" type="subTitle"/>
          </p:nvPr>
        </p:nvSpPr>
        <p:spPr>
          <a:xfrm>
            <a:off x="6409960" y="3869021"/>
            <a:ext cx="4170900" cy="4029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353535"/>
                </a:solidFill>
                <a:latin typeface="Muli"/>
                <a:ea typeface="Muli"/>
                <a:cs typeface="Muli"/>
                <a:sym typeface="Muli"/>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688" name="Google Shape;688;p93"/>
          <p:cNvSpPr txBox="1"/>
          <p:nvPr>
            <p:ph idx="8" type="body"/>
          </p:nvPr>
        </p:nvSpPr>
        <p:spPr>
          <a:xfrm>
            <a:off x="6409960" y="4328021"/>
            <a:ext cx="4240800" cy="1192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solidFill>
                  <a:srgbClr val="353535"/>
                </a:solidFill>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cxnSp>
        <p:nvCxnSpPr>
          <p:cNvPr id="689" name="Google Shape;689;p93"/>
          <p:cNvCxnSpPr/>
          <p:nvPr/>
        </p:nvCxnSpPr>
        <p:spPr>
          <a:xfrm>
            <a:off x="6159133" y="3950407"/>
            <a:ext cx="0" cy="1678500"/>
          </a:xfrm>
          <a:prstGeom prst="straightConnector1">
            <a:avLst/>
          </a:prstGeom>
          <a:noFill/>
          <a:ln cap="flat" cmpd="sng" w="38100">
            <a:solidFill>
              <a:schemeClr val="dk2"/>
            </a:solidFill>
            <a:prstDash val="solid"/>
            <a:round/>
            <a:headEnd len="med" w="med" type="none"/>
            <a:tailEnd len="med" w="med" type="none"/>
          </a:ln>
        </p:spPr>
      </p:cxnSp>
      <p:sp>
        <p:nvSpPr>
          <p:cNvPr id="690" name="Google Shape;690;p93"/>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sz="1800">
                <a:latin typeface="Muli"/>
                <a:ea typeface="Muli"/>
                <a:cs typeface="Muli"/>
                <a:sym typeface="Muli"/>
              </a:defRPr>
            </a:lvl2pPr>
            <a:lvl3pPr lvl="2">
              <a:spcBef>
                <a:spcPts val="0"/>
              </a:spcBef>
              <a:spcAft>
                <a:spcPts val="0"/>
              </a:spcAft>
              <a:buSzPts val="1400"/>
              <a:buFont typeface="Muli"/>
              <a:buNone/>
              <a:defRPr sz="1800">
                <a:latin typeface="Muli"/>
                <a:ea typeface="Muli"/>
                <a:cs typeface="Muli"/>
                <a:sym typeface="Muli"/>
              </a:defRPr>
            </a:lvl3pPr>
            <a:lvl4pPr lvl="3">
              <a:spcBef>
                <a:spcPts val="0"/>
              </a:spcBef>
              <a:spcAft>
                <a:spcPts val="0"/>
              </a:spcAft>
              <a:buSzPts val="1400"/>
              <a:buFont typeface="Muli"/>
              <a:buNone/>
              <a:defRPr sz="1800">
                <a:latin typeface="Muli"/>
                <a:ea typeface="Muli"/>
                <a:cs typeface="Muli"/>
                <a:sym typeface="Muli"/>
              </a:defRPr>
            </a:lvl4pPr>
            <a:lvl5pPr lvl="4">
              <a:spcBef>
                <a:spcPts val="0"/>
              </a:spcBef>
              <a:spcAft>
                <a:spcPts val="0"/>
              </a:spcAft>
              <a:buSzPts val="1400"/>
              <a:buFont typeface="Muli"/>
              <a:buNone/>
              <a:defRPr sz="1800">
                <a:latin typeface="Muli"/>
                <a:ea typeface="Muli"/>
                <a:cs typeface="Muli"/>
                <a:sym typeface="Muli"/>
              </a:defRPr>
            </a:lvl5pPr>
            <a:lvl6pPr lvl="5">
              <a:spcBef>
                <a:spcPts val="0"/>
              </a:spcBef>
              <a:spcAft>
                <a:spcPts val="0"/>
              </a:spcAft>
              <a:buSzPts val="1400"/>
              <a:buFont typeface="Muli"/>
              <a:buNone/>
              <a:defRPr sz="1800">
                <a:latin typeface="Muli"/>
                <a:ea typeface="Muli"/>
                <a:cs typeface="Muli"/>
                <a:sym typeface="Muli"/>
              </a:defRPr>
            </a:lvl6pPr>
            <a:lvl7pPr lvl="6">
              <a:spcBef>
                <a:spcPts val="0"/>
              </a:spcBef>
              <a:spcAft>
                <a:spcPts val="0"/>
              </a:spcAft>
              <a:buSzPts val="1400"/>
              <a:buFont typeface="Muli"/>
              <a:buNone/>
              <a:defRPr sz="1800">
                <a:latin typeface="Muli"/>
                <a:ea typeface="Muli"/>
                <a:cs typeface="Muli"/>
                <a:sym typeface="Muli"/>
              </a:defRPr>
            </a:lvl7pPr>
            <a:lvl8pPr lvl="7">
              <a:spcBef>
                <a:spcPts val="0"/>
              </a:spcBef>
              <a:spcAft>
                <a:spcPts val="0"/>
              </a:spcAft>
              <a:buSzPts val="1400"/>
              <a:buFont typeface="Muli"/>
              <a:buNone/>
              <a:defRPr sz="1800">
                <a:latin typeface="Muli"/>
                <a:ea typeface="Muli"/>
                <a:cs typeface="Muli"/>
                <a:sym typeface="Muli"/>
              </a:defRPr>
            </a:lvl8pPr>
            <a:lvl9pPr lvl="8">
              <a:spcBef>
                <a:spcPts val="0"/>
              </a:spcBef>
              <a:spcAft>
                <a:spcPts val="0"/>
              </a:spcAft>
              <a:buSzPts val="1400"/>
              <a:buFont typeface="Muli"/>
              <a:buNone/>
              <a:defRPr sz="1800">
                <a:latin typeface="Muli"/>
                <a:ea typeface="Muli"/>
                <a:cs typeface="Muli"/>
                <a:sym typeface="Muli"/>
              </a:defRPr>
            </a:lvl9pPr>
          </a:lstStyle>
          <a:p/>
        </p:txBody>
      </p:sp>
      <p:sp>
        <p:nvSpPr>
          <p:cNvPr id="691" name="Google Shape;691;p93"/>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692" name="Google Shape;692;p93"/>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strast &amp; Compare">
  <p:cSld name="Title and Content_1">
    <p:spTree>
      <p:nvGrpSpPr>
        <p:cNvPr id="693" name="Shape 693"/>
        <p:cNvGrpSpPr/>
        <p:nvPr/>
      </p:nvGrpSpPr>
      <p:grpSpPr>
        <a:xfrm>
          <a:off x="0" y="0"/>
          <a:ext cx="0" cy="0"/>
          <a:chOff x="0" y="0"/>
          <a:chExt cx="0" cy="0"/>
        </a:xfrm>
      </p:grpSpPr>
      <p:sp>
        <p:nvSpPr>
          <p:cNvPr id="694" name="Google Shape;694;p94"/>
          <p:cNvSpPr/>
          <p:nvPr/>
        </p:nvSpPr>
        <p:spPr>
          <a:xfrm>
            <a:off x="5986150" y="12725"/>
            <a:ext cx="62058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94"/>
          <p:cNvSpPr txBox="1"/>
          <p:nvPr>
            <p:ph idx="1" type="subTitle"/>
          </p:nvPr>
        </p:nvSpPr>
        <p:spPr>
          <a:xfrm>
            <a:off x="1003810" y="2149031"/>
            <a:ext cx="4170900" cy="4029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353535"/>
                </a:solidFill>
                <a:latin typeface="Muli"/>
                <a:ea typeface="Muli"/>
                <a:cs typeface="Muli"/>
                <a:sym typeface="Muli"/>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696" name="Google Shape;696;p94"/>
          <p:cNvSpPr txBox="1"/>
          <p:nvPr>
            <p:ph idx="2" type="body"/>
          </p:nvPr>
        </p:nvSpPr>
        <p:spPr>
          <a:xfrm>
            <a:off x="1003810" y="2608031"/>
            <a:ext cx="4240800" cy="1192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363636"/>
              </a:buClr>
              <a:buSzPts val="1800"/>
              <a:buChar char="■"/>
              <a:defRPr>
                <a:solidFill>
                  <a:srgbClr val="363636"/>
                </a:solidFill>
              </a:defRPr>
            </a:lvl1pPr>
            <a:lvl2pPr indent="-342900" lvl="1" marL="914400">
              <a:spcBef>
                <a:spcPts val="0"/>
              </a:spcBef>
              <a:spcAft>
                <a:spcPts val="0"/>
              </a:spcAft>
              <a:buClr>
                <a:srgbClr val="363636"/>
              </a:buClr>
              <a:buSzPts val="1800"/>
              <a:buChar char="□"/>
              <a:defRPr>
                <a:solidFill>
                  <a:srgbClr val="363636"/>
                </a:solidFill>
              </a:defRPr>
            </a:lvl2pPr>
            <a:lvl3pPr indent="-342900" lvl="2" marL="1371600">
              <a:spcBef>
                <a:spcPts val="0"/>
              </a:spcBef>
              <a:spcAft>
                <a:spcPts val="0"/>
              </a:spcAft>
              <a:buClr>
                <a:srgbClr val="363636"/>
              </a:buClr>
              <a:buSzPts val="1800"/>
              <a:buChar char="■"/>
              <a:defRPr>
                <a:solidFill>
                  <a:srgbClr val="363636"/>
                </a:solidFill>
              </a:defRPr>
            </a:lvl3pPr>
            <a:lvl4pPr indent="-342900" lvl="3" marL="1828800">
              <a:spcBef>
                <a:spcPts val="0"/>
              </a:spcBef>
              <a:spcAft>
                <a:spcPts val="0"/>
              </a:spcAft>
              <a:buClr>
                <a:srgbClr val="363636"/>
              </a:buClr>
              <a:buSzPts val="1800"/>
              <a:buChar char="■"/>
              <a:defRPr>
                <a:solidFill>
                  <a:srgbClr val="363636"/>
                </a:solidFill>
              </a:defRPr>
            </a:lvl4pPr>
            <a:lvl5pPr indent="-342900" lvl="4" marL="2286000">
              <a:spcBef>
                <a:spcPts val="0"/>
              </a:spcBef>
              <a:spcAft>
                <a:spcPts val="0"/>
              </a:spcAft>
              <a:buClr>
                <a:srgbClr val="363636"/>
              </a:buClr>
              <a:buSzPts val="1800"/>
              <a:buChar char="□"/>
              <a:defRPr>
                <a:solidFill>
                  <a:srgbClr val="363636"/>
                </a:solidFill>
              </a:defRPr>
            </a:lvl5pPr>
            <a:lvl6pPr indent="-342900" lvl="5" marL="2743200">
              <a:spcBef>
                <a:spcPts val="0"/>
              </a:spcBef>
              <a:spcAft>
                <a:spcPts val="0"/>
              </a:spcAft>
              <a:buClr>
                <a:srgbClr val="363636"/>
              </a:buClr>
              <a:buSzPts val="1800"/>
              <a:buChar char="■"/>
              <a:defRPr>
                <a:solidFill>
                  <a:srgbClr val="363636"/>
                </a:solidFill>
              </a:defRPr>
            </a:lvl6pPr>
            <a:lvl7pPr indent="-342900" lvl="6" marL="3200400">
              <a:spcBef>
                <a:spcPts val="0"/>
              </a:spcBef>
              <a:spcAft>
                <a:spcPts val="0"/>
              </a:spcAft>
              <a:buClr>
                <a:srgbClr val="363636"/>
              </a:buClr>
              <a:buSzPts val="1800"/>
              <a:buChar char="■"/>
              <a:defRPr>
                <a:solidFill>
                  <a:srgbClr val="363636"/>
                </a:solidFill>
              </a:defRPr>
            </a:lvl7pPr>
            <a:lvl8pPr indent="-342900" lvl="7" marL="3657600">
              <a:spcBef>
                <a:spcPts val="0"/>
              </a:spcBef>
              <a:spcAft>
                <a:spcPts val="0"/>
              </a:spcAft>
              <a:buClr>
                <a:srgbClr val="363636"/>
              </a:buClr>
              <a:buSzPts val="1800"/>
              <a:buChar char="□"/>
              <a:defRPr>
                <a:solidFill>
                  <a:srgbClr val="363636"/>
                </a:solidFill>
              </a:defRPr>
            </a:lvl8pPr>
            <a:lvl9pPr indent="-342900" lvl="8" marL="4114800">
              <a:spcBef>
                <a:spcPts val="0"/>
              </a:spcBef>
              <a:spcAft>
                <a:spcPts val="0"/>
              </a:spcAft>
              <a:buClr>
                <a:srgbClr val="363636"/>
              </a:buClr>
              <a:buSzPts val="1800"/>
              <a:buChar char="■"/>
              <a:defRPr>
                <a:solidFill>
                  <a:srgbClr val="363636"/>
                </a:solidFill>
              </a:defRPr>
            </a:lvl9pPr>
          </a:lstStyle>
          <a:p/>
        </p:txBody>
      </p:sp>
      <p:sp>
        <p:nvSpPr>
          <p:cNvPr id="697" name="Google Shape;697;p94"/>
          <p:cNvSpPr txBox="1"/>
          <p:nvPr>
            <p:ph idx="3" type="subTitle"/>
          </p:nvPr>
        </p:nvSpPr>
        <p:spPr>
          <a:xfrm>
            <a:off x="7090050" y="2165192"/>
            <a:ext cx="4170900" cy="29031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FFFFFF"/>
                </a:solidFill>
                <a:latin typeface="Muli"/>
                <a:ea typeface="Muli"/>
                <a:cs typeface="Muli"/>
                <a:sym typeface="Muli"/>
              </a:defRPr>
            </a:lvl1pPr>
            <a:lvl2pPr lvl="1">
              <a:spcBef>
                <a:spcPts val="0"/>
              </a:spcBef>
              <a:spcAft>
                <a:spcPts val="0"/>
              </a:spcAft>
              <a:buNone/>
              <a:defRPr>
                <a:solidFill>
                  <a:srgbClr val="FFFFFF"/>
                </a:solidFill>
              </a:defRPr>
            </a:lvl2pPr>
            <a:lvl3pPr lvl="2">
              <a:spcBef>
                <a:spcPts val="0"/>
              </a:spcBef>
              <a:spcAft>
                <a:spcPts val="0"/>
              </a:spcAft>
              <a:buNone/>
              <a:defRPr>
                <a:solidFill>
                  <a:srgbClr val="FFFFFF"/>
                </a:solidFill>
              </a:defRPr>
            </a:lvl3pPr>
            <a:lvl4pPr lvl="3">
              <a:spcBef>
                <a:spcPts val="0"/>
              </a:spcBef>
              <a:spcAft>
                <a:spcPts val="0"/>
              </a:spcAft>
              <a:buNone/>
              <a:defRPr>
                <a:solidFill>
                  <a:srgbClr val="FFFFFF"/>
                </a:solidFill>
              </a:defRPr>
            </a:lvl4pPr>
            <a:lvl5pPr lvl="4">
              <a:spcBef>
                <a:spcPts val="0"/>
              </a:spcBef>
              <a:spcAft>
                <a:spcPts val="0"/>
              </a:spcAft>
              <a:buNone/>
              <a:defRPr>
                <a:solidFill>
                  <a:srgbClr val="FFFFFF"/>
                </a:solidFill>
              </a:defRPr>
            </a:lvl5pPr>
            <a:lvl6pPr lvl="5">
              <a:spcBef>
                <a:spcPts val="0"/>
              </a:spcBef>
              <a:spcAft>
                <a:spcPts val="0"/>
              </a:spcAft>
              <a:buNone/>
              <a:defRPr>
                <a:solidFill>
                  <a:srgbClr val="FFFFFF"/>
                </a:solidFill>
              </a:defRPr>
            </a:lvl6pPr>
            <a:lvl7pPr lvl="6">
              <a:spcBef>
                <a:spcPts val="0"/>
              </a:spcBef>
              <a:spcAft>
                <a:spcPts val="0"/>
              </a:spcAft>
              <a:buNone/>
              <a:defRPr>
                <a:solidFill>
                  <a:srgbClr val="FFFFFF"/>
                </a:solidFill>
              </a:defRPr>
            </a:lvl7pPr>
            <a:lvl8pPr lvl="7">
              <a:spcBef>
                <a:spcPts val="0"/>
              </a:spcBef>
              <a:spcAft>
                <a:spcPts val="0"/>
              </a:spcAft>
              <a:buNone/>
              <a:defRPr>
                <a:solidFill>
                  <a:srgbClr val="FFFFFF"/>
                </a:solidFill>
              </a:defRPr>
            </a:lvl8pPr>
            <a:lvl9pPr lvl="8">
              <a:spcBef>
                <a:spcPts val="0"/>
              </a:spcBef>
              <a:spcAft>
                <a:spcPts val="0"/>
              </a:spcAft>
              <a:buNone/>
              <a:defRPr>
                <a:solidFill>
                  <a:srgbClr val="FFFFFF"/>
                </a:solidFill>
              </a:defRPr>
            </a:lvl9pPr>
          </a:lstStyle>
          <a:p/>
        </p:txBody>
      </p:sp>
      <p:sp>
        <p:nvSpPr>
          <p:cNvPr id="698" name="Google Shape;698;p94"/>
          <p:cNvSpPr txBox="1"/>
          <p:nvPr>
            <p:ph idx="4" type="body"/>
          </p:nvPr>
        </p:nvSpPr>
        <p:spPr>
          <a:xfrm>
            <a:off x="7055110" y="2624181"/>
            <a:ext cx="4240800" cy="1192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FFFFFF"/>
              </a:buClr>
              <a:buSzPts val="1800"/>
              <a:buChar char="■"/>
              <a:defRPr>
                <a:solidFill>
                  <a:srgbClr val="FFFFFF"/>
                </a:solidFill>
              </a:defRPr>
            </a:lvl1pPr>
            <a:lvl2pPr indent="-342900" lvl="1" marL="914400">
              <a:spcBef>
                <a:spcPts val="0"/>
              </a:spcBef>
              <a:spcAft>
                <a:spcPts val="0"/>
              </a:spcAft>
              <a:buClr>
                <a:srgbClr val="FFFFFF"/>
              </a:buClr>
              <a:buSzPts val="1800"/>
              <a:buChar char="□"/>
              <a:defRPr>
                <a:solidFill>
                  <a:srgbClr val="FFFFFF"/>
                </a:solidFill>
              </a:defRPr>
            </a:lvl2pPr>
            <a:lvl3pPr indent="-342900" lvl="2" marL="1371600">
              <a:spcBef>
                <a:spcPts val="0"/>
              </a:spcBef>
              <a:spcAft>
                <a:spcPts val="0"/>
              </a:spcAft>
              <a:buClr>
                <a:srgbClr val="FFFFFF"/>
              </a:buClr>
              <a:buSzPts val="1800"/>
              <a:buChar char="■"/>
              <a:defRPr>
                <a:solidFill>
                  <a:srgbClr val="FFFFFF"/>
                </a:solidFill>
              </a:defRPr>
            </a:lvl3pPr>
            <a:lvl4pPr indent="-342900" lvl="3" marL="1828800">
              <a:spcBef>
                <a:spcPts val="0"/>
              </a:spcBef>
              <a:spcAft>
                <a:spcPts val="0"/>
              </a:spcAft>
              <a:buClr>
                <a:srgbClr val="FFFFFF"/>
              </a:buClr>
              <a:buSzPts val="1800"/>
              <a:buChar char="■"/>
              <a:defRPr>
                <a:solidFill>
                  <a:srgbClr val="FFFFFF"/>
                </a:solidFill>
              </a:defRPr>
            </a:lvl4pPr>
            <a:lvl5pPr indent="-342900" lvl="4" marL="2286000">
              <a:spcBef>
                <a:spcPts val="0"/>
              </a:spcBef>
              <a:spcAft>
                <a:spcPts val="0"/>
              </a:spcAft>
              <a:buClr>
                <a:srgbClr val="FFFFFF"/>
              </a:buClr>
              <a:buSzPts val="1800"/>
              <a:buChar char="□"/>
              <a:defRPr>
                <a:solidFill>
                  <a:srgbClr val="FFFFFF"/>
                </a:solidFill>
              </a:defRPr>
            </a:lvl5pPr>
            <a:lvl6pPr indent="-342900" lvl="5" marL="2743200">
              <a:spcBef>
                <a:spcPts val="0"/>
              </a:spcBef>
              <a:spcAft>
                <a:spcPts val="0"/>
              </a:spcAft>
              <a:buClr>
                <a:srgbClr val="FFFFFF"/>
              </a:buClr>
              <a:buSzPts val="1800"/>
              <a:buChar char="■"/>
              <a:defRPr>
                <a:solidFill>
                  <a:srgbClr val="FFFFFF"/>
                </a:solidFill>
              </a:defRPr>
            </a:lvl6pPr>
            <a:lvl7pPr indent="-342900" lvl="6" marL="3200400">
              <a:spcBef>
                <a:spcPts val="0"/>
              </a:spcBef>
              <a:spcAft>
                <a:spcPts val="0"/>
              </a:spcAft>
              <a:buClr>
                <a:srgbClr val="FFFFFF"/>
              </a:buClr>
              <a:buSzPts val="1800"/>
              <a:buChar char="■"/>
              <a:defRPr>
                <a:solidFill>
                  <a:srgbClr val="FFFFFF"/>
                </a:solidFill>
              </a:defRPr>
            </a:lvl7pPr>
            <a:lvl8pPr indent="-342900" lvl="7" marL="3657600">
              <a:spcBef>
                <a:spcPts val="0"/>
              </a:spcBef>
              <a:spcAft>
                <a:spcPts val="0"/>
              </a:spcAft>
              <a:buClr>
                <a:srgbClr val="FFFFFF"/>
              </a:buClr>
              <a:buSzPts val="1800"/>
              <a:buChar char="□"/>
              <a:defRPr>
                <a:solidFill>
                  <a:srgbClr val="FFFFFF"/>
                </a:solidFill>
              </a:defRPr>
            </a:lvl8pPr>
            <a:lvl9pPr indent="-342900" lvl="8" marL="4114800">
              <a:spcBef>
                <a:spcPts val="0"/>
              </a:spcBef>
              <a:spcAft>
                <a:spcPts val="0"/>
              </a:spcAft>
              <a:buClr>
                <a:srgbClr val="FFFFFF"/>
              </a:buClr>
              <a:buSzPts val="1800"/>
              <a:buChar char="■"/>
              <a:defRPr>
                <a:solidFill>
                  <a:srgbClr val="FFFFFF"/>
                </a:solidFill>
              </a:defRPr>
            </a:lvl9pPr>
          </a:lstStyle>
          <a:p/>
        </p:txBody>
      </p:sp>
      <p:sp>
        <p:nvSpPr>
          <p:cNvPr id="699" name="Google Shape;699;p94"/>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a:buNone/>
              <a:defRPr>
                <a:solidFill>
                  <a:srgbClr val="363636"/>
                </a:solidFill>
              </a:defRPr>
            </a:lvl1pPr>
            <a:lvl2pPr lvl="1">
              <a:buNone/>
              <a:defRPr>
                <a:solidFill>
                  <a:srgbClr val="363636"/>
                </a:solidFill>
              </a:defRPr>
            </a:lvl2pPr>
            <a:lvl3pPr lvl="2">
              <a:buNone/>
              <a:defRPr>
                <a:solidFill>
                  <a:srgbClr val="363636"/>
                </a:solidFill>
              </a:defRPr>
            </a:lvl3pPr>
            <a:lvl4pPr lvl="3">
              <a:buNone/>
              <a:defRPr>
                <a:solidFill>
                  <a:srgbClr val="363636"/>
                </a:solidFill>
              </a:defRPr>
            </a:lvl4pPr>
            <a:lvl5pPr lvl="4">
              <a:buNone/>
              <a:defRPr>
                <a:solidFill>
                  <a:srgbClr val="363636"/>
                </a:solidFill>
              </a:defRPr>
            </a:lvl5pPr>
            <a:lvl6pPr lvl="5">
              <a:buNone/>
              <a:defRPr>
                <a:solidFill>
                  <a:srgbClr val="363636"/>
                </a:solidFill>
              </a:defRPr>
            </a:lvl6pPr>
            <a:lvl7pPr lvl="6">
              <a:buNone/>
              <a:defRPr>
                <a:solidFill>
                  <a:srgbClr val="363636"/>
                </a:solidFill>
              </a:defRPr>
            </a:lvl7pPr>
            <a:lvl8pPr lvl="7">
              <a:buNone/>
              <a:defRPr>
                <a:solidFill>
                  <a:srgbClr val="363636"/>
                </a:solidFill>
              </a:defRPr>
            </a:lvl8pPr>
            <a:lvl9pPr lvl="8">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700" name="Google Shape;700;p94"/>
          <p:cNvSpPr txBox="1"/>
          <p:nvPr>
            <p:ph type="title"/>
          </p:nvPr>
        </p:nvSpPr>
        <p:spPr>
          <a:xfrm>
            <a:off x="685800" y="533400"/>
            <a:ext cx="48768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sz="1800">
                <a:latin typeface="Muli"/>
                <a:ea typeface="Muli"/>
                <a:cs typeface="Muli"/>
                <a:sym typeface="Muli"/>
              </a:defRPr>
            </a:lvl2pPr>
            <a:lvl3pPr lvl="2">
              <a:spcBef>
                <a:spcPts val="0"/>
              </a:spcBef>
              <a:spcAft>
                <a:spcPts val="0"/>
              </a:spcAft>
              <a:buSzPts val="1400"/>
              <a:buFont typeface="Muli"/>
              <a:buNone/>
              <a:defRPr sz="1800">
                <a:latin typeface="Muli"/>
                <a:ea typeface="Muli"/>
                <a:cs typeface="Muli"/>
                <a:sym typeface="Muli"/>
              </a:defRPr>
            </a:lvl3pPr>
            <a:lvl4pPr lvl="3">
              <a:spcBef>
                <a:spcPts val="0"/>
              </a:spcBef>
              <a:spcAft>
                <a:spcPts val="0"/>
              </a:spcAft>
              <a:buSzPts val="1400"/>
              <a:buFont typeface="Muli"/>
              <a:buNone/>
              <a:defRPr sz="1800">
                <a:latin typeface="Muli"/>
                <a:ea typeface="Muli"/>
                <a:cs typeface="Muli"/>
                <a:sym typeface="Muli"/>
              </a:defRPr>
            </a:lvl4pPr>
            <a:lvl5pPr lvl="4">
              <a:spcBef>
                <a:spcPts val="0"/>
              </a:spcBef>
              <a:spcAft>
                <a:spcPts val="0"/>
              </a:spcAft>
              <a:buSzPts val="1400"/>
              <a:buFont typeface="Muli"/>
              <a:buNone/>
              <a:defRPr sz="1800">
                <a:latin typeface="Muli"/>
                <a:ea typeface="Muli"/>
                <a:cs typeface="Muli"/>
                <a:sym typeface="Muli"/>
              </a:defRPr>
            </a:lvl5pPr>
            <a:lvl6pPr lvl="5">
              <a:spcBef>
                <a:spcPts val="0"/>
              </a:spcBef>
              <a:spcAft>
                <a:spcPts val="0"/>
              </a:spcAft>
              <a:buSzPts val="1400"/>
              <a:buFont typeface="Muli"/>
              <a:buNone/>
              <a:defRPr sz="1800">
                <a:latin typeface="Muli"/>
                <a:ea typeface="Muli"/>
                <a:cs typeface="Muli"/>
                <a:sym typeface="Muli"/>
              </a:defRPr>
            </a:lvl6pPr>
            <a:lvl7pPr lvl="6">
              <a:spcBef>
                <a:spcPts val="0"/>
              </a:spcBef>
              <a:spcAft>
                <a:spcPts val="0"/>
              </a:spcAft>
              <a:buSzPts val="1400"/>
              <a:buFont typeface="Muli"/>
              <a:buNone/>
              <a:defRPr sz="1800">
                <a:latin typeface="Muli"/>
                <a:ea typeface="Muli"/>
                <a:cs typeface="Muli"/>
                <a:sym typeface="Muli"/>
              </a:defRPr>
            </a:lvl7pPr>
            <a:lvl8pPr lvl="7">
              <a:spcBef>
                <a:spcPts val="0"/>
              </a:spcBef>
              <a:spcAft>
                <a:spcPts val="0"/>
              </a:spcAft>
              <a:buSzPts val="1400"/>
              <a:buFont typeface="Muli"/>
              <a:buNone/>
              <a:defRPr sz="1800">
                <a:latin typeface="Muli"/>
                <a:ea typeface="Muli"/>
                <a:cs typeface="Muli"/>
                <a:sym typeface="Muli"/>
              </a:defRPr>
            </a:lvl8pPr>
            <a:lvl9pPr lvl="8">
              <a:spcBef>
                <a:spcPts val="0"/>
              </a:spcBef>
              <a:spcAft>
                <a:spcPts val="0"/>
              </a:spcAft>
              <a:buSzPts val="1400"/>
              <a:buFont typeface="Muli"/>
              <a:buNone/>
              <a:defRPr sz="1800">
                <a:latin typeface="Muli"/>
                <a:ea typeface="Muli"/>
                <a:cs typeface="Muli"/>
                <a:sym typeface="Muli"/>
              </a:defRPr>
            </a:lvl9pPr>
          </a:lstStyl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ph Layout">
  <p:cSld name="Title and Content_1_3">
    <p:spTree>
      <p:nvGrpSpPr>
        <p:cNvPr id="701" name="Shape 701"/>
        <p:cNvGrpSpPr/>
        <p:nvPr/>
      </p:nvGrpSpPr>
      <p:grpSpPr>
        <a:xfrm>
          <a:off x="0" y="0"/>
          <a:ext cx="0" cy="0"/>
          <a:chOff x="0" y="0"/>
          <a:chExt cx="0" cy="0"/>
        </a:xfrm>
      </p:grpSpPr>
      <p:sp>
        <p:nvSpPr>
          <p:cNvPr id="702" name="Google Shape;702;p95"/>
          <p:cNvSpPr/>
          <p:nvPr/>
        </p:nvSpPr>
        <p:spPr>
          <a:xfrm>
            <a:off x="8136663" y="0"/>
            <a:ext cx="4053207" cy="6858000"/>
          </a:xfrm>
          <a:custGeom>
            <a:rect b="b" l="l" r="r" t="t"/>
            <a:pathLst>
              <a:path extrusionOk="0" h="6858000" w="12190095">
                <a:moveTo>
                  <a:pt x="0" y="6858000"/>
                </a:moveTo>
                <a:lnTo>
                  <a:pt x="12189599" y="6858000"/>
                </a:lnTo>
                <a:lnTo>
                  <a:pt x="12189599" y="0"/>
                </a:lnTo>
                <a:lnTo>
                  <a:pt x="0" y="0"/>
                </a:lnTo>
                <a:lnTo>
                  <a:pt x="0" y="6858000"/>
                </a:lnTo>
                <a:close/>
              </a:path>
            </a:pathLst>
          </a:custGeom>
          <a:solidFill>
            <a:schemeClr val="dk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703" name="Google Shape;703;p95"/>
          <p:cNvSpPr txBox="1"/>
          <p:nvPr>
            <p:ph idx="1" type="subTitle"/>
          </p:nvPr>
        </p:nvSpPr>
        <p:spPr>
          <a:xfrm>
            <a:off x="685793" y="1213675"/>
            <a:ext cx="7013100" cy="4029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353535"/>
                </a:solidFill>
                <a:latin typeface="Muli"/>
                <a:ea typeface="Muli"/>
                <a:cs typeface="Muli"/>
                <a:sym typeface="Muli"/>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704" name="Google Shape;704;p95"/>
          <p:cNvSpPr txBox="1"/>
          <p:nvPr>
            <p:ph idx="2" type="body"/>
          </p:nvPr>
        </p:nvSpPr>
        <p:spPr>
          <a:xfrm>
            <a:off x="685800" y="6025775"/>
            <a:ext cx="7013100" cy="6096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363636"/>
              </a:buClr>
              <a:buSzPts val="1800"/>
              <a:buChar char="■"/>
              <a:defRPr>
                <a:solidFill>
                  <a:srgbClr val="363636"/>
                </a:solidFill>
              </a:defRPr>
            </a:lvl1pPr>
            <a:lvl2pPr indent="-342900" lvl="1" marL="914400">
              <a:spcBef>
                <a:spcPts val="0"/>
              </a:spcBef>
              <a:spcAft>
                <a:spcPts val="0"/>
              </a:spcAft>
              <a:buClr>
                <a:srgbClr val="363636"/>
              </a:buClr>
              <a:buSzPts val="1800"/>
              <a:buChar char="□"/>
              <a:defRPr>
                <a:solidFill>
                  <a:srgbClr val="363636"/>
                </a:solidFill>
              </a:defRPr>
            </a:lvl2pPr>
            <a:lvl3pPr indent="-342900" lvl="2" marL="1371600">
              <a:spcBef>
                <a:spcPts val="0"/>
              </a:spcBef>
              <a:spcAft>
                <a:spcPts val="0"/>
              </a:spcAft>
              <a:buClr>
                <a:srgbClr val="363636"/>
              </a:buClr>
              <a:buSzPts val="1800"/>
              <a:buChar char="■"/>
              <a:defRPr>
                <a:solidFill>
                  <a:srgbClr val="363636"/>
                </a:solidFill>
              </a:defRPr>
            </a:lvl3pPr>
            <a:lvl4pPr indent="-342900" lvl="3" marL="1828800">
              <a:spcBef>
                <a:spcPts val="0"/>
              </a:spcBef>
              <a:spcAft>
                <a:spcPts val="0"/>
              </a:spcAft>
              <a:buClr>
                <a:srgbClr val="363636"/>
              </a:buClr>
              <a:buSzPts val="1800"/>
              <a:buChar char="■"/>
              <a:defRPr>
                <a:solidFill>
                  <a:srgbClr val="363636"/>
                </a:solidFill>
              </a:defRPr>
            </a:lvl4pPr>
            <a:lvl5pPr indent="-342900" lvl="4" marL="2286000">
              <a:spcBef>
                <a:spcPts val="0"/>
              </a:spcBef>
              <a:spcAft>
                <a:spcPts val="0"/>
              </a:spcAft>
              <a:buClr>
                <a:srgbClr val="363636"/>
              </a:buClr>
              <a:buSzPts val="1800"/>
              <a:buChar char="□"/>
              <a:defRPr>
                <a:solidFill>
                  <a:srgbClr val="363636"/>
                </a:solidFill>
              </a:defRPr>
            </a:lvl5pPr>
            <a:lvl6pPr indent="-342900" lvl="5" marL="2743200">
              <a:spcBef>
                <a:spcPts val="0"/>
              </a:spcBef>
              <a:spcAft>
                <a:spcPts val="0"/>
              </a:spcAft>
              <a:buClr>
                <a:srgbClr val="363636"/>
              </a:buClr>
              <a:buSzPts val="1800"/>
              <a:buChar char="■"/>
              <a:defRPr>
                <a:solidFill>
                  <a:srgbClr val="363636"/>
                </a:solidFill>
              </a:defRPr>
            </a:lvl6pPr>
            <a:lvl7pPr indent="-342900" lvl="6" marL="3200400">
              <a:spcBef>
                <a:spcPts val="0"/>
              </a:spcBef>
              <a:spcAft>
                <a:spcPts val="0"/>
              </a:spcAft>
              <a:buClr>
                <a:srgbClr val="363636"/>
              </a:buClr>
              <a:buSzPts val="1800"/>
              <a:buChar char="■"/>
              <a:defRPr>
                <a:solidFill>
                  <a:srgbClr val="363636"/>
                </a:solidFill>
              </a:defRPr>
            </a:lvl7pPr>
            <a:lvl8pPr indent="-342900" lvl="7" marL="3657600">
              <a:spcBef>
                <a:spcPts val="0"/>
              </a:spcBef>
              <a:spcAft>
                <a:spcPts val="0"/>
              </a:spcAft>
              <a:buClr>
                <a:srgbClr val="363636"/>
              </a:buClr>
              <a:buSzPts val="1800"/>
              <a:buChar char="□"/>
              <a:defRPr>
                <a:solidFill>
                  <a:srgbClr val="363636"/>
                </a:solidFill>
              </a:defRPr>
            </a:lvl8pPr>
            <a:lvl9pPr indent="-342900" lvl="8" marL="4114800">
              <a:spcBef>
                <a:spcPts val="0"/>
              </a:spcBef>
              <a:spcAft>
                <a:spcPts val="0"/>
              </a:spcAft>
              <a:buClr>
                <a:srgbClr val="363636"/>
              </a:buClr>
              <a:buSzPts val="1800"/>
              <a:buChar char="■"/>
              <a:defRPr>
                <a:solidFill>
                  <a:srgbClr val="363636"/>
                </a:solidFill>
              </a:defRPr>
            </a:lvl9pPr>
          </a:lstStyle>
          <a:p/>
        </p:txBody>
      </p:sp>
      <p:sp>
        <p:nvSpPr>
          <p:cNvPr id="705" name="Google Shape;705;p95"/>
          <p:cNvSpPr txBox="1"/>
          <p:nvPr>
            <p:ph idx="3" type="subTitle"/>
          </p:nvPr>
        </p:nvSpPr>
        <p:spPr>
          <a:xfrm>
            <a:off x="8561475" y="412600"/>
            <a:ext cx="3197100" cy="10272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FFFFFF"/>
                </a:solidFill>
                <a:latin typeface="Muli"/>
                <a:ea typeface="Muli"/>
                <a:cs typeface="Muli"/>
                <a:sym typeface="Muli"/>
              </a:defRPr>
            </a:lvl1pPr>
            <a:lvl2pPr lvl="1">
              <a:spcBef>
                <a:spcPts val="0"/>
              </a:spcBef>
              <a:spcAft>
                <a:spcPts val="0"/>
              </a:spcAft>
              <a:buNone/>
              <a:defRPr>
                <a:solidFill>
                  <a:srgbClr val="FFFFFF"/>
                </a:solidFill>
              </a:defRPr>
            </a:lvl2pPr>
            <a:lvl3pPr lvl="2">
              <a:spcBef>
                <a:spcPts val="0"/>
              </a:spcBef>
              <a:spcAft>
                <a:spcPts val="0"/>
              </a:spcAft>
              <a:buNone/>
              <a:defRPr>
                <a:solidFill>
                  <a:srgbClr val="FFFFFF"/>
                </a:solidFill>
              </a:defRPr>
            </a:lvl3pPr>
            <a:lvl4pPr lvl="3">
              <a:spcBef>
                <a:spcPts val="0"/>
              </a:spcBef>
              <a:spcAft>
                <a:spcPts val="0"/>
              </a:spcAft>
              <a:buNone/>
              <a:defRPr>
                <a:solidFill>
                  <a:srgbClr val="FFFFFF"/>
                </a:solidFill>
              </a:defRPr>
            </a:lvl4pPr>
            <a:lvl5pPr lvl="4">
              <a:spcBef>
                <a:spcPts val="0"/>
              </a:spcBef>
              <a:spcAft>
                <a:spcPts val="0"/>
              </a:spcAft>
              <a:buNone/>
              <a:defRPr>
                <a:solidFill>
                  <a:srgbClr val="FFFFFF"/>
                </a:solidFill>
              </a:defRPr>
            </a:lvl5pPr>
            <a:lvl6pPr lvl="5">
              <a:spcBef>
                <a:spcPts val="0"/>
              </a:spcBef>
              <a:spcAft>
                <a:spcPts val="0"/>
              </a:spcAft>
              <a:buNone/>
              <a:defRPr>
                <a:solidFill>
                  <a:srgbClr val="FFFFFF"/>
                </a:solidFill>
              </a:defRPr>
            </a:lvl6pPr>
            <a:lvl7pPr lvl="6">
              <a:spcBef>
                <a:spcPts val="0"/>
              </a:spcBef>
              <a:spcAft>
                <a:spcPts val="0"/>
              </a:spcAft>
              <a:buNone/>
              <a:defRPr>
                <a:solidFill>
                  <a:srgbClr val="FFFFFF"/>
                </a:solidFill>
              </a:defRPr>
            </a:lvl7pPr>
            <a:lvl8pPr lvl="7">
              <a:spcBef>
                <a:spcPts val="0"/>
              </a:spcBef>
              <a:spcAft>
                <a:spcPts val="0"/>
              </a:spcAft>
              <a:buNone/>
              <a:defRPr>
                <a:solidFill>
                  <a:srgbClr val="FFFFFF"/>
                </a:solidFill>
              </a:defRPr>
            </a:lvl8pPr>
            <a:lvl9pPr lvl="8">
              <a:spcBef>
                <a:spcPts val="0"/>
              </a:spcBef>
              <a:spcAft>
                <a:spcPts val="0"/>
              </a:spcAft>
              <a:buNone/>
              <a:defRPr>
                <a:solidFill>
                  <a:srgbClr val="FFFFFF"/>
                </a:solidFill>
              </a:defRPr>
            </a:lvl9pPr>
          </a:lstStyle>
          <a:p/>
        </p:txBody>
      </p:sp>
      <p:sp>
        <p:nvSpPr>
          <p:cNvPr id="706" name="Google Shape;706;p95"/>
          <p:cNvSpPr txBox="1"/>
          <p:nvPr>
            <p:ph idx="4" type="body"/>
          </p:nvPr>
        </p:nvSpPr>
        <p:spPr>
          <a:xfrm>
            <a:off x="8561475" y="1481202"/>
            <a:ext cx="3197100" cy="19596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FFFFFF"/>
              </a:buClr>
              <a:buSzPts val="1800"/>
              <a:buChar char="■"/>
              <a:defRPr>
                <a:solidFill>
                  <a:srgbClr val="FFFFFF"/>
                </a:solidFill>
              </a:defRPr>
            </a:lvl1pPr>
            <a:lvl2pPr indent="-342900" lvl="1" marL="914400">
              <a:spcBef>
                <a:spcPts val="0"/>
              </a:spcBef>
              <a:spcAft>
                <a:spcPts val="0"/>
              </a:spcAft>
              <a:buClr>
                <a:srgbClr val="FFFFFF"/>
              </a:buClr>
              <a:buSzPts val="1800"/>
              <a:buChar char="□"/>
              <a:defRPr>
                <a:solidFill>
                  <a:srgbClr val="FFFFFF"/>
                </a:solidFill>
              </a:defRPr>
            </a:lvl2pPr>
            <a:lvl3pPr indent="-342900" lvl="2" marL="1371600">
              <a:spcBef>
                <a:spcPts val="0"/>
              </a:spcBef>
              <a:spcAft>
                <a:spcPts val="0"/>
              </a:spcAft>
              <a:buClr>
                <a:srgbClr val="FFFFFF"/>
              </a:buClr>
              <a:buSzPts val="1800"/>
              <a:buChar char="■"/>
              <a:defRPr>
                <a:solidFill>
                  <a:srgbClr val="FFFFFF"/>
                </a:solidFill>
              </a:defRPr>
            </a:lvl3pPr>
            <a:lvl4pPr indent="-342900" lvl="3" marL="1828800">
              <a:spcBef>
                <a:spcPts val="0"/>
              </a:spcBef>
              <a:spcAft>
                <a:spcPts val="0"/>
              </a:spcAft>
              <a:buClr>
                <a:srgbClr val="FFFFFF"/>
              </a:buClr>
              <a:buSzPts val="1800"/>
              <a:buChar char="■"/>
              <a:defRPr>
                <a:solidFill>
                  <a:srgbClr val="FFFFFF"/>
                </a:solidFill>
              </a:defRPr>
            </a:lvl4pPr>
            <a:lvl5pPr indent="-342900" lvl="4" marL="2286000">
              <a:spcBef>
                <a:spcPts val="0"/>
              </a:spcBef>
              <a:spcAft>
                <a:spcPts val="0"/>
              </a:spcAft>
              <a:buClr>
                <a:srgbClr val="FFFFFF"/>
              </a:buClr>
              <a:buSzPts val="1800"/>
              <a:buChar char="□"/>
              <a:defRPr>
                <a:solidFill>
                  <a:srgbClr val="FFFFFF"/>
                </a:solidFill>
              </a:defRPr>
            </a:lvl5pPr>
            <a:lvl6pPr indent="-342900" lvl="5" marL="2743200">
              <a:spcBef>
                <a:spcPts val="0"/>
              </a:spcBef>
              <a:spcAft>
                <a:spcPts val="0"/>
              </a:spcAft>
              <a:buClr>
                <a:srgbClr val="FFFFFF"/>
              </a:buClr>
              <a:buSzPts val="1800"/>
              <a:buChar char="■"/>
              <a:defRPr>
                <a:solidFill>
                  <a:srgbClr val="FFFFFF"/>
                </a:solidFill>
              </a:defRPr>
            </a:lvl6pPr>
            <a:lvl7pPr indent="-342900" lvl="6" marL="3200400">
              <a:spcBef>
                <a:spcPts val="0"/>
              </a:spcBef>
              <a:spcAft>
                <a:spcPts val="0"/>
              </a:spcAft>
              <a:buClr>
                <a:srgbClr val="FFFFFF"/>
              </a:buClr>
              <a:buSzPts val="1800"/>
              <a:buChar char="■"/>
              <a:defRPr>
                <a:solidFill>
                  <a:srgbClr val="FFFFFF"/>
                </a:solidFill>
              </a:defRPr>
            </a:lvl7pPr>
            <a:lvl8pPr indent="-342900" lvl="7" marL="3657600">
              <a:spcBef>
                <a:spcPts val="0"/>
              </a:spcBef>
              <a:spcAft>
                <a:spcPts val="0"/>
              </a:spcAft>
              <a:buClr>
                <a:srgbClr val="FFFFFF"/>
              </a:buClr>
              <a:buSzPts val="1800"/>
              <a:buChar char="□"/>
              <a:defRPr>
                <a:solidFill>
                  <a:srgbClr val="FFFFFF"/>
                </a:solidFill>
              </a:defRPr>
            </a:lvl8pPr>
            <a:lvl9pPr indent="-342900" lvl="8" marL="4114800">
              <a:spcBef>
                <a:spcPts val="0"/>
              </a:spcBef>
              <a:spcAft>
                <a:spcPts val="0"/>
              </a:spcAft>
              <a:buClr>
                <a:srgbClr val="FFFFFF"/>
              </a:buClr>
              <a:buSzPts val="1800"/>
              <a:buChar char="■"/>
              <a:defRPr>
                <a:solidFill>
                  <a:srgbClr val="FFFFFF"/>
                </a:solidFill>
              </a:defRPr>
            </a:lvl9pPr>
          </a:lstStyle>
          <a:p/>
        </p:txBody>
      </p:sp>
      <p:sp>
        <p:nvSpPr>
          <p:cNvPr id="707" name="Google Shape;707;p95"/>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a:buNone/>
              <a:defRPr>
                <a:solidFill>
                  <a:srgbClr val="363636"/>
                </a:solidFill>
              </a:defRPr>
            </a:lvl1pPr>
            <a:lvl2pPr lvl="1">
              <a:buNone/>
              <a:defRPr>
                <a:solidFill>
                  <a:srgbClr val="363636"/>
                </a:solidFill>
              </a:defRPr>
            </a:lvl2pPr>
            <a:lvl3pPr lvl="2">
              <a:buNone/>
              <a:defRPr>
                <a:solidFill>
                  <a:srgbClr val="363636"/>
                </a:solidFill>
              </a:defRPr>
            </a:lvl3pPr>
            <a:lvl4pPr lvl="3">
              <a:buNone/>
              <a:defRPr>
                <a:solidFill>
                  <a:srgbClr val="363636"/>
                </a:solidFill>
              </a:defRPr>
            </a:lvl4pPr>
            <a:lvl5pPr lvl="4">
              <a:buNone/>
              <a:defRPr>
                <a:solidFill>
                  <a:srgbClr val="363636"/>
                </a:solidFill>
              </a:defRPr>
            </a:lvl5pPr>
            <a:lvl6pPr lvl="5">
              <a:buNone/>
              <a:defRPr>
                <a:solidFill>
                  <a:srgbClr val="363636"/>
                </a:solidFill>
              </a:defRPr>
            </a:lvl6pPr>
            <a:lvl7pPr lvl="6">
              <a:buNone/>
              <a:defRPr>
                <a:solidFill>
                  <a:srgbClr val="363636"/>
                </a:solidFill>
              </a:defRPr>
            </a:lvl7pPr>
            <a:lvl8pPr lvl="7">
              <a:buNone/>
              <a:defRPr>
                <a:solidFill>
                  <a:srgbClr val="363636"/>
                </a:solidFill>
              </a:defRPr>
            </a:lvl8pPr>
            <a:lvl9pPr lvl="8">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708" name="Google Shape;708;p95"/>
          <p:cNvSpPr txBox="1"/>
          <p:nvPr>
            <p:ph type="title"/>
          </p:nvPr>
        </p:nvSpPr>
        <p:spPr>
          <a:xfrm>
            <a:off x="685800" y="533400"/>
            <a:ext cx="70131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2"/>
              </a:buClr>
              <a:buSzPts val="1400"/>
              <a:buFont typeface="Muli"/>
              <a:buNone/>
              <a:defRPr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sz="1800">
                <a:latin typeface="Muli"/>
                <a:ea typeface="Muli"/>
                <a:cs typeface="Muli"/>
                <a:sym typeface="Muli"/>
              </a:defRPr>
            </a:lvl2pPr>
            <a:lvl3pPr lvl="2">
              <a:spcBef>
                <a:spcPts val="0"/>
              </a:spcBef>
              <a:spcAft>
                <a:spcPts val="0"/>
              </a:spcAft>
              <a:buSzPts val="1400"/>
              <a:buFont typeface="Muli"/>
              <a:buNone/>
              <a:defRPr sz="1800">
                <a:latin typeface="Muli"/>
                <a:ea typeface="Muli"/>
                <a:cs typeface="Muli"/>
                <a:sym typeface="Muli"/>
              </a:defRPr>
            </a:lvl3pPr>
            <a:lvl4pPr lvl="3">
              <a:spcBef>
                <a:spcPts val="0"/>
              </a:spcBef>
              <a:spcAft>
                <a:spcPts val="0"/>
              </a:spcAft>
              <a:buSzPts val="1400"/>
              <a:buFont typeface="Muli"/>
              <a:buNone/>
              <a:defRPr sz="1800">
                <a:latin typeface="Muli"/>
                <a:ea typeface="Muli"/>
                <a:cs typeface="Muli"/>
                <a:sym typeface="Muli"/>
              </a:defRPr>
            </a:lvl4pPr>
            <a:lvl5pPr lvl="4">
              <a:spcBef>
                <a:spcPts val="0"/>
              </a:spcBef>
              <a:spcAft>
                <a:spcPts val="0"/>
              </a:spcAft>
              <a:buSzPts val="1400"/>
              <a:buFont typeface="Muli"/>
              <a:buNone/>
              <a:defRPr sz="1800">
                <a:latin typeface="Muli"/>
                <a:ea typeface="Muli"/>
                <a:cs typeface="Muli"/>
                <a:sym typeface="Muli"/>
              </a:defRPr>
            </a:lvl5pPr>
            <a:lvl6pPr lvl="5">
              <a:spcBef>
                <a:spcPts val="0"/>
              </a:spcBef>
              <a:spcAft>
                <a:spcPts val="0"/>
              </a:spcAft>
              <a:buSzPts val="1400"/>
              <a:buFont typeface="Muli"/>
              <a:buNone/>
              <a:defRPr sz="1800">
                <a:latin typeface="Muli"/>
                <a:ea typeface="Muli"/>
                <a:cs typeface="Muli"/>
                <a:sym typeface="Muli"/>
              </a:defRPr>
            </a:lvl6pPr>
            <a:lvl7pPr lvl="6">
              <a:spcBef>
                <a:spcPts val="0"/>
              </a:spcBef>
              <a:spcAft>
                <a:spcPts val="0"/>
              </a:spcAft>
              <a:buSzPts val="1400"/>
              <a:buFont typeface="Muli"/>
              <a:buNone/>
              <a:defRPr sz="1800">
                <a:latin typeface="Muli"/>
                <a:ea typeface="Muli"/>
                <a:cs typeface="Muli"/>
                <a:sym typeface="Muli"/>
              </a:defRPr>
            </a:lvl7pPr>
            <a:lvl8pPr lvl="7">
              <a:spcBef>
                <a:spcPts val="0"/>
              </a:spcBef>
              <a:spcAft>
                <a:spcPts val="0"/>
              </a:spcAft>
              <a:buSzPts val="1400"/>
              <a:buFont typeface="Muli"/>
              <a:buNone/>
              <a:defRPr sz="1800">
                <a:latin typeface="Muli"/>
                <a:ea typeface="Muli"/>
                <a:cs typeface="Muli"/>
                <a:sym typeface="Muli"/>
              </a:defRPr>
            </a:lvl8pPr>
            <a:lvl9pPr lvl="8">
              <a:spcBef>
                <a:spcPts val="0"/>
              </a:spcBef>
              <a:spcAft>
                <a:spcPts val="0"/>
              </a:spcAft>
              <a:buSzPts val="1400"/>
              <a:buFont typeface="Muli"/>
              <a:buNone/>
              <a:defRPr sz="1800">
                <a:latin typeface="Muli"/>
                <a:ea typeface="Muli"/>
                <a:cs typeface="Muli"/>
                <a:sym typeface="Muli"/>
              </a:defRPr>
            </a:lvl9pPr>
          </a:lstStyle>
          <a:p/>
        </p:txBody>
      </p:sp>
      <p:sp>
        <p:nvSpPr>
          <p:cNvPr id="709" name="Google Shape;709;p95"/>
          <p:cNvSpPr txBox="1"/>
          <p:nvPr>
            <p:ph idx="5" type="subTitle"/>
          </p:nvPr>
        </p:nvSpPr>
        <p:spPr>
          <a:xfrm>
            <a:off x="8561475" y="3482200"/>
            <a:ext cx="3197100" cy="1027200"/>
          </a:xfrm>
          <a:prstGeom prst="rect">
            <a:avLst/>
          </a:prstGeom>
        </p:spPr>
        <p:txBody>
          <a:bodyPr anchorCtr="0" anchor="t" bIns="91425" lIns="91425" spcFirstLastPara="1" rIns="91425" wrap="square" tIns="91425">
            <a:noAutofit/>
          </a:bodyPr>
          <a:lstStyle>
            <a:lvl1pPr lvl="0">
              <a:spcBef>
                <a:spcPts val="0"/>
              </a:spcBef>
              <a:spcAft>
                <a:spcPts val="0"/>
              </a:spcAft>
              <a:buNone/>
              <a:defRPr sz="2000">
                <a:solidFill>
                  <a:srgbClr val="FFFFFF"/>
                </a:solidFill>
                <a:latin typeface="Muli"/>
                <a:ea typeface="Muli"/>
                <a:cs typeface="Muli"/>
                <a:sym typeface="Muli"/>
              </a:defRPr>
            </a:lvl1pPr>
            <a:lvl2pPr lvl="1">
              <a:spcBef>
                <a:spcPts val="0"/>
              </a:spcBef>
              <a:spcAft>
                <a:spcPts val="0"/>
              </a:spcAft>
              <a:buNone/>
              <a:defRPr>
                <a:solidFill>
                  <a:srgbClr val="FFFFFF"/>
                </a:solidFill>
              </a:defRPr>
            </a:lvl2pPr>
            <a:lvl3pPr lvl="2">
              <a:spcBef>
                <a:spcPts val="0"/>
              </a:spcBef>
              <a:spcAft>
                <a:spcPts val="0"/>
              </a:spcAft>
              <a:buNone/>
              <a:defRPr>
                <a:solidFill>
                  <a:srgbClr val="FFFFFF"/>
                </a:solidFill>
              </a:defRPr>
            </a:lvl3pPr>
            <a:lvl4pPr lvl="3">
              <a:spcBef>
                <a:spcPts val="0"/>
              </a:spcBef>
              <a:spcAft>
                <a:spcPts val="0"/>
              </a:spcAft>
              <a:buNone/>
              <a:defRPr>
                <a:solidFill>
                  <a:srgbClr val="FFFFFF"/>
                </a:solidFill>
              </a:defRPr>
            </a:lvl4pPr>
            <a:lvl5pPr lvl="4">
              <a:spcBef>
                <a:spcPts val="0"/>
              </a:spcBef>
              <a:spcAft>
                <a:spcPts val="0"/>
              </a:spcAft>
              <a:buNone/>
              <a:defRPr>
                <a:solidFill>
                  <a:srgbClr val="FFFFFF"/>
                </a:solidFill>
              </a:defRPr>
            </a:lvl5pPr>
            <a:lvl6pPr lvl="5">
              <a:spcBef>
                <a:spcPts val="0"/>
              </a:spcBef>
              <a:spcAft>
                <a:spcPts val="0"/>
              </a:spcAft>
              <a:buNone/>
              <a:defRPr>
                <a:solidFill>
                  <a:srgbClr val="FFFFFF"/>
                </a:solidFill>
              </a:defRPr>
            </a:lvl6pPr>
            <a:lvl7pPr lvl="6">
              <a:spcBef>
                <a:spcPts val="0"/>
              </a:spcBef>
              <a:spcAft>
                <a:spcPts val="0"/>
              </a:spcAft>
              <a:buNone/>
              <a:defRPr>
                <a:solidFill>
                  <a:srgbClr val="FFFFFF"/>
                </a:solidFill>
              </a:defRPr>
            </a:lvl7pPr>
            <a:lvl8pPr lvl="7">
              <a:spcBef>
                <a:spcPts val="0"/>
              </a:spcBef>
              <a:spcAft>
                <a:spcPts val="0"/>
              </a:spcAft>
              <a:buNone/>
              <a:defRPr>
                <a:solidFill>
                  <a:srgbClr val="FFFFFF"/>
                </a:solidFill>
              </a:defRPr>
            </a:lvl8pPr>
            <a:lvl9pPr lvl="8">
              <a:spcBef>
                <a:spcPts val="0"/>
              </a:spcBef>
              <a:spcAft>
                <a:spcPts val="0"/>
              </a:spcAft>
              <a:buNone/>
              <a:defRPr>
                <a:solidFill>
                  <a:srgbClr val="FFFFFF"/>
                </a:solidFill>
              </a:defRPr>
            </a:lvl9pPr>
          </a:lstStyle>
          <a:p/>
        </p:txBody>
      </p:sp>
      <p:sp>
        <p:nvSpPr>
          <p:cNvPr id="710" name="Google Shape;710;p95"/>
          <p:cNvSpPr txBox="1"/>
          <p:nvPr>
            <p:ph idx="6" type="body"/>
          </p:nvPr>
        </p:nvSpPr>
        <p:spPr>
          <a:xfrm>
            <a:off x="8561475" y="4550802"/>
            <a:ext cx="3197100" cy="19596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FFFFFF"/>
              </a:buClr>
              <a:buSzPts val="1800"/>
              <a:buChar char="■"/>
              <a:defRPr>
                <a:solidFill>
                  <a:srgbClr val="FFFFFF"/>
                </a:solidFill>
              </a:defRPr>
            </a:lvl1pPr>
            <a:lvl2pPr indent="-342900" lvl="1" marL="914400">
              <a:spcBef>
                <a:spcPts val="0"/>
              </a:spcBef>
              <a:spcAft>
                <a:spcPts val="0"/>
              </a:spcAft>
              <a:buClr>
                <a:srgbClr val="FFFFFF"/>
              </a:buClr>
              <a:buSzPts val="1800"/>
              <a:buChar char="□"/>
              <a:defRPr>
                <a:solidFill>
                  <a:srgbClr val="FFFFFF"/>
                </a:solidFill>
              </a:defRPr>
            </a:lvl2pPr>
            <a:lvl3pPr indent="-342900" lvl="2" marL="1371600">
              <a:spcBef>
                <a:spcPts val="0"/>
              </a:spcBef>
              <a:spcAft>
                <a:spcPts val="0"/>
              </a:spcAft>
              <a:buClr>
                <a:srgbClr val="FFFFFF"/>
              </a:buClr>
              <a:buSzPts val="1800"/>
              <a:buChar char="■"/>
              <a:defRPr>
                <a:solidFill>
                  <a:srgbClr val="FFFFFF"/>
                </a:solidFill>
              </a:defRPr>
            </a:lvl3pPr>
            <a:lvl4pPr indent="-342900" lvl="3" marL="1828800">
              <a:spcBef>
                <a:spcPts val="0"/>
              </a:spcBef>
              <a:spcAft>
                <a:spcPts val="0"/>
              </a:spcAft>
              <a:buClr>
                <a:srgbClr val="FFFFFF"/>
              </a:buClr>
              <a:buSzPts val="1800"/>
              <a:buChar char="■"/>
              <a:defRPr>
                <a:solidFill>
                  <a:srgbClr val="FFFFFF"/>
                </a:solidFill>
              </a:defRPr>
            </a:lvl4pPr>
            <a:lvl5pPr indent="-342900" lvl="4" marL="2286000">
              <a:spcBef>
                <a:spcPts val="0"/>
              </a:spcBef>
              <a:spcAft>
                <a:spcPts val="0"/>
              </a:spcAft>
              <a:buClr>
                <a:srgbClr val="FFFFFF"/>
              </a:buClr>
              <a:buSzPts val="1800"/>
              <a:buChar char="□"/>
              <a:defRPr>
                <a:solidFill>
                  <a:srgbClr val="FFFFFF"/>
                </a:solidFill>
              </a:defRPr>
            </a:lvl5pPr>
            <a:lvl6pPr indent="-342900" lvl="5" marL="2743200">
              <a:spcBef>
                <a:spcPts val="0"/>
              </a:spcBef>
              <a:spcAft>
                <a:spcPts val="0"/>
              </a:spcAft>
              <a:buClr>
                <a:srgbClr val="FFFFFF"/>
              </a:buClr>
              <a:buSzPts val="1800"/>
              <a:buChar char="■"/>
              <a:defRPr>
                <a:solidFill>
                  <a:srgbClr val="FFFFFF"/>
                </a:solidFill>
              </a:defRPr>
            </a:lvl6pPr>
            <a:lvl7pPr indent="-342900" lvl="6" marL="3200400">
              <a:spcBef>
                <a:spcPts val="0"/>
              </a:spcBef>
              <a:spcAft>
                <a:spcPts val="0"/>
              </a:spcAft>
              <a:buClr>
                <a:srgbClr val="FFFFFF"/>
              </a:buClr>
              <a:buSzPts val="1800"/>
              <a:buChar char="■"/>
              <a:defRPr>
                <a:solidFill>
                  <a:srgbClr val="FFFFFF"/>
                </a:solidFill>
              </a:defRPr>
            </a:lvl7pPr>
            <a:lvl8pPr indent="-342900" lvl="7" marL="3657600">
              <a:spcBef>
                <a:spcPts val="0"/>
              </a:spcBef>
              <a:spcAft>
                <a:spcPts val="0"/>
              </a:spcAft>
              <a:buClr>
                <a:srgbClr val="FFFFFF"/>
              </a:buClr>
              <a:buSzPts val="1800"/>
              <a:buChar char="□"/>
              <a:defRPr>
                <a:solidFill>
                  <a:srgbClr val="FFFFFF"/>
                </a:solidFill>
              </a:defRPr>
            </a:lvl8pPr>
            <a:lvl9pPr indent="-342900" lvl="8" marL="4114800">
              <a:spcBef>
                <a:spcPts val="0"/>
              </a:spcBef>
              <a:spcAft>
                <a:spcPts val="0"/>
              </a:spcAft>
              <a:buClr>
                <a:srgbClr val="FFFFFF"/>
              </a:buClr>
              <a:buSzPts val="1800"/>
              <a:buChar char="■"/>
              <a:defRPr>
                <a:solidFill>
                  <a:srgbClr val="FFFFFF"/>
                </a:solidFill>
              </a:defRPr>
            </a:lvl9pPr>
          </a:lstStyl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p:cSld name="Title and Content_1_1">
    <p:spTree>
      <p:nvGrpSpPr>
        <p:cNvPr id="711" name="Shape 711"/>
        <p:cNvGrpSpPr/>
        <p:nvPr/>
      </p:nvGrpSpPr>
      <p:grpSpPr>
        <a:xfrm>
          <a:off x="0" y="0"/>
          <a:ext cx="0" cy="0"/>
          <a:chOff x="0" y="0"/>
          <a:chExt cx="0" cy="0"/>
        </a:xfrm>
      </p:grpSpPr>
      <p:sp>
        <p:nvSpPr>
          <p:cNvPr id="712" name="Google Shape;712;p96"/>
          <p:cNvSpPr/>
          <p:nvPr/>
        </p:nvSpPr>
        <p:spPr>
          <a:xfrm>
            <a:off x="0" y="0"/>
            <a:ext cx="12192000" cy="6870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6"/>
              </a:solidFill>
            </a:endParaRPr>
          </a:p>
        </p:txBody>
      </p:sp>
      <p:sp>
        <p:nvSpPr>
          <p:cNvPr id="713" name="Google Shape;713;p96"/>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a:buNone/>
              <a:defRPr>
                <a:solidFill>
                  <a:srgbClr val="363636"/>
                </a:solidFill>
              </a:defRPr>
            </a:lvl1pPr>
            <a:lvl2pPr lvl="1">
              <a:buNone/>
              <a:defRPr>
                <a:solidFill>
                  <a:srgbClr val="363636"/>
                </a:solidFill>
              </a:defRPr>
            </a:lvl2pPr>
            <a:lvl3pPr lvl="2">
              <a:buNone/>
              <a:defRPr>
                <a:solidFill>
                  <a:srgbClr val="363636"/>
                </a:solidFill>
              </a:defRPr>
            </a:lvl3pPr>
            <a:lvl4pPr lvl="3">
              <a:buNone/>
              <a:defRPr>
                <a:solidFill>
                  <a:srgbClr val="363636"/>
                </a:solidFill>
              </a:defRPr>
            </a:lvl4pPr>
            <a:lvl5pPr lvl="4">
              <a:buNone/>
              <a:defRPr>
                <a:solidFill>
                  <a:srgbClr val="363636"/>
                </a:solidFill>
              </a:defRPr>
            </a:lvl5pPr>
            <a:lvl6pPr lvl="5">
              <a:buNone/>
              <a:defRPr>
                <a:solidFill>
                  <a:srgbClr val="363636"/>
                </a:solidFill>
              </a:defRPr>
            </a:lvl6pPr>
            <a:lvl7pPr lvl="6">
              <a:buNone/>
              <a:defRPr>
                <a:solidFill>
                  <a:srgbClr val="363636"/>
                </a:solidFill>
              </a:defRPr>
            </a:lvl7pPr>
            <a:lvl8pPr lvl="7">
              <a:buNone/>
              <a:defRPr>
                <a:solidFill>
                  <a:srgbClr val="363636"/>
                </a:solidFill>
              </a:defRPr>
            </a:lvl8pPr>
            <a:lvl9pPr lvl="8">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714" name="Google Shape;714;p96"/>
          <p:cNvSpPr txBox="1"/>
          <p:nvPr>
            <p:ph type="title"/>
          </p:nvPr>
        </p:nvSpPr>
        <p:spPr>
          <a:xfrm>
            <a:off x="958725" y="1864263"/>
            <a:ext cx="5545500" cy="1653300"/>
          </a:xfrm>
          <a:prstGeom prst="rect">
            <a:avLst/>
          </a:prstGeom>
        </p:spPr>
        <p:txBody>
          <a:bodyPr anchorCtr="0" anchor="t" bIns="91425" lIns="91425" spcFirstLastPara="1" rIns="91425" wrap="square" tIns="91425">
            <a:noAutofit/>
          </a:bodyPr>
          <a:lstStyle>
            <a:lvl1pPr lvl="0">
              <a:spcBef>
                <a:spcPts val="0"/>
              </a:spcBef>
              <a:spcAft>
                <a:spcPts val="0"/>
              </a:spcAft>
              <a:buNone/>
              <a:defRPr sz="4800">
                <a:solidFill>
                  <a:srgbClr val="FFFFFF"/>
                </a:solidFill>
                <a:latin typeface="Muli"/>
                <a:ea typeface="Muli"/>
                <a:cs typeface="Muli"/>
                <a:sym typeface="Muli"/>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715" name="Google Shape;715;p96"/>
          <p:cNvSpPr txBox="1"/>
          <p:nvPr>
            <p:ph idx="1" type="subTitle"/>
          </p:nvPr>
        </p:nvSpPr>
        <p:spPr>
          <a:xfrm>
            <a:off x="6504225" y="2141775"/>
            <a:ext cx="4450800" cy="3171600"/>
          </a:xfrm>
          <a:prstGeom prst="rect">
            <a:avLst/>
          </a:prstGeom>
        </p:spPr>
        <p:txBody>
          <a:bodyPr anchorCtr="0" anchor="t" bIns="91425" lIns="91425" spcFirstLastPara="1" rIns="91425" wrap="square" tIns="91425">
            <a:noAutofit/>
          </a:bodyPr>
          <a:lstStyle>
            <a:lvl1pPr lvl="0">
              <a:spcBef>
                <a:spcPts val="0"/>
              </a:spcBef>
              <a:spcAft>
                <a:spcPts val="0"/>
              </a:spcAft>
              <a:buNone/>
              <a:defRPr sz="2400">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Subsection">
  <p:cSld name="Title and Content_1_1_1">
    <p:spTree>
      <p:nvGrpSpPr>
        <p:cNvPr id="716" name="Shape 716"/>
        <p:cNvGrpSpPr/>
        <p:nvPr/>
      </p:nvGrpSpPr>
      <p:grpSpPr>
        <a:xfrm>
          <a:off x="0" y="0"/>
          <a:ext cx="0" cy="0"/>
          <a:chOff x="0" y="0"/>
          <a:chExt cx="0" cy="0"/>
        </a:xfrm>
      </p:grpSpPr>
      <p:sp>
        <p:nvSpPr>
          <p:cNvPr id="717" name="Google Shape;717;p97"/>
          <p:cNvSpPr/>
          <p:nvPr/>
        </p:nvSpPr>
        <p:spPr>
          <a:xfrm>
            <a:off x="685800" y="685800"/>
            <a:ext cx="10818495" cy="5486400"/>
          </a:xfrm>
          <a:custGeom>
            <a:rect b="b" l="l" r="r" t="t"/>
            <a:pathLst>
              <a:path extrusionOk="0" h="5486400" w="10818495">
                <a:moveTo>
                  <a:pt x="0" y="5486400"/>
                </a:moveTo>
                <a:lnTo>
                  <a:pt x="10817999" y="5486400"/>
                </a:lnTo>
                <a:lnTo>
                  <a:pt x="10817999" y="0"/>
                </a:lnTo>
                <a:lnTo>
                  <a:pt x="0" y="0"/>
                </a:lnTo>
                <a:lnTo>
                  <a:pt x="0" y="5486400"/>
                </a:lnTo>
                <a:close/>
              </a:path>
            </a:pathLst>
          </a:custGeom>
          <a:solidFill>
            <a:schemeClr val="dk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718" name="Google Shape;718;p97"/>
          <p:cNvSpPr txBox="1"/>
          <p:nvPr>
            <p:ph idx="12" type="sldNum"/>
          </p:nvPr>
        </p:nvSpPr>
        <p:spPr>
          <a:xfrm>
            <a:off x="10955126" y="6068075"/>
            <a:ext cx="428400" cy="525000"/>
          </a:xfrm>
          <a:prstGeom prst="rect">
            <a:avLst/>
          </a:prstGeom>
        </p:spPr>
        <p:txBody>
          <a:bodyPr anchorCtr="0" anchor="t" bIns="91425" lIns="91425" spcFirstLastPara="1" rIns="91425" wrap="square" tIns="91425">
            <a:noAutofit/>
          </a:bodyPr>
          <a:lstStyle>
            <a:lvl1pPr lvl="0">
              <a:buNone/>
              <a:defRPr>
                <a:solidFill>
                  <a:srgbClr val="363636"/>
                </a:solidFill>
              </a:defRPr>
            </a:lvl1pPr>
            <a:lvl2pPr lvl="1">
              <a:buNone/>
              <a:defRPr>
                <a:solidFill>
                  <a:srgbClr val="363636"/>
                </a:solidFill>
              </a:defRPr>
            </a:lvl2pPr>
            <a:lvl3pPr lvl="2">
              <a:buNone/>
              <a:defRPr>
                <a:solidFill>
                  <a:srgbClr val="363636"/>
                </a:solidFill>
              </a:defRPr>
            </a:lvl3pPr>
            <a:lvl4pPr lvl="3">
              <a:buNone/>
              <a:defRPr>
                <a:solidFill>
                  <a:srgbClr val="363636"/>
                </a:solidFill>
              </a:defRPr>
            </a:lvl4pPr>
            <a:lvl5pPr lvl="4">
              <a:buNone/>
              <a:defRPr>
                <a:solidFill>
                  <a:srgbClr val="363636"/>
                </a:solidFill>
              </a:defRPr>
            </a:lvl5pPr>
            <a:lvl6pPr lvl="5">
              <a:buNone/>
              <a:defRPr>
                <a:solidFill>
                  <a:srgbClr val="363636"/>
                </a:solidFill>
              </a:defRPr>
            </a:lvl6pPr>
            <a:lvl7pPr lvl="6">
              <a:buNone/>
              <a:defRPr>
                <a:solidFill>
                  <a:srgbClr val="363636"/>
                </a:solidFill>
              </a:defRPr>
            </a:lvl7pPr>
            <a:lvl8pPr lvl="7">
              <a:buNone/>
              <a:defRPr>
                <a:solidFill>
                  <a:srgbClr val="363636"/>
                </a:solidFill>
              </a:defRPr>
            </a:lvl8pPr>
            <a:lvl9pPr lvl="8">
              <a:buNone/>
              <a:defRPr>
                <a:solidFill>
                  <a:srgbClr val="363636"/>
                </a:solidFill>
              </a:defRPr>
            </a:lvl9pPr>
          </a:lstStyle>
          <a:p>
            <a:pPr indent="0" lvl="0" marL="0" rtl="0" algn="ctr">
              <a:spcBef>
                <a:spcPts val="0"/>
              </a:spcBef>
              <a:spcAft>
                <a:spcPts val="0"/>
              </a:spcAft>
              <a:buNone/>
            </a:pPr>
            <a:fld id="{00000000-1234-1234-1234-123412341234}" type="slidenum">
              <a:rPr lang="en-US"/>
              <a:t>‹#›</a:t>
            </a:fld>
            <a:endParaRPr/>
          </a:p>
        </p:txBody>
      </p:sp>
      <p:sp>
        <p:nvSpPr>
          <p:cNvPr id="719" name="Google Shape;719;p97"/>
          <p:cNvSpPr txBox="1"/>
          <p:nvPr>
            <p:ph type="title"/>
          </p:nvPr>
        </p:nvSpPr>
        <p:spPr>
          <a:xfrm>
            <a:off x="1375700" y="2372775"/>
            <a:ext cx="5389200" cy="1244700"/>
          </a:xfrm>
          <a:prstGeom prst="rect">
            <a:avLst/>
          </a:prstGeom>
        </p:spPr>
        <p:txBody>
          <a:bodyPr anchorCtr="0" anchor="t" bIns="91425" lIns="91425" spcFirstLastPara="1" rIns="91425" wrap="square" tIns="91425">
            <a:noAutofit/>
          </a:bodyPr>
          <a:lstStyle>
            <a:lvl1pPr lvl="0">
              <a:spcBef>
                <a:spcPts val="0"/>
              </a:spcBef>
              <a:spcAft>
                <a:spcPts val="0"/>
              </a:spcAft>
              <a:buNone/>
              <a:defRPr sz="4000">
                <a:solidFill>
                  <a:srgbClr val="FFFFFF"/>
                </a:solidFill>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p:txBody>
      </p:sp>
      <p:sp>
        <p:nvSpPr>
          <p:cNvPr id="720" name="Google Shape;720;p97"/>
          <p:cNvSpPr txBox="1"/>
          <p:nvPr>
            <p:ph idx="1" type="subTitle"/>
          </p:nvPr>
        </p:nvSpPr>
        <p:spPr>
          <a:xfrm>
            <a:off x="1375700" y="3826025"/>
            <a:ext cx="5329800" cy="1047600"/>
          </a:xfrm>
          <a:prstGeom prst="rect">
            <a:avLst/>
          </a:prstGeom>
        </p:spPr>
        <p:txBody>
          <a:bodyPr anchorCtr="0" anchor="t" bIns="91425" lIns="91425" spcFirstLastPara="1" rIns="91425" wrap="square" tIns="91425">
            <a:noAutofit/>
          </a:bodyPr>
          <a:lstStyle>
            <a:lvl1pPr lvl="0">
              <a:spcBef>
                <a:spcPts val="0"/>
              </a:spcBef>
              <a:spcAft>
                <a:spcPts val="0"/>
              </a:spcAft>
              <a:buNone/>
              <a:defRPr>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Title &amp; Content">
  <p:cSld name="Title and Content_1_1_1_1">
    <p:spTree>
      <p:nvGrpSpPr>
        <p:cNvPr id="721" name="Shape 721"/>
        <p:cNvGrpSpPr/>
        <p:nvPr/>
      </p:nvGrpSpPr>
      <p:grpSpPr>
        <a:xfrm>
          <a:off x="0" y="0"/>
          <a:ext cx="0" cy="0"/>
          <a:chOff x="0" y="0"/>
          <a:chExt cx="0" cy="0"/>
        </a:xfrm>
      </p:grpSpPr>
      <p:graphicFrame>
        <p:nvGraphicFramePr>
          <p:cNvPr id="722" name="Google Shape;722;p98"/>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723" name="Google Shape;723;p98"/>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724" name="Google Shape;724;p98"/>
          <p:cNvSpPr txBox="1"/>
          <p:nvPr>
            <p:ph idx="1" type="body"/>
          </p:nvPr>
        </p:nvSpPr>
        <p:spPr>
          <a:xfrm>
            <a:off x="685800" y="1264824"/>
            <a:ext cx="10820400" cy="45876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725" name="Google Shape;725;p98"/>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726" name="Google Shape;726;p98"/>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 Compare">
  <p:cSld name="Title and Content_1_1_1_1_1">
    <p:spTree>
      <p:nvGrpSpPr>
        <p:cNvPr id="727" name="Shape 727"/>
        <p:cNvGrpSpPr/>
        <p:nvPr/>
      </p:nvGrpSpPr>
      <p:grpSpPr>
        <a:xfrm>
          <a:off x="0" y="0"/>
          <a:ext cx="0" cy="0"/>
          <a:chOff x="0" y="0"/>
          <a:chExt cx="0" cy="0"/>
        </a:xfrm>
      </p:grpSpPr>
      <p:graphicFrame>
        <p:nvGraphicFramePr>
          <p:cNvPr id="728" name="Google Shape;728;p99"/>
          <p:cNvGraphicFramePr/>
          <p:nvPr/>
        </p:nvGraphicFramePr>
        <p:xfrm>
          <a:off x="0" y="0"/>
          <a:ext cx="3000000" cy="3000000"/>
        </p:xfrm>
        <a:graphic>
          <a:graphicData uri="http://schemas.openxmlformats.org/drawingml/2006/table">
            <a:tbl>
              <a:tblPr>
                <a:noFill/>
                <a:tableStyleId>{D088E8C4-491C-4E2A-9E0B-A76F1A7F5FD9}</a:tableStyleId>
              </a:tblPr>
              <a:tblGrid>
                <a:gridCol w="762000"/>
                <a:gridCol w="762000"/>
                <a:gridCol w="762000"/>
                <a:gridCol w="762000"/>
                <a:gridCol w="762000"/>
                <a:gridCol w="762000"/>
                <a:gridCol w="762000"/>
                <a:gridCol w="762000"/>
                <a:gridCol w="762000"/>
                <a:gridCol w="762000"/>
                <a:gridCol w="762000"/>
                <a:gridCol w="762000"/>
                <a:gridCol w="762000"/>
                <a:gridCol w="762000"/>
                <a:gridCol w="762000"/>
                <a:gridCol w="762000"/>
              </a:tblGrid>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r h="762000">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EFEFEF">
                          <a:alpha val="0"/>
                        </a:srgb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rgbClr val="EFEFEF">
                          <a:alpha val="0"/>
                        </a:srgbClr>
                      </a:solidFill>
                      <a:prstDash val="solid"/>
                      <a:round/>
                      <a:headEnd len="sm" w="sm" type="none"/>
                      <a:tailEnd len="sm" w="sm" type="none"/>
                    </a:lnR>
                    <a:lnT cap="flat" cmpd="sng" w="9525">
                      <a:solidFill>
                        <a:srgbClr val="EFEFEF">
                          <a:alpha val="0"/>
                        </a:srgbClr>
                      </a:solidFill>
                      <a:prstDash val="solid"/>
                      <a:round/>
                      <a:headEnd len="sm" w="sm" type="none"/>
                      <a:tailEnd len="sm" w="sm" type="none"/>
                    </a:lnT>
                    <a:lnB cap="flat" cmpd="sng" w="9525">
                      <a:solidFill>
                        <a:srgbClr val="EFEFEF">
                          <a:alpha val="0"/>
                        </a:srgbClr>
                      </a:solidFill>
                      <a:prstDash val="solid"/>
                      <a:round/>
                      <a:headEnd len="sm" w="sm" type="none"/>
                      <a:tailEnd len="sm" w="sm" type="none"/>
                    </a:lnB>
                  </a:tcPr>
                </a:tc>
              </a:tr>
            </a:tbl>
          </a:graphicData>
        </a:graphic>
      </p:graphicFrame>
      <p:sp>
        <p:nvSpPr>
          <p:cNvPr id="729" name="Google Shape;729;p99"/>
          <p:cNvSpPr txBox="1"/>
          <p:nvPr>
            <p:ph idx="12" type="sldNum"/>
          </p:nvPr>
        </p:nvSpPr>
        <p:spPr>
          <a:xfrm>
            <a:off x="10668000" y="6295225"/>
            <a:ext cx="762000" cy="2805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ctr">
              <a:spcBef>
                <a:spcPts val="0"/>
              </a:spcBef>
              <a:spcAft>
                <a:spcPts val="0"/>
              </a:spcAft>
              <a:buNone/>
            </a:pPr>
            <a:fld id="{00000000-1234-1234-1234-123412341234}" type="slidenum">
              <a:rPr lang="en-US"/>
              <a:t>‹#›</a:t>
            </a:fld>
            <a:endParaRPr/>
          </a:p>
        </p:txBody>
      </p:sp>
      <p:sp>
        <p:nvSpPr>
          <p:cNvPr id="730" name="Google Shape;730;p99"/>
          <p:cNvSpPr txBox="1"/>
          <p:nvPr>
            <p:ph idx="1" type="body"/>
          </p:nvPr>
        </p:nvSpPr>
        <p:spPr>
          <a:xfrm>
            <a:off x="685800" y="1668525"/>
            <a:ext cx="5004300" cy="4183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731" name="Google Shape;731;p99"/>
          <p:cNvSpPr txBox="1"/>
          <p:nvPr>
            <p:ph type="title"/>
          </p:nvPr>
        </p:nvSpPr>
        <p:spPr>
          <a:xfrm>
            <a:off x="685800" y="533400"/>
            <a:ext cx="50160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732" name="Google Shape;732;p99"/>
          <p:cNvSpPr txBox="1"/>
          <p:nvPr>
            <p:ph idx="2" type="body"/>
          </p:nvPr>
        </p:nvSpPr>
        <p:spPr>
          <a:xfrm>
            <a:off x="6414000" y="1668525"/>
            <a:ext cx="5004300" cy="4183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chemeClr val="dk1"/>
              </a:buClr>
              <a:buSzPts val="1800"/>
              <a:buFont typeface="Muli"/>
              <a:buChar char="■"/>
              <a:defRPr sz="1800">
                <a:latin typeface="Muli"/>
                <a:ea typeface="Muli"/>
                <a:cs typeface="Muli"/>
                <a:sym typeface="Muli"/>
              </a:defRPr>
            </a:lvl1pPr>
            <a:lvl2pPr indent="-342900" lvl="1" marL="914400">
              <a:spcBef>
                <a:spcPts val="0"/>
              </a:spcBef>
              <a:spcAft>
                <a:spcPts val="0"/>
              </a:spcAft>
              <a:buClr>
                <a:schemeClr val="dk1"/>
              </a:buClr>
              <a:buSzPts val="1800"/>
              <a:buFont typeface="Muli"/>
              <a:buChar char="□"/>
              <a:defRPr sz="1800">
                <a:latin typeface="Muli"/>
                <a:ea typeface="Muli"/>
                <a:cs typeface="Muli"/>
                <a:sym typeface="Muli"/>
              </a:defRPr>
            </a:lvl2pPr>
            <a:lvl3pPr indent="-342900" lvl="2" marL="1371600">
              <a:spcBef>
                <a:spcPts val="0"/>
              </a:spcBef>
              <a:spcAft>
                <a:spcPts val="0"/>
              </a:spcAft>
              <a:buClr>
                <a:schemeClr val="dk1"/>
              </a:buClr>
              <a:buSzPts val="1800"/>
              <a:buFont typeface="Muli"/>
              <a:buChar char="■"/>
              <a:defRPr sz="1800">
                <a:latin typeface="Muli"/>
                <a:ea typeface="Muli"/>
                <a:cs typeface="Muli"/>
                <a:sym typeface="Muli"/>
              </a:defRPr>
            </a:lvl3pPr>
            <a:lvl4pPr indent="-342900" lvl="3" marL="1828800">
              <a:spcBef>
                <a:spcPts val="0"/>
              </a:spcBef>
              <a:spcAft>
                <a:spcPts val="0"/>
              </a:spcAft>
              <a:buClr>
                <a:schemeClr val="dk1"/>
              </a:buClr>
              <a:buSzPts val="1800"/>
              <a:buFont typeface="Muli"/>
              <a:buChar char="■"/>
              <a:defRPr sz="1800">
                <a:latin typeface="Muli"/>
                <a:ea typeface="Muli"/>
                <a:cs typeface="Muli"/>
                <a:sym typeface="Muli"/>
              </a:defRPr>
            </a:lvl4pPr>
            <a:lvl5pPr indent="-342900" lvl="4" marL="2286000">
              <a:spcBef>
                <a:spcPts val="0"/>
              </a:spcBef>
              <a:spcAft>
                <a:spcPts val="0"/>
              </a:spcAft>
              <a:buClr>
                <a:schemeClr val="dk1"/>
              </a:buClr>
              <a:buSzPts val="1800"/>
              <a:buFont typeface="Muli"/>
              <a:buChar char="□"/>
              <a:defRPr sz="1800">
                <a:latin typeface="Muli"/>
                <a:ea typeface="Muli"/>
                <a:cs typeface="Muli"/>
                <a:sym typeface="Muli"/>
              </a:defRPr>
            </a:lvl5pPr>
            <a:lvl6pPr indent="-342900" lvl="5" marL="2743200">
              <a:spcBef>
                <a:spcPts val="0"/>
              </a:spcBef>
              <a:spcAft>
                <a:spcPts val="0"/>
              </a:spcAft>
              <a:buClr>
                <a:schemeClr val="dk1"/>
              </a:buClr>
              <a:buSzPts val="1800"/>
              <a:buFont typeface="Muli"/>
              <a:buChar char="■"/>
              <a:defRPr sz="1800">
                <a:latin typeface="Muli"/>
                <a:ea typeface="Muli"/>
                <a:cs typeface="Muli"/>
                <a:sym typeface="Muli"/>
              </a:defRPr>
            </a:lvl6pPr>
            <a:lvl7pPr indent="-342900" lvl="6" marL="3200400">
              <a:spcBef>
                <a:spcPts val="0"/>
              </a:spcBef>
              <a:spcAft>
                <a:spcPts val="0"/>
              </a:spcAft>
              <a:buClr>
                <a:schemeClr val="dk1"/>
              </a:buClr>
              <a:buSzPts val="1800"/>
              <a:buFont typeface="Muli"/>
              <a:buChar char="■"/>
              <a:defRPr sz="1800">
                <a:latin typeface="Muli"/>
                <a:ea typeface="Muli"/>
                <a:cs typeface="Muli"/>
                <a:sym typeface="Muli"/>
              </a:defRPr>
            </a:lvl7pPr>
            <a:lvl8pPr indent="-342900" lvl="7" marL="3657600">
              <a:spcBef>
                <a:spcPts val="0"/>
              </a:spcBef>
              <a:spcAft>
                <a:spcPts val="0"/>
              </a:spcAft>
              <a:buClr>
                <a:schemeClr val="dk1"/>
              </a:buClr>
              <a:buSzPts val="1800"/>
              <a:buFont typeface="Muli"/>
              <a:buChar char="□"/>
              <a:defRPr sz="1800">
                <a:latin typeface="Muli"/>
                <a:ea typeface="Muli"/>
                <a:cs typeface="Muli"/>
                <a:sym typeface="Muli"/>
              </a:defRPr>
            </a:lvl8pPr>
            <a:lvl9pPr indent="-342900" lvl="8" marL="4114800">
              <a:spcBef>
                <a:spcPts val="0"/>
              </a:spcBef>
              <a:spcAft>
                <a:spcPts val="0"/>
              </a:spcAft>
              <a:buClr>
                <a:schemeClr val="dk1"/>
              </a:buClr>
              <a:buSzPts val="1800"/>
              <a:buFont typeface="Muli"/>
              <a:buChar char="■"/>
              <a:defRPr sz="1800">
                <a:latin typeface="Muli"/>
                <a:ea typeface="Muli"/>
                <a:cs typeface="Muli"/>
                <a:sym typeface="Muli"/>
              </a:defRPr>
            </a:lvl9pPr>
          </a:lstStyle>
          <a:p/>
        </p:txBody>
      </p:sp>
      <p:sp>
        <p:nvSpPr>
          <p:cNvPr id="733" name="Google Shape;733;p99"/>
          <p:cNvSpPr txBox="1"/>
          <p:nvPr>
            <p:ph idx="3" type="title"/>
          </p:nvPr>
        </p:nvSpPr>
        <p:spPr>
          <a:xfrm>
            <a:off x="6414000" y="533400"/>
            <a:ext cx="50160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1"/>
              </a:buClr>
              <a:buSzPts val="1400"/>
              <a:buFont typeface="Muli"/>
              <a:buNone/>
              <a:defRPr i="0" sz="3000" u="none" cap="none" strike="noStrike">
                <a:solidFill>
                  <a:schemeClr val="dk1"/>
                </a:solidFill>
                <a:latin typeface="Muli"/>
                <a:ea typeface="Muli"/>
                <a:cs typeface="Muli"/>
                <a:sym typeface="Muli"/>
              </a:defRPr>
            </a:lvl1pPr>
            <a:lvl2pPr lvl="1">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2pPr>
            <a:lvl3pPr lvl="2">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3pPr>
            <a:lvl4pPr lvl="3">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4pPr>
            <a:lvl5pPr lvl="4">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5pPr>
            <a:lvl6pPr lvl="5">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6pPr>
            <a:lvl7pPr lvl="6">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7pPr>
            <a:lvl8pPr lvl="7">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8pPr>
            <a:lvl9pPr lvl="8">
              <a:spcBef>
                <a:spcPts val="0"/>
              </a:spcBef>
              <a:spcAft>
                <a:spcPts val="0"/>
              </a:spcAft>
              <a:buClr>
                <a:schemeClr val="accent6"/>
              </a:buClr>
              <a:buSzPts val="1400"/>
              <a:buFont typeface="Muli"/>
              <a:buNone/>
              <a:defRPr sz="1800">
                <a:solidFill>
                  <a:schemeClr val="accent6"/>
                </a:solidFill>
                <a:latin typeface="Muli"/>
                <a:ea typeface="Muli"/>
                <a:cs typeface="Muli"/>
                <a:sym typeface="Muli"/>
              </a:defRPr>
            </a:lvl9pPr>
          </a:lstStyle>
          <a:p/>
        </p:txBody>
      </p:sp>
      <p:sp>
        <p:nvSpPr>
          <p:cNvPr id="734" name="Google Shape;734;p99"/>
          <p:cNvSpPr txBox="1"/>
          <p:nvPr/>
        </p:nvSpPr>
        <p:spPr>
          <a:xfrm>
            <a:off x="685800" y="6096000"/>
            <a:ext cx="3921000" cy="153000"/>
          </a:xfrm>
          <a:prstGeom prst="rect">
            <a:avLst/>
          </a:prstGeom>
          <a:noFill/>
          <a:ln>
            <a:noFill/>
          </a:ln>
        </p:spPr>
        <p:txBody>
          <a:bodyPr anchorCtr="0" anchor="t" bIns="0" lIns="0" spcFirstLastPara="1" rIns="0" wrap="square" tIns="13325">
            <a:noAutofit/>
          </a:bodyPr>
          <a:lstStyle/>
          <a:p>
            <a:pPr indent="0" lvl="0" marL="12700" rtl="0" algn="l">
              <a:lnSpc>
                <a:spcPct val="100000"/>
              </a:lnSpc>
              <a:spcBef>
                <a:spcPts val="0"/>
              </a:spcBef>
              <a:spcAft>
                <a:spcPts val="0"/>
              </a:spcAft>
              <a:buNone/>
            </a:pPr>
            <a:r>
              <a:rPr lang="en-US" sz="1000">
                <a:latin typeface="Muli"/>
                <a:ea typeface="Muli"/>
                <a:cs typeface="Muli"/>
                <a:sym typeface="Muli"/>
              </a:rPr>
              <a:t>Busara Center For Behavioral Economics | 2022</a:t>
            </a:r>
            <a:endParaRPr sz="1000">
              <a:latin typeface="Muli"/>
              <a:ea typeface="Muli"/>
              <a:cs typeface="Muli"/>
              <a:sym typeface="Muli"/>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Title and Content_1_2">
    <p:spTree>
      <p:nvGrpSpPr>
        <p:cNvPr id="735" name="Shape 735"/>
        <p:cNvGrpSpPr/>
        <p:nvPr/>
      </p:nvGrpSpPr>
      <p:grpSpPr>
        <a:xfrm>
          <a:off x="0" y="0"/>
          <a:ext cx="0" cy="0"/>
          <a:chOff x="0" y="0"/>
          <a:chExt cx="0" cy="0"/>
        </a:xfrm>
      </p:grpSpPr>
      <p:sp>
        <p:nvSpPr>
          <p:cNvPr id="736" name="Google Shape;736;p100"/>
          <p:cNvSpPr txBox="1"/>
          <p:nvPr>
            <p:ph idx="12" type="sldNum"/>
          </p:nvPr>
        </p:nvSpPr>
        <p:spPr>
          <a:xfrm>
            <a:off x="8615362" y="6072187"/>
            <a:ext cx="2743200" cy="3651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0C2334"/>
                </a:solidFill>
                <a:latin typeface="Source Sans Pro"/>
                <a:ea typeface="Source Sans Pro"/>
                <a:cs typeface="Source Sans Pro"/>
                <a:sym typeface="Source Sans Pro"/>
              </a:defRPr>
            </a:lvl1pPr>
            <a:lvl2pPr indent="0" lvl="1" marL="0" marR="0" algn="r">
              <a:spcBef>
                <a:spcPts val="0"/>
              </a:spcBef>
              <a:spcAft>
                <a:spcPts val="0"/>
              </a:spcAft>
              <a:buNone/>
              <a:defRPr sz="1200">
                <a:solidFill>
                  <a:srgbClr val="0C2334"/>
                </a:solidFill>
                <a:latin typeface="Source Sans Pro"/>
                <a:ea typeface="Source Sans Pro"/>
                <a:cs typeface="Source Sans Pro"/>
                <a:sym typeface="Source Sans Pro"/>
              </a:defRPr>
            </a:lvl2pPr>
            <a:lvl3pPr indent="0" lvl="2" marL="0" marR="0" algn="r">
              <a:spcBef>
                <a:spcPts val="0"/>
              </a:spcBef>
              <a:spcAft>
                <a:spcPts val="0"/>
              </a:spcAft>
              <a:buNone/>
              <a:defRPr sz="1200">
                <a:solidFill>
                  <a:srgbClr val="0C2334"/>
                </a:solidFill>
                <a:latin typeface="Source Sans Pro"/>
                <a:ea typeface="Source Sans Pro"/>
                <a:cs typeface="Source Sans Pro"/>
                <a:sym typeface="Source Sans Pro"/>
              </a:defRPr>
            </a:lvl3pPr>
            <a:lvl4pPr indent="0" lvl="3" marL="0" marR="0" algn="r">
              <a:spcBef>
                <a:spcPts val="0"/>
              </a:spcBef>
              <a:spcAft>
                <a:spcPts val="0"/>
              </a:spcAft>
              <a:buNone/>
              <a:defRPr sz="1200">
                <a:solidFill>
                  <a:srgbClr val="0C2334"/>
                </a:solidFill>
                <a:latin typeface="Source Sans Pro"/>
                <a:ea typeface="Source Sans Pro"/>
                <a:cs typeface="Source Sans Pro"/>
                <a:sym typeface="Source Sans Pro"/>
              </a:defRPr>
            </a:lvl4pPr>
            <a:lvl5pPr indent="0" lvl="4" marL="0" marR="0" algn="r">
              <a:spcBef>
                <a:spcPts val="0"/>
              </a:spcBef>
              <a:spcAft>
                <a:spcPts val="0"/>
              </a:spcAft>
              <a:buNone/>
              <a:defRPr sz="1200">
                <a:solidFill>
                  <a:srgbClr val="0C2334"/>
                </a:solidFill>
                <a:latin typeface="Source Sans Pro"/>
                <a:ea typeface="Source Sans Pro"/>
                <a:cs typeface="Source Sans Pro"/>
                <a:sym typeface="Source Sans Pro"/>
              </a:defRPr>
            </a:lvl5pPr>
            <a:lvl6pPr indent="0" lvl="5" marL="0" marR="0" algn="r">
              <a:spcBef>
                <a:spcPts val="0"/>
              </a:spcBef>
              <a:spcAft>
                <a:spcPts val="0"/>
              </a:spcAft>
              <a:buNone/>
              <a:defRPr sz="1200">
                <a:solidFill>
                  <a:srgbClr val="0C2334"/>
                </a:solidFill>
                <a:latin typeface="Source Sans Pro"/>
                <a:ea typeface="Source Sans Pro"/>
                <a:cs typeface="Source Sans Pro"/>
                <a:sym typeface="Source Sans Pro"/>
              </a:defRPr>
            </a:lvl6pPr>
            <a:lvl7pPr indent="0" lvl="6" marL="0" marR="0" algn="r">
              <a:spcBef>
                <a:spcPts val="0"/>
              </a:spcBef>
              <a:spcAft>
                <a:spcPts val="0"/>
              </a:spcAft>
              <a:buNone/>
              <a:defRPr sz="1200">
                <a:solidFill>
                  <a:srgbClr val="0C2334"/>
                </a:solidFill>
                <a:latin typeface="Source Sans Pro"/>
                <a:ea typeface="Source Sans Pro"/>
                <a:cs typeface="Source Sans Pro"/>
                <a:sym typeface="Source Sans Pro"/>
              </a:defRPr>
            </a:lvl7pPr>
            <a:lvl8pPr indent="0" lvl="7" marL="0" marR="0" algn="r">
              <a:spcBef>
                <a:spcPts val="0"/>
              </a:spcBef>
              <a:spcAft>
                <a:spcPts val="0"/>
              </a:spcAft>
              <a:buNone/>
              <a:defRPr sz="1200">
                <a:solidFill>
                  <a:srgbClr val="0C2334"/>
                </a:solidFill>
                <a:latin typeface="Source Sans Pro"/>
                <a:ea typeface="Source Sans Pro"/>
                <a:cs typeface="Source Sans Pro"/>
                <a:sym typeface="Source Sans Pro"/>
              </a:defRPr>
            </a:lvl8pPr>
            <a:lvl9pPr indent="0" lvl="8" marL="0" marR="0" algn="r">
              <a:spcBef>
                <a:spcPts val="0"/>
              </a:spcBef>
              <a:spcAft>
                <a:spcPts val="0"/>
              </a:spcAft>
              <a:buNone/>
              <a:defRPr sz="1200">
                <a:solidFill>
                  <a:srgbClr val="0C2334"/>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US"/>
              <a:t>‹#›</a:t>
            </a:fld>
            <a:endParaRPr/>
          </a:p>
        </p:txBody>
      </p:sp>
      <p:sp>
        <p:nvSpPr>
          <p:cNvPr id="737" name="Google Shape;737;p100"/>
          <p:cNvSpPr/>
          <p:nvPr/>
        </p:nvSpPr>
        <p:spPr>
          <a:xfrm>
            <a:off x="-17350" y="5833650"/>
            <a:ext cx="12209400" cy="1024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p:cSld name="Half Solid_grey_1">
    <p:spTree>
      <p:nvGrpSpPr>
        <p:cNvPr id="738" name="Shape 738"/>
        <p:cNvGrpSpPr/>
        <p:nvPr/>
      </p:nvGrpSpPr>
      <p:grpSpPr>
        <a:xfrm>
          <a:off x="0" y="0"/>
          <a:ext cx="0" cy="0"/>
          <a:chOff x="0" y="0"/>
          <a:chExt cx="0" cy="0"/>
        </a:xfrm>
      </p:grpSpPr>
      <p:pic>
        <p:nvPicPr>
          <p:cNvPr id="739" name="Google Shape;739;p101"/>
          <p:cNvPicPr preferRelativeResize="0"/>
          <p:nvPr/>
        </p:nvPicPr>
        <p:blipFill rotWithShape="1">
          <a:blip r:embed="rId2">
            <a:alphaModFix/>
          </a:blip>
          <a:srcRect b="5197" l="0" r="0" t="10429"/>
          <a:stretch/>
        </p:blipFill>
        <p:spPr>
          <a:xfrm>
            <a:off x="0" y="0"/>
            <a:ext cx="12192005" cy="6858000"/>
          </a:xfrm>
          <a:prstGeom prst="rect">
            <a:avLst/>
          </a:prstGeom>
          <a:noFill/>
          <a:ln>
            <a:noFill/>
          </a:ln>
        </p:spPr>
      </p:pic>
      <p:sp>
        <p:nvSpPr>
          <p:cNvPr id="740" name="Google Shape;740;p101"/>
          <p:cNvSpPr/>
          <p:nvPr/>
        </p:nvSpPr>
        <p:spPr>
          <a:xfrm>
            <a:off x="0" y="4572000"/>
            <a:ext cx="12192000" cy="2286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type="blank">
  <p:cSld name="BLANK">
    <p:spTree>
      <p:nvGrpSpPr>
        <p:cNvPr id="741" name="Shape 741"/>
        <p:cNvGrpSpPr/>
        <p:nvPr/>
      </p:nvGrpSpPr>
      <p:grpSpPr>
        <a:xfrm>
          <a:off x="0" y="0"/>
          <a:ext cx="0" cy="0"/>
          <a:chOff x="0" y="0"/>
          <a:chExt cx="0" cy="0"/>
        </a:xfrm>
      </p:grpSpPr>
      <p:sp>
        <p:nvSpPr>
          <p:cNvPr id="742" name="Google Shape;742;p102"/>
          <p:cNvSpPr txBox="1"/>
          <p:nvPr>
            <p:ph idx="10" type="dt"/>
          </p:nvPr>
        </p:nvSpPr>
        <p:spPr>
          <a:xfrm>
            <a:off x="838201" y="6356358"/>
            <a:ext cx="2743200" cy="365100"/>
          </a:xfrm>
          <a:prstGeom prst="rect">
            <a:avLst/>
          </a:prstGeom>
          <a:noFill/>
          <a:ln>
            <a:noFill/>
          </a:ln>
        </p:spPr>
        <p:txBody>
          <a:bodyPr anchorCtr="0" anchor="ctr" bIns="27700" lIns="55425" spcFirstLastPara="1" rIns="55425" wrap="square" tIns="27700">
            <a:noAutofit/>
          </a:bodyPr>
          <a:lstStyle>
            <a:lvl1pPr lvl="0" algn="l">
              <a:spcBef>
                <a:spcPts val="0"/>
              </a:spcBef>
              <a:spcAft>
                <a:spcPts val="0"/>
              </a:spcAft>
              <a:buSzPts val="1900"/>
              <a:buNone/>
              <a:defRPr sz="1900"/>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743" name="Google Shape;743;p102"/>
          <p:cNvSpPr txBox="1"/>
          <p:nvPr>
            <p:ph idx="11" type="ftr"/>
          </p:nvPr>
        </p:nvSpPr>
        <p:spPr>
          <a:xfrm>
            <a:off x="4038603" y="6356358"/>
            <a:ext cx="4114800" cy="365100"/>
          </a:xfrm>
          <a:prstGeom prst="rect">
            <a:avLst/>
          </a:prstGeom>
          <a:noFill/>
          <a:ln>
            <a:noFill/>
          </a:ln>
        </p:spPr>
        <p:txBody>
          <a:bodyPr anchorCtr="0" anchor="ctr" bIns="27700" lIns="55425" spcFirstLastPara="1" rIns="55425" wrap="square" tIns="27700">
            <a:noAutofit/>
          </a:bodyPr>
          <a:lstStyle>
            <a:lvl1pPr lvl="0" algn="ctr">
              <a:spcBef>
                <a:spcPts val="0"/>
              </a:spcBef>
              <a:spcAft>
                <a:spcPts val="0"/>
              </a:spcAft>
              <a:buSzPts val="1900"/>
              <a:buNone/>
              <a:defRPr sz="1900"/>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744" name="Google Shape;744;p102"/>
          <p:cNvSpPr txBox="1"/>
          <p:nvPr>
            <p:ph idx="12" type="sldNum"/>
          </p:nvPr>
        </p:nvSpPr>
        <p:spPr>
          <a:xfrm>
            <a:off x="8610605" y="6356358"/>
            <a:ext cx="2743200" cy="365100"/>
          </a:xfrm>
          <a:prstGeom prst="rect">
            <a:avLst/>
          </a:prstGeom>
          <a:noFill/>
          <a:ln>
            <a:noFill/>
          </a:ln>
        </p:spPr>
        <p:txBody>
          <a:bodyPr anchorCtr="0" anchor="ctr" bIns="27700" lIns="55425" spcFirstLastPara="1" rIns="55425" wrap="square" tIns="27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Black">
  <p:cSld name="Section Header Black">
    <p:spTree>
      <p:nvGrpSpPr>
        <p:cNvPr id="745" name="Shape 745"/>
        <p:cNvGrpSpPr/>
        <p:nvPr/>
      </p:nvGrpSpPr>
      <p:grpSpPr>
        <a:xfrm>
          <a:off x="0" y="0"/>
          <a:ext cx="0" cy="0"/>
          <a:chOff x="0" y="0"/>
          <a:chExt cx="0" cy="0"/>
        </a:xfrm>
      </p:grpSpPr>
      <p:sp>
        <p:nvSpPr>
          <p:cNvPr id="746" name="Google Shape;746;p103"/>
          <p:cNvSpPr/>
          <p:nvPr/>
        </p:nvSpPr>
        <p:spPr>
          <a:xfrm>
            <a:off x="0" y="0"/>
            <a:ext cx="12213241" cy="6106620"/>
          </a:xfrm>
          <a:custGeom>
            <a:rect b="b" l="l" r="r" t="t"/>
            <a:pathLst>
              <a:path extrusionOk="0" h="10052050" w="20104100">
                <a:moveTo>
                  <a:pt x="20104099" y="0"/>
                </a:moveTo>
                <a:lnTo>
                  <a:pt x="0" y="0"/>
                </a:lnTo>
                <a:lnTo>
                  <a:pt x="0" y="10052049"/>
                </a:lnTo>
                <a:lnTo>
                  <a:pt x="20104099" y="10052049"/>
                </a:lnTo>
                <a:lnTo>
                  <a:pt x="20104099"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747" name="Google Shape;747;p103"/>
          <p:cNvGrpSpPr/>
          <p:nvPr/>
        </p:nvGrpSpPr>
        <p:grpSpPr>
          <a:xfrm>
            <a:off x="10472612" y="6300976"/>
            <a:ext cx="1450594" cy="352728"/>
            <a:chOff x="17270138" y="10392506"/>
            <a:chExt cx="2392141" cy="581772"/>
          </a:xfrm>
        </p:grpSpPr>
        <p:pic>
          <p:nvPicPr>
            <p:cNvPr id="748" name="Google Shape;748;p103"/>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749" name="Google Shape;749;p103"/>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50" name="Google Shape;750;p103"/>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51" name="Google Shape;751;p103"/>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52" name="Google Shape;752;p103"/>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753" name="Google Shape;753;p103"/>
            <p:cNvGrpSpPr/>
            <p:nvPr/>
          </p:nvGrpSpPr>
          <p:grpSpPr>
            <a:xfrm>
              <a:off x="17270138" y="10697205"/>
              <a:ext cx="448309" cy="277073"/>
              <a:chOff x="17270138" y="10697205"/>
              <a:chExt cx="448309" cy="277073"/>
            </a:xfrm>
          </p:grpSpPr>
          <p:sp>
            <p:nvSpPr>
              <p:cNvPr id="754" name="Google Shape;754;p103"/>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55" name="Google Shape;755;p103"/>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56" name="Google Shape;756;p103"/>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757" name="Google Shape;757;p103"/>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758" name="Google Shape;758;p103"/>
          <p:cNvGrpSpPr/>
          <p:nvPr/>
        </p:nvGrpSpPr>
        <p:grpSpPr>
          <a:xfrm>
            <a:off x="0" y="5980278"/>
            <a:ext cx="12191479" cy="127050"/>
            <a:chOff x="0" y="9863563"/>
            <a:chExt cx="20104682" cy="209550"/>
          </a:xfrm>
        </p:grpSpPr>
        <p:sp>
          <p:nvSpPr>
            <p:cNvPr id="759" name="Google Shape;759;p103"/>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60" name="Google Shape;760;p103"/>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61" name="Google Shape;761;p103"/>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62" name="Google Shape;762;p103"/>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763" name="Google Shape;763;p103"/>
          <p:cNvSpPr txBox="1"/>
          <p:nvPr>
            <p:ph type="ctrTitle"/>
          </p:nvPr>
        </p:nvSpPr>
        <p:spPr>
          <a:xfrm>
            <a:off x="1176964" y="1289254"/>
            <a:ext cx="8533500" cy="933300"/>
          </a:xfrm>
          <a:prstGeom prst="rect">
            <a:avLst/>
          </a:prstGeom>
          <a:noFill/>
          <a:ln>
            <a:noFill/>
          </a:ln>
        </p:spPr>
        <p:txBody>
          <a:bodyPr anchorCtr="0" anchor="ctr" bIns="0" lIns="0" spcFirstLastPara="1" rIns="0" wrap="square" tIns="0">
            <a:spAutoFit/>
          </a:bodyPr>
          <a:lstStyle>
            <a:lvl1pPr lvl="0" algn="l">
              <a:lnSpc>
                <a:spcPct val="90000"/>
              </a:lnSpc>
              <a:spcBef>
                <a:spcPts val="0"/>
              </a:spcBef>
              <a:spcAft>
                <a:spcPts val="0"/>
              </a:spcAft>
              <a:buClr>
                <a:schemeClr val="lt1"/>
              </a:buClr>
              <a:buSzPts val="6000"/>
              <a:buFont typeface="Arial"/>
              <a:buNone/>
              <a:defRPr b="1" i="0" sz="60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4" name="Google Shape;764;p103"/>
          <p:cNvSpPr txBox="1"/>
          <p:nvPr>
            <p:ph idx="1" type="subTitle"/>
          </p:nvPr>
        </p:nvSpPr>
        <p:spPr>
          <a:xfrm>
            <a:off x="1163212" y="2491862"/>
            <a:ext cx="8533500" cy="3024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rgbClr val="07806F"/>
              </a:buClr>
              <a:buSzPts val="2100"/>
              <a:buNone/>
              <a:defRPr b="1" i="0" sz="2100">
                <a:solidFill>
                  <a:srgbClr val="07806F"/>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765" name="Google Shape;765;p103"/>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1900"/>
              <a:buNone/>
              <a:defRPr sz="1900">
                <a:solidFill>
                  <a:srgbClr val="888888"/>
                </a:solidFill>
              </a:defRPr>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766" name="Google Shape;766;p103"/>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900"/>
              <a:buNone/>
              <a:defRPr sz="1900">
                <a:solidFill>
                  <a:srgbClr val="888888"/>
                </a:solidFill>
              </a:defRPr>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767" name="Google Shape;767;p103"/>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_2">
    <p:spTree>
      <p:nvGrpSpPr>
        <p:cNvPr id="768" name="Shape 768"/>
        <p:cNvGrpSpPr/>
        <p:nvPr/>
      </p:nvGrpSpPr>
      <p:grpSpPr>
        <a:xfrm>
          <a:off x="0" y="0"/>
          <a:ext cx="0" cy="0"/>
          <a:chOff x="0" y="0"/>
          <a:chExt cx="0" cy="0"/>
        </a:xfrm>
      </p:grpSpPr>
      <p:grpSp>
        <p:nvGrpSpPr>
          <p:cNvPr id="769" name="Google Shape;769;p104"/>
          <p:cNvGrpSpPr/>
          <p:nvPr/>
        </p:nvGrpSpPr>
        <p:grpSpPr>
          <a:xfrm>
            <a:off x="0" y="5980278"/>
            <a:ext cx="12191479" cy="127050"/>
            <a:chOff x="0" y="9863563"/>
            <a:chExt cx="20104682" cy="209550"/>
          </a:xfrm>
        </p:grpSpPr>
        <p:sp>
          <p:nvSpPr>
            <p:cNvPr id="770" name="Google Shape;770;p104"/>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71" name="Google Shape;771;p104"/>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72" name="Google Shape;772;p104"/>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73" name="Google Shape;773;p104"/>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774" name="Google Shape;774;p104"/>
          <p:cNvGrpSpPr/>
          <p:nvPr/>
        </p:nvGrpSpPr>
        <p:grpSpPr>
          <a:xfrm>
            <a:off x="10472612" y="6300976"/>
            <a:ext cx="1450594" cy="352728"/>
            <a:chOff x="17270138" y="10392506"/>
            <a:chExt cx="2392141" cy="581772"/>
          </a:xfrm>
        </p:grpSpPr>
        <p:grpSp>
          <p:nvGrpSpPr>
            <p:cNvPr id="775" name="Google Shape;775;p104"/>
            <p:cNvGrpSpPr/>
            <p:nvPr/>
          </p:nvGrpSpPr>
          <p:grpSpPr>
            <a:xfrm>
              <a:off x="17879688" y="10615449"/>
              <a:ext cx="479402" cy="221678"/>
              <a:chOff x="17879688" y="10615449"/>
              <a:chExt cx="479402" cy="221678"/>
            </a:xfrm>
          </p:grpSpPr>
          <p:pic>
            <p:nvPicPr>
              <p:cNvPr id="776" name="Google Shape;776;p104"/>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777" name="Google Shape;777;p104"/>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778" name="Google Shape;778;p104"/>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79" name="Google Shape;779;p104"/>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80" name="Google Shape;780;p104"/>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781" name="Google Shape;781;p104"/>
            <p:cNvGrpSpPr/>
            <p:nvPr/>
          </p:nvGrpSpPr>
          <p:grpSpPr>
            <a:xfrm>
              <a:off x="17270138" y="10697205"/>
              <a:ext cx="448309" cy="277073"/>
              <a:chOff x="17270138" y="10697205"/>
              <a:chExt cx="448309" cy="277073"/>
            </a:xfrm>
          </p:grpSpPr>
          <p:sp>
            <p:nvSpPr>
              <p:cNvPr id="782" name="Google Shape;782;p104"/>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83" name="Google Shape;783;p104"/>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84" name="Google Shape;784;p104"/>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785" name="Google Shape;785;p104"/>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786" name="Google Shape;786;p104"/>
          <p:cNvSpPr txBox="1"/>
          <p:nvPr>
            <p:ph type="title"/>
          </p:nvPr>
        </p:nvSpPr>
        <p:spPr>
          <a:xfrm>
            <a:off x="616696" y="602131"/>
            <a:ext cx="109659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7" name="Google Shape;787;p104"/>
          <p:cNvSpPr txBox="1"/>
          <p:nvPr>
            <p:ph idx="1" type="subTitle"/>
          </p:nvPr>
        </p:nvSpPr>
        <p:spPr>
          <a:xfrm>
            <a:off x="616696" y="1194219"/>
            <a:ext cx="10965900" cy="1932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ll Title">
  <p:cSld name="Small Title">
    <p:spTree>
      <p:nvGrpSpPr>
        <p:cNvPr id="788" name="Shape 788"/>
        <p:cNvGrpSpPr/>
        <p:nvPr/>
      </p:nvGrpSpPr>
      <p:grpSpPr>
        <a:xfrm>
          <a:off x="0" y="0"/>
          <a:ext cx="0" cy="0"/>
          <a:chOff x="0" y="0"/>
          <a:chExt cx="0" cy="0"/>
        </a:xfrm>
      </p:grpSpPr>
      <p:grpSp>
        <p:nvGrpSpPr>
          <p:cNvPr id="789" name="Google Shape;789;p105"/>
          <p:cNvGrpSpPr/>
          <p:nvPr/>
        </p:nvGrpSpPr>
        <p:grpSpPr>
          <a:xfrm>
            <a:off x="0" y="5980278"/>
            <a:ext cx="12191479" cy="127050"/>
            <a:chOff x="0" y="9863563"/>
            <a:chExt cx="20104682" cy="209550"/>
          </a:xfrm>
        </p:grpSpPr>
        <p:sp>
          <p:nvSpPr>
            <p:cNvPr id="790" name="Google Shape;790;p105"/>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91" name="Google Shape;791;p105"/>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92" name="Google Shape;792;p105"/>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93" name="Google Shape;793;p105"/>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794" name="Google Shape;794;p105"/>
          <p:cNvGrpSpPr/>
          <p:nvPr/>
        </p:nvGrpSpPr>
        <p:grpSpPr>
          <a:xfrm>
            <a:off x="10472612" y="6300976"/>
            <a:ext cx="1450594" cy="352728"/>
            <a:chOff x="17270138" y="10392506"/>
            <a:chExt cx="2392141" cy="581772"/>
          </a:xfrm>
        </p:grpSpPr>
        <p:grpSp>
          <p:nvGrpSpPr>
            <p:cNvPr id="795" name="Google Shape;795;p105"/>
            <p:cNvGrpSpPr/>
            <p:nvPr/>
          </p:nvGrpSpPr>
          <p:grpSpPr>
            <a:xfrm>
              <a:off x="17879688" y="10615449"/>
              <a:ext cx="479402" cy="221678"/>
              <a:chOff x="17879688" y="10615449"/>
              <a:chExt cx="479402" cy="221678"/>
            </a:xfrm>
          </p:grpSpPr>
          <p:pic>
            <p:nvPicPr>
              <p:cNvPr id="796" name="Google Shape;796;p105"/>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797" name="Google Shape;797;p105"/>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798" name="Google Shape;798;p105"/>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799" name="Google Shape;799;p105"/>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00" name="Google Shape;800;p105"/>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801" name="Google Shape;801;p105"/>
            <p:cNvGrpSpPr/>
            <p:nvPr/>
          </p:nvGrpSpPr>
          <p:grpSpPr>
            <a:xfrm>
              <a:off x="17270138" y="10697205"/>
              <a:ext cx="448309" cy="277073"/>
              <a:chOff x="17270138" y="10697205"/>
              <a:chExt cx="448309" cy="277073"/>
            </a:xfrm>
          </p:grpSpPr>
          <p:sp>
            <p:nvSpPr>
              <p:cNvPr id="802" name="Google Shape;802;p105"/>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03" name="Google Shape;803;p105"/>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04" name="Google Shape;804;p105"/>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805" name="Google Shape;805;p105"/>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806" name="Google Shape;806;p105"/>
          <p:cNvSpPr txBox="1"/>
          <p:nvPr>
            <p:ph type="title"/>
          </p:nvPr>
        </p:nvSpPr>
        <p:spPr>
          <a:xfrm>
            <a:off x="371388" y="338621"/>
            <a:ext cx="10965900" cy="513300"/>
          </a:xfrm>
          <a:prstGeom prst="rect">
            <a:avLst/>
          </a:prstGeom>
          <a:noFill/>
          <a:ln>
            <a:noFill/>
          </a:ln>
        </p:spPr>
        <p:txBody>
          <a:bodyPr anchorCtr="0" anchor="ctr" bIns="0" lIns="0" spcFirstLastPara="1" rIns="0" wrap="square" tIns="0">
            <a:normAutofit/>
          </a:bodyPr>
          <a:lstStyle>
            <a:lvl1pPr lvl="0" algn="ctr">
              <a:lnSpc>
                <a:spcPct val="90000"/>
              </a:lnSpc>
              <a:spcBef>
                <a:spcPts val="0"/>
              </a:spcBef>
              <a:spcAft>
                <a:spcPts val="0"/>
              </a:spcAft>
              <a:buClr>
                <a:schemeClr val="dk1"/>
              </a:buClr>
              <a:buSzPts val="2400"/>
              <a:buFont typeface="Arial"/>
              <a:buNone/>
              <a:defRPr b="1" i="0" sz="24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Title and Content_3">
    <p:spTree>
      <p:nvGrpSpPr>
        <p:cNvPr id="807" name="Shape 807"/>
        <p:cNvGrpSpPr/>
        <p:nvPr/>
      </p:nvGrpSpPr>
      <p:grpSpPr>
        <a:xfrm>
          <a:off x="0" y="0"/>
          <a:ext cx="0" cy="0"/>
          <a:chOff x="0" y="0"/>
          <a:chExt cx="0" cy="0"/>
        </a:xfrm>
      </p:grpSpPr>
      <p:grpSp>
        <p:nvGrpSpPr>
          <p:cNvPr id="808" name="Google Shape;808;p106"/>
          <p:cNvGrpSpPr/>
          <p:nvPr/>
        </p:nvGrpSpPr>
        <p:grpSpPr>
          <a:xfrm>
            <a:off x="0" y="5980278"/>
            <a:ext cx="12191479" cy="127050"/>
            <a:chOff x="0" y="9863563"/>
            <a:chExt cx="20104682" cy="209550"/>
          </a:xfrm>
        </p:grpSpPr>
        <p:sp>
          <p:nvSpPr>
            <p:cNvPr id="809" name="Google Shape;809;p106"/>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10" name="Google Shape;810;p106"/>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11" name="Google Shape;811;p106"/>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12" name="Google Shape;812;p106"/>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813" name="Google Shape;813;p106"/>
          <p:cNvGrpSpPr/>
          <p:nvPr/>
        </p:nvGrpSpPr>
        <p:grpSpPr>
          <a:xfrm>
            <a:off x="10472612" y="6300976"/>
            <a:ext cx="1450594" cy="352728"/>
            <a:chOff x="17270138" y="10392506"/>
            <a:chExt cx="2392141" cy="581772"/>
          </a:xfrm>
        </p:grpSpPr>
        <p:grpSp>
          <p:nvGrpSpPr>
            <p:cNvPr id="814" name="Google Shape;814;p106"/>
            <p:cNvGrpSpPr/>
            <p:nvPr/>
          </p:nvGrpSpPr>
          <p:grpSpPr>
            <a:xfrm>
              <a:off x="17879688" y="10615449"/>
              <a:ext cx="479402" cy="221678"/>
              <a:chOff x="17879688" y="10615449"/>
              <a:chExt cx="479402" cy="221678"/>
            </a:xfrm>
          </p:grpSpPr>
          <p:pic>
            <p:nvPicPr>
              <p:cNvPr id="815" name="Google Shape;815;p106"/>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816" name="Google Shape;816;p106"/>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817" name="Google Shape;817;p106"/>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18" name="Google Shape;818;p106"/>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19" name="Google Shape;819;p106"/>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820" name="Google Shape;820;p106"/>
            <p:cNvGrpSpPr/>
            <p:nvPr/>
          </p:nvGrpSpPr>
          <p:grpSpPr>
            <a:xfrm>
              <a:off x="17270138" y="10697205"/>
              <a:ext cx="448309" cy="277073"/>
              <a:chOff x="17270138" y="10697205"/>
              <a:chExt cx="448309" cy="277073"/>
            </a:xfrm>
          </p:grpSpPr>
          <p:sp>
            <p:nvSpPr>
              <p:cNvPr id="821" name="Google Shape;821;p106"/>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22" name="Google Shape;822;p106"/>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23" name="Google Shape;823;p106"/>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824" name="Google Shape;824;p106"/>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825" name="Google Shape;825;p106"/>
          <p:cNvSpPr txBox="1"/>
          <p:nvPr>
            <p:ph type="title"/>
          </p:nvPr>
        </p:nvSpPr>
        <p:spPr>
          <a:xfrm>
            <a:off x="616696" y="602131"/>
            <a:ext cx="109659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6" name="Google Shape;826;p106"/>
          <p:cNvSpPr txBox="1"/>
          <p:nvPr>
            <p:ph idx="1" type="subTitle"/>
          </p:nvPr>
        </p:nvSpPr>
        <p:spPr>
          <a:xfrm>
            <a:off x="616696" y="1194219"/>
            <a:ext cx="10965900" cy="1932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1">
  <p:cSld name="Two Content_3">
    <p:spTree>
      <p:nvGrpSpPr>
        <p:cNvPr id="827" name="Shape 827"/>
        <p:cNvGrpSpPr/>
        <p:nvPr/>
      </p:nvGrpSpPr>
      <p:grpSpPr>
        <a:xfrm>
          <a:off x="0" y="0"/>
          <a:ext cx="0" cy="0"/>
          <a:chOff x="0" y="0"/>
          <a:chExt cx="0" cy="0"/>
        </a:xfrm>
      </p:grpSpPr>
      <p:sp>
        <p:nvSpPr>
          <p:cNvPr id="828" name="Google Shape;828;p107"/>
          <p:cNvSpPr/>
          <p:nvPr/>
        </p:nvSpPr>
        <p:spPr>
          <a:xfrm>
            <a:off x="0" y="0"/>
            <a:ext cx="12192000" cy="1732500"/>
          </a:xfrm>
          <a:prstGeom prst="rect">
            <a:avLst/>
          </a:prstGeom>
          <a:solidFill>
            <a:schemeClr val="dk1"/>
          </a:solidFill>
          <a:ln>
            <a:noFill/>
          </a:ln>
        </p:spPr>
        <p:txBody>
          <a:bodyPr anchorCtr="0" anchor="ctr" bIns="27700" lIns="55425" spcFirstLastPara="1" rIns="55425" wrap="square" tIns="27700">
            <a:noAutofit/>
          </a:bodyPr>
          <a:lstStyle/>
          <a:p>
            <a:pPr indent="0" lvl="0" marL="0" marR="0" rtl="0" algn="ctr">
              <a:spcBef>
                <a:spcPts val="0"/>
              </a:spcBef>
              <a:spcAft>
                <a:spcPts val="0"/>
              </a:spcAft>
              <a:buNone/>
            </a:pPr>
            <a:r>
              <a:t/>
            </a:r>
            <a:endParaRPr sz="1100">
              <a:solidFill>
                <a:schemeClr val="lt1"/>
              </a:solidFill>
              <a:latin typeface="Calibri"/>
              <a:ea typeface="Calibri"/>
              <a:cs typeface="Calibri"/>
              <a:sym typeface="Calibri"/>
            </a:endParaRPr>
          </a:p>
        </p:txBody>
      </p:sp>
      <p:sp>
        <p:nvSpPr>
          <p:cNvPr id="829" name="Google Shape;829;p107"/>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lt1"/>
              </a:buClr>
              <a:buSzPts val="3300"/>
              <a:buFont typeface="Arial"/>
              <a:buNone/>
              <a:defRPr b="1" i="0" sz="33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0" name="Google Shape;830;p107"/>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chemeClr val="lt1"/>
              </a:buClr>
              <a:buSzPts val="1300"/>
              <a:buNone/>
              <a:defRPr b="1" i="0" sz="1300">
                <a:solidFill>
                  <a:schemeClr val="lt1"/>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grpSp>
        <p:nvGrpSpPr>
          <p:cNvPr id="831" name="Google Shape;831;p107"/>
          <p:cNvGrpSpPr/>
          <p:nvPr/>
        </p:nvGrpSpPr>
        <p:grpSpPr>
          <a:xfrm>
            <a:off x="0" y="5981277"/>
            <a:ext cx="12191479" cy="127071"/>
            <a:chOff x="0" y="9863563"/>
            <a:chExt cx="20104682" cy="209550"/>
          </a:xfrm>
        </p:grpSpPr>
        <p:sp>
          <p:nvSpPr>
            <p:cNvPr id="832" name="Google Shape;832;p107"/>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33" name="Google Shape;833;p107"/>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34" name="Google Shape;834;p107"/>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35" name="Google Shape;835;p107"/>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836" name="Google Shape;836;p107"/>
          <p:cNvGrpSpPr/>
          <p:nvPr/>
        </p:nvGrpSpPr>
        <p:grpSpPr>
          <a:xfrm>
            <a:off x="10472611" y="6302012"/>
            <a:ext cx="1450594" cy="352787"/>
            <a:chOff x="17270138" y="10392506"/>
            <a:chExt cx="2392141" cy="581772"/>
          </a:xfrm>
        </p:grpSpPr>
        <p:grpSp>
          <p:nvGrpSpPr>
            <p:cNvPr id="837" name="Google Shape;837;p107"/>
            <p:cNvGrpSpPr/>
            <p:nvPr/>
          </p:nvGrpSpPr>
          <p:grpSpPr>
            <a:xfrm>
              <a:off x="17879688" y="10615449"/>
              <a:ext cx="479402" cy="221678"/>
              <a:chOff x="17879688" y="10615449"/>
              <a:chExt cx="479402" cy="221678"/>
            </a:xfrm>
          </p:grpSpPr>
          <p:pic>
            <p:nvPicPr>
              <p:cNvPr id="838" name="Google Shape;838;p107"/>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839" name="Google Shape;839;p107"/>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840" name="Google Shape;840;p107"/>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41" name="Google Shape;841;p107"/>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42" name="Google Shape;842;p107"/>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843" name="Google Shape;843;p107"/>
            <p:cNvGrpSpPr/>
            <p:nvPr/>
          </p:nvGrpSpPr>
          <p:grpSpPr>
            <a:xfrm>
              <a:off x="17270138" y="10697205"/>
              <a:ext cx="448309" cy="277073"/>
              <a:chOff x="17270138" y="10697205"/>
              <a:chExt cx="448309" cy="277073"/>
            </a:xfrm>
          </p:grpSpPr>
          <p:sp>
            <p:nvSpPr>
              <p:cNvPr id="844" name="Google Shape;844;p107"/>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45" name="Google Shape;845;p107"/>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46" name="Google Shape;846;p107"/>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847" name="Google Shape;847;p107"/>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_Picture">
  <p:cSld name="Section Header_Picture">
    <p:spTree>
      <p:nvGrpSpPr>
        <p:cNvPr id="848" name="Shape 848"/>
        <p:cNvGrpSpPr/>
        <p:nvPr/>
      </p:nvGrpSpPr>
      <p:grpSpPr>
        <a:xfrm>
          <a:off x="0" y="0"/>
          <a:ext cx="0" cy="0"/>
          <a:chOff x="0" y="0"/>
          <a:chExt cx="0" cy="0"/>
        </a:xfrm>
      </p:grpSpPr>
      <p:grpSp>
        <p:nvGrpSpPr>
          <p:cNvPr id="849" name="Google Shape;849;p108"/>
          <p:cNvGrpSpPr/>
          <p:nvPr/>
        </p:nvGrpSpPr>
        <p:grpSpPr>
          <a:xfrm>
            <a:off x="10472612" y="6300976"/>
            <a:ext cx="1450594" cy="352728"/>
            <a:chOff x="17270138" y="10392506"/>
            <a:chExt cx="2392141" cy="581772"/>
          </a:xfrm>
        </p:grpSpPr>
        <p:pic>
          <p:nvPicPr>
            <p:cNvPr id="850" name="Google Shape;850;p108"/>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851" name="Google Shape;851;p108"/>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52" name="Google Shape;852;p108"/>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53" name="Google Shape;853;p108"/>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54" name="Google Shape;854;p108"/>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855" name="Google Shape;855;p108"/>
            <p:cNvGrpSpPr/>
            <p:nvPr/>
          </p:nvGrpSpPr>
          <p:grpSpPr>
            <a:xfrm>
              <a:off x="17270138" y="10697205"/>
              <a:ext cx="448309" cy="277073"/>
              <a:chOff x="17270138" y="10697205"/>
              <a:chExt cx="448309" cy="277073"/>
            </a:xfrm>
          </p:grpSpPr>
          <p:sp>
            <p:nvSpPr>
              <p:cNvPr id="856" name="Google Shape;856;p108"/>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57" name="Google Shape;857;p108"/>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58" name="Google Shape;858;p108"/>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859" name="Google Shape;859;p108"/>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860" name="Google Shape;860;p108"/>
          <p:cNvGrpSpPr/>
          <p:nvPr/>
        </p:nvGrpSpPr>
        <p:grpSpPr>
          <a:xfrm>
            <a:off x="0" y="5980278"/>
            <a:ext cx="12191479" cy="127050"/>
            <a:chOff x="0" y="9863563"/>
            <a:chExt cx="20104682" cy="209550"/>
          </a:xfrm>
        </p:grpSpPr>
        <p:sp>
          <p:nvSpPr>
            <p:cNvPr id="861" name="Google Shape;861;p108"/>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62" name="Google Shape;862;p108"/>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63" name="Google Shape;863;p108"/>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64" name="Google Shape;864;p108"/>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865" name="Google Shape;865;p108"/>
          <p:cNvSpPr txBox="1"/>
          <p:nvPr>
            <p:ph type="ctrTitle"/>
          </p:nvPr>
        </p:nvSpPr>
        <p:spPr>
          <a:xfrm>
            <a:off x="1176964" y="1289254"/>
            <a:ext cx="8533500" cy="933300"/>
          </a:xfrm>
          <a:prstGeom prst="rect">
            <a:avLst/>
          </a:prstGeom>
          <a:noFill/>
          <a:ln>
            <a:noFill/>
          </a:ln>
        </p:spPr>
        <p:txBody>
          <a:bodyPr anchorCtr="0" anchor="ctr" bIns="0" lIns="0" spcFirstLastPara="1" rIns="0" wrap="square" tIns="0">
            <a:spAutoFit/>
          </a:bodyPr>
          <a:lstStyle>
            <a:lvl1pPr lvl="0" algn="l">
              <a:lnSpc>
                <a:spcPct val="90000"/>
              </a:lnSpc>
              <a:spcBef>
                <a:spcPts val="0"/>
              </a:spcBef>
              <a:spcAft>
                <a:spcPts val="0"/>
              </a:spcAft>
              <a:buClr>
                <a:schemeClr val="lt1"/>
              </a:buClr>
              <a:buSzPts val="6000"/>
              <a:buFont typeface="Arial"/>
              <a:buNone/>
              <a:defRPr b="1" i="0" sz="60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6" name="Google Shape;866;p108"/>
          <p:cNvSpPr txBox="1"/>
          <p:nvPr>
            <p:ph idx="1" type="subTitle"/>
          </p:nvPr>
        </p:nvSpPr>
        <p:spPr>
          <a:xfrm>
            <a:off x="1163212" y="2491862"/>
            <a:ext cx="8533500" cy="3360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chemeClr val="lt1"/>
              </a:buClr>
              <a:buSzPts val="2100"/>
              <a:buChar char="■"/>
              <a:defRPr b="1" i="0" sz="2100">
                <a:solidFill>
                  <a:schemeClr val="lt1"/>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867" name="Google Shape;867;p108"/>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1900"/>
              <a:buNone/>
              <a:defRPr sz="1900">
                <a:solidFill>
                  <a:srgbClr val="888888"/>
                </a:solidFill>
              </a:defRPr>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868" name="Google Shape;868;p108"/>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900"/>
              <a:buNone/>
              <a:defRPr sz="1900">
                <a:solidFill>
                  <a:srgbClr val="888888"/>
                </a:solidFill>
              </a:defRPr>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869" name="Google Shape;869;p108"/>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
        <p:nvSpPr>
          <p:cNvPr id="870" name="Google Shape;870;p108"/>
          <p:cNvSpPr/>
          <p:nvPr>
            <p:ph idx="2" type="pic"/>
          </p:nvPr>
        </p:nvSpPr>
        <p:spPr>
          <a:xfrm>
            <a:off x="0" y="0"/>
            <a:ext cx="12191100" cy="5979900"/>
          </a:xfrm>
          <a:prstGeom prst="rect">
            <a:avLst/>
          </a:prstGeom>
          <a:noFill/>
          <a:ln>
            <a:noFill/>
          </a:ln>
        </p:spPr>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71" name="Shape 871"/>
        <p:cNvGrpSpPr/>
        <p:nvPr/>
      </p:nvGrpSpPr>
      <p:grpSpPr>
        <a:xfrm>
          <a:off x="0" y="0"/>
          <a:ext cx="0" cy="0"/>
          <a:chOff x="0" y="0"/>
          <a:chExt cx="0" cy="0"/>
        </a:xfrm>
      </p:grpSpPr>
      <p:sp>
        <p:nvSpPr>
          <p:cNvPr id="872" name="Google Shape;872;p109"/>
          <p:cNvSpPr txBox="1"/>
          <p:nvPr>
            <p:ph type="title"/>
          </p:nvPr>
        </p:nvSpPr>
        <p:spPr>
          <a:xfrm>
            <a:off x="415600" y="593367"/>
            <a:ext cx="11360700" cy="7635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3" name="Google Shape;873;p109"/>
          <p:cNvSpPr txBox="1"/>
          <p:nvPr>
            <p:ph idx="1" type="body"/>
          </p:nvPr>
        </p:nvSpPr>
        <p:spPr>
          <a:xfrm>
            <a:off x="415600" y="1536633"/>
            <a:ext cx="11360700" cy="4555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874" name="Google Shape;874;p109"/>
          <p:cNvSpPr txBox="1"/>
          <p:nvPr>
            <p:ph idx="12" type="sldNum"/>
          </p:nvPr>
        </p:nvSpPr>
        <p:spPr>
          <a:xfrm>
            <a:off x="11296610" y="6217622"/>
            <a:ext cx="731700" cy="5250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75" name="Shape 875"/>
        <p:cNvGrpSpPr/>
        <p:nvPr/>
      </p:nvGrpSpPr>
      <p:grpSpPr>
        <a:xfrm>
          <a:off x="0" y="0"/>
          <a:ext cx="0" cy="0"/>
          <a:chOff x="0" y="0"/>
          <a:chExt cx="0" cy="0"/>
        </a:xfrm>
      </p:grpSpPr>
      <p:sp>
        <p:nvSpPr>
          <p:cNvPr id="876" name="Google Shape;876;p110"/>
          <p:cNvSpPr txBox="1"/>
          <p:nvPr>
            <p:ph type="ctrTitle"/>
          </p:nvPr>
        </p:nvSpPr>
        <p:spPr>
          <a:xfrm>
            <a:off x="415611" y="992767"/>
            <a:ext cx="11360700" cy="2736600"/>
          </a:xfrm>
          <a:prstGeom prst="rect">
            <a:avLst/>
          </a:prstGeom>
        </p:spPr>
        <p:txBody>
          <a:bodyPr anchorCtr="0" anchor="b" bIns="91425" lIns="91425" spcFirstLastPara="1" rIns="91425" wrap="square" tIns="91425">
            <a:noAutofit/>
          </a:bodyPr>
          <a:lstStyle>
            <a:lvl1pPr lvl="0" algn="ctr">
              <a:spcBef>
                <a:spcPts val="0"/>
              </a:spcBef>
              <a:spcAft>
                <a:spcPts val="0"/>
              </a:spcAft>
              <a:buSzPts val="6700"/>
              <a:buNone/>
              <a:defRPr sz="6700"/>
            </a:lvl1pPr>
            <a:lvl2pPr lvl="1" algn="ctr">
              <a:spcBef>
                <a:spcPts val="0"/>
              </a:spcBef>
              <a:spcAft>
                <a:spcPts val="0"/>
              </a:spcAft>
              <a:buSzPts val="6700"/>
              <a:buNone/>
              <a:defRPr sz="6700"/>
            </a:lvl2pPr>
            <a:lvl3pPr lvl="2" algn="ctr">
              <a:spcBef>
                <a:spcPts val="0"/>
              </a:spcBef>
              <a:spcAft>
                <a:spcPts val="0"/>
              </a:spcAft>
              <a:buSzPts val="6700"/>
              <a:buNone/>
              <a:defRPr sz="6700"/>
            </a:lvl3pPr>
            <a:lvl4pPr lvl="3" algn="ctr">
              <a:spcBef>
                <a:spcPts val="0"/>
              </a:spcBef>
              <a:spcAft>
                <a:spcPts val="0"/>
              </a:spcAft>
              <a:buSzPts val="6700"/>
              <a:buNone/>
              <a:defRPr sz="6700"/>
            </a:lvl4pPr>
            <a:lvl5pPr lvl="4" algn="ctr">
              <a:spcBef>
                <a:spcPts val="0"/>
              </a:spcBef>
              <a:spcAft>
                <a:spcPts val="0"/>
              </a:spcAft>
              <a:buSzPts val="6700"/>
              <a:buNone/>
              <a:defRPr sz="6700"/>
            </a:lvl5pPr>
            <a:lvl6pPr lvl="5" algn="ctr">
              <a:spcBef>
                <a:spcPts val="0"/>
              </a:spcBef>
              <a:spcAft>
                <a:spcPts val="0"/>
              </a:spcAft>
              <a:buSzPts val="6700"/>
              <a:buNone/>
              <a:defRPr sz="6700"/>
            </a:lvl6pPr>
            <a:lvl7pPr lvl="6" algn="ctr">
              <a:spcBef>
                <a:spcPts val="0"/>
              </a:spcBef>
              <a:spcAft>
                <a:spcPts val="0"/>
              </a:spcAft>
              <a:buSzPts val="6700"/>
              <a:buNone/>
              <a:defRPr sz="6700"/>
            </a:lvl7pPr>
            <a:lvl8pPr lvl="7" algn="ctr">
              <a:spcBef>
                <a:spcPts val="0"/>
              </a:spcBef>
              <a:spcAft>
                <a:spcPts val="0"/>
              </a:spcAft>
              <a:buSzPts val="6700"/>
              <a:buNone/>
              <a:defRPr sz="6700"/>
            </a:lvl8pPr>
            <a:lvl9pPr lvl="8" algn="ctr">
              <a:spcBef>
                <a:spcPts val="0"/>
              </a:spcBef>
              <a:spcAft>
                <a:spcPts val="0"/>
              </a:spcAft>
              <a:buSzPts val="6700"/>
              <a:buNone/>
              <a:defRPr sz="6700"/>
            </a:lvl9pPr>
          </a:lstStyle>
          <a:p/>
        </p:txBody>
      </p:sp>
      <p:sp>
        <p:nvSpPr>
          <p:cNvPr id="877" name="Google Shape;877;p110"/>
          <p:cNvSpPr txBox="1"/>
          <p:nvPr>
            <p:ph idx="1" type="subTitle"/>
          </p:nvPr>
        </p:nvSpPr>
        <p:spPr>
          <a:xfrm>
            <a:off x="415600" y="3778833"/>
            <a:ext cx="11360700" cy="1056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878" name="Google Shape;878;p110"/>
          <p:cNvSpPr txBox="1"/>
          <p:nvPr>
            <p:ph idx="12" type="sldNum"/>
          </p:nvPr>
        </p:nvSpPr>
        <p:spPr>
          <a:xfrm>
            <a:off x="11296610" y="6217622"/>
            <a:ext cx="731700" cy="5250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wo Content">
  <p:cSld name="2_Two Content">
    <p:spTree>
      <p:nvGrpSpPr>
        <p:cNvPr id="879" name="Shape 879"/>
        <p:cNvGrpSpPr/>
        <p:nvPr/>
      </p:nvGrpSpPr>
      <p:grpSpPr>
        <a:xfrm>
          <a:off x="0" y="0"/>
          <a:ext cx="0" cy="0"/>
          <a:chOff x="0" y="0"/>
          <a:chExt cx="0" cy="0"/>
        </a:xfrm>
      </p:grpSpPr>
      <p:sp>
        <p:nvSpPr>
          <p:cNvPr id="880" name="Google Shape;880;p111"/>
          <p:cNvSpPr txBox="1"/>
          <p:nvPr>
            <p:ph idx="11" type="ftr"/>
          </p:nvPr>
        </p:nvSpPr>
        <p:spPr>
          <a:xfrm>
            <a:off x="4038603" y="6356358"/>
            <a:ext cx="4114800" cy="36510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1900"/>
              <a:buNone/>
              <a:defRPr sz="1900">
                <a:solidFill>
                  <a:srgbClr val="888888"/>
                </a:solidFill>
              </a:defRPr>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881" name="Google Shape;881;p111"/>
          <p:cNvSpPr txBox="1"/>
          <p:nvPr>
            <p:ph idx="10" type="dt"/>
          </p:nvPr>
        </p:nvSpPr>
        <p:spPr>
          <a:xfrm>
            <a:off x="838201" y="6356358"/>
            <a:ext cx="2743200" cy="3651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900"/>
              <a:buNone/>
              <a:defRPr sz="1900">
                <a:solidFill>
                  <a:srgbClr val="888888"/>
                </a:solidFill>
              </a:defRPr>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882" name="Google Shape;882;p111"/>
          <p:cNvSpPr txBox="1"/>
          <p:nvPr>
            <p:ph idx="12" type="sldNum"/>
          </p:nvPr>
        </p:nvSpPr>
        <p:spPr>
          <a:xfrm>
            <a:off x="8610605" y="6356358"/>
            <a:ext cx="2743200" cy="365100"/>
          </a:xfrm>
          <a:prstGeom prst="rect">
            <a:avLst/>
          </a:prstGeom>
          <a:noFill/>
          <a:ln>
            <a:noFill/>
          </a:ln>
        </p:spPr>
        <p:txBody>
          <a:bodyPr anchorCtr="0" anchor="ctr" bIns="0" lIns="0" spcFirstLastPara="1" rIns="0" wrap="square" tIns="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
        <p:nvSpPr>
          <p:cNvPr id="883" name="Google Shape;883;p111"/>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4" name="Google Shape;884;p111"/>
          <p:cNvSpPr txBox="1"/>
          <p:nvPr>
            <p:ph idx="1" type="body"/>
          </p:nvPr>
        </p:nvSpPr>
        <p:spPr>
          <a:xfrm>
            <a:off x="626047" y="1617361"/>
            <a:ext cx="5176500" cy="37836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
        <p:nvSpPr>
          <p:cNvPr id="885" name="Google Shape;885;p111"/>
          <p:cNvSpPr txBox="1"/>
          <p:nvPr>
            <p:ph idx="2"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886" name="Google Shape;886;p111"/>
          <p:cNvSpPr txBox="1"/>
          <p:nvPr>
            <p:ph idx="3" type="body"/>
          </p:nvPr>
        </p:nvSpPr>
        <p:spPr>
          <a:xfrm>
            <a:off x="6083061" y="1617361"/>
            <a:ext cx="5482800" cy="37836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grpSp>
        <p:nvGrpSpPr>
          <p:cNvPr id="887" name="Google Shape;887;p111"/>
          <p:cNvGrpSpPr/>
          <p:nvPr/>
        </p:nvGrpSpPr>
        <p:grpSpPr>
          <a:xfrm>
            <a:off x="0" y="5981277"/>
            <a:ext cx="12191479" cy="127071"/>
            <a:chOff x="0" y="9863563"/>
            <a:chExt cx="20104682" cy="209550"/>
          </a:xfrm>
        </p:grpSpPr>
        <p:sp>
          <p:nvSpPr>
            <p:cNvPr id="888" name="Google Shape;888;p111"/>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89" name="Google Shape;889;p111"/>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90" name="Google Shape;890;p111"/>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91" name="Google Shape;891;p111"/>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892" name="Google Shape;892;p111"/>
          <p:cNvGrpSpPr/>
          <p:nvPr/>
        </p:nvGrpSpPr>
        <p:grpSpPr>
          <a:xfrm>
            <a:off x="10472611" y="6302012"/>
            <a:ext cx="1450594" cy="352787"/>
            <a:chOff x="17270138" y="10392506"/>
            <a:chExt cx="2392141" cy="581772"/>
          </a:xfrm>
        </p:grpSpPr>
        <p:grpSp>
          <p:nvGrpSpPr>
            <p:cNvPr id="893" name="Google Shape;893;p111"/>
            <p:cNvGrpSpPr/>
            <p:nvPr/>
          </p:nvGrpSpPr>
          <p:grpSpPr>
            <a:xfrm>
              <a:off x="17879688" y="10615449"/>
              <a:ext cx="479402" cy="221678"/>
              <a:chOff x="17879688" y="10615449"/>
              <a:chExt cx="479402" cy="221678"/>
            </a:xfrm>
          </p:grpSpPr>
          <p:pic>
            <p:nvPicPr>
              <p:cNvPr id="894" name="Google Shape;894;p111"/>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895" name="Google Shape;895;p111"/>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896" name="Google Shape;896;p111"/>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97" name="Google Shape;897;p111"/>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898" name="Google Shape;898;p111"/>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899" name="Google Shape;899;p111"/>
            <p:cNvGrpSpPr/>
            <p:nvPr/>
          </p:nvGrpSpPr>
          <p:grpSpPr>
            <a:xfrm>
              <a:off x="17270138" y="10697205"/>
              <a:ext cx="448309" cy="277073"/>
              <a:chOff x="17270138" y="10697205"/>
              <a:chExt cx="448309" cy="277073"/>
            </a:xfrm>
          </p:grpSpPr>
          <p:sp>
            <p:nvSpPr>
              <p:cNvPr id="900" name="Google Shape;900;p111"/>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01" name="Google Shape;901;p111"/>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02" name="Google Shape;902;p111"/>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903" name="Google Shape;903;p111"/>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904" name="Shape 904"/>
        <p:cNvGrpSpPr/>
        <p:nvPr/>
      </p:nvGrpSpPr>
      <p:grpSpPr>
        <a:xfrm>
          <a:off x="0" y="0"/>
          <a:ext cx="0" cy="0"/>
          <a:chOff x="0" y="0"/>
          <a:chExt cx="0" cy="0"/>
        </a:xfrm>
      </p:grpSpPr>
      <p:sp>
        <p:nvSpPr>
          <p:cNvPr id="905" name="Google Shape;905;p112"/>
          <p:cNvSpPr txBox="1"/>
          <p:nvPr>
            <p:ph type="title"/>
          </p:nvPr>
        </p:nvSpPr>
        <p:spPr>
          <a:xfrm>
            <a:off x="6083060" y="602131"/>
            <a:ext cx="54996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6" name="Google Shape;906;p112"/>
          <p:cNvSpPr txBox="1"/>
          <p:nvPr>
            <p:ph idx="1" type="subTitle"/>
          </p:nvPr>
        </p:nvSpPr>
        <p:spPr>
          <a:xfrm>
            <a:off x="6083060" y="1194219"/>
            <a:ext cx="5499600" cy="2295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907" name="Google Shape;907;p112"/>
          <p:cNvSpPr txBox="1"/>
          <p:nvPr>
            <p:ph idx="2" type="body"/>
          </p:nvPr>
        </p:nvSpPr>
        <p:spPr>
          <a:xfrm>
            <a:off x="6083061" y="1617361"/>
            <a:ext cx="5482800" cy="37836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grpSp>
        <p:nvGrpSpPr>
          <p:cNvPr id="908" name="Google Shape;908;p112"/>
          <p:cNvGrpSpPr/>
          <p:nvPr/>
        </p:nvGrpSpPr>
        <p:grpSpPr>
          <a:xfrm>
            <a:off x="0" y="5981277"/>
            <a:ext cx="12191479" cy="127071"/>
            <a:chOff x="0" y="9863563"/>
            <a:chExt cx="20104682" cy="209550"/>
          </a:xfrm>
        </p:grpSpPr>
        <p:sp>
          <p:nvSpPr>
            <p:cNvPr id="909" name="Google Shape;909;p112"/>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10" name="Google Shape;910;p112"/>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11" name="Google Shape;911;p112"/>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12" name="Google Shape;912;p112"/>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913" name="Google Shape;913;p112"/>
          <p:cNvGrpSpPr/>
          <p:nvPr/>
        </p:nvGrpSpPr>
        <p:grpSpPr>
          <a:xfrm>
            <a:off x="10472611" y="6302012"/>
            <a:ext cx="1450594" cy="352787"/>
            <a:chOff x="17270138" y="10392506"/>
            <a:chExt cx="2392141" cy="581772"/>
          </a:xfrm>
        </p:grpSpPr>
        <p:grpSp>
          <p:nvGrpSpPr>
            <p:cNvPr id="914" name="Google Shape;914;p112"/>
            <p:cNvGrpSpPr/>
            <p:nvPr/>
          </p:nvGrpSpPr>
          <p:grpSpPr>
            <a:xfrm>
              <a:off x="17879688" y="10615449"/>
              <a:ext cx="479402" cy="221678"/>
              <a:chOff x="17879688" y="10615449"/>
              <a:chExt cx="479402" cy="221678"/>
            </a:xfrm>
          </p:grpSpPr>
          <p:pic>
            <p:nvPicPr>
              <p:cNvPr id="915" name="Google Shape;915;p112"/>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916" name="Google Shape;916;p112"/>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917" name="Google Shape;917;p112"/>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18" name="Google Shape;918;p112"/>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19" name="Google Shape;919;p112"/>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920" name="Google Shape;920;p112"/>
            <p:cNvGrpSpPr/>
            <p:nvPr/>
          </p:nvGrpSpPr>
          <p:grpSpPr>
            <a:xfrm>
              <a:off x="17270138" y="10697205"/>
              <a:ext cx="448309" cy="277073"/>
              <a:chOff x="17270138" y="10697205"/>
              <a:chExt cx="448309" cy="277073"/>
            </a:xfrm>
          </p:grpSpPr>
          <p:sp>
            <p:nvSpPr>
              <p:cNvPr id="921" name="Google Shape;921;p112"/>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22" name="Google Shape;922;p112"/>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23" name="Google Shape;923;p112"/>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924" name="Google Shape;924;p112"/>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925" name="Google Shape;925;p112"/>
          <p:cNvSpPr/>
          <p:nvPr>
            <p:ph idx="3" type="pic"/>
          </p:nvPr>
        </p:nvSpPr>
        <p:spPr>
          <a:xfrm>
            <a:off x="-1" y="0"/>
            <a:ext cx="5802300" cy="5981100"/>
          </a:xfrm>
          <a:prstGeom prst="rect">
            <a:avLst/>
          </a:prstGeom>
          <a:noFill/>
          <a:ln>
            <a:noFill/>
          </a:ln>
        </p:spPr>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6">
  <p:cSld name="TITLE_22">
    <p:spTree>
      <p:nvGrpSpPr>
        <p:cNvPr id="926" name="Shape 926"/>
        <p:cNvGrpSpPr/>
        <p:nvPr/>
      </p:nvGrpSpPr>
      <p:grpSpPr>
        <a:xfrm>
          <a:off x="0" y="0"/>
          <a:ext cx="0" cy="0"/>
          <a:chOff x="0" y="0"/>
          <a:chExt cx="0" cy="0"/>
        </a:xfrm>
      </p:grpSpPr>
      <p:sp>
        <p:nvSpPr>
          <p:cNvPr id="927" name="Google Shape;927;p113"/>
          <p:cNvSpPr/>
          <p:nvPr/>
        </p:nvSpPr>
        <p:spPr>
          <a:xfrm>
            <a:off x="0" y="-12750"/>
            <a:ext cx="12192000" cy="688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p:cSld name="TITLE_1_1">
    <p:bg>
      <p:bgPr>
        <a:solidFill>
          <a:srgbClr val="FFFFFF"/>
        </a:solidFill>
      </p:bgPr>
    </p:bg>
    <p:spTree>
      <p:nvGrpSpPr>
        <p:cNvPr id="928" name="Shape 928"/>
        <p:cNvGrpSpPr/>
        <p:nvPr/>
      </p:nvGrpSpPr>
      <p:grpSpPr>
        <a:xfrm>
          <a:off x="0" y="0"/>
          <a:ext cx="0" cy="0"/>
          <a:chOff x="0" y="0"/>
          <a:chExt cx="0" cy="0"/>
        </a:xfrm>
      </p:grpSpPr>
      <p:sp>
        <p:nvSpPr>
          <p:cNvPr id="929" name="Google Shape;929;p114"/>
          <p:cNvSpPr txBox="1"/>
          <p:nvPr>
            <p:ph idx="12" type="sldNum"/>
          </p:nvPr>
        </p:nvSpPr>
        <p:spPr>
          <a:xfrm rot="-5400000">
            <a:off x="11582467" y="341400"/>
            <a:ext cx="731700" cy="383100"/>
          </a:xfrm>
          <a:prstGeom prst="rect">
            <a:avLst/>
          </a:prstGeom>
        </p:spPr>
        <p:txBody>
          <a:bodyPr anchorCtr="0" anchor="t" bIns="91425" lIns="91425" spcFirstLastPara="1" rIns="91425" wrap="square" tIns="91425">
            <a:noAutofit/>
          </a:bodyPr>
          <a:lstStyle>
            <a:lvl1pPr lvl="0">
              <a:buNone/>
              <a:defRPr sz="900">
                <a:solidFill>
                  <a:srgbClr val="B7B7B7"/>
                </a:solidFill>
                <a:latin typeface="DM Sans"/>
                <a:ea typeface="DM Sans"/>
                <a:cs typeface="DM Sans"/>
                <a:sym typeface="DM Sans"/>
              </a:defRPr>
            </a:lvl1pPr>
            <a:lvl2pPr lvl="1">
              <a:buNone/>
              <a:defRPr sz="900">
                <a:solidFill>
                  <a:srgbClr val="B7B7B7"/>
                </a:solidFill>
                <a:latin typeface="DM Sans"/>
                <a:ea typeface="DM Sans"/>
                <a:cs typeface="DM Sans"/>
                <a:sym typeface="DM Sans"/>
              </a:defRPr>
            </a:lvl2pPr>
            <a:lvl3pPr lvl="2">
              <a:buNone/>
              <a:defRPr sz="900">
                <a:solidFill>
                  <a:srgbClr val="B7B7B7"/>
                </a:solidFill>
                <a:latin typeface="DM Sans"/>
                <a:ea typeface="DM Sans"/>
                <a:cs typeface="DM Sans"/>
                <a:sym typeface="DM Sans"/>
              </a:defRPr>
            </a:lvl3pPr>
            <a:lvl4pPr lvl="3">
              <a:buNone/>
              <a:defRPr sz="900">
                <a:solidFill>
                  <a:srgbClr val="B7B7B7"/>
                </a:solidFill>
                <a:latin typeface="DM Sans"/>
                <a:ea typeface="DM Sans"/>
                <a:cs typeface="DM Sans"/>
                <a:sym typeface="DM Sans"/>
              </a:defRPr>
            </a:lvl4pPr>
            <a:lvl5pPr lvl="4">
              <a:buNone/>
              <a:defRPr sz="900">
                <a:solidFill>
                  <a:srgbClr val="B7B7B7"/>
                </a:solidFill>
                <a:latin typeface="DM Sans"/>
                <a:ea typeface="DM Sans"/>
                <a:cs typeface="DM Sans"/>
                <a:sym typeface="DM Sans"/>
              </a:defRPr>
            </a:lvl5pPr>
            <a:lvl6pPr lvl="5">
              <a:buNone/>
              <a:defRPr sz="900">
                <a:solidFill>
                  <a:srgbClr val="B7B7B7"/>
                </a:solidFill>
                <a:latin typeface="DM Sans"/>
                <a:ea typeface="DM Sans"/>
                <a:cs typeface="DM Sans"/>
                <a:sym typeface="DM Sans"/>
              </a:defRPr>
            </a:lvl6pPr>
            <a:lvl7pPr lvl="6">
              <a:buNone/>
              <a:defRPr sz="900">
                <a:solidFill>
                  <a:srgbClr val="B7B7B7"/>
                </a:solidFill>
                <a:latin typeface="DM Sans"/>
                <a:ea typeface="DM Sans"/>
                <a:cs typeface="DM Sans"/>
                <a:sym typeface="DM Sans"/>
              </a:defRPr>
            </a:lvl7pPr>
            <a:lvl8pPr lvl="7">
              <a:buNone/>
              <a:defRPr sz="900">
                <a:solidFill>
                  <a:srgbClr val="B7B7B7"/>
                </a:solidFill>
                <a:latin typeface="DM Sans"/>
                <a:ea typeface="DM Sans"/>
                <a:cs typeface="DM Sans"/>
                <a:sym typeface="DM Sans"/>
              </a:defRPr>
            </a:lvl8pPr>
            <a:lvl9pPr lvl="8">
              <a:buNone/>
              <a:defRPr sz="900">
                <a:solidFill>
                  <a:srgbClr val="B7B7B7"/>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_Picture">
  <p:cSld name="1_Section Header_Picture">
    <p:spTree>
      <p:nvGrpSpPr>
        <p:cNvPr id="930" name="Shape 930"/>
        <p:cNvGrpSpPr/>
        <p:nvPr/>
      </p:nvGrpSpPr>
      <p:grpSpPr>
        <a:xfrm>
          <a:off x="0" y="0"/>
          <a:ext cx="0" cy="0"/>
          <a:chOff x="0" y="0"/>
          <a:chExt cx="0" cy="0"/>
        </a:xfrm>
      </p:grpSpPr>
      <p:sp>
        <p:nvSpPr>
          <p:cNvPr id="931" name="Google Shape;931;p115"/>
          <p:cNvSpPr/>
          <p:nvPr>
            <p:ph idx="2" type="pic"/>
          </p:nvPr>
        </p:nvSpPr>
        <p:spPr>
          <a:xfrm>
            <a:off x="0" y="0"/>
            <a:ext cx="12191100" cy="5979900"/>
          </a:xfrm>
          <a:prstGeom prst="rect">
            <a:avLst/>
          </a:prstGeom>
          <a:noFill/>
          <a:ln>
            <a:noFill/>
          </a:ln>
        </p:spPr>
      </p:sp>
      <p:grpSp>
        <p:nvGrpSpPr>
          <p:cNvPr id="932" name="Google Shape;932;p115"/>
          <p:cNvGrpSpPr/>
          <p:nvPr/>
        </p:nvGrpSpPr>
        <p:grpSpPr>
          <a:xfrm>
            <a:off x="10472612" y="6300976"/>
            <a:ext cx="1450594" cy="352728"/>
            <a:chOff x="17270138" y="10392506"/>
            <a:chExt cx="2392141" cy="581772"/>
          </a:xfrm>
        </p:grpSpPr>
        <p:pic>
          <p:nvPicPr>
            <p:cNvPr id="933" name="Google Shape;933;p115"/>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934" name="Google Shape;934;p115"/>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35" name="Google Shape;935;p115"/>
            <p:cNvSpPr/>
            <p:nvPr/>
          </p:nvSpPr>
          <p:spPr>
            <a:xfrm>
              <a:off x="18087311"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36" name="Google Shape;936;p115"/>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37" name="Google Shape;937;p115"/>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938" name="Google Shape;938;p115"/>
            <p:cNvGrpSpPr/>
            <p:nvPr/>
          </p:nvGrpSpPr>
          <p:grpSpPr>
            <a:xfrm>
              <a:off x="17270138" y="10697205"/>
              <a:ext cx="448309" cy="277073"/>
              <a:chOff x="17270138" y="10697205"/>
              <a:chExt cx="448309" cy="277073"/>
            </a:xfrm>
          </p:grpSpPr>
          <p:sp>
            <p:nvSpPr>
              <p:cNvPr id="939" name="Google Shape;939;p115"/>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40" name="Google Shape;940;p115"/>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41" name="Google Shape;941;p115"/>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942" name="Google Shape;942;p115"/>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grpSp>
        <p:nvGrpSpPr>
          <p:cNvPr id="943" name="Google Shape;943;p115"/>
          <p:cNvGrpSpPr/>
          <p:nvPr/>
        </p:nvGrpSpPr>
        <p:grpSpPr>
          <a:xfrm>
            <a:off x="0" y="5980278"/>
            <a:ext cx="12191479" cy="127050"/>
            <a:chOff x="0" y="9863563"/>
            <a:chExt cx="20104682" cy="209550"/>
          </a:xfrm>
        </p:grpSpPr>
        <p:sp>
          <p:nvSpPr>
            <p:cNvPr id="944" name="Google Shape;944;p115"/>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45" name="Google Shape;945;p115"/>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46" name="Google Shape;946;p115"/>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47" name="Google Shape;947;p115"/>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948" name="Google Shape;948;p115"/>
          <p:cNvSpPr txBox="1"/>
          <p:nvPr>
            <p:ph type="ctrTitle"/>
          </p:nvPr>
        </p:nvSpPr>
        <p:spPr>
          <a:xfrm>
            <a:off x="1176964" y="1505049"/>
            <a:ext cx="8533500" cy="2648400"/>
          </a:xfrm>
          <a:prstGeom prst="rect">
            <a:avLst/>
          </a:prstGeom>
          <a:noFill/>
          <a:ln>
            <a:noFill/>
          </a:ln>
        </p:spPr>
        <p:txBody>
          <a:bodyPr anchorCtr="0" anchor="ctr" bIns="0" lIns="0" spcFirstLastPara="1" rIns="0" wrap="square" tIns="0">
            <a:spAutoFit/>
          </a:bodyPr>
          <a:lstStyle>
            <a:lvl1pPr lvl="0" algn="l">
              <a:lnSpc>
                <a:spcPct val="90000"/>
              </a:lnSpc>
              <a:spcBef>
                <a:spcPts val="0"/>
              </a:spcBef>
              <a:spcAft>
                <a:spcPts val="0"/>
              </a:spcAft>
              <a:buClr>
                <a:schemeClr val="lt1"/>
              </a:buClr>
              <a:buSzPts val="4800"/>
              <a:buFont typeface="Arial"/>
              <a:buNone/>
              <a:defRPr b="1" i="0" sz="4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9" name="Google Shape;949;p115"/>
          <p:cNvSpPr txBox="1"/>
          <p:nvPr>
            <p:ph idx="1" type="subTitle"/>
          </p:nvPr>
        </p:nvSpPr>
        <p:spPr>
          <a:xfrm>
            <a:off x="1163212" y="4422953"/>
            <a:ext cx="8533500" cy="3024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chemeClr val="lt1"/>
              </a:buClr>
              <a:buSzPts val="2100"/>
              <a:buNone/>
              <a:defRPr b="1" i="0" sz="2100">
                <a:solidFill>
                  <a:schemeClr val="lt1"/>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950" name="Google Shape;950;p115"/>
          <p:cNvSpPr txBox="1"/>
          <p:nvPr>
            <p:ph idx="11" type="ftr"/>
          </p:nvPr>
        </p:nvSpPr>
        <p:spPr>
          <a:xfrm>
            <a:off x="4144955" y="6377052"/>
            <a:ext cx="3901200" cy="34290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1900"/>
              <a:buNone/>
              <a:defRPr sz="1900">
                <a:solidFill>
                  <a:srgbClr val="888888"/>
                </a:solidFill>
              </a:defRPr>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951" name="Google Shape;951;p115"/>
          <p:cNvSpPr txBox="1"/>
          <p:nvPr>
            <p:ph idx="10" type="dt"/>
          </p:nvPr>
        </p:nvSpPr>
        <p:spPr>
          <a:xfrm>
            <a:off x="609552" y="6377052"/>
            <a:ext cx="2804100" cy="3429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900"/>
              <a:buNone/>
              <a:defRPr sz="1900">
                <a:solidFill>
                  <a:srgbClr val="888888"/>
                </a:solidFill>
              </a:defRPr>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p:txBody>
      </p:sp>
      <p:sp>
        <p:nvSpPr>
          <p:cNvPr id="952" name="Google Shape;952;p115"/>
          <p:cNvSpPr txBox="1"/>
          <p:nvPr>
            <p:ph idx="12" type="sldNum"/>
          </p:nvPr>
        </p:nvSpPr>
        <p:spPr>
          <a:xfrm>
            <a:off x="8777553" y="6377052"/>
            <a:ext cx="2804100" cy="342900"/>
          </a:xfrm>
          <a:prstGeom prst="rect">
            <a:avLst/>
          </a:prstGeom>
          <a:noFill/>
          <a:ln>
            <a:noFill/>
          </a:ln>
        </p:spPr>
        <p:txBody>
          <a:bodyPr anchorCtr="0" anchor="ctr" bIns="0" lIns="0" spcFirstLastPara="1" rIns="0" wrap="square" tIns="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Calibri"/>
              <a:ea typeface="Calibri"/>
              <a:cs typeface="Calibri"/>
              <a:sym typeface="Calibri"/>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_4">
    <p:spTree>
      <p:nvGrpSpPr>
        <p:cNvPr id="953" name="Shape 953"/>
        <p:cNvGrpSpPr/>
        <p:nvPr/>
      </p:nvGrpSpPr>
      <p:grpSpPr>
        <a:xfrm>
          <a:off x="0" y="0"/>
          <a:ext cx="0" cy="0"/>
          <a:chOff x="0" y="0"/>
          <a:chExt cx="0" cy="0"/>
        </a:xfrm>
      </p:grpSpPr>
      <p:grpSp>
        <p:nvGrpSpPr>
          <p:cNvPr id="954" name="Google Shape;954;p116"/>
          <p:cNvGrpSpPr/>
          <p:nvPr/>
        </p:nvGrpSpPr>
        <p:grpSpPr>
          <a:xfrm>
            <a:off x="0" y="5980278"/>
            <a:ext cx="12191479" cy="127050"/>
            <a:chOff x="0" y="9863563"/>
            <a:chExt cx="20104682" cy="209550"/>
          </a:xfrm>
        </p:grpSpPr>
        <p:sp>
          <p:nvSpPr>
            <p:cNvPr id="955" name="Google Shape;955;p116"/>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56" name="Google Shape;956;p116"/>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57" name="Google Shape;957;p116"/>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58" name="Google Shape;958;p116"/>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959" name="Google Shape;959;p116"/>
          <p:cNvGrpSpPr/>
          <p:nvPr/>
        </p:nvGrpSpPr>
        <p:grpSpPr>
          <a:xfrm>
            <a:off x="10472612" y="6300976"/>
            <a:ext cx="1450594" cy="352728"/>
            <a:chOff x="17270138" y="10392506"/>
            <a:chExt cx="2392141" cy="581772"/>
          </a:xfrm>
        </p:grpSpPr>
        <p:grpSp>
          <p:nvGrpSpPr>
            <p:cNvPr id="960" name="Google Shape;960;p116"/>
            <p:cNvGrpSpPr/>
            <p:nvPr/>
          </p:nvGrpSpPr>
          <p:grpSpPr>
            <a:xfrm>
              <a:off x="17879688" y="10615449"/>
              <a:ext cx="479402" cy="221678"/>
              <a:chOff x="17879688" y="10615449"/>
              <a:chExt cx="479402" cy="221678"/>
            </a:xfrm>
          </p:grpSpPr>
          <p:pic>
            <p:nvPicPr>
              <p:cNvPr id="961" name="Google Shape;961;p116"/>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962" name="Google Shape;962;p116"/>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963" name="Google Shape;963;p116"/>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64" name="Google Shape;964;p116"/>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65" name="Google Shape;965;p116"/>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966" name="Google Shape;966;p116"/>
            <p:cNvGrpSpPr/>
            <p:nvPr/>
          </p:nvGrpSpPr>
          <p:grpSpPr>
            <a:xfrm>
              <a:off x="17270138" y="10697205"/>
              <a:ext cx="448309" cy="277073"/>
              <a:chOff x="17270138" y="10697205"/>
              <a:chExt cx="448309" cy="277073"/>
            </a:xfrm>
          </p:grpSpPr>
          <p:sp>
            <p:nvSpPr>
              <p:cNvPr id="967" name="Google Shape;967;p116"/>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68" name="Google Shape;968;p116"/>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69" name="Google Shape;969;p116"/>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970" name="Google Shape;970;p116"/>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971" name="Google Shape;971;p116"/>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2" name="Google Shape;972;p116"/>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spTree>
      <p:nvGrpSpPr>
        <p:cNvPr id="973" name="Shape 973"/>
        <p:cNvGrpSpPr/>
        <p:nvPr/>
      </p:nvGrpSpPr>
      <p:grpSpPr>
        <a:xfrm>
          <a:off x="0" y="0"/>
          <a:ext cx="0" cy="0"/>
          <a:chOff x="0" y="0"/>
          <a:chExt cx="0" cy="0"/>
        </a:xfrm>
      </p:grpSpPr>
      <p:grpSp>
        <p:nvGrpSpPr>
          <p:cNvPr id="974" name="Google Shape;974;p117"/>
          <p:cNvGrpSpPr/>
          <p:nvPr/>
        </p:nvGrpSpPr>
        <p:grpSpPr>
          <a:xfrm>
            <a:off x="0" y="5980278"/>
            <a:ext cx="12191479" cy="127050"/>
            <a:chOff x="0" y="9863563"/>
            <a:chExt cx="20104682" cy="209550"/>
          </a:xfrm>
        </p:grpSpPr>
        <p:sp>
          <p:nvSpPr>
            <p:cNvPr id="975" name="Google Shape;975;p117"/>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76" name="Google Shape;976;p117"/>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77" name="Google Shape;977;p117"/>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78" name="Google Shape;978;p117"/>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979" name="Google Shape;979;p117"/>
          <p:cNvGrpSpPr/>
          <p:nvPr/>
        </p:nvGrpSpPr>
        <p:grpSpPr>
          <a:xfrm>
            <a:off x="10472612" y="6300976"/>
            <a:ext cx="1450594" cy="352728"/>
            <a:chOff x="17270138" y="10392506"/>
            <a:chExt cx="2392141" cy="581772"/>
          </a:xfrm>
        </p:grpSpPr>
        <p:grpSp>
          <p:nvGrpSpPr>
            <p:cNvPr id="980" name="Google Shape;980;p117"/>
            <p:cNvGrpSpPr/>
            <p:nvPr/>
          </p:nvGrpSpPr>
          <p:grpSpPr>
            <a:xfrm>
              <a:off x="17879688" y="10615449"/>
              <a:ext cx="479402" cy="221678"/>
              <a:chOff x="17879688" y="10615449"/>
              <a:chExt cx="479402" cy="221678"/>
            </a:xfrm>
          </p:grpSpPr>
          <p:pic>
            <p:nvPicPr>
              <p:cNvPr id="981" name="Google Shape;981;p117"/>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982" name="Google Shape;982;p117"/>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983" name="Google Shape;983;p117"/>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84" name="Google Shape;984;p117"/>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85" name="Google Shape;985;p117"/>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986" name="Google Shape;986;p117"/>
            <p:cNvGrpSpPr/>
            <p:nvPr/>
          </p:nvGrpSpPr>
          <p:grpSpPr>
            <a:xfrm>
              <a:off x="17270138" y="10697205"/>
              <a:ext cx="448309" cy="277073"/>
              <a:chOff x="17270138" y="10697205"/>
              <a:chExt cx="448309" cy="277073"/>
            </a:xfrm>
          </p:grpSpPr>
          <p:sp>
            <p:nvSpPr>
              <p:cNvPr id="987" name="Google Shape;987;p117"/>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88" name="Google Shape;988;p117"/>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89" name="Google Shape;989;p117"/>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990" name="Google Shape;990;p117"/>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991" name="Google Shape;991;p117"/>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rgbClr val="040404"/>
              </a:buClr>
              <a:buSzPts val="3300"/>
              <a:buFont typeface="Arial"/>
              <a:buNone/>
              <a:defRPr b="1" i="0" sz="3300">
                <a:solidFill>
                  <a:srgbClr val="040404"/>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92" name="Google Shape;992;p117"/>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rgbClr val="07806F"/>
              </a:buClr>
              <a:buSzPts val="1300"/>
              <a:buNone/>
              <a:defRPr b="1" i="0" sz="1300">
                <a:solidFill>
                  <a:srgbClr val="07806F"/>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
        <p:nvSpPr>
          <p:cNvPr id="993" name="Google Shape;993;p117"/>
          <p:cNvSpPr txBox="1"/>
          <p:nvPr>
            <p:ph idx="2" type="body"/>
          </p:nvPr>
        </p:nvSpPr>
        <p:spPr>
          <a:xfrm>
            <a:off x="626047" y="1617361"/>
            <a:ext cx="10955700" cy="37836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900"/>
              </a:spcBef>
              <a:spcAft>
                <a:spcPts val="0"/>
              </a:spcAft>
              <a:buClr>
                <a:schemeClr val="dk1"/>
              </a:buClr>
              <a:buSzPts val="1200"/>
              <a:buNone/>
              <a:defRPr b="0" i="0" sz="1200">
                <a:solidFill>
                  <a:schemeClr val="dk1"/>
                </a:solidFill>
                <a:latin typeface="Arial"/>
                <a:ea typeface="Arial"/>
                <a:cs typeface="Arial"/>
                <a:sym typeface="Arial"/>
              </a:defRPr>
            </a:lvl1pPr>
            <a:lvl2pPr indent="-298450" lvl="1" marL="914400" algn="l">
              <a:lnSpc>
                <a:spcPct val="90000"/>
              </a:lnSpc>
              <a:spcBef>
                <a:spcPts val="500"/>
              </a:spcBef>
              <a:spcAft>
                <a:spcPts val="0"/>
              </a:spcAft>
              <a:buClr>
                <a:schemeClr val="dk1"/>
              </a:buClr>
              <a:buSzPts val="1100"/>
              <a:buChar char="□"/>
              <a:defRPr/>
            </a:lvl2pPr>
            <a:lvl3pPr indent="-298450" lvl="2" marL="1371600" algn="l">
              <a:lnSpc>
                <a:spcPct val="90000"/>
              </a:lnSpc>
              <a:spcBef>
                <a:spcPts val="500"/>
              </a:spcBef>
              <a:spcAft>
                <a:spcPts val="0"/>
              </a:spcAft>
              <a:buClr>
                <a:schemeClr val="dk1"/>
              </a:buClr>
              <a:buSzPts val="1100"/>
              <a:buChar char="■"/>
              <a:defRPr/>
            </a:lvl3pPr>
            <a:lvl4pPr indent="-298450" lvl="3" marL="1828800" algn="l">
              <a:lnSpc>
                <a:spcPct val="90000"/>
              </a:lnSpc>
              <a:spcBef>
                <a:spcPts val="500"/>
              </a:spcBef>
              <a:spcAft>
                <a:spcPts val="0"/>
              </a:spcAft>
              <a:buClr>
                <a:schemeClr val="dk1"/>
              </a:buClr>
              <a:buSzPts val="1100"/>
              <a:buChar char="■"/>
              <a:defRPr/>
            </a:lvl4pPr>
            <a:lvl5pPr indent="-298450" lvl="4" marL="2286000" algn="l">
              <a:lnSpc>
                <a:spcPct val="90000"/>
              </a:lnSpc>
              <a:spcBef>
                <a:spcPts val="500"/>
              </a:spcBef>
              <a:spcAft>
                <a:spcPts val="0"/>
              </a:spcAft>
              <a:buClr>
                <a:schemeClr val="dk1"/>
              </a:buClr>
              <a:buSzPts val="1100"/>
              <a:buChar char="□"/>
              <a:defRPr/>
            </a:lvl5pPr>
            <a:lvl6pPr indent="-298450" lvl="5" marL="2743200" algn="l">
              <a:lnSpc>
                <a:spcPct val="90000"/>
              </a:lnSpc>
              <a:spcBef>
                <a:spcPts val="500"/>
              </a:spcBef>
              <a:spcAft>
                <a:spcPts val="0"/>
              </a:spcAft>
              <a:buClr>
                <a:schemeClr val="dk1"/>
              </a:buClr>
              <a:buSzPts val="1100"/>
              <a:buChar char="■"/>
              <a:defRPr/>
            </a:lvl6pPr>
            <a:lvl7pPr indent="-298450" lvl="6" marL="3200400" algn="l">
              <a:lnSpc>
                <a:spcPct val="90000"/>
              </a:lnSpc>
              <a:spcBef>
                <a:spcPts val="500"/>
              </a:spcBef>
              <a:spcAft>
                <a:spcPts val="0"/>
              </a:spcAft>
              <a:buClr>
                <a:schemeClr val="dk1"/>
              </a:buClr>
              <a:buSzPts val="1100"/>
              <a:buChar char="■"/>
              <a:defRPr/>
            </a:lvl7pPr>
            <a:lvl8pPr indent="-298450" lvl="7" marL="3657600" algn="l">
              <a:lnSpc>
                <a:spcPct val="90000"/>
              </a:lnSpc>
              <a:spcBef>
                <a:spcPts val="500"/>
              </a:spcBef>
              <a:spcAft>
                <a:spcPts val="0"/>
              </a:spcAft>
              <a:buClr>
                <a:schemeClr val="dk1"/>
              </a:buClr>
              <a:buSzPts val="1100"/>
              <a:buChar char="□"/>
              <a:defRPr/>
            </a:lvl8pPr>
            <a:lvl9pPr indent="-298450" lvl="8" marL="4114800"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3">
  <p:cSld name="Title and Content_5">
    <p:spTree>
      <p:nvGrpSpPr>
        <p:cNvPr id="994" name="Shape 994"/>
        <p:cNvGrpSpPr/>
        <p:nvPr/>
      </p:nvGrpSpPr>
      <p:grpSpPr>
        <a:xfrm>
          <a:off x="0" y="0"/>
          <a:ext cx="0" cy="0"/>
          <a:chOff x="0" y="0"/>
          <a:chExt cx="0" cy="0"/>
        </a:xfrm>
      </p:grpSpPr>
      <p:grpSp>
        <p:nvGrpSpPr>
          <p:cNvPr id="995" name="Google Shape;995;p118"/>
          <p:cNvGrpSpPr/>
          <p:nvPr/>
        </p:nvGrpSpPr>
        <p:grpSpPr>
          <a:xfrm>
            <a:off x="0" y="5980278"/>
            <a:ext cx="12191479" cy="127050"/>
            <a:chOff x="0" y="9863563"/>
            <a:chExt cx="20104682" cy="209550"/>
          </a:xfrm>
        </p:grpSpPr>
        <p:sp>
          <p:nvSpPr>
            <p:cNvPr id="996" name="Google Shape;996;p118"/>
            <p:cNvSpPr/>
            <p:nvPr/>
          </p:nvSpPr>
          <p:spPr>
            <a:xfrm>
              <a:off x="9568127" y="9863563"/>
              <a:ext cx="10536555" cy="209550"/>
            </a:xfrm>
            <a:custGeom>
              <a:rect b="b" l="l" r="r" t="t"/>
              <a:pathLst>
                <a:path extrusionOk="0" h="209550" w="10536555">
                  <a:moveTo>
                    <a:pt x="10535972" y="0"/>
                  </a:moveTo>
                  <a:lnTo>
                    <a:pt x="0" y="0"/>
                  </a:lnTo>
                  <a:lnTo>
                    <a:pt x="0" y="209417"/>
                  </a:lnTo>
                  <a:lnTo>
                    <a:pt x="10535972" y="209417"/>
                  </a:lnTo>
                  <a:lnTo>
                    <a:pt x="10535972"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97" name="Google Shape;997;p118"/>
            <p:cNvSpPr/>
            <p:nvPr/>
          </p:nvSpPr>
          <p:spPr>
            <a:xfrm>
              <a:off x="6861916" y="9863563"/>
              <a:ext cx="2706370" cy="209550"/>
            </a:xfrm>
            <a:custGeom>
              <a:rect b="b" l="l" r="r" t="t"/>
              <a:pathLst>
                <a:path extrusionOk="0" h="209550" w="2706370">
                  <a:moveTo>
                    <a:pt x="2706210" y="0"/>
                  </a:moveTo>
                  <a:lnTo>
                    <a:pt x="0" y="0"/>
                  </a:lnTo>
                  <a:lnTo>
                    <a:pt x="0" y="209417"/>
                  </a:lnTo>
                  <a:lnTo>
                    <a:pt x="2706210" y="209417"/>
                  </a:lnTo>
                  <a:lnTo>
                    <a:pt x="270621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98" name="Google Shape;998;p118"/>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99" name="Google Shape;999;p118"/>
            <p:cNvSpPr/>
            <p:nvPr/>
          </p:nvSpPr>
          <p:spPr>
            <a:xfrm>
              <a:off x="4956623" y="9863563"/>
              <a:ext cx="1905634" cy="209550"/>
            </a:xfrm>
            <a:custGeom>
              <a:rect b="b" l="l" r="r" t="t"/>
              <a:pathLst>
                <a:path extrusionOk="0" h="209550" w="1905634">
                  <a:moveTo>
                    <a:pt x="1905292" y="0"/>
                  </a:moveTo>
                  <a:lnTo>
                    <a:pt x="0" y="0"/>
                  </a:lnTo>
                  <a:lnTo>
                    <a:pt x="0" y="209417"/>
                  </a:lnTo>
                  <a:lnTo>
                    <a:pt x="1905292" y="209417"/>
                  </a:lnTo>
                  <a:lnTo>
                    <a:pt x="190529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grpSp>
        <p:nvGrpSpPr>
          <p:cNvPr id="1000" name="Google Shape;1000;p118"/>
          <p:cNvGrpSpPr/>
          <p:nvPr/>
        </p:nvGrpSpPr>
        <p:grpSpPr>
          <a:xfrm>
            <a:off x="10472612" y="6300976"/>
            <a:ext cx="1450594" cy="352728"/>
            <a:chOff x="17270138" y="10392506"/>
            <a:chExt cx="2392141" cy="581772"/>
          </a:xfrm>
        </p:grpSpPr>
        <p:grpSp>
          <p:nvGrpSpPr>
            <p:cNvPr id="1001" name="Google Shape;1001;p118"/>
            <p:cNvGrpSpPr/>
            <p:nvPr/>
          </p:nvGrpSpPr>
          <p:grpSpPr>
            <a:xfrm>
              <a:off x="17879688" y="10615449"/>
              <a:ext cx="479402" cy="221678"/>
              <a:chOff x="17879688" y="10615449"/>
              <a:chExt cx="479402" cy="221678"/>
            </a:xfrm>
          </p:grpSpPr>
          <p:pic>
            <p:nvPicPr>
              <p:cNvPr id="1002" name="Google Shape;1002;p118"/>
              <p:cNvPicPr preferRelativeResize="0"/>
              <p:nvPr/>
            </p:nvPicPr>
            <p:blipFill rotWithShape="1">
              <a:blip r:embed="rId2">
                <a:alphaModFix/>
              </a:blip>
              <a:srcRect b="0" l="0" r="0" t="0"/>
              <a:stretch/>
            </p:blipFill>
            <p:spPr>
              <a:xfrm>
                <a:off x="17879688" y="10624359"/>
                <a:ext cx="165691" cy="212768"/>
              </a:xfrm>
              <a:prstGeom prst="rect">
                <a:avLst/>
              </a:prstGeom>
              <a:noFill/>
              <a:ln>
                <a:noFill/>
              </a:ln>
            </p:spPr>
          </p:pic>
          <p:sp>
            <p:nvSpPr>
              <p:cNvPr id="1003" name="Google Shape;1003;p118"/>
              <p:cNvSpPr/>
              <p:nvPr/>
            </p:nvSpPr>
            <p:spPr>
              <a:xfrm>
                <a:off x="18087310" y="10615449"/>
                <a:ext cx="271780" cy="221615"/>
              </a:xfrm>
              <a:custGeom>
                <a:rect b="b" l="l" r="r" t="t"/>
                <a:pathLst>
                  <a:path extrusionOk="0" h="221615" w="271780">
                    <a:moveTo>
                      <a:pt x="137189" y="0"/>
                    </a:moveTo>
                    <a:lnTo>
                      <a:pt x="98004" y="3605"/>
                    </a:lnTo>
                    <a:lnTo>
                      <a:pt x="36808" y="31434"/>
                    </a:lnTo>
                    <a:lnTo>
                      <a:pt x="9099" y="68863"/>
                    </a:lnTo>
                    <a:lnTo>
                      <a:pt x="0" y="113954"/>
                    </a:lnTo>
                    <a:lnTo>
                      <a:pt x="3551" y="145640"/>
                    </a:lnTo>
                    <a:lnTo>
                      <a:pt x="32269" y="192733"/>
                    </a:lnTo>
                    <a:lnTo>
                      <a:pt x="73580" y="214194"/>
                    </a:lnTo>
                    <a:lnTo>
                      <a:pt x="111437" y="220668"/>
                    </a:lnTo>
                    <a:lnTo>
                      <a:pt x="133618" y="221469"/>
                    </a:lnTo>
                    <a:lnTo>
                      <a:pt x="181804" y="217606"/>
                    </a:lnTo>
                    <a:lnTo>
                      <a:pt x="219554" y="205709"/>
                    </a:lnTo>
                    <a:lnTo>
                      <a:pt x="247804" y="185322"/>
                    </a:lnTo>
                    <a:lnTo>
                      <a:pt x="248779" y="183868"/>
                    </a:lnTo>
                    <a:lnTo>
                      <a:pt x="137189" y="183868"/>
                    </a:lnTo>
                    <a:lnTo>
                      <a:pt x="100110" y="180475"/>
                    </a:lnTo>
                    <a:lnTo>
                      <a:pt x="72483" y="170233"/>
                    </a:lnTo>
                    <a:lnTo>
                      <a:pt x="54152" y="153044"/>
                    </a:lnTo>
                    <a:lnTo>
                      <a:pt x="44961" y="128812"/>
                    </a:lnTo>
                    <a:lnTo>
                      <a:pt x="271174" y="128812"/>
                    </a:lnTo>
                    <a:lnTo>
                      <a:pt x="271174" y="109661"/>
                    </a:lnTo>
                    <a:lnTo>
                      <a:pt x="269153" y="93724"/>
                    </a:lnTo>
                    <a:lnTo>
                      <a:pt x="45736" y="93724"/>
                    </a:lnTo>
                    <a:lnTo>
                      <a:pt x="56104" y="69304"/>
                    </a:lnTo>
                    <a:lnTo>
                      <a:pt x="75188" y="51618"/>
                    </a:lnTo>
                    <a:lnTo>
                      <a:pt x="102680" y="40863"/>
                    </a:lnTo>
                    <a:lnTo>
                      <a:pt x="138268" y="37234"/>
                    </a:lnTo>
                    <a:lnTo>
                      <a:pt x="242644" y="37234"/>
                    </a:lnTo>
                    <a:lnTo>
                      <a:pt x="236021" y="29799"/>
                    </a:lnTo>
                    <a:lnTo>
                      <a:pt x="209260" y="13350"/>
                    </a:lnTo>
                    <a:lnTo>
                      <a:pt x="193505" y="7474"/>
                    </a:lnTo>
                    <a:lnTo>
                      <a:pt x="176327" y="3306"/>
                    </a:lnTo>
                    <a:lnTo>
                      <a:pt x="157597" y="822"/>
                    </a:lnTo>
                    <a:lnTo>
                      <a:pt x="137189" y="0"/>
                    </a:lnTo>
                    <a:close/>
                  </a:path>
                  <a:path extrusionOk="0" h="221615" w="271780">
                    <a:moveTo>
                      <a:pt x="268326" y="154183"/>
                    </a:moveTo>
                    <a:lnTo>
                      <a:pt x="216265" y="154183"/>
                    </a:lnTo>
                    <a:lnTo>
                      <a:pt x="215899" y="154780"/>
                    </a:lnTo>
                    <a:lnTo>
                      <a:pt x="204180" y="167811"/>
                    </a:lnTo>
                    <a:lnTo>
                      <a:pt x="187523" y="176867"/>
                    </a:lnTo>
                    <a:lnTo>
                      <a:pt x="165375" y="182152"/>
                    </a:lnTo>
                    <a:lnTo>
                      <a:pt x="137189" y="183868"/>
                    </a:lnTo>
                    <a:lnTo>
                      <a:pt x="248779" y="183868"/>
                    </a:lnTo>
                    <a:lnTo>
                      <a:pt x="267489" y="155984"/>
                    </a:lnTo>
                    <a:lnTo>
                      <a:pt x="268326" y="154183"/>
                    </a:lnTo>
                    <a:close/>
                  </a:path>
                  <a:path extrusionOk="0" h="221615" w="271780">
                    <a:moveTo>
                      <a:pt x="242644" y="37234"/>
                    </a:moveTo>
                    <a:lnTo>
                      <a:pt x="138268" y="37234"/>
                    </a:lnTo>
                    <a:lnTo>
                      <a:pt x="172911" y="40716"/>
                    </a:lnTo>
                    <a:lnTo>
                      <a:pt x="198783" y="51226"/>
                    </a:lnTo>
                    <a:lnTo>
                      <a:pt x="216030" y="68863"/>
                    </a:lnTo>
                    <a:lnTo>
                      <a:pt x="224799" y="93724"/>
                    </a:lnTo>
                    <a:lnTo>
                      <a:pt x="269153" y="93724"/>
                    </a:lnTo>
                    <a:lnTo>
                      <a:pt x="267196" y="78293"/>
                    </a:lnTo>
                    <a:lnTo>
                      <a:pt x="255405" y="51559"/>
                    </a:lnTo>
                    <a:lnTo>
                      <a:pt x="242644" y="3723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
          <p:nvSpPr>
            <p:cNvPr id="1004" name="Google Shape;1004;p118"/>
            <p:cNvSpPr/>
            <p:nvPr/>
          </p:nvSpPr>
          <p:spPr>
            <a:xfrm>
              <a:off x="18426135" y="10620492"/>
              <a:ext cx="269875" cy="211454"/>
            </a:xfrm>
            <a:custGeom>
              <a:rect b="b" l="l" r="r" t="t"/>
              <a:pathLst>
                <a:path extrusionOk="0" h="211454" w="269875">
                  <a:moveTo>
                    <a:pt x="269468" y="0"/>
                  </a:moveTo>
                  <a:lnTo>
                    <a:pt x="221836" y="0"/>
                  </a:lnTo>
                  <a:lnTo>
                    <a:pt x="221836" y="154298"/>
                  </a:lnTo>
                  <a:lnTo>
                    <a:pt x="49705" y="0"/>
                  </a:lnTo>
                  <a:lnTo>
                    <a:pt x="0" y="0"/>
                  </a:lnTo>
                  <a:lnTo>
                    <a:pt x="0" y="210925"/>
                  </a:lnTo>
                  <a:lnTo>
                    <a:pt x="47935" y="210925"/>
                  </a:lnTo>
                  <a:lnTo>
                    <a:pt x="47935" y="54856"/>
                  </a:lnTo>
                  <a:lnTo>
                    <a:pt x="221836" y="210925"/>
                  </a:lnTo>
                  <a:lnTo>
                    <a:pt x="269468" y="210925"/>
                  </a:lnTo>
                  <a:lnTo>
                    <a:pt x="269468"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05" name="Google Shape;1005;p118"/>
            <p:cNvSpPr/>
            <p:nvPr/>
          </p:nvSpPr>
          <p:spPr>
            <a:xfrm>
              <a:off x="18756563" y="10610134"/>
              <a:ext cx="281305" cy="227329"/>
            </a:xfrm>
            <a:custGeom>
              <a:rect b="b" l="l" r="r" t="t"/>
              <a:pathLst>
                <a:path extrusionOk="0" h="227329" w="281305">
                  <a:moveTo>
                    <a:pt x="140131" y="0"/>
                  </a:moveTo>
                  <a:lnTo>
                    <a:pt x="100945" y="3402"/>
                  </a:lnTo>
                  <a:lnTo>
                    <a:pt x="39362" y="30060"/>
                  </a:lnTo>
                  <a:lnTo>
                    <a:pt x="9978" y="66450"/>
                  </a:lnTo>
                  <a:lnTo>
                    <a:pt x="0" y="114855"/>
                  </a:lnTo>
                  <a:lnTo>
                    <a:pt x="8728" y="163675"/>
                  </a:lnTo>
                  <a:lnTo>
                    <a:pt x="34831" y="198668"/>
                  </a:lnTo>
                  <a:lnTo>
                    <a:pt x="78188" y="219734"/>
                  </a:lnTo>
                  <a:lnTo>
                    <a:pt x="138676" y="226778"/>
                  </a:lnTo>
                  <a:lnTo>
                    <a:pt x="199632" y="219440"/>
                  </a:lnTo>
                  <a:lnTo>
                    <a:pt x="244253" y="197882"/>
                  </a:lnTo>
                  <a:lnTo>
                    <a:pt x="253425" y="186140"/>
                  </a:lnTo>
                  <a:lnTo>
                    <a:pt x="139765" y="186140"/>
                  </a:lnTo>
                  <a:lnTo>
                    <a:pt x="99849" y="181747"/>
                  </a:lnTo>
                  <a:lnTo>
                    <a:pt x="71531" y="168485"/>
                  </a:lnTo>
                  <a:lnTo>
                    <a:pt x="54656" y="146229"/>
                  </a:lnTo>
                  <a:lnTo>
                    <a:pt x="49066" y="114855"/>
                  </a:lnTo>
                  <a:lnTo>
                    <a:pt x="55084" y="82600"/>
                  </a:lnTo>
                  <a:lnTo>
                    <a:pt x="72764" y="58990"/>
                  </a:lnTo>
                  <a:lnTo>
                    <a:pt x="101545" y="44485"/>
                  </a:lnTo>
                  <a:lnTo>
                    <a:pt x="140864" y="39548"/>
                  </a:lnTo>
                  <a:lnTo>
                    <a:pt x="251382" y="39548"/>
                  </a:lnTo>
                  <a:lnTo>
                    <a:pt x="242697" y="30174"/>
                  </a:lnTo>
                  <a:lnTo>
                    <a:pt x="213532" y="13287"/>
                  </a:lnTo>
                  <a:lnTo>
                    <a:pt x="196852" y="7438"/>
                  </a:lnTo>
                  <a:lnTo>
                    <a:pt x="179145" y="3290"/>
                  </a:lnTo>
                  <a:lnTo>
                    <a:pt x="160280" y="818"/>
                  </a:lnTo>
                  <a:lnTo>
                    <a:pt x="140131" y="0"/>
                  </a:lnTo>
                  <a:close/>
                </a:path>
                <a:path extrusionOk="0" h="227329" w="281305">
                  <a:moveTo>
                    <a:pt x="251382" y="39548"/>
                  </a:moveTo>
                  <a:lnTo>
                    <a:pt x="140864" y="39548"/>
                  </a:lnTo>
                  <a:lnTo>
                    <a:pt x="179872" y="44485"/>
                  </a:lnTo>
                  <a:lnTo>
                    <a:pt x="208426" y="58990"/>
                  </a:lnTo>
                  <a:lnTo>
                    <a:pt x="225969" y="82600"/>
                  </a:lnTo>
                  <a:lnTo>
                    <a:pt x="231940" y="114855"/>
                  </a:lnTo>
                  <a:lnTo>
                    <a:pt x="226259" y="146229"/>
                  </a:lnTo>
                  <a:lnTo>
                    <a:pt x="209110" y="168485"/>
                  </a:lnTo>
                  <a:lnTo>
                    <a:pt x="180332" y="181747"/>
                  </a:lnTo>
                  <a:lnTo>
                    <a:pt x="139765" y="186140"/>
                  </a:lnTo>
                  <a:lnTo>
                    <a:pt x="253425" y="186140"/>
                  </a:lnTo>
                  <a:lnTo>
                    <a:pt x="271665" y="162792"/>
                  </a:lnTo>
                  <a:lnTo>
                    <a:pt x="280996" y="114855"/>
                  </a:lnTo>
                  <a:lnTo>
                    <a:pt x="276663" y="81317"/>
                  </a:lnTo>
                  <a:lnTo>
                    <a:pt x="263819" y="52970"/>
                  </a:lnTo>
                  <a:lnTo>
                    <a:pt x="251382" y="39548"/>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06" name="Google Shape;1006;p118"/>
            <p:cNvSpPr/>
            <p:nvPr/>
          </p:nvSpPr>
          <p:spPr>
            <a:xfrm>
              <a:off x="19099035" y="10610132"/>
              <a:ext cx="563244" cy="227329"/>
            </a:xfrm>
            <a:custGeom>
              <a:rect b="b" l="l" r="r" t="t"/>
              <a:pathLst>
                <a:path extrusionOk="0" h="227329" w="563244">
                  <a:moveTo>
                    <a:pt x="266001" y="226796"/>
                  </a:moveTo>
                  <a:lnTo>
                    <a:pt x="157340" y="99275"/>
                  </a:lnTo>
                  <a:lnTo>
                    <a:pt x="260578" y="15341"/>
                  </a:lnTo>
                  <a:lnTo>
                    <a:pt x="194271" y="15341"/>
                  </a:lnTo>
                  <a:lnTo>
                    <a:pt x="46875" y="136359"/>
                  </a:lnTo>
                  <a:lnTo>
                    <a:pt x="46875" y="15341"/>
                  </a:lnTo>
                  <a:lnTo>
                    <a:pt x="0" y="15341"/>
                  </a:lnTo>
                  <a:lnTo>
                    <a:pt x="0" y="226796"/>
                  </a:lnTo>
                  <a:lnTo>
                    <a:pt x="46875" y="226796"/>
                  </a:lnTo>
                  <a:lnTo>
                    <a:pt x="46875" y="182537"/>
                  </a:lnTo>
                  <a:lnTo>
                    <a:pt x="120548" y="124307"/>
                  </a:lnTo>
                  <a:lnTo>
                    <a:pt x="207327" y="226796"/>
                  </a:lnTo>
                  <a:lnTo>
                    <a:pt x="266001" y="226796"/>
                  </a:lnTo>
                  <a:close/>
                </a:path>
                <a:path extrusionOk="0" h="227329" w="563244">
                  <a:moveTo>
                    <a:pt x="563219" y="80784"/>
                  </a:moveTo>
                  <a:lnTo>
                    <a:pt x="556120" y="44602"/>
                  </a:lnTo>
                  <a:lnTo>
                    <a:pt x="548868" y="36258"/>
                  </a:lnTo>
                  <a:lnTo>
                    <a:pt x="534250" y="19443"/>
                  </a:lnTo>
                  <a:lnTo>
                    <a:pt x="517817" y="13017"/>
                  </a:lnTo>
                  <a:lnTo>
                    <a:pt x="517817" y="109728"/>
                  </a:lnTo>
                  <a:lnTo>
                    <a:pt x="517715" y="115951"/>
                  </a:lnTo>
                  <a:lnTo>
                    <a:pt x="500291" y="154762"/>
                  </a:lnTo>
                  <a:lnTo>
                    <a:pt x="450342" y="185000"/>
                  </a:lnTo>
                  <a:lnTo>
                    <a:pt x="404761" y="191274"/>
                  </a:lnTo>
                  <a:lnTo>
                    <a:pt x="382905" y="189572"/>
                  </a:lnTo>
                  <a:lnTo>
                    <a:pt x="367411" y="184416"/>
                  </a:lnTo>
                  <a:lnTo>
                    <a:pt x="358165" y="175780"/>
                  </a:lnTo>
                  <a:lnTo>
                    <a:pt x="355104" y="163601"/>
                  </a:lnTo>
                  <a:lnTo>
                    <a:pt x="355104" y="163233"/>
                  </a:lnTo>
                  <a:lnTo>
                    <a:pt x="380695" y="134302"/>
                  </a:lnTo>
                  <a:lnTo>
                    <a:pt x="420522" y="127152"/>
                  </a:lnTo>
                  <a:lnTo>
                    <a:pt x="451739" y="124929"/>
                  </a:lnTo>
                  <a:lnTo>
                    <a:pt x="476529" y="122809"/>
                  </a:lnTo>
                  <a:lnTo>
                    <a:pt x="495388" y="119672"/>
                  </a:lnTo>
                  <a:lnTo>
                    <a:pt x="508939" y="115366"/>
                  </a:lnTo>
                  <a:lnTo>
                    <a:pt x="517817" y="109728"/>
                  </a:lnTo>
                  <a:lnTo>
                    <a:pt x="517817" y="13017"/>
                  </a:lnTo>
                  <a:lnTo>
                    <a:pt x="496785" y="4775"/>
                  </a:lnTo>
                  <a:lnTo>
                    <a:pt x="442874" y="0"/>
                  </a:lnTo>
                  <a:lnTo>
                    <a:pt x="387819" y="5156"/>
                  </a:lnTo>
                  <a:lnTo>
                    <a:pt x="347306" y="20701"/>
                  </a:lnTo>
                  <a:lnTo>
                    <a:pt x="321094" y="46786"/>
                  </a:lnTo>
                  <a:lnTo>
                    <a:pt x="308978" y="83566"/>
                  </a:lnTo>
                  <a:lnTo>
                    <a:pt x="308800" y="84988"/>
                  </a:lnTo>
                  <a:lnTo>
                    <a:pt x="358254" y="84988"/>
                  </a:lnTo>
                  <a:lnTo>
                    <a:pt x="358381" y="83883"/>
                  </a:lnTo>
                  <a:lnTo>
                    <a:pt x="365785" y="61988"/>
                  </a:lnTo>
                  <a:lnTo>
                    <a:pt x="382066" y="47218"/>
                  </a:lnTo>
                  <a:lnTo>
                    <a:pt x="408546" y="38874"/>
                  </a:lnTo>
                  <a:lnTo>
                    <a:pt x="446532" y="36258"/>
                  </a:lnTo>
                  <a:lnTo>
                    <a:pt x="472998" y="37934"/>
                  </a:lnTo>
                  <a:lnTo>
                    <a:pt x="510755" y="54457"/>
                  </a:lnTo>
                  <a:lnTo>
                    <a:pt x="517093" y="65036"/>
                  </a:lnTo>
                  <a:lnTo>
                    <a:pt x="517093" y="70904"/>
                  </a:lnTo>
                  <a:lnTo>
                    <a:pt x="480644" y="91363"/>
                  </a:lnTo>
                  <a:lnTo>
                    <a:pt x="417677" y="96291"/>
                  </a:lnTo>
                  <a:lnTo>
                    <a:pt x="393242" y="98894"/>
                  </a:lnTo>
                  <a:lnTo>
                    <a:pt x="351866" y="108013"/>
                  </a:lnTo>
                  <a:lnTo>
                    <a:pt x="311823" y="136855"/>
                  </a:lnTo>
                  <a:lnTo>
                    <a:pt x="304203" y="167259"/>
                  </a:lnTo>
                  <a:lnTo>
                    <a:pt x="309740" y="193230"/>
                  </a:lnTo>
                  <a:lnTo>
                    <a:pt x="326326" y="211836"/>
                  </a:lnTo>
                  <a:lnTo>
                    <a:pt x="353872" y="223050"/>
                  </a:lnTo>
                  <a:lnTo>
                    <a:pt x="392315" y="226796"/>
                  </a:lnTo>
                  <a:lnTo>
                    <a:pt x="423240" y="224764"/>
                  </a:lnTo>
                  <a:lnTo>
                    <a:pt x="474853" y="208648"/>
                  </a:lnTo>
                  <a:lnTo>
                    <a:pt x="509028" y="180670"/>
                  </a:lnTo>
                  <a:lnTo>
                    <a:pt x="519264" y="165595"/>
                  </a:lnTo>
                  <a:lnTo>
                    <a:pt x="523392" y="219824"/>
                  </a:lnTo>
                  <a:lnTo>
                    <a:pt x="563219" y="219824"/>
                  </a:lnTo>
                  <a:lnTo>
                    <a:pt x="563219" y="165595"/>
                  </a:lnTo>
                  <a:lnTo>
                    <a:pt x="563219" y="109728"/>
                  </a:lnTo>
                  <a:lnTo>
                    <a:pt x="563219" y="80784"/>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007" name="Google Shape;1007;p118"/>
            <p:cNvGrpSpPr/>
            <p:nvPr/>
          </p:nvGrpSpPr>
          <p:grpSpPr>
            <a:xfrm>
              <a:off x="17270138" y="10697205"/>
              <a:ext cx="448309" cy="277073"/>
              <a:chOff x="17270138" y="10697205"/>
              <a:chExt cx="448309" cy="277073"/>
            </a:xfrm>
          </p:grpSpPr>
          <p:sp>
            <p:nvSpPr>
              <p:cNvPr id="1008" name="Google Shape;1008;p118"/>
              <p:cNvSpPr/>
              <p:nvPr/>
            </p:nvSpPr>
            <p:spPr>
              <a:xfrm>
                <a:off x="17270138" y="10697205"/>
                <a:ext cx="448309" cy="55245"/>
              </a:xfrm>
              <a:custGeom>
                <a:rect b="b" l="l" r="r" t="t"/>
                <a:pathLst>
                  <a:path extrusionOk="0" h="55245" w="448309">
                    <a:moveTo>
                      <a:pt x="440300" y="0"/>
                    </a:moveTo>
                    <a:lnTo>
                      <a:pt x="7455" y="0"/>
                    </a:lnTo>
                    <a:lnTo>
                      <a:pt x="4412" y="12040"/>
                    </a:lnTo>
                    <a:lnTo>
                      <a:pt x="2145" y="24279"/>
                    </a:lnTo>
                    <a:lnTo>
                      <a:pt x="668" y="36679"/>
                    </a:lnTo>
                    <a:lnTo>
                      <a:pt x="0" y="51087"/>
                    </a:lnTo>
                    <a:lnTo>
                      <a:pt x="73" y="54846"/>
                    </a:lnTo>
                    <a:lnTo>
                      <a:pt x="447693" y="54846"/>
                    </a:lnTo>
                    <a:lnTo>
                      <a:pt x="447766" y="49202"/>
                    </a:lnTo>
                    <a:lnTo>
                      <a:pt x="447097" y="36679"/>
                    </a:lnTo>
                    <a:lnTo>
                      <a:pt x="445619" y="24279"/>
                    </a:lnTo>
                    <a:lnTo>
                      <a:pt x="443349" y="12040"/>
                    </a:lnTo>
                    <a:lnTo>
                      <a:pt x="440300"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09" name="Google Shape;1009;p118"/>
              <p:cNvSpPr/>
              <p:nvPr/>
            </p:nvSpPr>
            <p:spPr>
              <a:xfrm>
                <a:off x="17272040" y="10775656"/>
                <a:ext cx="444500" cy="55245"/>
              </a:xfrm>
              <a:custGeom>
                <a:rect b="b" l="l" r="r" t="t"/>
                <a:pathLst>
                  <a:path extrusionOk="0" h="55245" w="444500">
                    <a:moveTo>
                      <a:pt x="443965" y="0"/>
                    </a:moveTo>
                    <a:lnTo>
                      <a:pt x="0" y="0"/>
                    </a:lnTo>
                    <a:lnTo>
                      <a:pt x="2328" y="14230"/>
                    </a:lnTo>
                    <a:lnTo>
                      <a:pt x="5540" y="28145"/>
                    </a:lnTo>
                    <a:lnTo>
                      <a:pt x="9601" y="41715"/>
                    </a:lnTo>
                    <a:lnTo>
                      <a:pt x="14481" y="54909"/>
                    </a:lnTo>
                    <a:lnTo>
                      <a:pt x="429484" y="54909"/>
                    </a:lnTo>
                    <a:lnTo>
                      <a:pt x="434362" y="41715"/>
                    </a:lnTo>
                    <a:lnTo>
                      <a:pt x="438421" y="28145"/>
                    </a:lnTo>
                    <a:lnTo>
                      <a:pt x="441632" y="14230"/>
                    </a:lnTo>
                    <a:lnTo>
                      <a:pt x="443965"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10" name="Google Shape;1010;p118"/>
              <p:cNvSpPr/>
              <p:nvPr/>
            </p:nvSpPr>
            <p:spPr>
              <a:xfrm>
                <a:off x="17294201" y="10851088"/>
                <a:ext cx="400050" cy="123190"/>
              </a:xfrm>
              <a:custGeom>
                <a:rect b="b" l="l" r="r" t="t"/>
                <a:pathLst>
                  <a:path extrusionOk="0" h="123190" w="400050">
                    <a:moveTo>
                      <a:pt x="399631" y="0"/>
                    </a:moveTo>
                    <a:lnTo>
                      <a:pt x="0" y="0"/>
                    </a:lnTo>
                    <a:lnTo>
                      <a:pt x="26578" y="40754"/>
                    </a:lnTo>
                    <a:lnTo>
                      <a:pt x="61146" y="74712"/>
                    </a:lnTo>
                    <a:lnTo>
                      <a:pt x="102406" y="100575"/>
                    </a:lnTo>
                    <a:lnTo>
                      <a:pt x="149061" y="117045"/>
                    </a:lnTo>
                    <a:lnTo>
                      <a:pt x="199815" y="122823"/>
                    </a:lnTo>
                    <a:lnTo>
                      <a:pt x="250569" y="117045"/>
                    </a:lnTo>
                    <a:lnTo>
                      <a:pt x="297225" y="100575"/>
                    </a:lnTo>
                    <a:lnTo>
                      <a:pt x="338485" y="74712"/>
                    </a:lnTo>
                    <a:lnTo>
                      <a:pt x="373052" y="40754"/>
                    </a:lnTo>
                    <a:lnTo>
                      <a:pt x="399631"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011" name="Google Shape;1011;p118"/>
            <p:cNvPicPr preferRelativeResize="0"/>
            <p:nvPr/>
          </p:nvPicPr>
          <p:blipFill rotWithShape="1">
            <a:blip r:embed="rId3">
              <a:alphaModFix/>
            </a:blip>
            <a:srcRect b="0" l="0" r="0" t="0"/>
            <a:stretch/>
          </p:blipFill>
          <p:spPr>
            <a:xfrm>
              <a:off x="17298399" y="10392506"/>
              <a:ext cx="391240" cy="257497"/>
            </a:xfrm>
            <a:prstGeom prst="rect">
              <a:avLst/>
            </a:prstGeom>
            <a:noFill/>
            <a:ln>
              <a:noFill/>
            </a:ln>
          </p:spPr>
        </p:pic>
      </p:grpSp>
      <p:sp>
        <p:nvSpPr>
          <p:cNvPr id="1012" name="Google Shape;1012;p118"/>
          <p:cNvSpPr txBox="1"/>
          <p:nvPr>
            <p:ph type="title"/>
          </p:nvPr>
        </p:nvSpPr>
        <p:spPr>
          <a:xfrm>
            <a:off x="616696" y="602131"/>
            <a:ext cx="10965600" cy="5133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dk1"/>
              </a:buClr>
              <a:buSzPts val="3300"/>
              <a:buFont typeface="Arial"/>
              <a:buNone/>
              <a:defRPr b="1" i="0" sz="33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3" name="Google Shape;1013;p118"/>
          <p:cNvSpPr txBox="1"/>
          <p:nvPr>
            <p:ph idx="1" type="subTitle"/>
          </p:nvPr>
        </p:nvSpPr>
        <p:spPr>
          <a:xfrm>
            <a:off x="616696" y="1194219"/>
            <a:ext cx="10965600" cy="193200"/>
          </a:xfrm>
          <a:prstGeom prst="rect">
            <a:avLst/>
          </a:prstGeom>
          <a:noFill/>
          <a:ln>
            <a:noFill/>
          </a:ln>
        </p:spPr>
        <p:txBody>
          <a:bodyPr anchorCtr="0" anchor="t" bIns="0" lIns="0" spcFirstLastPara="1" rIns="0" wrap="square" tIns="0">
            <a:spAutoFit/>
          </a:bodyPr>
          <a:lstStyle>
            <a:lvl1pPr lvl="0" algn="l">
              <a:lnSpc>
                <a:spcPct val="90000"/>
              </a:lnSpc>
              <a:spcBef>
                <a:spcPts val="900"/>
              </a:spcBef>
              <a:spcAft>
                <a:spcPts val="0"/>
              </a:spcAft>
              <a:buClr>
                <a:schemeClr val="accent2"/>
              </a:buClr>
              <a:buSzPts val="1300"/>
              <a:buNone/>
              <a:defRPr b="1" i="0" sz="1300">
                <a:solidFill>
                  <a:schemeClr val="accent2"/>
                </a:solidFill>
                <a:latin typeface="Arial"/>
                <a:ea typeface="Arial"/>
                <a:cs typeface="Arial"/>
                <a:sym typeface="Arial"/>
              </a:defRPr>
            </a:lvl1pPr>
            <a:lvl2pPr lvl="1" algn="l">
              <a:lnSpc>
                <a:spcPct val="90000"/>
              </a:lnSpc>
              <a:spcBef>
                <a:spcPts val="500"/>
              </a:spcBef>
              <a:spcAft>
                <a:spcPts val="0"/>
              </a:spcAft>
              <a:buClr>
                <a:schemeClr val="dk1"/>
              </a:buClr>
              <a:buSzPts val="1100"/>
              <a:buChar char="□"/>
              <a:defRPr/>
            </a:lvl2pPr>
            <a:lvl3pPr lvl="2" algn="l">
              <a:lnSpc>
                <a:spcPct val="90000"/>
              </a:lnSpc>
              <a:spcBef>
                <a:spcPts val="500"/>
              </a:spcBef>
              <a:spcAft>
                <a:spcPts val="0"/>
              </a:spcAft>
              <a:buClr>
                <a:schemeClr val="dk1"/>
              </a:buClr>
              <a:buSzPts val="1100"/>
              <a:buChar char="■"/>
              <a:defRPr/>
            </a:lvl3pPr>
            <a:lvl4pPr lvl="3" algn="l">
              <a:lnSpc>
                <a:spcPct val="90000"/>
              </a:lnSpc>
              <a:spcBef>
                <a:spcPts val="500"/>
              </a:spcBef>
              <a:spcAft>
                <a:spcPts val="0"/>
              </a:spcAft>
              <a:buClr>
                <a:schemeClr val="dk1"/>
              </a:buClr>
              <a:buSzPts val="1100"/>
              <a:buChar char="■"/>
              <a:defRPr/>
            </a:lvl4pPr>
            <a:lvl5pPr lvl="4" algn="l">
              <a:lnSpc>
                <a:spcPct val="90000"/>
              </a:lnSpc>
              <a:spcBef>
                <a:spcPts val="500"/>
              </a:spcBef>
              <a:spcAft>
                <a:spcPts val="0"/>
              </a:spcAft>
              <a:buClr>
                <a:schemeClr val="dk1"/>
              </a:buClr>
              <a:buSzPts val="1100"/>
              <a:buChar char="□"/>
              <a:defRPr/>
            </a:lvl5pPr>
            <a:lvl6pPr lvl="5" algn="l">
              <a:lnSpc>
                <a:spcPct val="90000"/>
              </a:lnSpc>
              <a:spcBef>
                <a:spcPts val="500"/>
              </a:spcBef>
              <a:spcAft>
                <a:spcPts val="0"/>
              </a:spcAft>
              <a:buClr>
                <a:schemeClr val="dk1"/>
              </a:buClr>
              <a:buSzPts val="1100"/>
              <a:buChar char="■"/>
              <a:defRPr/>
            </a:lvl6pPr>
            <a:lvl7pPr lvl="6" algn="l">
              <a:lnSpc>
                <a:spcPct val="90000"/>
              </a:lnSpc>
              <a:spcBef>
                <a:spcPts val="500"/>
              </a:spcBef>
              <a:spcAft>
                <a:spcPts val="0"/>
              </a:spcAft>
              <a:buClr>
                <a:schemeClr val="dk1"/>
              </a:buClr>
              <a:buSzPts val="1100"/>
              <a:buChar char="■"/>
              <a:defRPr/>
            </a:lvl7pPr>
            <a:lvl8pPr lvl="7" algn="l">
              <a:lnSpc>
                <a:spcPct val="90000"/>
              </a:lnSpc>
              <a:spcBef>
                <a:spcPts val="500"/>
              </a:spcBef>
              <a:spcAft>
                <a:spcPts val="0"/>
              </a:spcAft>
              <a:buClr>
                <a:schemeClr val="dk1"/>
              </a:buClr>
              <a:buSzPts val="1100"/>
              <a:buChar char="□"/>
              <a:defRPr/>
            </a:lvl8pPr>
            <a:lvl9pPr lvl="8" algn="l">
              <a:lnSpc>
                <a:spcPct val="90000"/>
              </a:lnSpc>
              <a:spcBef>
                <a:spcPts val="500"/>
              </a:spcBef>
              <a:spcAft>
                <a:spcPts val="0"/>
              </a:spcAft>
              <a:buClr>
                <a:schemeClr val="dk1"/>
              </a:buClr>
              <a:buSzPts val="11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1" Type="http://schemas.openxmlformats.org/officeDocument/2006/relationships/theme" Target="../theme/theme3.xml"/><Relationship Id="rId50" Type="http://schemas.openxmlformats.org/officeDocument/2006/relationships/slideLayout" Target="../slideLayouts/slideLayout5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90.xml"/><Relationship Id="rId42" Type="http://schemas.openxmlformats.org/officeDocument/2006/relationships/slideLayout" Target="../slideLayouts/slideLayout92.xml"/><Relationship Id="rId41" Type="http://schemas.openxmlformats.org/officeDocument/2006/relationships/slideLayout" Target="../slideLayouts/slideLayout91.xml"/><Relationship Id="rId44" Type="http://schemas.openxmlformats.org/officeDocument/2006/relationships/slideLayout" Target="../slideLayouts/slideLayout94.xml"/><Relationship Id="rId43" Type="http://schemas.openxmlformats.org/officeDocument/2006/relationships/slideLayout" Target="../slideLayouts/slideLayout93.xml"/><Relationship Id="rId46" Type="http://schemas.openxmlformats.org/officeDocument/2006/relationships/slideLayout" Target="../slideLayouts/slideLayout96.xml"/><Relationship Id="rId45" Type="http://schemas.openxmlformats.org/officeDocument/2006/relationships/slideLayout" Target="../slideLayouts/slideLayout95.xml"/><Relationship Id="rId1" Type="http://schemas.openxmlformats.org/officeDocument/2006/relationships/slideLayout" Target="../slideLayouts/slideLayout51.xml"/><Relationship Id="rId2" Type="http://schemas.openxmlformats.org/officeDocument/2006/relationships/slideLayout" Target="../slideLayouts/slideLayout52.xml"/><Relationship Id="rId3" Type="http://schemas.openxmlformats.org/officeDocument/2006/relationships/slideLayout" Target="../slideLayouts/slideLayout53.xml"/><Relationship Id="rId4" Type="http://schemas.openxmlformats.org/officeDocument/2006/relationships/slideLayout" Target="../slideLayouts/slideLayout54.xml"/><Relationship Id="rId9" Type="http://schemas.openxmlformats.org/officeDocument/2006/relationships/slideLayout" Target="../slideLayouts/slideLayout59.xml"/><Relationship Id="rId48" Type="http://schemas.openxmlformats.org/officeDocument/2006/relationships/slideLayout" Target="../slideLayouts/slideLayout98.xml"/><Relationship Id="rId47" Type="http://schemas.openxmlformats.org/officeDocument/2006/relationships/slideLayout" Target="../slideLayouts/slideLayout97.xml"/><Relationship Id="rId49" Type="http://schemas.openxmlformats.org/officeDocument/2006/relationships/slideLayout" Target="../slideLayouts/slideLayout99.xml"/><Relationship Id="rId5" Type="http://schemas.openxmlformats.org/officeDocument/2006/relationships/slideLayout" Target="../slideLayouts/slideLayout55.xml"/><Relationship Id="rId6" Type="http://schemas.openxmlformats.org/officeDocument/2006/relationships/slideLayout" Target="../slideLayouts/slideLayout56.xml"/><Relationship Id="rId7" Type="http://schemas.openxmlformats.org/officeDocument/2006/relationships/slideLayout" Target="../slideLayouts/slideLayout57.xml"/><Relationship Id="rId8" Type="http://schemas.openxmlformats.org/officeDocument/2006/relationships/slideLayout" Target="../slideLayouts/slideLayout58.xml"/><Relationship Id="rId31" Type="http://schemas.openxmlformats.org/officeDocument/2006/relationships/slideLayout" Target="../slideLayouts/slideLayout81.xml"/><Relationship Id="rId30" Type="http://schemas.openxmlformats.org/officeDocument/2006/relationships/slideLayout" Target="../slideLayouts/slideLayout80.xml"/><Relationship Id="rId33" Type="http://schemas.openxmlformats.org/officeDocument/2006/relationships/slideLayout" Target="../slideLayouts/slideLayout83.xml"/><Relationship Id="rId32" Type="http://schemas.openxmlformats.org/officeDocument/2006/relationships/slideLayout" Target="../slideLayouts/slideLayout82.xml"/><Relationship Id="rId35" Type="http://schemas.openxmlformats.org/officeDocument/2006/relationships/slideLayout" Target="../slideLayouts/slideLayout85.xml"/><Relationship Id="rId34" Type="http://schemas.openxmlformats.org/officeDocument/2006/relationships/slideLayout" Target="../slideLayouts/slideLayout84.xml"/><Relationship Id="rId37" Type="http://schemas.openxmlformats.org/officeDocument/2006/relationships/slideLayout" Target="../slideLayouts/slideLayout87.xml"/><Relationship Id="rId36" Type="http://schemas.openxmlformats.org/officeDocument/2006/relationships/slideLayout" Target="../slideLayouts/slideLayout86.xml"/><Relationship Id="rId39" Type="http://schemas.openxmlformats.org/officeDocument/2006/relationships/slideLayout" Target="../slideLayouts/slideLayout89.xml"/><Relationship Id="rId38" Type="http://schemas.openxmlformats.org/officeDocument/2006/relationships/slideLayout" Target="../slideLayouts/slideLayout88.xml"/><Relationship Id="rId62" Type="http://schemas.openxmlformats.org/officeDocument/2006/relationships/slideLayout" Target="../slideLayouts/slideLayout112.xml"/><Relationship Id="rId61" Type="http://schemas.openxmlformats.org/officeDocument/2006/relationships/slideLayout" Target="../slideLayouts/slideLayout111.xml"/><Relationship Id="rId20" Type="http://schemas.openxmlformats.org/officeDocument/2006/relationships/slideLayout" Target="../slideLayouts/slideLayout70.xml"/><Relationship Id="rId64" Type="http://schemas.openxmlformats.org/officeDocument/2006/relationships/slideLayout" Target="../slideLayouts/slideLayout114.xml"/><Relationship Id="rId63" Type="http://schemas.openxmlformats.org/officeDocument/2006/relationships/slideLayout" Target="../slideLayouts/slideLayout113.xml"/><Relationship Id="rId22" Type="http://schemas.openxmlformats.org/officeDocument/2006/relationships/slideLayout" Target="../slideLayouts/slideLayout72.xml"/><Relationship Id="rId66" Type="http://schemas.openxmlformats.org/officeDocument/2006/relationships/slideLayout" Target="../slideLayouts/slideLayout116.xml"/><Relationship Id="rId21" Type="http://schemas.openxmlformats.org/officeDocument/2006/relationships/slideLayout" Target="../slideLayouts/slideLayout71.xml"/><Relationship Id="rId65" Type="http://schemas.openxmlformats.org/officeDocument/2006/relationships/slideLayout" Target="../slideLayouts/slideLayout115.xml"/><Relationship Id="rId24" Type="http://schemas.openxmlformats.org/officeDocument/2006/relationships/slideLayout" Target="../slideLayouts/slideLayout74.xml"/><Relationship Id="rId23" Type="http://schemas.openxmlformats.org/officeDocument/2006/relationships/slideLayout" Target="../slideLayouts/slideLayout73.xml"/><Relationship Id="rId67" Type="http://schemas.openxmlformats.org/officeDocument/2006/relationships/theme" Target="../theme/theme1.xml"/><Relationship Id="rId60" Type="http://schemas.openxmlformats.org/officeDocument/2006/relationships/slideLayout" Target="../slideLayouts/slideLayout110.xml"/><Relationship Id="rId26" Type="http://schemas.openxmlformats.org/officeDocument/2006/relationships/slideLayout" Target="../slideLayouts/slideLayout76.xml"/><Relationship Id="rId25" Type="http://schemas.openxmlformats.org/officeDocument/2006/relationships/slideLayout" Target="../slideLayouts/slideLayout75.xml"/><Relationship Id="rId28" Type="http://schemas.openxmlformats.org/officeDocument/2006/relationships/slideLayout" Target="../slideLayouts/slideLayout78.xml"/><Relationship Id="rId27" Type="http://schemas.openxmlformats.org/officeDocument/2006/relationships/slideLayout" Target="../slideLayouts/slideLayout77.xml"/><Relationship Id="rId29" Type="http://schemas.openxmlformats.org/officeDocument/2006/relationships/slideLayout" Target="../slideLayouts/slideLayout79.xml"/><Relationship Id="rId51" Type="http://schemas.openxmlformats.org/officeDocument/2006/relationships/slideLayout" Target="../slideLayouts/slideLayout101.xml"/><Relationship Id="rId50" Type="http://schemas.openxmlformats.org/officeDocument/2006/relationships/slideLayout" Target="../slideLayouts/slideLayout100.xml"/><Relationship Id="rId53" Type="http://schemas.openxmlformats.org/officeDocument/2006/relationships/slideLayout" Target="../slideLayouts/slideLayout103.xml"/><Relationship Id="rId52" Type="http://schemas.openxmlformats.org/officeDocument/2006/relationships/slideLayout" Target="../slideLayouts/slideLayout102.xml"/><Relationship Id="rId11" Type="http://schemas.openxmlformats.org/officeDocument/2006/relationships/slideLayout" Target="../slideLayouts/slideLayout61.xml"/><Relationship Id="rId55" Type="http://schemas.openxmlformats.org/officeDocument/2006/relationships/slideLayout" Target="../slideLayouts/slideLayout105.xml"/><Relationship Id="rId10" Type="http://schemas.openxmlformats.org/officeDocument/2006/relationships/slideLayout" Target="../slideLayouts/slideLayout60.xml"/><Relationship Id="rId54" Type="http://schemas.openxmlformats.org/officeDocument/2006/relationships/slideLayout" Target="../slideLayouts/slideLayout104.xml"/><Relationship Id="rId13" Type="http://schemas.openxmlformats.org/officeDocument/2006/relationships/slideLayout" Target="../slideLayouts/slideLayout63.xml"/><Relationship Id="rId57" Type="http://schemas.openxmlformats.org/officeDocument/2006/relationships/slideLayout" Target="../slideLayouts/slideLayout107.xml"/><Relationship Id="rId12" Type="http://schemas.openxmlformats.org/officeDocument/2006/relationships/slideLayout" Target="../slideLayouts/slideLayout62.xml"/><Relationship Id="rId56" Type="http://schemas.openxmlformats.org/officeDocument/2006/relationships/slideLayout" Target="../slideLayouts/slideLayout106.xml"/><Relationship Id="rId15" Type="http://schemas.openxmlformats.org/officeDocument/2006/relationships/slideLayout" Target="../slideLayouts/slideLayout65.xml"/><Relationship Id="rId59" Type="http://schemas.openxmlformats.org/officeDocument/2006/relationships/slideLayout" Target="../slideLayouts/slideLayout109.xml"/><Relationship Id="rId14" Type="http://schemas.openxmlformats.org/officeDocument/2006/relationships/slideLayout" Target="../slideLayouts/slideLayout64.xml"/><Relationship Id="rId58" Type="http://schemas.openxmlformats.org/officeDocument/2006/relationships/slideLayout" Target="../slideLayouts/slideLayout108.xml"/><Relationship Id="rId17" Type="http://schemas.openxmlformats.org/officeDocument/2006/relationships/slideLayout" Target="../slideLayouts/slideLayout67.xml"/><Relationship Id="rId16" Type="http://schemas.openxmlformats.org/officeDocument/2006/relationships/slideLayout" Target="../slideLayouts/slideLayout66.xml"/><Relationship Id="rId19" Type="http://schemas.openxmlformats.org/officeDocument/2006/relationships/slideLayout" Target="../slideLayouts/slideLayout69.xml"/><Relationship Id="rId18"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2"/>
              </a:buClr>
              <a:buSzPts val="1400"/>
              <a:buFont typeface="Muli"/>
              <a:buNone/>
              <a:defRPr b="1"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b="1" sz="1800">
                <a:latin typeface="Muli"/>
                <a:ea typeface="Muli"/>
                <a:cs typeface="Muli"/>
                <a:sym typeface="Muli"/>
              </a:defRPr>
            </a:lvl2pPr>
            <a:lvl3pPr lvl="2">
              <a:spcBef>
                <a:spcPts val="0"/>
              </a:spcBef>
              <a:spcAft>
                <a:spcPts val="0"/>
              </a:spcAft>
              <a:buSzPts val="1400"/>
              <a:buFont typeface="Muli"/>
              <a:buNone/>
              <a:defRPr b="1" sz="1800">
                <a:latin typeface="Muli"/>
                <a:ea typeface="Muli"/>
                <a:cs typeface="Muli"/>
                <a:sym typeface="Muli"/>
              </a:defRPr>
            </a:lvl3pPr>
            <a:lvl4pPr lvl="3">
              <a:spcBef>
                <a:spcPts val="0"/>
              </a:spcBef>
              <a:spcAft>
                <a:spcPts val="0"/>
              </a:spcAft>
              <a:buSzPts val="1400"/>
              <a:buFont typeface="Muli"/>
              <a:buNone/>
              <a:defRPr b="1" sz="1800">
                <a:latin typeface="Muli"/>
                <a:ea typeface="Muli"/>
                <a:cs typeface="Muli"/>
                <a:sym typeface="Muli"/>
              </a:defRPr>
            </a:lvl4pPr>
            <a:lvl5pPr lvl="4">
              <a:spcBef>
                <a:spcPts val="0"/>
              </a:spcBef>
              <a:spcAft>
                <a:spcPts val="0"/>
              </a:spcAft>
              <a:buSzPts val="1400"/>
              <a:buFont typeface="Muli"/>
              <a:buNone/>
              <a:defRPr b="1" sz="1800">
                <a:latin typeface="Muli"/>
                <a:ea typeface="Muli"/>
                <a:cs typeface="Muli"/>
                <a:sym typeface="Muli"/>
              </a:defRPr>
            </a:lvl5pPr>
            <a:lvl6pPr lvl="5">
              <a:spcBef>
                <a:spcPts val="0"/>
              </a:spcBef>
              <a:spcAft>
                <a:spcPts val="0"/>
              </a:spcAft>
              <a:buSzPts val="1400"/>
              <a:buFont typeface="Muli"/>
              <a:buNone/>
              <a:defRPr b="1" sz="1800">
                <a:latin typeface="Muli"/>
                <a:ea typeface="Muli"/>
                <a:cs typeface="Muli"/>
                <a:sym typeface="Muli"/>
              </a:defRPr>
            </a:lvl6pPr>
            <a:lvl7pPr lvl="6">
              <a:spcBef>
                <a:spcPts val="0"/>
              </a:spcBef>
              <a:spcAft>
                <a:spcPts val="0"/>
              </a:spcAft>
              <a:buSzPts val="1400"/>
              <a:buFont typeface="Muli"/>
              <a:buNone/>
              <a:defRPr b="1" sz="1800">
                <a:latin typeface="Muli"/>
                <a:ea typeface="Muli"/>
                <a:cs typeface="Muli"/>
                <a:sym typeface="Muli"/>
              </a:defRPr>
            </a:lvl7pPr>
            <a:lvl8pPr lvl="7">
              <a:spcBef>
                <a:spcPts val="0"/>
              </a:spcBef>
              <a:spcAft>
                <a:spcPts val="0"/>
              </a:spcAft>
              <a:buSzPts val="1400"/>
              <a:buFont typeface="Muli"/>
              <a:buNone/>
              <a:defRPr b="1" sz="1800">
                <a:latin typeface="Muli"/>
                <a:ea typeface="Muli"/>
                <a:cs typeface="Muli"/>
                <a:sym typeface="Muli"/>
              </a:defRPr>
            </a:lvl8pPr>
            <a:lvl9pPr lvl="8">
              <a:spcBef>
                <a:spcPts val="0"/>
              </a:spcBef>
              <a:spcAft>
                <a:spcPts val="0"/>
              </a:spcAft>
              <a:buSzPts val="1400"/>
              <a:buFont typeface="Muli"/>
              <a:buNone/>
              <a:defRPr b="1" sz="1800">
                <a:latin typeface="Muli"/>
                <a:ea typeface="Muli"/>
                <a:cs typeface="Muli"/>
                <a:sym typeface="Muli"/>
              </a:defRPr>
            </a:lvl9pPr>
          </a:lstStyle>
          <a:p/>
        </p:txBody>
      </p:sp>
      <p:sp>
        <p:nvSpPr>
          <p:cNvPr id="7" name="Google Shape;7;p1"/>
          <p:cNvSpPr txBox="1"/>
          <p:nvPr>
            <p:ph idx="12" type="sldNum"/>
          </p:nvPr>
        </p:nvSpPr>
        <p:spPr>
          <a:xfrm>
            <a:off x="10955126" y="6068075"/>
            <a:ext cx="428400" cy="525000"/>
          </a:xfrm>
          <a:prstGeom prst="rect">
            <a:avLst/>
          </a:prstGeom>
          <a:noFill/>
          <a:ln>
            <a:noFill/>
          </a:ln>
        </p:spPr>
        <p:txBody>
          <a:bodyPr anchorCtr="0" anchor="t" bIns="91425" lIns="91425" spcFirstLastPara="1" rIns="91425" wrap="square" tIns="91425">
            <a:noAutofit/>
          </a:bodyPr>
          <a:lstStyle>
            <a:lvl1pPr lvl="0" algn="ctr">
              <a:buNone/>
              <a:defRPr sz="1300">
                <a:solidFill>
                  <a:schemeClr val="dk1"/>
                </a:solidFill>
                <a:latin typeface="Muli"/>
                <a:ea typeface="Muli"/>
                <a:cs typeface="Muli"/>
                <a:sym typeface="Muli"/>
              </a:defRPr>
            </a:lvl1pPr>
            <a:lvl2pPr lvl="1" algn="ctr">
              <a:buNone/>
              <a:defRPr sz="1300">
                <a:solidFill>
                  <a:schemeClr val="dk1"/>
                </a:solidFill>
                <a:latin typeface="Muli"/>
                <a:ea typeface="Muli"/>
                <a:cs typeface="Muli"/>
                <a:sym typeface="Muli"/>
              </a:defRPr>
            </a:lvl2pPr>
            <a:lvl3pPr lvl="2" algn="ctr">
              <a:buNone/>
              <a:defRPr sz="1300">
                <a:solidFill>
                  <a:schemeClr val="dk1"/>
                </a:solidFill>
                <a:latin typeface="Muli"/>
                <a:ea typeface="Muli"/>
                <a:cs typeface="Muli"/>
                <a:sym typeface="Muli"/>
              </a:defRPr>
            </a:lvl3pPr>
            <a:lvl4pPr lvl="3" algn="ctr">
              <a:buNone/>
              <a:defRPr sz="1300">
                <a:solidFill>
                  <a:schemeClr val="dk1"/>
                </a:solidFill>
                <a:latin typeface="Muli"/>
                <a:ea typeface="Muli"/>
                <a:cs typeface="Muli"/>
                <a:sym typeface="Muli"/>
              </a:defRPr>
            </a:lvl4pPr>
            <a:lvl5pPr lvl="4" algn="ctr">
              <a:buNone/>
              <a:defRPr sz="1300">
                <a:solidFill>
                  <a:schemeClr val="dk1"/>
                </a:solidFill>
                <a:latin typeface="Muli"/>
                <a:ea typeface="Muli"/>
                <a:cs typeface="Muli"/>
                <a:sym typeface="Muli"/>
              </a:defRPr>
            </a:lvl5pPr>
            <a:lvl6pPr lvl="5" algn="ctr">
              <a:buNone/>
              <a:defRPr sz="1300">
                <a:solidFill>
                  <a:schemeClr val="dk1"/>
                </a:solidFill>
                <a:latin typeface="Muli"/>
                <a:ea typeface="Muli"/>
                <a:cs typeface="Muli"/>
                <a:sym typeface="Muli"/>
              </a:defRPr>
            </a:lvl6pPr>
            <a:lvl7pPr lvl="6" algn="ctr">
              <a:buNone/>
              <a:defRPr sz="1300">
                <a:solidFill>
                  <a:schemeClr val="dk1"/>
                </a:solidFill>
                <a:latin typeface="Muli"/>
                <a:ea typeface="Muli"/>
                <a:cs typeface="Muli"/>
                <a:sym typeface="Muli"/>
              </a:defRPr>
            </a:lvl7pPr>
            <a:lvl8pPr lvl="7" algn="ctr">
              <a:buNone/>
              <a:defRPr sz="1300">
                <a:solidFill>
                  <a:schemeClr val="dk1"/>
                </a:solidFill>
                <a:latin typeface="Muli"/>
                <a:ea typeface="Muli"/>
                <a:cs typeface="Muli"/>
                <a:sym typeface="Muli"/>
              </a:defRPr>
            </a:lvl8pPr>
            <a:lvl9pPr lvl="8" algn="ctr">
              <a:buNone/>
              <a:defRPr sz="1300">
                <a:solidFill>
                  <a:schemeClr val="dk1"/>
                </a:solidFill>
                <a:latin typeface="Muli"/>
                <a:ea typeface="Muli"/>
                <a:cs typeface="Muli"/>
                <a:sym typeface="Muli"/>
              </a:defRPr>
            </a:lvl9pPr>
          </a:lstStyle>
          <a:p>
            <a:pPr indent="0" lvl="0" marL="0" rtl="0" algn="ctr">
              <a:spcBef>
                <a:spcPts val="0"/>
              </a:spcBef>
              <a:spcAft>
                <a:spcPts val="0"/>
              </a:spcAft>
              <a:buNone/>
            </a:pPr>
            <a:fld id="{00000000-1234-1234-1234-123412341234}" type="slidenum">
              <a:rPr lang="en-US"/>
              <a:t>‹#›</a:t>
            </a:fld>
            <a:endParaRPr/>
          </a:p>
        </p:txBody>
      </p:sp>
      <p:sp>
        <p:nvSpPr>
          <p:cNvPr id="8" name="Google Shape;8;p1"/>
          <p:cNvSpPr txBox="1"/>
          <p:nvPr>
            <p:ph idx="1" type="body"/>
          </p:nvPr>
        </p:nvSpPr>
        <p:spPr>
          <a:xfrm>
            <a:off x="685800" y="1264824"/>
            <a:ext cx="10820400" cy="45876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Muli"/>
              <a:buChar char="■"/>
              <a:defRPr sz="1800">
                <a:latin typeface="Muli"/>
                <a:ea typeface="Muli"/>
                <a:cs typeface="Muli"/>
                <a:sym typeface="Muli"/>
              </a:defRPr>
            </a:lvl1pPr>
            <a:lvl2pPr indent="-342900" lvl="1" marL="914400">
              <a:lnSpc>
                <a:spcPct val="115000"/>
              </a:lnSpc>
              <a:spcBef>
                <a:spcPts val="0"/>
              </a:spcBef>
              <a:spcAft>
                <a:spcPts val="0"/>
              </a:spcAft>
              <a:buSzPts val="1800"/>
              <a:buFont typeface="Muli"/>
              <a:buChar char="□"/>
              <a:defRPr sz="1800">
                <a:latin typeface="Muli"/>
                <a:ea typeface="Muli"/>
                <a:cs typeface="Muli"/>
                <a:sym typeface="Muli"/>
              </a:defRPr>
            </a:lvl2pPr>
            <a:lvl3pPr indent="-342900" lvl="2" marL="1371600">
              <a:lnSpc>
                <a:spcPct val="115000"/>
              </a:lnSpc>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a:lnSpc>
                <a:spcPct val="115000"/>
              </a:lnSpc>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a:lnSpc>
                <a:spcPct val="115000"/>
              </a:lnSpc>
              <a:spcBef>
                <a:spcPts val="0"/>
              </a:spcBef>
              <a:spcAft>
                <a:spcPts val="0"/>
              </a:spcAft>
              <a:buSzPts val="1800"/>
              <a:buFont typeface="Muli"/>
              <a:buChar char="□"/>
              <a:defRPr sz="1800">
                <a:latin typeface="Muli"/>
                <a:ea typeface="Muli"/>
                <a:cs typeface="Muli"/>
                <a:sym typeface="Muli"/>
              </a:defRPr>
            </a:lvl5pPr>
            <a:lvl6pPr indent="-342900" lvl="5" marL="2743200">
              <a:lnSpc>
                <a:spcPct val="115000"/>
              </a:lnSpc>
              <a:spcBef>
                <a:spcPts val="0"/>
              </a:spcBef>
              <a:spcAft>
                <a:spcPts val="0"/>
              </a:spcAft>
              <a:buClr>
                <a:schemeClr val="dk2"/>
              </a:buClr>
              <a:buSzPts val="1800"/>
              <a:buFont typeface="Muli"/>
              <a:buChar char="■"/>
              <a:defRPr sz="1800">
                <a:latin typeface="Muli"/>
                <a:ea typeface="Muli"/>
                <a:cs typeface="Muli"/>
                <a:sym typeface="Muli"/>
              </a:defRPr>
            </a:lvl6pPr>
            <a:lvl7pPr indent="-342900" lvl="6" marL="3200400">
              <a:lnSpc>
                <a:spcPct val="115000"/>
              </a:lnSpc>
              <a:spcBef>
                <a:spcPts val="0"/>
              </a:spcBef>
              <a:spcAft>
                <a:spcPts val="0"/>
              </a:spcAft>
              <a:buClr>
                <a:schemeClr val="dk2"/>
              </a:buClr>
              <a:buSzPts val="1800"/>
              <a:buFont typeface="Muli"/>
              <a:buChar char="■"/>
              <a:defRPr sz="1800">
                <a:latin typeface="Muli"/>
                <a:ea typeface="Muli"/>
                <a:cs typeface="Muli"/>
                <a:sym typeface="Muli"/>
              </a:defRPr>
            </a:lvl7pPr>
            <a:lvl8pPr indent="-342900" lvl="7" marL="3657600">
              <a:lnSpc>
                <a:spcPct val="115000"/>
              </a:lnSpc>
              <a:spcBef>
                <a:spcPts val="0"/>
              </a:spcBef>
              <a:spcAft>
                <a:spcPts val="0"/>
              </a:spcAft>
              <a:buClr>
                <a:schemeClr val="dk2"/>
              </a:buClr>
              <a:buSzPts val="1800"/>
              <a:buFont typeface="Muli"/>
              <a:buChar char="□"/>
              <a:defRPr sz="1800">
                <a:latin typeface="Muli"/>
                <a:ea typeface="Muli"/>
                <a:cs typeface="Muli"/>
                <a:sym typeface="Muli"/>
              </a:defRPr>
            </a:lvl8pPr>
            <a:lvl9pPr indent="-342900" lvl="8" marL="4114800">
              <a:lnSpc>
                <a:spcPct val="115000"/>
              </a:lnSpc>
              <a:spcBef>
                <a:spcPts val="0"/>
              </a:spcBef>
              <a:spcAft>
                <a:spcPts val="0"/>
              </a:spcAft>
              <a:buClr>
                <a:schemeClr val="dk2"/>
              </a:buClr>
              <a:buSzPts val="1800"/>
              <a:buFont typeface="Muli"/>
              <a:buChar char="■"/>
              <a:defRPr sz="1800">
                <a:latin typeface="Muli"/>
                <a:ea typeface="Muli"/>
                <a:cs typeface="Muli"/>
                <a:sym typeface="Muli"/>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EA4335"/>
          </p15:clr>
        </p15:guide>
        <p15:guide id="2" pos="3840">
          <p15:clr>
            <a:srgbClr val="EA4335"/>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32" name="Shape 432"/>
        <p:cNvGrpSpPr/>
        <p:nvPr/>
      </p:nvGrpSpPr>
      <p:grpSpPr>
        <a:xfrm>
          <a:off x="0" y="0"/>
          <a:ext cx="0" cy="0"/>
          <a:chOff x="0" y="0"/>
          <a:chExt cx="0" cy="0"/>
        </a:xfrm>
      </p:grpSpPr>
      <p:sp>
        <p:nvSpPr>
          <p:cNvPr id="433" name="Google Shape;433;p52"/>
          <p:cNvSpPr txBox="1"/>
          <p:nvPr>
            <p:ph type="title"/>
          </p:nvPr>
        </p:nvSpPr>
        <p:spPr>
          <a:xfrm>
            <a:off x="685800" y="533400"/>
            <a:ext cx="10845900" cy="6096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2"/>
              </a:buClr>
              <a:buSzPts val="1400"/>
              <a:buFont typeface="Muli"/>
              <a:buNone/>
              <a:defRPr b="1" i="0" sz="3000" u="none" cap="none" strike="noStrike">
                <a:solidFill>
                  <a:schemeClr val="dk2"/>
                </a:solidFill>
                <a:latin typeface="Muli"/>
                <a:ea typeface="Muli"/>
                <a:cs typeface="Muli"/>
                <a:sym typeface="Muli"/>
              </a:defRPr>
            </a:lvl1pPr>
            <a:lvl2pPr lvl="1">
              <a:spcBef>
                <a:spcPts val="0"/>
              </a:spcBef>
              <a:spcAft>
                <a:spcPts val="0"/>
              </a:spcAft>
              <a:buSzPts val="1400"/>
              <a:buFont typeface="Muli"/>
              <a:buNone/>
              <a:defRPr b="1" sz="1800">
                <a:latin typeface="Muli"/>
                <a:ea typeface="Muli"/>
                <a:cs typeface="Muli"/>
                <a:sym typeface="Muli"/>
              </a:defRPr>
            </a:lvl2pPr>
            <a:lvl3pPr lvl="2">
              <a:spcBef>
                <a:spcPts val="0"/>
              </a:spcBef>
              <a:spcAft>
                <a:spcPts val="0"/>
              </a:spcAft>
              <a:buSzPts val="1400"/>
              <a:buFont typeface="Muli"/>
              <a:buNone/>
              <a:defRPr b="1" sz="1800">
                <a:latin typeface="Muli"/>
                <a:ea typeface="Muli"/>
                <a:cs typeface="Muli"/>
                <a:sym typeface="Muli"/>
              </a:defRPr>
            </a:lvl3pPr>
            <a:lvl4pPr lvl="3">
              <a:spcBef>
                <a:spcPts val="0"/>
              </a:spcBef>
              <a:spcAft>
                <a:spcPts val="0"/>
              </a:spcAft>
              <a:buSzPts val="1400"/>
              <a:buFont typeface="Muli"/>
              <a:buNone/>
              <a:defRPr b="1" sz="1800">
                <a:latin typeface="Muli"/>
                <a:ea typeface="Muli"/>
                <a:cs typeface="Muli"/>
                <a:sym typeface="Muli"/>
              </a:defRPr>
            </a:lvl4pPr>
            <a:lvl5pPr lvl="4">
              <a:spcBef>
                <a:spcPts val="0"/>
              </a:spcBef>
              <a:spcAft>
                <a:spcPts val="0"/>
              </a:spcAft>
              <a:buSzPts val="1400"/>
              <a:buFont typeface="Muli"/>
              <a:buNone/>
              <a:defRPr b="1" sz="1800">
                <a:latin typeface="Muli"/>
                <a:ea typeface="Muli"/>
                <a:cs typeface="Muli"/>
                <a:sym typeface="Muli"/>
              </a:defRPr>
            </a:lvl5pPr>
            <a:lvl6pPr lvl="5">
              <a:spcBef>
                <a:spcPts val="0"/>
              </a:spcBef>
              <a:spcAft>
                <a:spcPts val="0"/>
              </a:spcAft>
              <a:buSzPts val="1400"/>
              <a:buFont typeface="Muli"/>
              <a:buNone/>
              <a:defRPr b="1" sz="1800">
                <a:latin typeface="Muli"/>
                <a:ea typeface="Muli"/>
                <a:cs typeface="Muli"/>
                <a:sym typeface="Muli"/>
              </a:defRPr>
            </a:lvl6pPr>
            <a:lvl7pPr lvl="6">
              <a:spcBef>
                <a:spcPts val="0"/>
              </a:spcBef>
              <a:spcAft>
                <a:spcPts val="0"/>
              </a:spcAft>
              <a:buSzPts val="1400"/>
              <a:buFont typeface="Muli"/>
              <a:buNone/>
              <a:defRPr b="1" sz="1800">
                <a:latin typeface="Muli"/>
                <a:ea typeface="Muli"/>
                <a:cs typeface="Muli"/>
                <a:sym typeface="Muli"/>
              </a:defRPr>
            </a:lvl7pPr>
            <a:lvl8pPr lvl="7">
              <a:spcBef>
                <a:spcPts val="0"/>
              </a:spcBef>
              <a:spcAft>
                <a:spcPts val="0"/>
              </a:spcAft>
              <a:buSzPts val="1400"/>
              <a:buFont typeface="Muli"/>
              <a:buNone/>
              <a:defRPr b="1" sz="1800">
                <a:latin typeface="Muli"/>
                <a:ea typeface="Muli"/>
                <a:cs typeface="Muli"/>
                <a:sym typeface="Muli"/>
              </a:defRPr>
            </a:lvl8pPr>
            <a:lvl9pPr lvl="8">
              <a:spcBef>
                <a:spcPts val="0"/>
              </a:spcBef>
              <a:spcAft>
                <a:spcPts val="0"/>
              </a:spcAft>
              <a:buSzPts val="1400"/>
              <a:buFont typeface="Muli"/>
              <a:buNone/>
              <a:defRPr b="1" sz="1800">
                <a:latin typeface="Muli"/>
                <a:ea typeface="Muli"/>
                <a:cs typeface="Muli"/>
                <a:sym typeface="Muli"/>
              </a:defRPr>
            </a:lvl9pPr>
          </a:lstStyle>
          <a:p/>
        </p:txBody>
      </p:sp>
      <p:sp>
        <p:nvSpPr>
          <p:cNvPr id="434" name="Google Shape;434;p52"/>
          <p:cNvSpPr txBox="1"/>
          <p:nvPr>
            <p:ph idx="12" type="sldNum"/>
          </p:nvPr>
        </p:nvSpPr>
        <p:spPr>
          <a:xfrm>
            <a:off x="10955126" y="6068075"/>
            <a:ext cx="428400" cy="525000"/>
          </a:xfrm>
          <a:prstGeom prst="rect">
            <a:avLst/>
          </a:prstGeom>
          <a:noFill/>
          <a:ln>
            <a:noFill/>
          </a:ln>
        </p:spPr>
        <p:txBody>
          <a:bodyPr anchorCtr="0" anchor="t" bIns="91425" lIns="91425" spcFirstLastPara="1" rIns="91425" wrap="square" tIns="91425">
            <a:noAutofit/>
          </a:bodyPr>
          <a:lstStyle>
            <a:lvl1pPr lvl="0" algn="ctr">
              <a:buNone/>
              <a:defRPr sz="1300">
                <a:solidFill>
                  <a:schemeClr val="dk1"/>
                </a:solidFill>
                <a:latin typeface="Muli"/>
                <a:ea typeface="Muli"/>
                <a:cs typeface="Muli"/>
                <a:sym typeface="Muli"/>
              </a:defRPr>
            </a:lvl1pPr>
            <a:lvl2pPr lvl="1" algn="ctr">
              <a:buNone/>
              <a:defRPr sz="1300">
                <a:solidFill>
                  <a:schemeClr val="dk1"/>
                </a:solidFill>
                <a:latin typeface="Muli"/>
                <a:ea typeface="Muli"/>
                <a:cs typeface="Muli"/>
                <a:sym typeface="Muli"/>
              </a:defRPr>
            </a:lvl2pPr>
            <a:lvl3pPr lvl="2" algn="ctr">
              <a:buNone/>
              <a:defRPr sz="1300">
                <a:solidFill>
                  <a:schemeClr val="dk1"/>
                </a:solidFill>
                <a:latin typeface="Muli"/>
                <a:ea typeface="Muli"/>
                <a:cs typeface="Muli"/>
                <a:sym typeface="Muli"/>
              </a:defRPr>
            </a:lvl3pPr>
            <a:lvl4pPr lvl="3" algn="ctr">
              <a:buNone/>
              <a:defRPr sz="1300">
                <a:solidFill>
                  <a:schemeClr val="dk1"/>
                </a:solidFill>
                <a:latin typeface="Muli"/>
                <a:ea typeface="Muli"/>
                <a:cs typeface="Muli"/>
                <a:sym typeface="Muli"/>
              </a:defRPr>
            </a:lvl4pPr>
            <a:lvl5pPr lvl="4" algn="ctr">
              <a:buNone/>
              <a:defRPr sz="1300">
                <a:solidFill>
                  <a:schemeClr val="dk1"/>
                </a:solidFill>
                <a:latin typeface="Muli"/>
                <a:ea typeface="Muli"/>
                <a:cs typeface="Muli"/>
                <a:sym typeface="Muli"/>
              </a:defRPr>
            </a:lvl5pPr>
            <a:lvl6pPr lvl="5" algn="ctr">
              <a:buNone/>
              <a:defRPr sz="1300">
                <a:solidFill>
                  <a:schemeClr val="dk1"/>
                </a:solidFill>
                <a:latin typeface="Muli"/>
                <a:ea typeface="Muli"/>
                <a:cs typeface="Muli"/>
                <a:sym typeface="Muli"/>
              </a:defRPr>
            </a:lvl6pPr>
            <a:lvl7pPr lvl="6" algn="ctr">
              <a:buNone/>
              <a:defRPr sz="1300">
                <a:solidFill>
                  <a:schemeClr val="dk1"/>
                </a:solidFill>
                <a:latin typeface="Muli"/>
                <a:ea typeface="Muli"/>
                <a:cs typeface="Muli"/>
                <a:sym typeface="Muli"/>
              </a:defRPr>
            </a:lvl7pPr>
            <a:lvl8pPr lvl="7" algn="ctr">
              <a:buNone/>
              <a:defRPr sz="1300">
                <a:solidFill>
                  <a:schemeClr val="dk1"/>
                </a:solidFill>
                <a:latin typeface="Muli"/>
                <a:ea typeface="Muli"/>
                <a:cs typeface="Muli"/>
                <a:sym typeface="Muli"/>
              </a:defRPr>
            </a:lvl8pPr>
            <a:lvl9pPr lvl="8" algn="ctr">
              <a:buNone/>
              <a:defRPr sz="1300">
                <a:solidFill>
                  <a:schemeClr val="dk1"/>
                </a:solidFill>
                <a:latin typeface="Muli"/>
                <a:ea typeface="Muli"/>
                <a:cs typeface="Muli"/>
                <a:sym typeface="Muli"/>
              </a:defRPr>
            </a:lvl9pPr>
          </a:lstStyle>
          <a:p>
            <a:pPr indent="0" lvl="0" marL="0" rtl="0" algn="ctr">
              <a:spcBef>
                <a:spcPts val="0"/>
              </a:spcBef>
              <a:spcAft>
                <a:spcPts val="0"/>
              </a:spcAft>
              <a:buNone/>
            </a:pPr>
            <a:fld id="{00000000-1234-1234-1234-123412341234}" type="slidenum">
              <a:rPr lang="en-US"/>
              <a:t>‹#›</a:t>
            </a:fld>
            <a:endParaRPr/>
          </a:p>
        </p:txBody>
      </p:sp>
      <p:sp>
        <p:nvSpPr>
          <p:cNvPr id="435" name="Google Shape;435;p52"/>
          <p:cNvSpPr txBox="1"/>
          <p:nvPr>
            <p:ph idx="1" type="body"/>
          </p:nvPr>
        </p:nvSpPr>
        <p:spPr>
          <a:xfrm>
            <a:off x="685800" y="1264824"/>
            <a:ext cx="10820400" cy="45876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Muli"/>
              <a:buChar char="■"/>
              <a:defRPr sz="1800">
                <a:latin typeface="Muli"/>
                <a:ea typeface="Muli"/>
                <a:cs typeface="Muli"/>
                <a:sym typeface="Muli"/>
              </a:defRPr>
            </a:lvl1pPr>
            <a:lvl2pPr indent="-342900" lvl="1" marL="914400">
              <a:lnSpc>
                <a:spcPct val="115000"/>
              </a:lnSpc>
              <a:spcBef>
                <a:spcPts val="0"/>
              </a:spcBef>
              <a:spcAft>
                <a:spcPts val="0"/>
              </a:spcAft>
              <a:buSzPts val="1800"/>
              <a:buFont typeface="Muli"/>
              <a:buChar char="□"/>
              <a:defRPr sz="1800">
                <a:latin typeface="Muli"/>
                <a:ea typeface="Muli"/>
                <a:cs typeface="Muli"/>
                <a:sym typeface="Muli"/>
              </a:defRPr>
            </a:lvl2pPr>
            <a:lvl3pPr indent="-342900" lvl="2" marL="1371600">
              <a:lnSpc>
                <a:spcPct val="115000"/>
              </a:lnSpc>
              <a:spcBef>
                <a:spcPts val="0"/>
              </a:spcBef>
              <a:spcAft>
                <a:spcPts val="0"/>
              </a:spcAft>
              <a:buClr>
                <a:schemeClr val="dk2"/>
              </a:buClr>
              <a:buSzPts val="1800"/>
              <a:buFont typeface="Muli"/>
              <a:buChar char="■"/>
              <a:defRPr sz="1800">
                <a:latin typeface="Muli"/>
                <a:ea typeface="Muli"/>
                <a:cs typeface="Muli"/>
                <a:sym typeface="Muli"/>
              </a:defRPr>
            </a:lvl3pPr>
            <a:lvl4pPr indent="-342900" lvl="3" marL="1828800">
              <a:lnSpc>
                <a:spcPct val="115000"/>
              </a:lnSpc>
              <a:spcBef>
                <a:spcPts val="0"/>
              </a:spcBef>
              <a:spcAft>
                <a:spcPts val="0"/>
              </a:spcAft>
              <a:buClr>
                <a:schemeClr val="dk2"/>
              </a:buClr>
              <a:buSzPts val="1800"/>
              <a:buFont typeface="Muli"/>
              <a:buChar char="■"/>
              <a:defRPr sz="1800">
                <a:latin typeface="Muli"/>
                <a:ea typeface="Muli"/>
                <a:cs typeface="Muli"/>
                <a:sym typeface="Muli"/>
              </a:defRPr>
            </a:lvl4pPr>
            <a:lvl5pPr indent="-342900" lvl="4" marL="2286000">
              <a:lnSpc>
                <a:spcPct val="115000"/>
              </a:lnSpc>
              <a:spcBef>
                <a:spcPts val="0"/>
              </a:spcBef>
              <a:spcAft>
                <a:spcPts val="0"/>
              </a:spcAft>
              <a:buSzPts val="1800"/>
              <a:buFont typeface="Muli"/>
              <a:buChar char="□"/>
              <a:defRPr sz="1800">
                <a:latin typeface="Muli"/>
                <a:ea typeface="Muli"/>
                <a:cs typeface="Muli"/>
                <a:sym typeface="Muli"/>
              </a:defRPr>
            </a:lvl5pPr>
            <a:lvl6pPr indent="-342900" lvl="5" marL="2743200">
              <a:lnSpc>
                <a:spcPct val="115000"/>
              </a:lnSpc>
              <a:spcBef>
                <a:spcPts val="0"/>
              </a:spcBef>
              <a:spcAft>
                <a:spcPts val="0"/>
              </a:spcAft>
              <a:buClr>
                <a:schemeClr val="dk2"/>
              </a:buClr>
              <a:buSzPts val="1800"/>
              <a:buFont typeface="Muli"/>
              <a:buChar char="■"/>
              <a:defRPr sz="1800">
                <a:latin typeface="Muli"/>
                <a:ea typeface="Muli"/>
                <a:cs typeface="Muli"/>
                <a:sym typeface="Muli"/>
              </a:defRPr>
            </a:lvl6pPr>
            <a:lvl7pPr indent="-342900" lvl="6" marL="3200400">
              <a:lnSpc>
                <a:spcPct val="115000"/>
              </a:lnSpc>
              <a:spcBef>
                <a:spcPts val="0"/>
              </a:spcBef>
              <a:spcAft>
                <a:spcPts val="0"/>
              </a:spcAft>
              <a:buClr>
                <a:schemeClr val="dk2"/>
              </a:buClr>
              <a:buSzPts val="1800"/>
              <a:buFont typeface="Muli"/>
              <a:buChar char="■"/>
              <a:defRPr sz="1800">
                <a:latin typeface="Muli"/>
                <a:ea typeface="Muli"/>
                <a:cs typeface="Muli"/>
                <a:sym typeface="Muli"/>
              </a:defRPr>
            </a:lvl7pPr>
            <a:lvl8pPr indent="-342900" lvl="7" marL="3657600">
              <a:lnSpc>
                <a:spcPct val="115000"/>
              </a:lnSpc>
              <a:spcBef>
                <a:spcPts val="0"/>
              </a:spcBef>
              <a:spcAft>
                <a:spcPts val="0"/>
              </a:spcAft>
              <a:buClr>
                <a:schemeClr val="dk2"/>
              </a:buClr>
              <a:buSzPts val="1800"/>
              <a:buFont typeface="Muli"/>
              <a:buChar char="□"/>
              <a:defRPr sz="1800">
                <a:latin typeface="Muli"/>
                <a:ea typeface="Muli"/>
                <a:cs typeface="Muli"/>
                <a:sym typeface="Muli"/>
              </a:defRPr>
            </a:lvl8pPr>
            <a:lvl9pPr indent="-342900" lvl="8" marL="4114800">
              <a:lnSpc>
                <a:spcPct val="115000"/>
              </a:lnSpc>
              <a:spcBef>
                <a:spcPts val="0"/>
              </a:spcBef>
              <a:spcAft>
                <a:spcPts val="0"/>
              </a:spcAft>
              <a:buClr>
                <a:schemeClr val="dk2"/>
              </a:buClr>
              <a:buSzPts val="1800"/>
              <a:buFont typeface="Muli"/>
              <a:buChar char="■"/>
              <a:defRPr sz="1800">
                <a:latin typeface="Muli"/>
                <a:ea typeface="Muli"/>
                <a:cs typeface="Muli"/>
                <a:sym typeface="Muli"/>
              </a:defRPr>
            </a:lvl9pPr>
          </a:lstStyle>
          <a:p/>
        </p:txBody>
      </p:sp>
    </p:spTree>
  </p:cSld>
  <p:clrMap accent1="accent1" accent2="accent2" accent3="accent3" accent4="accent4" accent5="accent5" accent6="accent6" bg1="lt1" bg2="dk2" tx1="dk1" tx2="lt2" folHlink="folHlink" hlink="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 id="2147483719" r:id="rId22"/>
    <p:sldLayoutId id="2147483720" r:id="rId23"/>
    <p:sldLayoutId id="2147483721" r:id="rId24"/>
    <p:sldLayoutId id="2147483722" r:id="rId25"/>
    <p:sldLayoutId id="2147483723" r:id="rId26"/>
    <p:sldLayoutId id="2147483724" r:id="rId27"/>
    <p:sldLayoutId id="2147483725" r:id="rId28"/>
    <p:sldLayoutId id="2147483726" r:id="rId29"/>
    <p:sldLayoutId id="2147483727" r:id="rId30"/>
    <p:sldLayoutId id="2147483728" r:id="rId31"/>
    <p:sldLayoutId id="2147483729" r:id="rId32"/>
    <p:sldLayoutId id="2147483730" r:id="rId33"/>
    <p:sldLayoutId id="2147483731" r:id="rId34"/>
    <p:sldLayoutId id="2147483732" r:id="rId35"/>
    <p:sldLayoutId id="2147483733" r:id="rId36"/>
    <p:sldLayoutId id="2147483734" r:id="rId37"/>
    <p:sldLayoutId id="2147483735" r:id="rId38"/>
    <p:sldLayoutId id="2147483736" r:id="rId39"/>
    <p:sldLayoutId id="2147483737" r:id="rId40"/>
    <p:sldLayoutId id="2147483738" r:id="rId41"/>
    <p:sldLayoutId id="2147483739" r:id="rId42"/>
    <p:sldLayoutId id="2147483740" r:id="rId43"/>
    <p:sldLayoutId id="2147483741" r:id="rId44"/>
    <p:sldLayoutId id="2147483742" r:id="rId45"/>
    <p:sldLayoutId id="2147483743" r:id="rId46"/>
    <p:sldLayoutId id="2147483744" r:id="rId47"/>
    <p:sldLayoutId id="2147483745" r:id="rId48"/>
    <p:sldLayoutId id="2147483746" r:id="rId49"/>
    <p:sldLayoutId id="2147483747" r:id="rId50"/>
    <p:sldLayoutId id="2147483748" r:id="rId51"/>
    <p:sldLayoutId id="2147483749" r:id="rId52"/>
    <p:sldLayoutId id="2147483750" r:id="rId53"/>
    <p:sldLayoutId id="2147483751" r:id="rId54"/>
    <p:sldLayoutId id="2147483752" r:id="rId55"/>
    <p:sldLayoutId id="2147483753" r:id="rId56"/>
    <p:sldLayoutId id="2147483754" r:id="rId57"/>
    <p:sldLayoutId id="2147483755" r:id="rId58"/>
    <p:sldLayoutId id="2147483756" r:id="rId59"/>
    <p:sldLayoutId id="2147483757" r:id="rId60"/>
    <p:sldLayoutId id="2147483758" r:id="rId61"/>
    <p:sldLayoutId id="2147483759" r:id="rId62"/>
    <p:sldLayoutId id="2147483760" r:id="rId63"/>
    <p:sldLayoutId id="2147483761" r:id="rId64"/>
    <p:sldLayoutId id="2147483762" r:id="rId65"/>
    <p:sldLayoutId id="2147483763" r:id="rId6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EA4335"/>
          </p15:clr>
        </p15:guide>
        <p15:guide id="2" pos="3840">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0.xml"/><Relationship Id="rId2" Type="http://schemas.openxmlformats.org/officeDocument/2006/relationships/notesSlide" Target="../notesSlides/notesSlide1.xml"/><Relationship Id="rId3" Type="http://schemas.openxmlformats.org/officeDocument/2006/relationships/image" Target="../media/image5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0.xml"/><Relationship Id="rId2" Type="http://schemas.openxmlformats.org/officeDocument/2006/relationships/notesSlide" Target="../notesSlides/notesSlide3.xml"/><Relationship Id="rId3" Type="http://schemas.openxmlformats.org/officeDocument/2006/relationships/image" Target="../media/image52.png"/><Relationship Id="rId4" Type="http://schemas.openxmlformats.org/officeDocument/2006/relationships/image" Target="../media/image50.png"/><Relationship Id="rId5" Type="http://schemas.openxmlformats.org/officeDocument/2006/relationships/image" Target="../media/image55.png"/><Relationship Id="rId6" Type="http://schemas.openxmlformats.org/officeDocument/2006/relationships/image" Target="../media/image5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7.xml"/><Relationship Id="rId3" Type="http://schemas.openxmlformats.org/officeDocument/2006/relationships/image" Target="../media/image58.png"/><Relationship Id="rId4" Type="http://schemas.openxmlformats.org/officeDocument/2006/relationships/image" Target="../media/image6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6.xml"/><Relationship Id="rId3" Type="http://schemas.openxmlformats.org/officeDocument/2006/relationships/hyperlink" Target="https://drive.google.com/file/d/17DgwsgqBza9Dg4PAqDO7AtnzQ3YCxRf2/view"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7" name="Shape 1017"/>
        <p:cNvGrpSpPr/>
        <p:nvPr/>
      </p:nvGrpSpPr>
      <p:grpSpPr>
        <a:xfrm>
          <a:off x="0" y="0"/>
          <a:ext cx="0" cy="0"/>
          <a:chOff x="0" y="0"/>
          <a:chExt cx="0" cy="0"/>
        </a:xfrm>
      </p:grpSpPr>
      <p:grpSp>
        <p:nvGrpSpPr>
          <p:cNvPr id="1018" name="Google Shape;1018;p119"/>
          <p:cNvGrpSpPr/>
          <p:nvPr/>
        </p:nvGrpSpPr>
        <p:grpSpPr>
          <a:xfrm>
            <a:off x="0" y="0"/>
            <a:ext cx="12191485" cy="5790023"/>
            <a:chOff x="0" y="0"/>
            <a:chExt cx="20104692" cy="9549765"/>
          </a:xfrm>
        </p:grpSpPr>
        <p:sp>
          <p:nvSpPr>
            <p:cNvPr id="1019" name="Google Shape;1019;p119"/>
            <p:cNvSpPr/>
            <p:nvPr/>
          </p:nvSpPr>
          <p:spPr>
            <a:xfrm>
              <a:off x="0" y="0"/>
              <a:ext cx="20104100" cy="9549765"/>
            </a:xfrm>
            <a:custGeom>
              <a:rect b="b" l="l" r="r" t="t"/>
              <a:pathLst>
                <a:path extrusionOk="0" h="9549765" w="20104100">
                  <a:moveTo>
                    <a:pt x="20104099" y="0"/>
                  </a:moveTo>
                  <a:lnTo>
                    <a:pt x="0" y="0"/>
                  </a:lnTo>
                  <a:lnTo>
                    <a:pt x="0" y="9549436"/>
                  </a:lnTo>
                  <a:lnTo>
                    <a:pt x="20104099" y="9549436"/>
                  </a:lnTo>
                  <a:lnTo>
                    <a:pt x="20104099" y="0"/>
                  </a:lnTo>
                  <a:close/>
                </a:path>
              </a:pathLst>
            </a:custGeom>
            <a:solidFill>
              <a:srgbClr val="04040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20" name="Google Shape;1020;p119"/>
            <p:cNvSpPr/>
            <p:nvPr/>
          </p:nvSpPr>
          <p:spPr>
            <a:xfrm>
              <a:off x="9280454" y="3836153"/>
              <a:ext cx="1543684" cy="189229"/>
            </a:xfrm>
            <a:custGeom>
              <a:rect b="b" l="l" r="r" t="t"/>
              <a:pathLst>
                <a:path extrusionOk="0" h="189229" w="1543684">
                  <a:moveTo>
                    <a:pt x="1517493" y="0"/>
                  </a:moveTo>
                  <a:lnTo>
                    <a:pt x="25695" y="0"/>
                  </a:lnTo>
                  <a:lnTo>
                    <a:pt x="15189" y="41506"/>
                  </a:lnTo>
                  <a:lnTo>
                    <a:pt x="7374" y="83687"/>
                  </a:lnTo>
                  <a:lnTo>
                    <a:pt x="2295" y="126415"/>
                  </a:lnTo>
                  <a:lnTo>
                    <a:pt x="0" y="169565"/>
                  </a:lnTo>
                  <a:lnTo>
                    <a:pt x="251" y="189051"/>
                  </a:lnTo>
                  <a:lnTo>
                    <a:pt x="1542947" y="189051"/>
                  </a:lnTo>
                  <a:lnTo>
                    <a:pt x="1543188" y="169565"/>
                  </a:lnTo>
                  <a:lnTo>
                    <a:pt x="1540893" y="126415"/>
                  </a:lnTo>
                  <a:lnTo>
                    <a:pt x="1535814" y="83687"/>
                  </a:lnTo>
                  <a:lnTo>
                    <a:pt x="1527998" y="41506"/>
                  </a:lnTo>
                  <a:lnTo>
                    <a:pt x="1517493"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21" name="Google Shape;1021;p119"/>
            <p:cNvSpPr/>
            <p:nvPr/>
          </p:nvSpPr>
          <p:spPr>
            <a:xfrm>
              <a:off x="9287012" y="4106537"/>
              <a:ext cx="1530350" cy="189864"/>
            </a:xfrm>
            <a:custGeom>
              <a:rect b="b" l="l" r="r" t="t"/>
              <a:pathLst>
                <a:path extrusionOk="0" h="189864" w="1530350">
                  <a:moveTo>
                    <a:pt x="1530079" y="0"/>
                  </a:moveTo>
                  <a:lnTo>
                    <a:pt x="0" y="0"/>
                  </a:lnTo>
                  <a:lnTo>
                    <a:pt x="8023" y="49049"/>
                  </a:lnTo>
                  <a:lnTo>
                    <a:pt x="19083" y="97008"/>
                  </a:lnTo>
                  <a:lnTo>
                    <a:pt x="33071" y="143776"/>
                  </a:lnTo>
                  <a:lnTo>
                    <a:pt x="49883" y="189250"/>
                  </a:lnTo>
                  <a:lnTo>
                    <a:pt x="1480195" y="189250"/>
                  </a:lnTo>
                  <a:lnTo>
                    <a:pt x="1497007" y="143776"/>
                  </a:lnTo>
                  <a:lnTo>
                    <a:pt x="1510995" y="97008"/>
                  </a:lnTo>
                  <a:lnTo>
                    <a:pt x="1522055" y="49049"/>
                  </a:lnTo>
                  <a:lnTo>
                    <a:pt x="1530079"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22" name="Google Shape;1022;p119"/>
            <p:cNvSpPr/>
            <p:nvPr/>
          </p:nvSpPr>
          <p:spPr>
            <a:xfrm>
              <a:off x="9363379" y="4366494"/>
              <a:ext cx="1377950" cy="423545"/>
            </a:xfrm>
            <a:custGeom>
              <a:rect b="b" l="l" r="r" t="t"/>
              <a:pathLst>
                <a:path extrusionOk="0" h="423545" w="1377950">
                  <a:moveTo>
                    <a:pt x="1377340" y="0"/>
                  </a:moveTo>
                  <a:lnTo>
                    <a:pt x="0" y="0"/>
                  </a:lnTo>
                  <a:lnTo>
                    <a:pt x="22429" y="41113"/>
                  </a:lnTo>
                  <a:lnTo>
                    <a:pt x="47231" y="80667"/>
                  </a:lnTo>
                  <a:lnTo>
                    <a:pt x="74311" y="118567"/>
                  </a:lnTo>
                  <a:lnTo>
                    <a:pt x="103572" y="154716"/>
                  </a:lnTo>
                  <a:lnTo>
                    <a:pt x="134919" y="189019"/>
                  </a:lnTo>
                  <a:lnTo>
                    <a:pt x="168257" y="221380"/>
                  </a:lnTo>
                  <a:lnTo>
                    <a:pt x="203488" y="251703"/>
                  </a:lnTo>
                  <a:lnTo>
                    <a:pt x="240518" y="279891"/>
                  </a:lnTo>
                  <a:lnTo>
                    <a:pt x="279251" y="305850"/>
                  </a:lnTo>
                  <a:lnTo>
                    <a:pt x="319591" y="329483"/>
                  </a:lnTo>
                  <a:lnTo>
                    <a:pt x="361443" y="350695"/>
                  </a:lnTo>
                  <a:lnTo>
                    <a:pt x="404709" y="369390"/>
                  </a:lnTo>
                  <a:lnTo>
                    <a:pt x="449296" y="385471"/>
                  </a:lnTo>
                  <a:lnTo>
                    <a:pt x="495106" y="398844"/>
                  </a:lnTo>
                  <a:lnTo>
                    <a:pt x="542044" y="409411"/>
                  </a:lnTo>
                  <a:lnTo>
                    <a:pt x="590015" y="417078"/>
                  </a:lnTo>
                  <a:lnTo>
                    <a:pt x="638922" y="421749"/>
                  </a:lnTo>
                  <a:lnTo>
                    <a:pt x="688670" y="423327"/>
                  </a:lnTo>
                  <a:lnTo>
                    <a:pt x="738418" y="421749"/>
                  </a:lnTo>
                  <a:lnTo>
                    <a:pt x="787325" y="417078"/>
                  </a:lnTo>
                  <a:lnTo>
                    <a:pt x="835295" y="409411"/>
                  </a:lnTo>
                  <a:lnTo>
                    <a:pt x="882233" y="398844"/>
                  </a:lnTo>
                  <a:lnTo>
                    <a:pt x="928044" y="385471"/>
                  </a:lnTo>
                  <a:lnTo>
                    <a:pt x="972630" y="369390"/>
                  </a:lnTo>
                  <a:lnTo>
                    <a:pt x="1015897" y="350695"/>
                  </a:lnTo>
                  <a:lnTo>
                    <a:pt x="1057748" y="329483"/>
                  </a:lnTo>
                  <a:lnTo>
                    <a:pt x="1098088" y="305850"/>
                  </a:lnTo>
                  <a:lnTo>
                    <a:pt x="1136821" y="279891"/>
                  </a:lnTo>
                  <a:lnTo>
                    <a:pt x="1173851" y="251703"/>
                  </a:lnTo>
                  <a:lnTo>
                    <a:pt x="1209083" y="221380"/>
                  </a:lnTo>
                  <a:lnTo>
                    <a:pt x="1242420" y="189019"/>
                  </a:lnTo>
                  <a:lnTo>
                    <a:pt x="1273767" y="154716"/>
                  </a:lnTo>
                  <a:lnTo>
                    <a:pt x="1303029" y="118567"/>
                  </a:lnTo>
                  <a:lnTo>
                    <a:pt x="1330108" y="80667"/>
                  </a:lnTo>
                  <a:lnTo>
                    <a:pt x="1354911" y="41113"/>
                  </a:lnTo>
                  <a:lnTo>
                    <a:pt x="1377340"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23" name="Google Shape;1023;p119"/>
            <p:cNvSpPr/>
            <p:nvPr/>
          </p:nvSpPr>
          <p:spPr>
            <a:xfrm>
              <a:off x="9377833" y="2786017"/>
              <a:ext cx="1348740" cy="887729"/>
            </a:xfrm>
            <a:custGeom>
              <a:rect b="b" l="l" r="r" t="t"/>
              <a:pathLst>
                <a:path extrusionOk="0" h="887729" w="1348740">
                  <a:moveTo>
                    <a:pt x="545007" y="887463"/>
                  </a:moveTo>
                  <a:lnTo>
                    <a:pt x="244106" y="586549"/>
                  </a:lnTo>
                  <a:lnTo>
                    <a:pt x="41719" y="827087"/>
                  </a:lnTo>
                  <a:lnTo>
                    <a:pt x="30632" y="841781"/>
                  </a:lnTo>
                  <a:lnTo>
                    <a:pt x="19989" y="856742"/>
                  </a:lnTo>
                  <a:lnTo>
                    <a:pt x="9779" y="871982"/>
                  </a:lnTo>
                  <a:lnTo>
                    <a:pt x="0" y="887463"/>
                  </a:lnTo>
                  <a:lnTo>
                    <a:pt x="545007" y="887463"/>
                  </a:lnTo>
                  <a:close/>
                </a:path>
                <a:path extrusionOk="0" h="887729" w="1348740">
                  <a:moveTo>
                    <a:pt x="999197" y="461606"/>
                  </a:moveTo>
                  <a:lnTo>
                    <a:pt x="715187" y="124066"/>
                  </a:lnTo>
                  <a:lnTo>
                    <a:pt x="692696" y="107467"/>
                  </a:lnTo>
                  <a:lnTo>
                    <a:pt x="776478" y="8102"/>
                  </a:lnTo>
                  <a:lnTo>
                    <a:pt x="772693" y="0"/>
                  </a:lnTo>
                  <a:lnTo>
                    <a:pt x="575716" y="0"/>
                  </a:lnTo>
                  <a:lnTo>
                    <a:pt x="571944" y="8102"/>
                  </a:lnTo>
                  <a:lnTo>
                    <a:pt x="655713" y="107467"/>
                  </a:lnTo>
                  <a:lnTo>
                    <a:pt x="649465" y="110312"/>
                  </a:lnTo>
                  <a:lnTo>
                    <a:pt x="643572" y="114033"/>
                  </a:lnTo>
                  <a:lnTo>
                    <a:pt x="638136" y="118605"/>
                  </a:lnTo>
                  <a:lnTo>
                    <a:pt x="633234" y="124066"/>
                  </a:lnTo>
                  <a:lnTo>
                    <a:pt x="349224" y="461606"/>
                  </a:lnTo>
                  <a:lnTo>
                    <a:pt x="674204" y="786599"/>
                  </a:lnTo>
                  <a:lnTo>
                    <a:pt x="999197" y="461606"/>
                  </a:lnTo>
                  <a:close/>
                </a:path>
                <a:path extrusionOk="0" h="887729" w="1348740">
                  <a:moveTo>
                    <a:pt x="1348422" y="887463"/>
                  </a:moveTo>
                  <a:lnTo>
                    <a:pt x="1317790" y="841781"/>
                  </a:lnTo>
                  <a:lnTo>
                    <a:pt x="1104315" y="586549"/>
                  </a:lnTo>
                  <a:lnTo>
                    <a:pt x="803414" y="887463"/>
                  </a:lnTo>
                  <a:lnTo>
                    <a:pt x="1348422" y="887463"/>
                  </a:lnTo>
                  <a:close/>
                </a:path>
              </a:pathLst>
            </a:custGeom>
            <a:solidFill>
              <a:srgbClr val="489BC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24" name="Google Shape;1024;p119"/>
            <p:cNvSpPr/>
            <p:nvPr/>
          </p:nvSpPr>
          <p:spPr>
            <a:xfrm>
              <a:off x="6994779" y="5299855"/>
              <a:ext cx="6115050" cy="781050"/>
            </a:xfrm>
            <a:custGeom>
              <a:rect b="b" l="l" r="r" t="t"/>
              <a:pathLst>
                <a:path extrusionOk="0" h="781050" w="6115050">
                  <a:moveTo>
                    <a:pt x="568337" y="17081"/>
                  </a:moveTo>
                  <a:lnTo>
                    <a:pt x="485673" y="17081"/>
                  </a:lnTo>
                  <a:lnTo>
                    <a:pt x="433044" y="19723"/>
                  </a:lnTo>
                  <a:lnTo>
                    <a:pt x="384365" y="27597"/>
                  </a:lnTo>
                  <a:lnTo>
                    <a:pt x="339750" y="40652"/>
                  </a:lnTo>
                  <a:lnTo>
                    <a:pt x="299262" y="58813"/>
                  </a:lnTo>
                  <a:lnTo>
                    <a:pt x="263004" y="82042"/>
                  </a:lnTo>
                  <a:lnTo>
                    <a:pt x="231063" y="110261"/>
                  </a:lnTo>
                  <a:lnTo>
                    <a:pt x="203504" y="143421"/>
                  </a:lnTo>
                  <a:lnTo>
                    <a:pt x="180441" y="181457"/>
                  </a:lnTo>
                  <a:lnTo>
                    <a:pt x="161937" y="224320"/>
                  </a:lnTo>
                  <a:lnTo>
                    <a:pt x="144907" y="22085"/>
                  </a:lnTo>
                  <a:lnTo>
                    <a:pt x="0" y="22085"/>
                  </a:lnTo>
                  <a:lnTo>
                    <a:pt x="0" y="746899"/>
                  </a:lnTo>
                  <a:lnTo>
                    <a:pt x="167843" y="746899"/>
                  </a:lnTo>
                  <a:lnTo>
                    <a:pt x="167843" y="501523"/>
                  </a:lnTo>
                  <a:lnTo>
                    <a:pt x="170167" y="437896"/>
                  </a:lnTo>
                  <a:lnTo>
                    <a:pt x="177279" y="382663"/>
                  </a:lnTo>
                  <a:lnTo>
                    <a:pt x="189420" y="335318"/>
                  </a:lnTo>
                  <a:lnTo>
                    <a:pt x="206806" y="295351"/>
                  </a:lnTo>
                  <a:lnTo>
                    <a:pt x="229666" y="262216"/>
                  </a:lnTo>
                  <a:lnTo>
                    <a:pt x="258216" y="235432"/>
                  </a:lnTo>
                  <a:lnTo>
                    <a:pt x="292684" y="214452"/>
                  </a:lnTo>
                  <a:lnTo>
                    <a:pt x="330403" y="199250"/>
                  </a:lnTo>
                  <a:lnTo>
                    <a:pt x="374078" y="188468"/>
                  </a:lnTo>
                  <a:lnTo>
                    <a:pt x="424065" y="182041"/>
                  </a:lnTo>
                  <a:lnTo>
                    <a:pt x="480669" y="179920"/>
                  </a:lnTo>
                  <a:lnTo>
                    <a:pt x="568337" y="179920"/>
                  </a:lnTo>
                  <a:lnTo>
                    <a:pt x="568337" y="17081"/>
                  </a:lnTo>
                  <a:close/>
                </a:path>
                <a:path extrusionOk="0" h="781050" w="6115050">
                  <a:moveTo>
                    <a:pt x="1668056" y="386537"/>
                  </a:moveTo>
                  <a:lnTo>
                    <a:pt x="1665274" y="335457"/>
                  </a:lnTo>
                  <a:lnTo>
                    <a:pt x="1656969" y="287477"/>
                  </a:lnTo>
                  <a:lnTo>
                    <a:pt x="1643202" y="242684"/>
                  </a:lnTo>
                  <a:lnTo>
                    <a:pt x="1624050" y="201206"/>
                  </a:lnTo>
                  <a:lnTo>
                    <a:pt x="1599577" y="163144"/>
                  </a:lnTo>
                  <a:lnTo>
                    <a:pt x="1572133" y="131254"/>
                  </a:lnTo>
                  <a:lnTo>
                    <a:pt x="1569847" y="128587"/>
                  </a:lnTo>
                  <a:lnTo>
                    <a:pt x="1534922" y="97650"/>
                  </a:lnTo>
                  <a:lnTo>
                    <a:pt x="1504543" y="77012"/>
                  </a:lnTo>
                  <a:lnTo>
                    <a:pt x="1504543" y="330365"/>
                  </a:lnTo>
                  <a:lnTo>
                    <a:pt x="873391" y="330365"/>
                  </a:lnTo>
                  <a:lnTo>
                    <a:pt x="885761" y="289217"/>
                  </a:lnTo>
                  <a:lnTo>
                    <a:pt x="904328" y="252691"/>
                  </a:lnTo>
                  <a:lnTo>
                    <a:pt x="928992" y="220840"/>
                  </a:lnTo>
                  <a:lnTo>
                    <a:pt x="959650" y="193713"/>
                  </a:lnTo>
                  <a:lnTo>
                    <a:pt x="996213" y="171386"/>
                  </a:lnTo>
                  <a:lnTo>
                    <a:pt x="1038580" y="153924"/>
                  </a:lnTo>
                  <a:lnTo>
                    <a:pt x="1086662" y="141363"/>
                  </a:lnTo>
                  <a:lnTo>
                    <a:pt x="1140345" y="133781"/>
                  </a:lnTo>
                  <a:lnTo>
                    <a:pt x="1199553" y="131254"/>
                  </a:lnTo>
                  <a:lnTo>
                    <a:pt x="1257668" y="133667"/>
                  </a:lnTo>
                  <a:lnTo>
                    <a:pt x="1309624" y="140944"/>
                  </a:lnTo>
                  <a:lnTo>
                    <a:pt x="1355458" y="153098"/>
                  </a:lnTo>
                  <a:lnTo>
                    <a:pt x="1395222" y="170180"/>
                  </a:lnTo>
                  <a:lnTo>
                    <a:pt x="1428965" y="192201"/>
                  </a:lnTo>
                  <a:lnTo>
                    <a:pt x="1456715" y="219202"/>
                  </a:lnTo>
                  <a:lnTo>
                    <a:pt x="1478534" y="251206"/>
                  </a:lnTo>
                  <a:lnTo>
                    <a:pt x="1494459" y="288251"/>
                  </a:lnTo>
                  <a:lnTo>
                    <a:pt x="1504543" y="330365"/>
                  </a:lnTo>
                  <a:lnTo>
                    <a:pt x="1504543" y="77012"/>
                  </a:lnTo>
                  <a:lnTo>
                    <a:pt x="1449781" y="47053"/>
                  </a:lnTo>
                  <a:lnTo>
                    <a:pt x="1405750" y="29997"/>
                  </a:lnTo>
                  <a:lnTo>
                    <a:pt x="1358557" y="16814"/>
                  </a:lnTo>
                  <a:lnTo>
                    <a:pt x="1307985" y="7442"/>
                  </a:lnTo>
                  <a:lnTo>
                    <a:pt x="1253794" y="1854"/>
                  </a:lnTo>
                  <a:lnTo>
                    <a:pt x="1195768" y="0"/>
                  </a:lnTo>
                  <a:lnTo>
                    <a:pt x="1138364" y="2044"/>
                  </a:lnTo>
                  <a:lnTo>
                    <a:pt x="1083792" y="8153"/>
                  </a:lnTo>
                  <a:lnTo>
                    <a:pt x="1032230" y="18237"/>
                  </a:lnTo>
                  <a:lnTo>
                    <a:pt x="983843" y="32219"/>
                  </a:lnTo>
                  <a:lnTo>
                    <a:pt x="938796" y="50025"/>
                  </a:lnTo>
                  <a:lnTo>
                    <a:pt x="897267" y="71589"/>
                  </a:lnTo>
                  <a:lnTo>
                    <a:pt x="859396" y="96812"/>
                  </a:lnTo>
                  <a:lnTo>
                    <a:pt x="825385" y="125653"/>
                  </a:lnTo>
                  <a:lnTo>
                    <a:pt x="795375" y="158013"/>
                  </a:lnTo>
                  <a:lnTo>
                    <a:pt x="769531" y="193814"/>
                  </a:lnTo>
                  <a:lnTo>
                    <a:pt x="744283" y="242582"/>
                  </a:lnTo>
                  <a:lnTo>
                    <a:pt x="726363" y="293243"/>
                  </a:lnTo>
                  <a:lnTo>
                    <a:pt x="715683" y="346151"/>
                  </a:lnTo>
                  <a:lnTo>
                    <a:pt x="712152" y="401662"/>
                  </a:lnTo>
                  <a:lnTo>
                    <a:pt x="714616" y="453720"/>
                  </a:lnTo>
                  <a:lnTo>
                    <a:pt x="722033" y="501904"/>
                  </a:lnTo>
                  <a:lnTo>
                    <a:pt x="734441" y="546265"/>
                  </a:lnTo>
                  <a:lnTo>
                    <a:pt x="751865" y="586841"/>
                  </a:lnTo>
                  <a:lnTo>
                    <a:pt x="774331" y="623697"/>
                  </a:lnTo>
                  <a:lnTo>
                    <a:pt x="801878" y="656869"/>
                  </a:lnTo>
                  <a:lnTo>
                    <a:pt x="834542" y="686422"/>
                  </a:lnTo>
                  <a:lnTo>
                    <a:pt x="872350" y="712406"/>
                  </a:lnTo>
                  <a:lnTo>
                    <a:pt x="915327" y="734872"/>
                  </a:lnTo>
                  <a:lnTo>
                    <a:pt x="959751" y="751459"/>
                  </a:lnTo>
                  <a:lnTo>
                    <a:pt x="1008507" y="764286"/>
                  </a:lnTo>
                  <a:lnTo>
                    <a:pt x="1061821" y="773391"/>
                  </a:lnTo>
                  <a:lnTo>
                    <a:pt x="1119962" y="778827"/>
                  </a:lnTo>
                  <a:lnTo>
                    <a:pt x="1183157" y="780630"/>
                  </a:lnTo>
                  <a:lnTo>
                    <a:pt x="1244066" y="779145"/>
                  </a:lnTo>
                  <a:lnTo>
                    <a:pt x="1300657" y="774623"/>
                  </a:lnTo>
                  <a:lnTo>
                    <a:pt x="1353019" y="767016"/>
                  </a:lnTo>
                  <a:lnTo>
                    <a:pt x="1401305" y="756259"/>
                  </a:lnTo>
                  <a:lnTo>
                    <a:pt x="1445615" y="742302"/>
                  </a:lnTo>
                  <a:lnTo>
                    <a:pt x="1486090" y="725081"/>
                  </a:lnTo>
                  <a:lnTo>
                    <a:pt x="1522831" y="704532"/>
                  </a:lnTo>
                  <a:lnTo>
                    <a:pt x="1555991" y="680605"/>
                  </a:lnTo>
                  <a:lnTo>
                    <a:pt x="1585658" y="653224"/>
                  </a:lnTo>
                  <a:lnTo>
                    <a:pt x="1590014" y="648106"/>
                  </a:lnTo>
                  <a:lnTo>
                    <a:pt x="1611985" y="622338"/>
                  </a:lnTo>
                  <a:lnTo>
                    <a:pt x="1635061" y="587883"/>
                  </a:lnTo>
                  <a:lnTo>
                    <a:pt x="1655051" y="549808"/>
                  </a:lnTo>
                  <a:lnTo>
                    <a:pt x="1657985" y="543471"/>
                  </a:lnTo>
                  <a:lnTo>
                    <a:pt x="1474495" y="543471"/>
                  </a:lnTo>
                  <a:lnTo>
                    <a:pt x="1473187" y="545566"/>
                  </a:lnTo>
                  <a:lnTo>
                    <a:pt x="1447495" y="577786"/>
                  </a:lnTo>
                  <a:lnTo>
                    <a:pt x="1414348" y="603669"/>
                  </a:lnTo>
                  <a:lnTo>
                    <a:pt x="1373174" y="623430"/>
                  </a:lnTo>
                  <a:lnTo>
                    <a:pt x="1323416" y="637286"/>
                  </a:lnTo>
                  <a:lnTo>
                    <a:pt x="1264475" y="645439"/>
                  </a:lnTo>
                  <a:lnTo>
                    <a:pt x="1195768" y="648106"/>
                  </a:lnTo>
                  <a:lnTo>
                    <a:pt x="1133538" y="645756"/>
                  </a:lnTo>
                  <a:lnTo>
                    <a:pt x="1077937" y="638670"/>
                  </a:lnTo>
                  <a:lnTo>
                    <a:pt x="1028928" y="626821"/>
                  </a:lnTo>
                  <a:lnTo>
                    <a:pt x="986472" y="610171"/>
                  </a:lnTo>
                  <a:lnTo>
                    <a:pt x="950506" y="588708"/>
                  </a:lnTo>
                  <a:lnTo>
                    <a:pt x="920991" y="562394"/>
                  </a:lnTo>
                  <a:lnTo>
                    <a:pt x="897864" y="531202"/>
                  </a:lnTo>
                  <a:lnTo>
                    <a:pt x="881100" y="495096"/>
                  </a:lnTo>
                  <a:lnTo>
                    <a:pt x="870635" y="454050"/>
                  </a:lnTo>
                  <a:lnTo>
                    <a:pt x="1668056" y="454050"/>
                  </a:lnTo>
                  <a:lnTo>
                    <a:pt x="1668056" y="386537"/>
                  </a:lnTo>
                  <a:close/>
                </a:path>
                <a:path extrusionOk="0" h="781050" w="6115050">
                  <a:moveTo>
                    <a:pt x="2798711" y="23393"/>
                  </a:moveTo>
                  <a:lnTo>
                    <a:pt x="2635326" y="23393"/>
                  </a:lnTo>
                  <a:lnTo>
                    <a:pt x="2635326" y="552653"/>
                  </a:lnTo>
                  <a:lnTo>
                    <a:pt x="2044877" y="23393"/>
                  </a:lnTo>
                  <a:lnTo>
                    <a:pt x="1874405" y="23393"/>
                  </a:lnTo>
                  <a:lnTo>
                    <a:pt x="1874405" y="746912"/>
                  </a:lnTo>
                  <a:lnTo>
                    <a:pt x="2038794" y="746912"/>
                  </a:lnTo>
                  <a:lnTo>
                    <a:pt x="2038794" y="211556"/>
                  </a:lnTo>
                  <a:lnTo>
                    <a:pt x="2635326" y="746912"/>
                  </a:lnTo>
                  <a:lnTo>
                    <a:pt x="2798711" y="746912"/>
                  </a:lnTo>
                  <a:lnTo>
                    <a:pt x="2798711" y="23393"/>
                  </a:lnTo>
                  <a:close/>
                </a:path>
                <a:path extrusionOk="0" h="781050" w="6115050">
                  <a:moveTo>
                    <a:pt x="3971721" y="396709"/>
                  </a:moveTo>
                  <a:lnTo>
                    <a:pt x="3968762" y="343471"/>
                  </a:lnTo>
                  <a:lnTo>
                    <a:pt x="3959961" y="293598"/>
                  </a:lnTo>
                  <a:lnTo>
                    <a:pt x="3945369" y="247230"/>
                  </a:lnTo>
                  <a:lnTo>
                    <a:pt x="3925062" y="204457"/>
                  </a:lnTo>
                  <a:lnTo>
                    <a:pt x="3899103" y="165392"/>
                  </a:lnTo>
                  <a:lnTo>
                    <a:pt x="3874960" y="138391"/>
                  </a:lnTo>
                  <a:lnTo>
                    <a:pt x="3867581" y="130136"/>
                  </a:lnTo>
                  <a:lnTo>
                    <a:pt x="3830561" y="98806"/>
                  </a:lnTo>
                  <a:lnTo>
                    <a:pt x="3803408" y="81343"/>
                  </a:lnTo>
                  <a:lnTo>
                    <a:pt x="3803408" y="396709"/>
                  </a:lnTo>
                  <a:lnTo>
                    <a:pt x="3800297" y="443547"/>
                  </a:lnTo>
                  <a:lnTo>
                    <a:pt x="3790950" y="485330"/>
                  </a:lnTo>
                  <a:lnTo>
                    <a:pt x="3775329" y="522097"/>
                  </a:lnTo>
                  <a:lnTo>
                    <a:pt x="3753396" y="553872"/>
                  </a:lnTo>
                  <a:lnTo>
                    <a:pt x="3725113" y="580682"/>
                  </a:lnTo>
                  <a:lnTo>
                    <a:pt x="3690442" y="602551"/>
                  </a:lnTo>
                  <a:lnTo>
                    <a:pt x="3649357" y="619518"/>
                  </a:lnTo>
                  <a:lnTo>
                    <a:pt x="3601821" y="631596"/>
                  </a:lnTo>
                  <a:lnTo>
                    <a:pt x="3547808" y="638822"/>
                  </a:lnTo>
                  <a:lnTo>
                    <a:pt x="3487255" y="641235"/>
                  </a:lnTo>
                  <a:lnTo>
                    <a:pt x="3427679" y="638822"/>
                  </a:lnTo>
                  <a:lnTo>
                    <a:pt x="3374517" y="631596"/>
                  </a:lnTo>
                  <a:lnTo>
                    <a:pt x="3327743" y="619518"/>
                  </a:lnTo>
                  <a:lnTo>
                    <a:pt x="3287306" y="602551"/>
                  </a:lnTo>
                  <a:lnTo>
                    <a:pt x="3253194" y="580682"/>
                  </a:lnTo>
                  <a:lnTo>
                    <a:pt x="3225368" y="553872"/>
                  </a:lnTo>
                  <a:lnTo>
                    <a:pt x="3203778" y="522097"/>
                  </a:lnTo>
                  <a:lnTo>
                    <a:pt x="3188398" y="485330"/>
                  </a:lnTo>
                  <a:lnTo>
                    <a:pt x="3179203" y="443547"/>
                  </a:lnTo>
                  <a:lnTo>
                    <a:pt x="3176143" y="396709"/>
                  </a:lnTo>
                  <a:lnTo>
                    <a:pt x="3179470" y="348996"/>
                  </a:lnTo>
                  <a:lnTo>
                    <a:pt x="3189389" y="305879"/>
                  </a:lnTo>
                  <a:lnTo>
                    <a:pt x="3205772" y="267449"/>
                  </a:lnTo>
                  <a:lnTo>
                    <a:pt x="3228492" y="233819"/>
                  </a:lnTo>
                  <a:lnTo>
                    <a:pt x="3257435" y="205079"/>
                  </a:lnTo>
                  <a:lnTo>
                    <a:pt x="3292462" y="181343"/>
                  </a:lnTo>
                  <a:lnTo>
                    <a:pt x="3333458" y="162699"/>
                  </a:lnTo>
                  <a:lnTo>
                    <a:pt x="3380295" y="149263"/>
                  </a:lnTo>
                  <a:lnTo>
                    <a:pt x="3432860" y="141122"/>
                  </a:lnTo>
                  <a:lnTo>
                    <a:pt x="3491014" y="138391"/>
                  </a:lnTo>
                  <a:lnTo>
                    <a:pt x="3548723" y="141122"/>
                  </a:lnTo>
                  <a:lnTo>
                    <a:pt x="3600869" y="149263"/>
                  </a:lnTo>
                  <a:lnTo>
                    <a:pt x="3647338" y="162699"/>
                  </a:lnTo>
                  <a:lnTo>
                    <a:pt x="3688003" y="181343"/>
                  </a:lnTo>
                  <a:lnTo>
                    <a:pt x="3722763" y="205079"/>
                  </a:lnTo>
                  <a:lnTo>
                    <a:pt x="3751465" y="233819"/>
                  </a:lnTo>
                  <a:lnTo>
                    <a:pt x="3774008" y="267449"/>
                  </a:lnTo>
                  <a:lnTo>
                    <a:pt x="3790264" y="305879"/>
                  </a:lnTo>
                  <a:lnTo>
                    <a:pt x="3800106" y="348996"/>
                  </a:lnTo>
                  <a:lnTo>
                    <a:pt x="3803408" y="396709"/>
                  </a:lnTo>
                  <a:lnTo>
                    <a:pt x="3803408" y="81343"/>
                  </a:lnTo>
                  <a:lnTo>
                    <a:pt x="3740289" y="48323"/>
                  </a:lnTo>
                  <a:lnTo>
                    <a:pt x="3694785" y="31813"/>
                  </a:lnTo>
                  <a:lnTo>
                    <a:pt x="3647084" y="19037"/>
                  </a:lnTo>
                  <a:lnTo>
                    <a:pt x="3596957" y="9956"/>
                  </a:lnTo>
                  <a:lnTo>
                    <a:pt x="3544176" y="4546"/>
                  </a:lnTo>
                  <a:lnTo>
                    <a:pt x="3488512" y="2743"/>
                  </a:lnTo>
                  <a:lnTo>
                    <a:pt x="3432594" y="4622"/>
                  </a:lnTo>
                  <a:lnTo>
                    <a:pt x="3379520" y="10236"/>
                  </a:lnTo>
                  <a:lnTo>
                    <a:pt x="3329394" y="19519"/>
                  </a:lnTo>
                  <a:lnTo>
                    <a:pt x="3282315" y="32461"/>
                  </a:lnTo>
                  <a:lnTo>
                    <a:pt x="3238360" y="48996"/>
                  </a:lnTo>
                  <a:lnTo>
                    <a:pt x="3197644" y="69100"/>
                  </a:lnTo>
                  <a:lnTo>
                    <a:pt x="3160255" y="92722"/>
                  </a:lnTo>
                  <a:lnTo>
                    <a:pt x="3126270" y="119837"/>
                  </a:lnTo>
                  <a:lnTo>
                    <a:pt x="3095815" y="150393"/>
                  </a:lnTo>
                  <a:lnTo>
                    <a:pt x="3068955" y="184340"/>
                  </a:lnTo>
                  <a:lnTo>
                    <a:pt x="3042043" y="230682"/>
                  </a:lnTo>
                  <a:lnTo>
                    <a:pt x="3022955" y="281279"/>
                  </a:lnTo>
                  <a:lnTo>
                    <a:pt x="3011589" y="336499"/>
                  </a:lnTo>
                  <a:lnTo>
                    <a:pt x="3007817" y="396709"/>
                  </a:lnTo>
                  <a:lnTo>
                    <a:pt x="3009950" y="445985"/>
                  </a:lnTo>
                  <a:lnTo>
                    <a:pt x="3016351" y="491909"/>
                  </a:lnTo>
                  <a:lnTo>
                    <a:pt x="3026994" y="534466"/>
                  </a:lnTo>
                  <a:lnTo>
                    <a:pt x="3041878" y="573659"/>
                  </a:lnTo>
                  <a:lnTo>
                    <a:pt x="3061004" y="609473"/>
                  </a:lnTo>
                  <a:lnTo>
                    <a:pt x="3084360" y="641908"/>
                  </a:lnTo>
                  <a:lnTo>
                    <a:pt x="3111931" y="670953"/>
                  </a:lnTo>
                  <a:lnTo>
                    <a:pt x="3143720" y="696607"/>
                  </a:lnTo>
                  <a:lnTo>
                    <a:pt x="3179711" y="718858"/>
                  </a:lnTo>
                  <a:lnTo>
                    <a:pt x="3219894" y="737704"/>
                  </a:lnTo>
                  <a:lnTo>
                    <a:pt x="3264268" y="753148"/>
                  </a:lnTo>
                  <a:lnTo>
                    <a:pt x="3312820" y="765162"/>
                  </a:lnTo>
                  <a:lnTo>
                    <a:pt x="3365550" y="773747"/>
                  </a:lnTo>
                  <a:lnTo>
                    <a:pt x="3422446" y="778903"/>
                  </a:lnTo>
                  <a:lnTo>
                    <a:pt x="3483495" y="780630"/>
                  </a:lnTo>
                  <a:lnTo>
                    <a:pt x="3544570" y="778814"/>
                  </a:lnTo>
                  <a:lnTo>
                    <a:pt x="3601809" y="773417"/>
                  </a:lnTo>
                  <a:lnTo>
                    <a:pt x="3655161" y="764476"/>
                  </a:lnTo>
                  <a:lnTo>
                    <a:pt x="3704577" y="752017"/>
                  </a:lnTo>
                  <a:lnTo>
                    <a:pt x="3749992" y="736117"/>
                  </a:lnTo>
                  <a:lnTo>
                    <a:pt x="3791356" y="716788"/>
                  </a:lnTo>
                  <a:lnTo>
                    <a:pt x="3828605" y="694105"/>
                  </a:lnTo>
                  <a:lnTo>
                    <a:pt x="3861689" y="668096"/>
                  </a:lnTo>
                  <a:lnTo>
                    <a:pt x="3890530" y="638810"/>
                  </a:lnTo>
                  <a:lnTo>
                    <a:pt x="3915105" y="606285"/>
                  </a:lnTo>
                  <a:lnTo>
                    <a:pt x="3935336" y="570572"/>
                  </a:lnTo>
                  <a:lnTo>
                    <a:pt x="3951160" y="531710"/>
                  </a:lnTo>
                  <a:lnTo>
                    <a:pt x="3962539" y="489750"/>
                  </a:lnTo>
                  <a:lnTo>
                    <a:pt x="3969410" y="444741"/>
                  </a:lnTo>
                  <a:lnTo>
                    <a:pt x="3971721" y="396709"/>
                  </a:lnTo>
                  <a:close/>
                </a:path>
                <a:path extrusionOk="0" h="781050" w="6115050">
                  <a:moveTo>
                    <a:pt x="5094998" y="746175"/>
                  </a:moveTo>
                  <a:lnTo>
                    <a:pt x="4722266" y="308775"/>
                  </a:lnTo>
                  <a:lnTo>
                    <a:pt x="5076418" y="20878"/>
                  </a:lnTo>
                  <a:lnTo>
                    <a:pt x="4848974" y="20878"/>
                  </a:lnTo>
                  <a:lnTo>
                    <a:pt x="4343362" y="436003"/>
                  </a:lnTo>
                  <a:lnTo>
                    <a:pt x="4343362" y="20878"/>
                  </a:lnTo>
                  <a:lnTo>
                    <a:pt x="4182580" y="20878"/>
                  </a:lnTo>
                  <a:lnTo>
                    <a:pt x="4182580" y="746175"/>
                  </a:lnTo>
                  <a:lnTo>
                    <a:pt x="4343362" y="746175"/>
                  </a:lnTo>
                  <a:lnTo>
                    <a:pt x="4343362" y="594372"/>
                  </a:lnTo>
                  <a:lnTo>
                    <a:pt x="4596066" y="394665"/>
                  </a:lnTo>
                  <a:lnTo>
                    <a:pt x="4893780" y="746175"/>
                  </a:lnTo>
                  <a:lnTo>
                    <a:pt x="5094998" y="746175"/>
                  </a:lnTo>
                  <a:close/>
                </a:path>
                <a:path extrusionOk="0" h="781050" w="6115050">
                  <a:moveTo>
                    <a:pt x="6114529" y="279831"/>
                  </a:moveTo>
                  <a:lnTo>
                    <a:pt x="6111862" y="234124"/>
                  </a:lnTo>
                  <a:lnTo>
                    <a:pt x="6103772" y="192773"/>
                  </a:lnTo>
                  <a:lnTo>
                    <a:pt x="6090170" y="155702"/>
                  </a:lnTo>
                  <a:lnTo>
                    <a:pt x="6045987" y="94094"/>
                  </a:lnTo>
                  <a:lnTo>
                    <a:pt x="6015177" y="69430"/>
                  </a:lnTo>
                  <a:lnTo>
                    <a:pt x="5978436" y="48755"/>
                  </a:lnTo>
                  <a:lnTo>
                    <a:pt x="5958789" y="41071"/>
                  </a:lnTo>
                  <a:lnTo>
                    <a:pt x="5958789" y="379095"/>
                  </a:lnTo>
                  <a:lnTo>
                    <a:pt x="5958789" y="397992"/>
                  </a:lnTo>
                  <a:lnTo>
                    <a:pt x="5951906" y="444373"/>
                  </a:lnTo>
                  <a:lnTo>
                    <a:pt x="5931649" y="489927"/>
                  </a:lnTo>
                  <a:lnTo>
                    <a:pt x="5898693" y="533577"/>
                  </a:lnTo>
                  <a:lnTo>
                    <a:pt x="5853671" y="574243"/>
                  </a:lnTo>
                  <a:lnTo>
                    <a:pt x="5815381" y="599719"/>
                  </a:lnTo>
                  <a:lnTo>
                    <a:pt x="5773178" y="620763"/>
                  </a:lnTo>
                  <a:lnTo>
                    <a:pt x="5727344" y="637286"/>
                  </a:lnTo>
                  <a:lnTo>
                    <a:pt x="5678170" y="649198"/>
                  </a:lnTo>
                  <a:lnTo>
                    <a:pt x="5625960" y="656399"/>
                  </a:lnTo>
                  <a:lnTo>
                    <a:pt x="5571007" y="658825"/>
                  </a:lnTo>
                  <a:lnTo>
                    <a:pt x="5509272" y="655091"/>
                  </a:lnTo>
                  <a:lnTo>
                    <a:pt x="5461520" y="643801"/>
                  </a:lnTo>
                  <a:lnTo>
                    <a:pt x="5427599" y="624903"/>
                  </a:lnTo>
                  <a:lnTo>
                    <a:pt x="5407368" y="598297"/>
                  </a:lnTo>
                  <a:lnTo>
                    <a:pt x="5400649" y="563892"/>
                  </a:lnTo>
                  <a:lnTo>
                    <a:pt x="5400649" y="562622"/>
                  </a:lnTo>
                  <a:lnTo>
                    <a:pt x="5412765" y="516559"/>
                  </a:lnTo>
                  <a:lnTo>
                    <a:pt x="5448960" y="482053"/>
                  </a:lnTo>
                  <a:lnTo>
                    <a:pt x="5505247" y="458228"/>
                  </a:lnTo>
                  <a:lnTo>
                    <a:pt x="5545467" y="449287"/>
                  </a:lnTo>
                  <a:lnTo>
                    <a:pt x="5595721" y="441985"/>
                  </a:lnTo>
                  <a:lnTo>
                    <a:pt x="5657443" y="436054"/>
                  </a:lnTo>
                  <a:lnTo>
                    <a:pt x="5732145" y="431228"/>
                  </a:lnTo>
                  <a:lnTo>
                    <a:pt x="5801880" y="425665"/>
                  </a:lnTo>
                  <a:lnTo>
                    <a:pt x="5858294" y="417957"/>
                  </a:lnTo>
                  <a:lnTo>
                    <a:pt x="5902503" y="407822"/>
                  </a:lnTo>
                  <a:lnTo>
                    <a:pt x="5935624" y="394970"/>
                  </a:lnTo>
                  <a:lnTo>
                    <a:pt x="5958789" y="379095"/>
                  </a:lnTo>
                  <a:lnTo>
                    <a:pt x="5958789" y="41071"/>
                  </a:lnTo>
                  <a:lnTo>
                    <a:pt x="5886666" y="19100"/>
                  </a:lnTo>
                  <a:lnTo>
                    <a:pt x="5831421" y="9969"/>
                  </a:lnTo>
                  <a:lnTo>
                    <a:pt x="5769813" y="4546"/>
                  </a:lnTo>
                  <a:lnTo>
                    <a:pt x="5701716" y="2755"/>
                  </a:lnTo>
                  <a:lnTo>
                    <a:pt x="5638241" y="4419"/>
                  </a:lnTo>
                  <a:lnTo>
                    <a:pt x="5579554" y="9423"/>
                  </a:lnTo>
                  <a:lnTo>
                    <a:pt x="5525605" y="17792"/>
                  </a:lnTo>
                  <a:lnTo>
                    <a:pt x="5476392" y="29540"/>
                  </a:lnTo>
                  <a:lnTo>
                    <a:pt x="5431891" y="44665"/>
                  </a:lnTo>
                  <a:lnTo>
                    <a:pt x="5392064" y="63195"/>
                  </a:lnTo>
                  <a:lnTo>
                    <a:pt x="5356898" y="85140"/>
                  </a:lnTo>
                  <a:lnTo>
                    <a:pt x="5326367" y="110515"/>
                  </a:lnTo>
                  <a:lnTo>
                    <a:pt x="5300446" y="139331"/>
                  </a:lnTo>
                  <a:lnTo>
                    <a:pt x="5279110" y="171615"/>
                  </a:lnTo>
                  <a:lnTo>
                    <a:pt x="5262346" y="207378"/>
                  </a:lnTo>
                  <a:lnTo>
                    <a:pt x="5250129" y="246621"/>
                  </a:lnTo>
                  <a:lnTo>
                    <a:pt x="5242420" y="289369"/>
                  </a:lnTo>
                  <a:lnTo>
                    <a:pt x="5241836" y="294246"/>
                  </a:lnTo>
                  <a:lnTo>
                    <a:pt x="5411432" y="294246"/>
                  </a:lnTo>
                  <a:lnTo>
                    <a:pt x="5411927" y="290461"/>
                  </a:lnTo>
                  <a:lnTo>
                    <a:pt x="5421084" y="249682"/>
                  </a:lnTo>
                  <a:lnTo>
                    <a:pt x="5461139" y="187109"/>
                  </a:lnTo>
                  <a:lnTo>
                    <a:pt x="5493143" y="164693"/>
                  </a:lnTo>
                  <a:lnTo>
                    <a:pt x="5533910" y="147789"/>
                  </a:lnTo>
                  <a:lnTo>
                    <a:pt x="5583974" y="136093"/>
                  </a:lnTo>
                  <a:lnTo>
                    <a:pt x="5643905" y="129298"/>
                  </a:lnTo>
                  <a:lnTo>
                    <a:pt x="5714276" y="127088"/>
                  </a:lnTo>
                  <a:lnTo>
                    <a:pt x="5789219" y="130860"/>
                  </a:lnTo>
                  <a:lnTo>
                    <a:pt x="5846292" y="140868"/>
                  </a:lnTo>
                  <a:lnTo>
                    <a:pt x="5887923" y="155257"/>
                  </a:lnTo>
                  <a:lnTo>
                    <a:pt x="5934595" y="189547"/>
                  </a:lnTo>
                  <a:lnTo>
                    <a:pt x="5954941" y="230670"/>
                  </a:lnTo>
                  <a:lnTo>
                    <a:pt x="5956287" y="244652"/>
                  </a:lnTo>
                  <a:lnTo>
                    <a:pt x="5956287" y="245897"/>
                  </a:lnTo>
                  <a:lnTo>
                    <a:pt x="5934875" y="289598"/>
                  </a:lnTo>
                  <a:lnTo>
                    <a:pt x="5863247" y="311988"/>
                  </a:lnTo>
                  <a:lnTo>
                    <a:pt x="5796292" y="319798"/>
                  </a:lnTo>
                  <a:lnTo>
                    <a:pt x="5647283" y="330403"/>
                  </a:lnTo>
                  <a:lnTo>
                    <a:pt x="5585396" y="335775"/>
                  </a:lnTo>
                  <a:lnTo>
                    <a:pt x="5531497" y="341947"/>
                  </a:lnTo>
                  <a:lnTo>
                    <a:pt x="5484965" y="349021"/>
                  </a:lnTo>
                  <a:lnTo>
                    <a:pt x="5445150" y="357060"/>
                  </a:lnTo>
                  <a:lnTo>
                    <a:pt x="5389537" y="373202"/>
                  </a:lnTo>
                  <a:lnTo>
                    <a:pt x="5349024" y="390283"/>
                  </a:lnTo>
                  <a:lnTo>
                    <a:pt x="5284736" y="432295"/>
                  </a:lnTo>
                  <a:lnTo>
                    <a:pt x="5252199" y="472147"/>
                  </a:lnTo>
                  <a:lnTo>
                    <a:pt x="5232603" y="519823"/>
                  </a:lnTo>
                  <a:lnTo>
                    <a:pt x="5226164" y="574243"/>
                  </a:lnTo>
                  <a:lnTo>
                    <a:pt x="5226050" y="576440"/>
                  </a:lnTo>
                  <a:lnTo>
                    <a:pt x="5229809" y="619125"/>
                  </a:lnTo>
                  <a:lnTo>
                    <a:pt x="5241087" y="656856"/>
                  </a:lnTo>
                  <a:lnTo>
                    <a:pt x="5286057" y="717346"/>
                  </a:lnTo>
                  <a:lnTo>
                    <a:pt x="5319712" y="740092"/>
                  </a:lnTo>
                  <a:lnTo>
                    <a:pt x="5360784" y="757809"/>
                  </a:lnTo>
                  <a:lnTo>
                    <a:pt x="5409247" y="770483"/>
                  </a:lnTo>
                  <a:lnTo>
                    <a:pt x="5465076" y="778090"/>
                  </a:lnTo>
                  <a:lnTo>
                    <a:pt x="5528259" y="780630"/>
                  </a:lnTo>
                  <a:lnTo>
                    <a:pt x="5582755" y="778891"/>
                  </a:lnTo>
                  <a:lnTo>
                    <a:pt x="5634380" y="773684"/>
                  </a:lnTo>
                  <a:lnTo>
                    <a:pt x="5683097" y="765022"/>
                  </a:lnTo>
                  <a:lnTo>
                    <a:pt x="5728868" y="752906"/>
                  </a:lnTo>
                  <a:lnTo>
                    <a:pt x="5771667" y="737362"/>
                  </a:lnTo>
                  <a:lnTo>
                    <a:pt x="5811444" y="718388"/>
                  </a:lnTo>
                  <a:lnTo>
                    <a:pt x="5848147" y="696010"/>
                  </a:lnTo>
                  <a:lnTo>
                    <a:pt x="5881802" y="670217"/>
                  </a:lnTo>
                  <a:lnTo>
                    <a:pt x="5928626" y="622465"/>
                  </a:lnTo>
                  <a:lnTo>
                    <a:pt x="5963742" y="570725"/>
                  </a:lnTo>
                  <a:lnTo>
                    <a:pt x="5977941" y="756754"/>
                  </a:lnTo>
                  <a:lnTo>
                    <a:pt x="6114529" y="756754"/>
                  </a:lnTo>
                  <a:lnTo>
                    <a:pt x="6114529" y="570725"/>
                  </a:lnTo>
                  <a:lnTo>
                    <a:pt x="6114529" y="379095"/>
                  </a:lnTo>
                  <a:lnTo>
                    <a:pt x="6114529" y="279831"/>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25" name="Google Shape;1025;p119"/>
            <p:cNvSpPr/>
            <p:nvPr/>
          </p:nvSpPr>
          <p:spPr>
            <a:xfrm>
              <a:off x="7756385" y="6499777"/>
              <a:ext cx="4353559" cy="577850"/>
            </a:xfrm>
            <a:custGeom>
              <a:rect b="b" l="l" r="r" t="t"/>
              <a:pathLst>
                <a:path extrusionOk="0" h="577850" w="4353559">
                  <a:moveTo>
                    <a:pt x="619112" y="82664"/>
                  </a:moveTo>
                  <a:lnTo>
                    <a:pt x="616419" y="76377"/>
                  </a:lnTo>
                  <a:lnTo>
                    <a:pt x="609231" y="72783"/>
                  </a:lnTo>
                  <a:lnTo>
                    <a:pt x="604735" y="71894"/>
                  </a:lnTo>
                  <a:lnTo>
                    <a:pt x="603834" y="70993"/>
                  </a:lnTo>
                  <a:lnTo>
                    <a:pt x="601141" y="70993"/>
                  </a:lnTo>
                  <a:lnTo>
                    <a:pt x="584327" y="75882"/>
                  </a:lnTo>
                  <a:lnTo>
                    <a:pt x="566991" y="89865"/>
                  </a:lnTo>
                  <a:lnTo>
                    <a:pt x="550341" y="111925"/>
                  </a:lnTo>
                  <a:lnTo>
                    <a:pt x="534631" y="142836"/>
                  </a:lnTo>
                  <a:lnTo>
                    <a:pt x="515315" y="180479"/>
                  </a:lnTo>
                  <a:lnTo>
                    <a:pt x="493725" y="221170"/>
                  </a:lnTo>
                  <a:lnTo>
                    <a:pt x="470547" y="263563"/>
                  </a:lnTo>
                  <a:lnTo>
                    <a:pt x="445503" y="308051"/>
                  </a:lnTo>
                  <a:lnTo>
                    <a:pt x="418350" y="355066"/>
                  </a:lnTo>
                  <a:lnTo>
                    <a:pt x="388848" y="405003"/>
                  </a:lnTo>
                  <a:lnTo>
                    <a:pt x="356730" y="458266"/>
                  </a:lnTo>
                  <a:lnTo>
                    <a:pt x="350443" y="466356"/>
                  </a:lnTo>
                  <a:lnTo>
                    <a:pt x="346849" y="466356"/>
                  </a:lnTo>
                  <a:lnTo>
                    <a:pt x="341388" y="413639"/>
                  </a:lnTo>
                  <a:lnTo>
                    <a:pt x="340550" y="396278"/>
                  </a:lnTo>
                  <a:lnTo>
                    <a:pt x="339369" y="375526"/>
                  </a:lnTo>
                  <a:lnTo>
                    <a:pt x="338429" y="349542"/>
                  </a:lnTo>
                  <a:lnTo>
                    <a:pt x="337654" y="318173"/>
                  </a:lnTo>
                  <a:lnTo>
                    <a:pt x="336677" y="266877"/>
                  </a:lnTo>
                  <a:lnTo>
                    <a:pt x="336283" y="246989"/>
                  </a:lnTo>
                  <a:lnTo>
                    <a:pt x="335610" y="222846"/>
                  </a:lnTo>
                  <a:lnTo>
                    <a:pt x="334937" y="205435"/>
                  </a:lnTo>
                  <a:lnTo>
                    <a:pt x="334264" y="191389"/>
                  </a:lnTo>
                  <a:lnTo>
                    <a:pt x="337146" y="184010"/>
                  </a:lnTo>
                  <a:lnTo>
                    <a:pt x="339090" y="176796"/>
                  </a:lnTo>
                  <a:lnTo>
                    <a:pt x="340207" y="169913"/>
                  </a:lnTo>
                  <a:lnTo>
                    <a:pt x="340550" y="163537"/>
                  </a:lnTo>
                  <a:lnTo>
                    <a:pt x="336702" y="144068"/>
                  </a:lnTo>
                  <a:lnTo>
                    <a:pt x="326631" y="128384"/>
                  </a:lnTo>
                  <a:lnTo>
                    <a:pt x="312508" y="117932"/>
                  </a:lnTo>
                  <a:lnTo>
                    <a:pt x="296519" y="114122"/>
                  </a:lnTo>
                  <a:lnTo>
                    <a:pt x="295617" y="114122"/>
                  </a:lnTo>
                  <a:lnTo>
                    <a:pt x="283171" y="117576"/>
                  </a:lnTo>
                  <a:lnTo>
                    <a:pt x="274167" y="126936"/>
                  </a:lnTo>
                  <a:lnTo>
                    <a:pt x="268706" y="142684"/>
                  </a:lnTo>
                  <a:lnTo>
                    <a:pt x="266865" y="165341"/>
                  </a:lnTo>
                  <a:lnTo>
                    <a:pt x="266865" y="172529"/>
                  </a:lnTo>
                  <a:lnTo>
                    <a:pt x="243090" y="209092"/>
                  </a:lnTo>
                  <a:lnTo>
                    <a:pt x="216103" y="250024"/>
                  </a:lnTo>
                  <a:lnTo>
                    <a:pt x="185750" y="295351"/>
                  </a:lnTo>
                  <a:lnTo>
                    <a:pt x="151853" y="345046"/>
                  </a:lnTo>
                  <a:lnTo>
                    <a:pt x="75336" y="456476"/>
                  </a:lnTo>
                  <a:lnTo>
                    <a:pt x="63792" y="473544"/>
                  </a:lnTo>
                  <a:lnTo>
                    <a:pt x="70396" y="403948"/>
                  </a:lnTo>
                  <a:lnTo>
                    <a:pt x="75476" y="347408"/>
                  </a:lnTo>
                  <a:lnTo>
                    <a:pt x="79222" y="303847"/>
                  </a:lnTo>
                  <a:lnTo>
                    <a:pt x="82956" y="250253"/>
                  </a:lnTo>
                  <a:lnTo>
                    <a:pt x="84277" y="209092"/>
                  </a:lnTo>
                  <a:lnTo>
                    <a:pt x="84340" y="203073"/>
                  </a:lnTo>
                  <a:lnTo>
                    <a:pt x="84264" y="167259"/>
                  </a:lnTo>
                  <a:lnTo>
                    <a:pt x="79971" y="118605"/>
                  </a:lnTo>
                  <a:lnTo>
                    <a:pt x="56210" y="75145"/>
                  </a:lnTo>
                  <a:lnTo>
                    <a:pt x="44932" y="71894"/>
                  </a:lnTo>
                  <a:lnTo>
                    <a:pt x="39535" y="71894"/>
                  </a:lnTo>
                  <a:lnTo>
                    <a:pt x="38633" y="72783"/>
                  </a:lnTo>
                  <a:lnTo>
                    <a:pt x="23914" y="79908"/>
                  </a:lnTo>
                  <a:lnTo>
                    <a:pt x="12573" y="93332"/>
                  </a:lnTo>
                  <a:lnTo>
                    <a:pt x="5270" y="111315"/>
                  </a:lnTo>
                  <a:lnTo>
                    <a:pt x="2692" y="132080"/>
                  </a:lnTo>
                  <a:lnTo>
                    <a:pt x="3505" y="142836"/>
                  </a:lnTo>
                  <a:lnTo>
                    <a:pt x="5842" y="152082"/>
                  </a:lnTo>
                  <a:lnTo>
                    <a:pt x="9525" y="159639"/>
                  </a:lnTo>
                  <a:lnTo>
                    <a:pt x="14376" y="165341"/>
                  </a:lnTo>
                  <a:lnTo>
                    <a:pt x="15125" y="176796"/>
                  </a:lnTo>
                  <a:lnTo>
                    <a:pt x="15608" y="184873"/>
                  </a:lnTo>
                  <a:lnTo>
                    <a:pt x="16027" y="194144"/>
                  </a:lnTo>
                  <a:lnTo>
                    <a:pt x="16103" y="221170"/>
                  </a:lnTo>
                  <a:lnTo>
                    <a:pt x="16002" y="230136"/>
                  </a:lnTo>
                  <a:lnTo>
                    <a:pt x="14274" y="272910"/>
                  </a:lnTo>
                  <a:lnTo>
                    <a:pt x="10591" y="322160"/>
                  </a:lnTo>
                  <a:lnTo>
                    <a:pt x="8001" y="355066"/>
                  </a:lnTo>
                  <a:lnTo>
                    <a:pt x="5715" y="385902"/>
                  </a:lnTo>
                  <a:lnTo>
                    <a:pt x="2654" y="435165"/>
                  </a:lnTo>
                  <a:lnTo>
                    <a:pt x="558" y="481291"/>
                  </a:lnTo>
                  <a:lnTo>
                    <a:pt x="0" y="504710"/>
                  </a:lnTo>
                  <a:lnTo>
                    <a:pt x="0" y="515785"/>
                  </a:lnTo>
                  <a:lnTo>
                    <a:pt x="4597" y="541769"/>
                  </a:lnTo>
                  <a:lnTo>
                    <a:pt x="13919" y="561263"/>
                  </a:lnTo>
                  <a:lnTo>
                    <a:pt x="27292" y="573519"/>
                  </a:lnTo>
                  <a:lnTo>
                    <a:pt x="44030" y="577773"/>
                  </a:lnTo>
                  <a:lnTo>
                    <a:pt x="44932" y="577773"/>
                  </a:lnTo>
                  <a:lnTo>
                    <a:pt x="79070" y="555320"/>
                  </a:lnTo>
                  <a:lnTo>
                    <a:pt x="106362" y="515213"/>
                  </a:lnTo>
                  <a:lnTo>
                    <a:pt x="134467" y="473544"/>
                  </a:lnTo>
                  <a:lnTo>
                    <a:pt x="167017" y="424903"/>
                  </a:lnTo>
                  <a:lnTo>
                    <a:pt x="252945" y="295173"/>
                  </a:lnTo>
                  <a:lnTo>
                    <a:pt x="266344" y="275132"/>
                  </a:lnTo>
                  <a:lnTo>
                    <a:pt x="272262" y="266877"/>
                  </a:lnTo>
                  <a:lnTo>
                    <a:pt x="272796" y="277177"/>
                  </a:lnTo>
                  <a:lnTo>
                    <a:pt x="273164" y="290690"/>
                  </a:lnTo>
                  <a:lnTo>
                    <a:pt x="273545" y="308051"/>
                  </a:lnTo>
                  <a:lnTo>
                    <a:pt x="274599" y="349034"/>
                  </a:lnTo>
                  <a:lnTo>
                    <a:pt x="275856" y="397167"/>
                  </a:lnTo>
                  <a:lnTo>
                    <a:pt x="278079" y="440766"/>
                  </a:lnTo>
                  <a:lnTo>
                    <a:pt x="284200" y="504710"/>
                  </a:lnTo>
                  <a:lnTo>
                    <a:pt x="295884" y="546519"/>
                  </a:lnTo>
                  <a:lnTo>
                    <a:pt x="336067" y="574192"/>
                  </a:lnTo>
                  <a:lnTo>
                    <a:pt x="345795" y="572884"/>
                  </a:lnTo>
                  <a:lnTo>
                    <a:pt x="396570" y="513524"/>
                  </a:lnTo>
                  <a:lnTo>
                    <a:pt x="425805" y="467588"/>
                  </a:lnTo>
                  <a:lnTo>
                    <a:pt x="456234" y="417449"/>
                  </a:lnTo>
                  <a:lnTo>
                    <a:pt x="487921" y="363016"/>
                  </a:lnTo>
                  <a:lnTo>
                    <a:pt x="512940" y="318173"/>
                  </a:lnTo>
                  <a:lnTo>
                    <a:pt x="536816" y="274066"/>
                  </a:lnTo>
                  <a:lnTo>
                    <a:pt x="559866" y="230136"/>
                  </a:lnTo>
                  <a:lnTo>
                    <a:pt x="581926" y="186677"/>
                  </a:lnTo>
                  <a:lnTo>
                    <a:pt x="602945" y="143776"/>
                  </a:lnTo>
                  <a:lnTo>
                    <a:pt x="618096" y="102577"/>
                  </a:lnTo>
                  <a:lnTo>
                    <a:pt x="619036" y="93332"/>
                  </a:lnTo>
                  <a:lnTo>
                    <a:pt x="619112" y="82664"/>
                  </a:lnTo>
                  <a:close/>
                </a:path>
                <a:path extrusionOk="0" h="577850" w="4353559">
                  <a:moveTo>
                    <a:pt x="889342" y="240817"/>
                  </a:moveTo>
                  <a:lnTo>
                    <a:pt x="884174" y="212039"/>
                  </a:lnTo>
                  <a:lnTo>
                    <a:pt x="869581" y="187807"/>
                  </a:lnTo>
                  <a:lnTo>
                    <a:pt x="846886" y="170307"/>
                  </a:lnTo>
                  <a:lnTo>
                    <a:pt x="817460" y="161734"/>
                  </a:lnTo>
                  <a:lnTo>
                    <a:pt x="808482" y="161734"/>
                  </a:lnTo>
                  <a:lnTo>
                    <a:pt x="766991" y="168884"/>
                  </a:lnTo>
                  <a:lnTo>
                    <a:pt x="723900" y="189255"/>
                  </a:lnTo>
                  <a:lnTo>
                    <a:pt x="681990" y="221259"/>
                  </a:lnTo>
                  <a:lnTo>
                    <a:pt x="644042" y="263271"/>
                  </a:lnTo>
                  <a:lnTo>
                    <a:pt x="615315" y="307251"/>
                  </a:lnTo>
                  <a:lnTo>
                    <a:pt x="594169" y="353580"/>
                  </a:lnTo>
                  <a:lnTo>
                    <a:pt x="581113" y="401269"/>
                  </a:lnTo>
                  <a:lnTo>
                    <a:pt x="576643" y="449275"/>
                  </a:lnTo>
                  <a:lnTo>
                    <a:pt x="583615" y="498348"/>
                  </a:lnTo>
                  <a:lnTo>
                    <a:pt x="603491" y="536562"/>
                  </a:lnTo>
                  <a:lnTo>
                    <a:pt x="634644" y="562127"/>
                  </a:lnTo>
                  <a:lnTo>
                    <a:pt x="675487" y="573290"/>
                  </a:lnTo>
                  <a:lnTo>
                    <a:pt x="684466" y="573290"/>
                  </a:lnTo>
                  <a:lnTo>
                    <a:pt x="724916" y="567220"/>
                  </a:lnTo>
                  <a:lnTo>
                    <a:pt x="768045" y="549021"/>
                  </a:lnTo>
                  <a:lnTo>
                    <a:pt x="806564" y="523417"/>
                  </a:lnTo>
                  <a:lnTo>
                    <a:pt x="833640" y="495109"/>
                  </a:lnTo>
                  <a:lnTo>
                    <a:pt x="843076" y="484466"/>
                  </a:lnTo>
                  <a:lnTo>
                    <a:pt x="849807" y="473989"/>
                  </a:lnTo>
                  <a:lnTo>
                    <a:pt x="853859" y="463524"/>
                  </a:lnTo>
                  <a:lnTo>
                    <a:pt x="855205" y="452882"/>
                  </a:lnTo>
                  <a:lnTo>
                    <a:pt x="855205" y="442099"/>
                  </a:lnTo>
                  <a:lnTo>
                    <a:pt x="850709" y="436702"/>
                  </a:lnTo>
                  <a:lnTo>
                    <a:pt x="837234" y="436702"/>
                  </a:lnTo>
                  <a:lnTo>
                    <a:pt x="831837" y="439407"/>
                  </a:lnTo>
                  <a:lnTo>
                    <a:pt x="824661" y="445693"/>
                  </a:lnTo>
                  <a:lnTo>
                    <a:pt x="792314" y="472859"/>
                  </a:lnTo>
                  <a:lnTo>
                    <a:pt x="759396" y="493204"/>
                  </a:lnTo>
                  <a:lnTo>
                    <a:pt x="726973" y="505968"/>
                  </a:lnTo>
                  <a:lnTo>
                    <a:pt x="696163" y="510387"/>
                  </a:lnTo>
                  <a:lnTo>
                    <a:pt x="685368" y="510387"/>
                  </a:lnTo>
                  <a:lnTo>
                    <a:pt x="684466" y="509485"/>
                  </a:lnTo>
                  <a:lnTo>
                    <a:pt x="666127" y="501726"/>
                  </a:lnTo>
                  <a:lnTo>
                    <a:pt x="652919" y="487807"/>
                  </a:lnTo>
                  <a:lnTo>
                    <a:pt x="644931" y="467664"/>
                  </a:lnTo>
                  <a:lnTo>
                    <a:pt x="642239" y="441198"/>
                  </a:lnTo>
                  <a:lnTo>
                    <a:pt x="645261" y="407339"/>
                  </a:lnTo>
                  <a:lnTo>
                    <a:pt x="669163" y="337959"/>
                  </a:lnTo>
                  <a:lnTo>
                    <a:pt x="689864" y="304609"/>
                  </a:lnTo>
                  <a:lnTo>
                    <a:pt x="717804" y="270840"/>
                  </a:lnTo>
                  <a:lnTo>
                    <a:pt x="747598" y="244741"/>
                  </a:lnTo>
                  <a:lnTo>
                    <a:pt x="803986" y="221945"/>
                  </a:lnTo>
                  <a:lnTo>
                    <a:pt x="805776" y="221945"/>
                  </a:lnTo>
                  <a:lnTo>
                    <a:pt x="816013" y="224066"/>
                  </a:lnTo>
                  <a:lnTo>
                    <a:pt x="823633" y="230136"/>
                  </a:lnTo>
                  <a:lnTo>
                    <a:pt x="828395" y="239763"/>
                  </a:lnTo>
                  <a:lnTo>
                    <a:pt x="830033" y="252501"/>
                  </a:lnTo>
                  <a:lnTo>
                    <a:pt x="830033" y="257886"/>
                  </a:lnTo>
                  <a:lnTo>
                    <a:pt x="789381" y="312928"/>
                  </a:lnTo>
                  <a:lnTo>
                    <a:pt x="749681" y="336486"/>
                  </a:lnTo>
                  <a:lnTo>
                    <a:pt x="698855" y="355841"/>
                  </a:lnTo>
                  <a:lnTo>
                    <a:pt x="697052" y="355841"/>
                  </a:lnTo>
                  <a:lnTo>
                    <a:pt x="680123" y="357746"/>
                  </a:lnTo>
                  <a:lnTo>
                    <a:pt x="667397" y="363016"/>
                  </a:lnTo>
                  <a:lnTo>
                    <a:pt x="659396" y="370992"/>
                  </a:lnTo>
                  <a:lnTo>
                    <a:pt x="656615" y="380987"/>
                  </a:lnTo>
                  <a:lnTo>
                    <a:pt x="656615" y="385495"/>
                  </a:lnTo>
                  <a:lnTo>
                    <a:pt x="659307" y="389966"/>
                  </a:lnTo>
                  <a:lnTo>
                    <a:pt x="662914" y="392671"/>
                  </a:lnTo>
                  <a:lnTo>
                    <a:pt x="666457" y="395693"/>
                  </a:lnTo>
                  <a:lnTo>
                    <a:pt x="671779" y="397954"/>
                  </a:lnTo>
                  <a:lnTo>
                    <a:pt x="678954" y="399376"/>
                  </a:lnTo>
                  <a:lnTo>
                    <a:pt x="688073" y="399872"/>
                  </a:lnTo>
                  <a:lnTo>
                    <a:pt x="710463" y="397802"/>
                  </a:lnTo>
                  <a:lnTo>
                    <a:pt x="763003" y="383565"/>
                  </a:lnTo>
                  <a:lnTo>
                    <a:pt x="830211" y="346303"/>
                  </a:lnTo>
                  <a:lnTo>
                    <a:pt x="861720" y="316407"/>
                  </a:lnTo>
                  <a:lnTo>
                    <a:pt x="881430" y="283311"/>
                  </a:lnTo>
                  <a:lnTo>
                    <a:pt x="889342" y="247103"/>
                  </a:lnTo>
                  <a:lnTo>
                    <a:pt x="889342" y="240817"/>
                  </a:lnTo>
                  <a:close/>
                </a:path>
                <a:path extrusionOk="0" h="577850" w="4353559">
                  <a:moveTo>
                    <a:pt x="1438402" y="234518"/>
                  </a:moveTo>
                  <a:lnTo>
                    <a:pt x="1437068" y="226504"/>
                  </a:lnTo>
                  <a:lnTo>
                    <a:pt x="1435887" y="224650"/>
                  </a:lnTo>
                  <a:lnTo>
                    <a:pt x="1433118" y="220256"/>
                  </a:lnTo>
                  <a:lnTo>
                    <a:pt x="1430070" y="218351"/>
                  </a:lnTo>
                  <a:lnTo>
                    <a:pt x="1426654" y="216204"/>
                  </a:lnTo>
                  <a:lnTo>
                    <a:pt x="1417739" y="214757"/>
                  </a:lnTo>
                  <a:lnTo>
                    <a:pt x="1414132" y="214757"/>
                  </a:lnTo>
                  <a:lnTo>
                    <a:pt x="1409649" y="215658"/>
                  </a:lnTo>
                  <a:lnTo>
                    <a:pt x="1401559" y="218351"/>
                  </a:lnTo>
                  <a:lnTo>
                    <a:pt x="1380197" y="194716"/>
                  </a:lnTo>
                  <a:lnTo>
                    <a:pt x="1365618" y="184531"/>
                  </a:lnTo>
                  <a:lnTo>
                    <a:pt x="1365618" y="254292"/>
                  </a:lnTo>
                  <a:lnTo>
                    <a:pt x="1359598" y="269176"/>
                  </a:lnTo>
                  <a:lnTo>
                    <a:pt x="1352473" y="287769"/>
                  </a:lnTo>
                  <a:lnTo>
                    <a:pt x="1344510" y="309384"/>
                  </a:lnTo>
                  <a:lnTo>
                    <a:pt x="1335951" y="333362"/>
                  </a:lnTo>
                  <a:lnTo>
                    <a:pt x="1331087" y="335927"/>
                  </a:lnTo>
                  <a:lnTo>
                    <a:pt x="1325968" y="339661"/>
                  </a:lnTo>
                  <a:lnTo>
                    <a:pt x="1320673" y="344741"/>
                  </a:lnTo>
                  <a:lnTo>
                    <a:pt x="1315300" y="351345"/>
                  </a:lnTo>
                  <a:lnTo>
                    <a:pt x="1296606" y="382333"/>
                  </a:lnTo>
                  <a:lnTo>
                    <a:pt x="1276985" y="410540"/>
                  </a:lnTo>
                  <a:lnTo>
                    <a:pt x="1235316" y="458266"/>
                  </a:lnTo>
                  <a:lnTo>
                    <a:pt x="1195666" y="489953"/>
                  </a:lnTo>
                  <a:lnTo>
                    <a:pt x="1163421" y="501408"/>
                  </a:lnTo>
                  <a:lnTo>
                    <a:pt x="1150835" y="498081"/>
                  </a:lnTo>
                  <a:lnTo>
                    <a:pt x="1141526" y="488264"/>
                  </a:lnTo>
                  <a:lnTo>
                    <a:pt x="1135761" y="472211"/>
                  </a:lnTo>
                  <a:lnTo>
                    <a:pt x="1133779" y="450189"/>
                  </a:lnTo>
                  <a:lnTo>
                    <a:pt x="1134249" y="438302"/>
                  </a:lnTo>
                  <a:lnTo>
                    <a:pt x="1150670" y="367118"/>
                  </a:lnTo>
                  <a:lnTo>
                    <a:pt x="1182649" y="305117"/>
                  </a:lnTo>
                  <a:lnTo>
                    <a:pt x="1226439" y="254584"/>
                  </a:lnTo>
                  <a:lnTo>
                    <a:pt x="1273619" y="228003"/>
                  </a:lnTo>
                  <a:lnTo>
                    <a:pt x="1298219" y="224650"/>
                  </a:lnTo>
                  <a:lnTo>
                    <a:pt x="1312672" y="226618"/>
                  </a:lnTo>
                  <a:lnTo>
                    <a:pt x="1328204" y="231724"/>
                  </a:lnTo>
                  <a:lnTo>
                    <a:pt x="1345603" y="240690"/>
                  </a:lnTo>
                  <a:lnTo>
                    <a:pt x="1365618" y="254292"/>
                  </a:lnTo>
                  <a:lnTo>
                    <a:pt x="1365618" y="184531"/>
                  </a:lnTo>
                  <a:lnTo>
                    <a:pt x="1354721" y="176898"/>
                  </a:lnTo>
                  <a:lnTo>
                    <a:pt x="1326362" y="165658"/>
                  </a:lnTo>
                  <a:lnTo>
                    <a:pt x="1296416" y="161734"/>
                  </a:lnTo>
                  <a:lnTo>
                    <a:pt x="1295527" y="161734"/>
                  </a:lnTo>
                  <a:lnTo>
                    <a:pt x="1228026" y="179260"/>
                  </a:lnTo>
                  <a:lnTo>
                    <a:pt x="1195070" y="201168"/>
                  </a:lnTo>
                  <a:lnTo>
                    <a:pt x="1162532" y="231825"/>
                  </a:lnTo>
                  <a:lnTo>
                    <a:pt x="1132725" y="268541"/>
                  </a:lnTo>
                  <a:lnTo>
                    <a:pt x="1108049" y="308546"/>
                  </a:lnTo>
                  <a:lnTo>
                    <a:pt x="1088605" y="351739"/>
                  </a:lnTo>
                  <a:lnTo>
                    <a:pt x="1074483" y="398068"/>
                  </a:lnTo>
                  <a:lnTo>
                    <a:pt x="1067015" y="446341"/>
                  </a:lnTo>
                  <a:lnTo>
                    <a:pt x="1066380" y="461860"/>
                  </a:lnTo>
                  <a:lnTo>
                    <a:pt x="1071587" y="506666"/>
                  </a:lnTo>
                  <a:lnTo>
                    <a:pt x="1086485" y="541274"/>
                  </a:lnTo>
                  <a:lnTo>
                    <a:pt x="1109980" y="563587"/>
                  </a:lnTo>
                  <a:lnTo>
                    <a:pt x="1140968" y="571487"/>
                  </a:lnTo>
                  <a:lnTo>
                    <a:pt x="1172324" y="565467"/>
                  </a:lnTo>
                  <a:lnTo>
                    <a:pt x="1239507" y="519468"/>
                  </a:lnTo>
                  <a:lnTo>
                    <a:pt x="1273695" y="480974"/>
                  </a:lnTo>
                  <a:lnTo>
                    <a:pt x="1307198" y="433108"/>
                  </a:lnTo>
                  <a:lnTo>
                    <a:pt x="1301813" y="461137"/>
                  </a:lnTo>
                  <a:lnTo>
                    <a:pt x="1297774" y="486130"/>
                  </a:lnTo>
                  <a:lnTo>
                    <a:pt x="1295082" y="508431"/>
                  </a:lnTo>
                  <a:lnTo>
                    <a:pt x="1293723" y="528358"/>
                  </a:lnTo>
                  <a:lnTo>
                    <a:pt x="1295679" y="545160"/>
                  </a:lnTo>
                  <a:lnTo>
                    <a:pt x="1301254" y="557568"/>
                  </a:lnTo>
                  <a:lnTo>
                    <a:pt x="1310030" y="565264"/>
                  </a:lnTo>
                  <a:lnTo>
                    <a:pt x="1321574" y="567905"/>
                  </a:lnTo>
                  <a:lnTo>
                    <a:pt x="1337741" y="563257"/>
                  </a:lnTo>
                  <a:lnTo>
                    <a:pt x="1353146" y="551611"/>
                  </a:lnTo>
                  <a:lnTo>
                    <a:pt x="1364665" y="536435"/>
                  </a:lnTo>
                  <a:lnTo>
                    <a:pt x="1369199" y="521169"/>
                  </a:lnTo>
                  <a:lnTo>
                    <a:pt x="1369199" y="513981"/>
                  </a:lnTo>
                  <a:lnTo>
                    <a:pt x="1366507" y="510387"/>
                  </a:lnTo>
                  <a:lnTo>
                    <a:pt x="1362024" y="506793"/>
                  </a:lnTo>
                  <a:lnTo>
                    <a:pt x="1364221" y="491642"/>
                  </a:lnTo>
                  <a:lnTo>
                    <a:pt x="1373708" y="443001"/>
                  </a:lnTo>
                  <a:lnTo>
                    <a:pt x="1385150" y="397624"/>
                  </a:lnTo>
                  <a:lnTo>
                    <a:pt x="1406055" y="327977"/>
                  </a:lnTo>
                  <a:lnTo>
                    <a:pt x="1423619" y="279958"/>
                  </a:lnTo>
                  <a:lnTo>
                    <a:pt x="1437500" y="244411"/>
                  </a:lnTo>
                  <a:lnTo>
                    <a:pt x="1438402" y="238125"/>
                  </a:lnTo>
                  <a:lnTo>
                    <a:pt x="1438402" y="234518"/>
                  </a:lnTo>
                  <a:close/>
                </a:path>
                <a:path extrusionOk="0" h="577850" w="4353559">
                  <a:moveTo>
                    <a:pt x="1806562" y="191389"/>
                  </a:moveTo>
                  <a:lnTo>
                    <a:pt x="1804555" y="177482"/>
                  </a:lnTo>
                  <a:lnTo>
                    <a:pt x="1798599" y="167030"/>
                  </a:lnTo>
                  <a:lnTo>
                    <a:pt x="1788744" y="160439"/>
                  </a:lnTo>
                  <a:lnTo>
                    <a:pt x="1775117" y="158153"/>
                  </a:lnTo>
                  <a:lnTo>
                    <a:pt x="1762721" y="159651"/>
                  </a:lnTo>
                  <a:lnTo>
                    <a:pt x="1717598" y="181521"/>
                  </a:lnTo>
                  <a:lnTo>
                    <a:pt x="1669084" y="217906"/>
                  </a:lnTo>
                  <a:lnTo>
                    <a:pt x="1609775" y="267779"/>
                  </a:lnTo>
                  <a:lnTo>
                    <a:pt x="1611693" y="262369"/>
                  </a:lnTo>
                  <a:lnTo>
                    <a:pt x="1615846" y="248183"/>
                  </a:lnTo>
                  <a:lnTo>
                    <a:pt x="1621459" y="226441"/>
                  </a:lnTo>
                  <a:lnTo>
                    <a:pt x="1623263" y="222846"/>
                  </a:lnTo>
                  <a:lnTo>
                    <a:pt x="1624152" y="218351"/>
                  </a:lnTo>
                  <a:lnTo>
                    <a:pt x="1625053" y="211175"/>
                  </a:lnTo>
                  <a:lnTo>
                    <a:pt x="1625955" y="207568"/>
                  </a:lnTo>
                  <a:lnTo>
                    <a:pt x="1625955" y="203962"/>
                  </a:lnTo>
                  <a:lnTo>
                    <a:pt x="1623288" y="188315"/>
                  </a:lnTo>
                  <a:lnTo>
                    <a:pt x="1616062" y="175780"/>
                  </a:lnTo>
                  <a:lnTo>
                    <a:pt x="1605483" y="167462"/>
                  </a:lnTo>
                  <a:lnTo>
                    <a:pt x="1592707" y="164439"/>
                  </a:lnTo>
                  <a:lnTo>
                    <a:pt x="1580946" y="166560"/>
                  </a:lnTo>
                  <a:lnTo>
                    <a:pt x="1571472" y="172631"/>
                  </a:lnTo>
                  <a:lnTo>
                    <a:pt x="1564525" y="182257"/>
                  </a:lnTo>
                  <a:lnTo>
                    <a:pt x="1560347" y="194995"/>
                  </a:lnTo>
                  <a:lnTo>
                    <a:pt x="1548879" y="233159"/>
                  </a:lnTo>
                  <a:lnTo>
                    <a:pt x="1535303" y="275869"/>
                  </a:lnTo>
                  <a:lnTo>
                    <a:pt x="1518526" y="326656"/>
                  </a:lnTo>
                  <a:lnTo>
                    <a:pt x="1497457" y="389077"/>
                  </a:lnTo>
                  <a:lnTo>
                    <a:pt x="1490383" y="401434"/>
                  </a:lnTo>
                  <a:lnTo>
                    <a:pt x="1486966" y="408038"/>
                  </a:lnTo>
                  <a:lnTo>
                    <a:pt x="1483982" y="415137"/>
                  </a:lnTo>
                  <a:lnTo>
                    <a:pt x="1483982" y="416039"/>
                  </a:lnTo>
                  <a:lnTo>
                    <a:pt x="1483080" y="420522"/>
                  </a:lnTo>
                  <a:lnTo>
                    <a:pt x="1483080" y="424129"/>
                  </a:lnTo>
                  <a:lnTo>
                    <a:pt x="1483982" y="428625"/>
                  </a:lnTo>
                  <a:lnTo>
                    <a:pt x="1483982" y="429514"/>
                  </a:lnTo>
                  <a:lnTo>
                    <a:pt x="1475917" y="455498"/>
                  </a:lnTo>
                  <a:lnTo>
                    <a:pt x="1469377" y="475564"/>
                  </a:lnTo>
                  <a:lnTo>
                    <a:pt x="1461503" y="498716"/>
                  </a:lnTo>
                  <a:lnTo>
                    <a:pt x="1458493" y="509816"/>
                  </a:lnTo>
                  <a:lnTo>
                    <a:pt x="1456232" y="520166"/>
                  </a:lnTo>
                  <a:lnTo>
                    <a:pt x="1454823" y="529666"/>
                  </a:lnTo>
                  <a:lnTo>
                    <a:pt x="1454327" y="538238"/>
                  </a:lnTo>
                  <a:lnTo>
                    <a:pt x="1455331" y="549706"/>
                  </a:lnTo>
                  <a:lnTo>
                    <a:pt x="1458366" y="558571"/>
                  </a:lnTo>
                  <a:lnTo>
                    <a:pt x="1463421" y="564908"/>
                  </a:lnTo>
                  <a:lnTo>
                    <a:pt x="1470507" y="568794"/>
                  </a:lnTo>
                  <a:lnTo>
                    <a:pt x="1474089" y="569696"/>
                  </a:lnTo>
                  <a:lnTo>
                    <a:pt x="1476781" y="570598"/>
                  </a:lnTo>
                  <a:lnTo>
                    <a:pt x="1483080" y="570598"/>
                  </a:lnTo>
                  <a:lnTo>
                    <a:pt x="1495564" y="568223"/>
                  </a:lnTo>
                  <a:lnTo>
                    <a:pt x="1521714" y="531952"/>
                  </a:lnTo>
                  <a:lnTo>
                    <a:pt x="1538960" y="482193"/>
                  </a:lnTo>
                  <a:lnTo>
                    <a:pt x="1581924" y="355841"/>
                  </a:lnTo>
                  <a:lnTo>
                    <a:pt x="1614690" y="324510"/>
                  </a:lnTo>
                  <a:lnTo>
                    <a:pt x="1648637" y="294614"/>
                  </a:lnTo>
                  <a:lnTo>
                    <a:pt x="1682254" y="267258"/>
                  </a:lnTo>
                  <a:lnTo>
                    <a:pt x="1714017" y="243509"/>
                  </a:lnTo>
                  <a:lnTo>
                    <a:pt x="1714017" y="247992"/>
                  </a:lnTo>
                  <a:lnTo>
                    <a:pt x="1717636" y="255219"/>
                  </a:lnTo>
                  <a:lnTo>
                    <a:pt x="1724126" y="260578"/>
                  </a:lnTo>
                  <a:lnTo>
                    <a:pt x="1732965" y="263918"/>
                  </a:lnTo>
                  <a:lnTo>
                    <a:pt x="1743671" y="265074"/>
                  </a:lnTo>
                  <a:lnTo>
                    <a:pt x="1746351" y="265074"/>
                  </a:lnTo>
                  <a:lnTo>
                    <a:pt x="1789823" y="237782"/>
                  </a:lnTo>
                  <a:lnTo>
                    <a:pt x="1806092" y="197243"/>
                  </a:lnTo>
                  <a:lnTo>
                    <a:pt x="1806562" y="191389"/>
                  </a:lnTo>
                  <a:close/>
                </a:path>
                <a:path extrusionOk="0" h="577850" w="4353559">
                  <a:moveTo>
                    <a:pt x="2089708" y="240817"/>
                  </a:moveTo>
                  <a:lnTo>
                    <a:pt x="2084552" y="212039"/>
                  </a:lnTo>
                  <a:lnTo>
                    <a:pt x="2069947" y="187807"/>
                  </a:lnTo>
                  <a:lnTo>
                    <a:pt x="2047265" y="170307"/>
                  </a:lnTo>
                  <a:lnTo>
                    <a:pt x="2017826" y="161734"/>
                  </a:lnTo>
                  <a:lnTo>
                    <a:pt x="2008847" y="161734"/>
                  </a:lnTo>
                  <a:lnTo>
                    <a:pt x="1967357" y="168884"/>
                  </a:lnTo>
                  <a:lnTo>
                    <a:pt x="1924265" y="189255"/>
                  </a:lnTo>
                  <a:lnTo>
                    <a:pt x="1882355" y="221259"/>
                  </a:lnTo>
                  <a:lnTo>
                    <a:pt x="1844408" y="263271"/>
                  </a:lnTo>
                  <a:lnTo>
                    <a:pt x="1815680" y="307251"/>
                  </a:lnTo>
                  <a:lnTo>
                    <a:pt x="1794535" y="353580"/>
                  </a:lnTo>
                  <a:lnTo>
                    <a:pt x="1781479" y="401269"/>
                  </a:lnTo>
                  <a:lnTo>
                    <a:pt x="1777009" y="449275"/>
                  </a:lnTo>
                  <a:lnTo>
                    <a:pt x="1783994" y="498348"/>
                  </a:lnTo>
                  <a:lnTo>
                    <a:pt x="1803857" y="536562"/>
                  </a:lnTo>
                  <a:lnTo>
                    <a:pt x="1835010" y="562127"/>
                  </a:lnTo>
                  <a:lnTo>
                    <a:pt x="1875853" y="573290"/>
                  </a:lnTo>
                  <a:lnTo>
                    <a:pt x="1884845" y="573290"/>
                  </a:lnTo>
                  <a:lnTo>
                    <a:pt x="1925281" y="567220"/>
                  </a:lnTo>
                  <a:lnTo>
                    <a:pt x="1968411" y="549021"/>
                  </a:lnTo>
                  <a:lnTo>
                    <a:pt x="2006942" y="523417"/>
                  </a:lnTo>
                  <a:lnTo>
                    <a:pt x="2034006" y="495109"/>
                  </a:lnTo>
                  <a:lnTo>
                    <a:pt x="2043442" y="484466"/>
                  </a:lnTo>
                  <a:lnTo>
                    <a:pt x="2050186" y="473989"/>
                  </a:lnTo>
                  <a:lnTo>
                    <a:pt x="2054225" y="463524"/>
                  </a:lnTo>
                  <a:lnTo>
                    <a:pt x="2055571" y="452882"/>
                  </a:lnTo>
                  <a:lnTo>
                    <a:pt x="2055571" y="442099"/>
                  </a:lnTo>
                  <a:lnTo>
                    <a:pt x="2051088" y="436702"/>
                  </a:lnTo>
                  <a:lnTo>
                    <a:pt x="2037600" y="436702"/>
                  </a:lnTo>
                  <a:lnTo>
                    <a:pt x="2032203" y="439407"/>
                  </a:lnTo>
                  <a:lnTo>
                    <a:pt x="2025027" y="445693"/>
                  </a:lnTo>
                  <a:lnTo>
                    <a:pt x="1992693" y="472859"/>
                  </a:lnTo>
                  <a:lnTo>
                    <a:pt x="1959762" y="493204"/>
                  </a:lnTo>
                  <a:lnTo>
                    <a:pt x="1927339" y="505968"/>
                  </a:lnTo>
                  <a:lnTo>
                    <a:pt x="1896529" y="510387"/>
                  </a:lnTo>
                  <a:lnTo>
                    <a:pt x="1885746" y="510387"/>
                  </a:lnTo>
                  <a:lnTo>
                    <a:pt x="1884845" y="509485"/>
                  </a:lnTo>
                  <a:lnTo>
                    <a:pt x="1866493" y="501726"/>
                  </a:lnTo>
                  <a:lnTo>
                    <a:pt x="1853285" y="487807"/>
                  </a:lnTo>
                  <a:lnTo>
                    <a:pt x="1845297" y="467664"/>
                  </a:lnTo>
                  <a:lnTo>
                    <a:pt x="1842617" y="441198"/>
                  </a:lnTo>
                  <a:lnTo>
                    <a:pt x="1845627" y="407339"/>
                  </a:lnTo>
                  <a:lnTo>
                    <a:pt x="1869528" y="337959"/>
                  </a:lnTo>
                  <a:lnTo>
                    <a:pt x="1890229" y="304609"/>
                  </a:lnTo>
                  <a:lnTo>
                    <a:pt x="1918169" y="270840"/>
                  </a:lnTo>
                  <a:lnTo>
                    <a:pt x="1947976" y="244741"/>
                  </a:lnTo>
                  <a:lnTo>
                    <a:pt x="2004352" y="221945"/>
                  </a:lnTo>
                  <a:lnTo>
                    <a:pt x="2006155" y="221945"/>
                  </a:lnTo>
                  <a:lnTo>
                    <a:pt x="2016391" y="224066"/>
                  </a:lnTo>
                  <a:lnTo>
                    <a:pt x="2024011" y="230136"/>
                  </a:lnTo>
                  <a:lnTo>
                    <a:pt x="2028761" y="239763"/>
                  </a:lnTo>
                  <a:lnTo>
                    <a:pt x="2030412" y="252501"/>
                  </a:lnTo>
                  <a:lnTo>
                    <a:pt x="2030412" y="257886"/>
                  </a:lnTo>
                  <a:lnTo>
                    <a:pt x="1989747" y="312928"/>
                  </a:lnTo>
                  <a:lnTo>
                    <a:pt x="1950046" y="336486"/>
                  </a:lnTo>
                  <a:lnTo>
                    <a:pt x="1899221" y="355841"/>
                  </a:lnTo>
                  <a:lnTo>
                    <a:pt x="1897430" y="355841"/>
                  </a:lnTo>
                  <a:lnTo>
                    <a:pt x="1880489" y="357746"/>
                  </a:lnTo>
                  <a:lnTo>
                    <a:pt x="1867776" y="363016"/>
                  </a:lnTo>
                  <a:lnTo>
                    <a:pt x="1859775" y="370992"/>
                  </a:lnTo>
                  <a:lnTo>
                    <a:pt x="1856994" y="380987"/>
                  </a:lnTo>
                  <a:lnTo>
                    <a:pt x="1856994" y="385495"/>
                  </a:lnTo>
                  <a:lnTo>
                    <a:pt x="1859673" y="389966"/>
                  </a:lnTo>
                  <a:lnTo>
                    <a:pt x="1863280" y="392671"/>
                  </a:lnTo>
                  <a:lnTo>
                    <a:pt x="1866836" y="395693"/>
                  </a:lnTo>
                  <a:lnTo>
                    <a:pt x="1872157" y="397954"/>
                  </a:lnTo>
                  <a:lnTo>
                    <a:pt x="1879333" y="399376"/>
                  </a:lnTo>
                  <a:lnTo>
                    <a:pt x="1888439" y="399872"/>
                  </a:lnTo>
                  <a:lnTo>
                    <a:pt x="1910829" y="397802"/>
                  </a:lnTo>
                  <a:lnTo>
                    <a:pt x="1963369" y="383565"/>
                  </a:lnTo>
                  <a:lnTo>
                    <a:pt x="2030577" y="346303"/>
                  </a:lnTo>
                  <a:lnTo>
                    <a:pt x="2062086" y="316407"/>
                  </a:lnTo>
                  <a:lnTo>
                    <a:pt x="2081796" y="283311"/>
                  </a:lnTo>
                  <a:lnTo>
                    <a:pt x="2089708" y="247103"/>
                  </a:lnTo>
                  <a:lnTo>
                    <a:pt x="2089708" y="240817"/>
                  </a:lnTo>
                  <a:close/>
                </a:path>
                <a:path extrusionOk="0" h="577850" w="4353559">
                  <a:moveTo>
                    <a:pt x="2638768" y="234518"/>
                  </a:moveTo>
                  <a:lnTo>
                    <a:pt x="2637434" y="226504"/>
                  </a:lnTo>
                  <a:lnTo>
                    <a:pt x="2636266" y="224650"/>
                  </a:lnTo>
                  <a:lnTo>
                    <a:pt x="2633497" y="220256"/>
                  </a:lnTo>
                  <a:lnTo>
                    <a:pt x="2630449" y="218351"/>
                  </a:lnTo>
                  <a:lnTo>
                    <a:pt x="2627020" y="216204"/>
                  </a:lnTo>
                  <a:lnTo>
                    <a:pt x="2618105" y="214757"/>
                  </a:lnTo>
                  <a:lnTo>
                    <a:pt x="2614498" y="214757"/>
                  </a:lnTo>
                  <a:lnTo>
                    <a:pt x="2610015" y="215658"/>
                  </a:lnTo>
                  <a:lnTo>
                    <a:pt x="2601925" y="218351"/>
                  </a:lnTo>
                  <a:lnTo>
                    <a:pt x="2580563" y="194716"/>
                  </a:lnTo>
                  <a:lnTo>
                    <a:pt x="2565984" y="184531"/>
                  </a:lnTo>
                  <a:lnTo>
                    <a:pt x="2565984" y="254292"/>
                  </a:lnTo>
                  <a:lnTo>
                    <a:pt x="2559964" y="269176"/>
                  </a:lnTo>
                  <a:lnTo>
                    <a:pt x="2552839" y="287769"/>
                  </a:lnTo>
                  <a:lnTo>
                    <a:pt x="2544876" y="309384"/>
                  </a:lnTo>
                  <a:lnTo>
                    <a:pt x="2536329" y="333362"/>
                  </a:lnTo>
                  <a:lnTo>
                    <a:pt x="2531453" y="335927"/>
                  </a:lnTo>
                  <a:lnTo>
                    <a:pt x="2526334" y="339661"/>
                  </a:lnTo>
                  <a:lnTo>
                    <a:pt x="2521039" y="344741"/>
                  </a:lnTo>
                  <a:lnTo>
                    <a:pt x="2515666" y="351345"/>
                  </a:lnTo>
                  <a:lnTo>
                    <a:pt x="2496972" y="382333"/>
                  </a:lnTo>
                  <a:lnTo>
                    <a:pt x="2477363" y="410540"/>
                  </a:lnTo>
                  <a:lnTo>
                    <a:pt x="2435695" y="458266"/>
                  </a:lnTo>
                  <a:lnTo>
                    <a:pt x="2396045" y="489953"/>
                  </a:lnTo>
                  <a:lnTo>
                    <a:pt x="2363813" y="501408"/>
                  </a:lnTo>
                  <a:lnTo>
                    <a:pt x="2351214" y="498081"/>
                  </a:lnTo>
                  <a:lnTo>
                    <a:pt x="2341905" y="488264"/>
                  </a:lnTo>
                  <a:lnTo>
                    <a:pt x="2336139" y="472211"/>
                  </a:lnTo>
                  <a:lnTo>
                    <a:pt x="2334158" y="450189"/>
                  </a:lnTo>
                  <a:lnTo>
                    <a:pt x="2334628" y="438302"/>
                  </a:lnTo>
                  <a:lnTo>
                    <a:pt x="2351036" y="367118"/>
                  </a:lnTo>
                  <a:lnTo>
                    <a:pt x="2383028" y="305117"/>
                  </a:lnTo>
                  <a:lnTo>
                    <a:pt x="2426817" y="254584"/>
                  </a:lnTo>
                  <a:lnTo>
                    <a:pt x="2473985" y="228003"/>
                  </a:lnTo>
                  <a:lnTo>
                    <a:pt x="2498585" y="224650"/>
                  </a:lnTo>
                  <a:lnTo>
                    <a:pt x="2513038" y="226618"/>
                  </a:lnTo>
                  <a:lnTo>
                    <a:pt x="2528582" y="231724"/>
                  </a:lnTo>
                  <a:lnTo>
                    <a:pt x="2545981" y="240690"/>
                  </a:lnTo>
                  <a:lnTo>
                    <a:pt x="2565984" y="254292"/>
                  </a:lnTo>
                  <a:lnTo>
                    <a:pt x="2565984" y="184531"/>
                  </a:lnTo>
                  <a:lnTo>
                    <a:pt x="2555087" y="176898"/>
                  </a:lnTo>
                  <a:lnTo>
                    <a:pt x="2526741" y="165658"/>
                  </a:lnTo>
                  <a:lnTo>
                    <a:pt x="2496794" y="161734"/>
                  </a:lnTo>
                  <a:lnTo>
                    <a:pt x="2495893" y="161734"/>
                  </a:lnTo>
                  <a:lnTo>
                    <a:pt x="2428392" y="179260"/>
                  </a:lnTo>
                  <a:lnTo>
                    <a:pt x="2395436" y="201168"/>
                  </a:lnTo>
                  <a:lnTo>
                    <a:pt x="2362911" y="231825"/>
                  </a:lnTo>
                  <a:lnTo>
                    <a:pt x="2333104" y="268541"/>
                  </a:lnTo>
                  <a:lnTo>
                    <a:pt x="2308428" y="308546"/>
                  </a:lnTo>
                  <a:lnTo>
                    <a:pt x="2288984" y="351739"/>
                  </a:lnTo>
                  <a:lnTo>
                    <a:pt x="2274849" y="398068"/>
                  </a:lnTo>
                  <a:lnTo>
                    <a:pt x="2267394" y="446341"/>
                  </a:lnTo>
                  <a:lnTo>
                    <a:pt x="2266759" y="461860"/>
                  </a:lnTo>
                  <a:lnTo>
                    <a:pt x="2271966" y="506666"/>
                  </a:lnTo>
                  <a:lnTo>
                    <a:pt x="2286863" y="541274"/>
                  </a:lnTo>
                  <a:lnTo>
                    <a:pt x="2310358" y="563587"/>
                  </a:lnTo>
                  <a:lnTo>
                    <a:pt x="2341334" y="571487"/>
                  </a:lnTo>
                  <a:lnTo>
                    <a:pt x="2372690" y="565467"/>
                  </a:lnTo>
                  <a:lnTo>
                    <a:pt x="2405811" y="547878"/>
                  </a:lnTo>
                  <a:lnTo>
                    <a:pt x="2439873" y="519468"/>
                  </a:lnTo>
                  <a:lnTo>
                    <a:pt x="2455913" y="501408"/>
                  </a:lnTo>
                  <a:lnTo>
                    <a:pt x="2474074" y="480974"/>
                  </a:lnTo>
                  <a:lnTo>
                    <a:pt x="2507577" y="433108"/>
                  </a:lnTo>
                  <a:lnTo>
                    <a:pt x="2502179" y="461137"/>
                  </a:lnTo>
                  <a:lnTo>
                    <a:pt x="2498140" y="486130"/>
                  </a:lnTo>
                  <a:lnTo>
                    <a:pt x="2495448" y="508431"/>
                  </a:lnTo>
                  <a:lnTo>
                    <a:pt x="2494102" y="528358"/>
                  </a:lnTo>
                  <a:lnTo>
                    <a:pt x="2496045" y="545160"/>
                  </a:lnTo>
                  <a:lnTo>
                    <a:pt x="2501620" y="557568"/>
                  </a:lnTo>
                  <a:lnTo>
                    <a:pt x="2510396" y="565264"/>
                  </a:lnTo>
                  <a:lnTo>
                    <a:pt x="2521953" y="567905"/>
                  </a:lnTo>
                  <a:lnTo>
                    <a:pt x="2538107" y="563257"/>
                  </a:lnTo>
                  <a:lnTo>
                    <a:pt x="2553512" y="551611"/>
                  </a:lnTo>
                  <a:lnTo>
                    <a:pt x="2565031" y="536435"/>
                  </a:lnTo>
                  <a:lnTo>
                    <a:pt x="2569565" y="521169"/>
                  </a:lnTo>
                  <a:lnTo>
                    <a:pt x="2569565" y="513981"/>
                  </a:lnTo>
                  <a:lnTo>
                    <a:pt x="2566873" y="510387"/>
                  </a:lnTo>
                  <a:lnTo>
                    <a:pt x="2562390" y="506793"/>
                  </a:lnTo>
                  <a:lnTo>
                    <a:pt x="2564600" y="491642"/>
                  </a:lnTo>
                  <a:lnTo>
                    <a:pt x="2574074" y="443001"/>
                  </a:lnTo>
                  <a:lnTo>
                    <a:pt x="2585529" y="397624"/>
                  </a:lnTo>
                  <a:lnTo>
                    <a:pt x="2606421" y="327977"/>
                  </a:lnTo>
                  <a:lnTo>
                    <a:pt x="2623985" y="279958"/>
                  </a:lnTo>
                  <a:lnTo>
                    <a:pt x="2637866" y="244411"/>
                  </a:lnTo>
                  <a:lnTo>
                    <a:pt x="2638768" y="238125"/>
                  </a:lnTo>
                  <a:lnTo>
                    <a:pt x="2638768" y="234518"/>
                  </a:lnTo>
                  <a:close/>
                </a:path>
                <a:path extrusionOk="0" h="577850" w="4353559">
                  <a:moveTo>
                    <a:pt x="3171647" y="191389"/>
                  </a:moveTo>
                  <a:lnTo>
                    <a:pt x="3169640" y="177482"/>
                  </a:lnTo>
                  <a:lnTo>
                    <a:pt x="3163671" y="167030"/>
                  </a:lnTo>
                  <a:lnTo>
                    <a:pt x="3153829" y="160439"/>
                  </a:lnTo>
                  <a:lnTo>
                    <a:pt x="3140202" y="158153"/>
                  </a:lnTo>
                  <a:lnTo>
                    <a:pt x="3127806" y="159651"/>
                  </a:lnTo>
                  <a:lnTo>
                    <a:pt x="3082696" y="181521"/>
                  </a:lnTo>
                  <a:lnTo>
                    <a:pt x="3034169" y="217906"/>
                  </a:lnTo>
                  <a:lnTo>
                    <a:pt x="2974860" y="267779"/>
                  </a:lnTo>
                  <a:lnTo>
                    <a:pt x="2976765" y="262369"/>
                  </a:lnTo>
                  <a:lnTo>
                    <a:pt x="2980931" y="248183"/>
                  </a:lnTo>
                  <a:lnTo>
                    <a:pt x="2986544" y="226441"/>
                  </a:lnTo>
                  <a:lnTo>
                    <a:pt x="2988348" y="222846"/>
                  </a:lnTo>
                  <a:lnTo>
                    <a:pt x="2989237" y="218351"/>
                  </a:lnTo>
                  <a:lnTo>
                    <a:pt x="2990138" y="211175"/>
                  </a:lnTo>
                  <a:lnTo>
                    <a:pt x="2991027" y="207568"/>
                  </a:lnTo>
                  <a:lnTo>
                    <a:pt x="2991027" y="203962"/>
                  </a:lnTo>
                  <a:lnTo>
                    <a:pt x="2988360" y="188315"/>
                  </a:lnTo>
                  <a:lnTo>
                    <a:pt x="2981147" y="175780"/>
                  </a:lnTo>
                  <a:lnTo>
                    <a:pt x="2970568" y="167462"/>
                  </a:lnTo>
                  <a:lnTo>
                    <a:pt x="2957792" y="164439"/>
                  </a:lnTo>
                  <a:lnTo>
                    <a:pt x="2946031" y="166560"/>
                  </a:lnTo>
                  <a:lnTo>
                    <a:pt x="2936557" y="172631"/>
                  </a:lnTo>
                  <a:lnTo>
                    <a:pt x="2929610" y="182257"/>
                  </a:lnTo>
                  <a:lnTo>
                    <a:pt x="2925445" y="194995"/>
                  </a:lnTo>
                  <a:lnTo>
                    <a:pt x="2913977" y="233159"/>
                  </a:lnTo>
                  <a:lnTo>
                    <a:pt x="2900388" y="275869"/>
                  </a:lnTo>
                  <a:lnTo>
                    <a:pt x="2883611" y="326656"/>
                  </a:lnTo>
                  <a:lnTo>
                    <a:pt x="2862529" y="389077"/>
                  </a:lnTo>
                  <a:lnTo>
                    <a:pt x="2855468" y="401434"/>
                  </a:lnTo>
                  <a:lnTo>
                    <a:pt x="2852051" y="408038"/>
                  </a:lnTo>
                  <a:lnTo>
                    <a:pt x="2849054" y="415137"/>
                  </a:lnTo>
                  <a:lnTo>
                    <a:pt x="2849054" y="416039"/>
                  </a:lnTo>
                  <a:lnTo>
                    <a:pt x="2848152" y="420522"/>
                  </a:lnTo>
                  <a:lnTo>
                    <a:pt x="2848152" y="424129"/>
                  </a:lnTo>
                  <a:lnTo>
                    <a:pt x="2849054" y="428625"/>
                  </a:lnTo>
                  <a:lnTo>
                    <a:pt x="2849054" y="429514"/>
                  </a:lnTo>
                  <a:lnTo>
                    <a:pt x="2841002" y="455498"/>
                  </a:lnTo>
                  <a:lnTo>
                    <a:pt x="2834462" y="475564"/>
                  </a:lnTo>
                  <a:lnTo>
                    <a:pt x="2826601" y="498716"/>
                  </a:lnTo>
                  <a:lnTo>
                    <a:pt x="2823578" y="509816"/>
                  </a:lnTo>
                  <a:lnTo>
                    <a:pt x="2821317" y="520166"/>
                  </a:lnTo>
                  <a:lnTo>
                    <a:pt x="2819895" y="529666"/>
                  </a:lnTo>
                  <a:lnTo>
                    <a:pt x="2819400" y="538238"/>
                  </a:lnTo>
                  <a:lnTo>
                    <a:pt x="2820416" y="549706"/>
                  </a:lnTo>
                  <a:lnTo>
                    <a:pt x="2823451" y="558571"/>
                  </a:lnTo>
                  <a:lnTo>
                    <a:pt x="2828506" y="564908"/>
                  </a:lnTo>
                  <a:lnTo>
                    <a:pt x="2835579" y="568794"/>
                  </a:lnTo>
                  <a:lnTo>
                    <a:pt x="2839174" y="569696"/>
                  </a:lnTo>
                  <a:lnTo>
                    <a:pt x="2841879" y="570598"/>
                  </a:lnTo>
                  <a:lnTo>
                    <a:pt x="2848152" y="570598"/>
                  </a:lnTo>
                  <a:lnTo>
                    <a:pt x="2860637" y="568223"/>
                  </a:lnTo>
                  <a:lnTo>
                    <a:pt x="2886811" y="531952"/>
                  </a:lnTo>
                  <a:lnTo>
                    <a:pt x="2904045" y="482193"/>
                  </a:lnTo>
                  <a:lnTo>
                    <a:pt x="2946997" y="355841"/>
                  </a:lnTo>
                  <a:lnTo>
                    <a:pt x="2979775" y="324510"/>
                  </a:lnTo>
                  <a:lnTo>
                    <a:pt x="3013722" y="294614"/>
                  </a:lnTo>
                  <a:lnTo>
                    <a:pt x="3047339" y="267258"/>
                  </a:lnTo>
                  <a:lnTo>
                    <a:pt x="3079089" y="243509"/>
                  </a:lnTo>
                  <a:lnTo>
                    <a:pt x="3079089" y="247992"/>
                  </a:lnTo>
                  <a:lnTo>
                    <a:pt x="3082721" y="255219"/>
                  </a:lnTo>
                  <a:lnTo>
                    <a:pt x="3089198" y="260578"/>
                  </a:lnTo>
                  <a:lnTo>
                    <a:pt x="3098050" y="263918"/>
                  </a:lnTo>
                  <a:lnTo>
                    <a:pt x="3108744" y="265074"/>
                  </a:lnTo>
                  <a:lnTo>
                    <a:pt x="3111449" y="265074"/>
                  </a:lnTo>
                  <a:lnTo>
                    <a:pt x="3154908" y="237782"/>
                  </a:lnTo>
                  <a:lnTo>
                    <a:pt x="3171164" y="197243"/>
                  </a:lnTo>
                  <a:lnTo>
                    <a:pt x="3171647" y="191389"/>
                  </a:lnTo>
                  <a:close/>
                </a:path>
                <a:path extrusionOk="0" h="577850" w="4353559">
                  <a:moveTo>
                    <a:pt x="3305543" y="210261"/>
                  </a:moveTo>
                  <a:lnTo>
                    <a:pt x="3303308" y="194614"/>
                  </a:lnTo>
                  <a:lnTo>
                    <a:pt x="3297123" y="182079"/>
                  </a:lnTo>
                  <a:lnTo>
                    <a:pt x="3287725" y="173748"/>
                  </a:lnTo>
                  <a:lnTo>
                    <a:pt x="3275888" y="170726"/>
                  </a:lnTo>
                  <a:lnTo>
                    <a:pt x="3271405" y="170726"/>
                  </a:lnTo>
                  <a:lnTo>
                    <a:pt x="3258248" y="176339"/>
                  </a:lnTo>
                  <a:lnTo>
                    <a:pt x="3246348" y="188696"/>
                  </a:lnTo>
                  <a:lnTo>
                    <a:pt x="3236645" y="207111"/>
                  </a:lnTo>
                  <a:lnTo>
                    <a:pt x="3230067" y="230924"/>
                  </a:lnTo>
                  <a:lnTo>
                    <a:pt x="3226498" y="241706"/>
                  </a:lnTo>
                  <a:lnTo>
                    <a:pt x="3221418" y="256095"/>
                  </a:lnTo>
                  <a:lnTo>
                    <a:pt x="3214776" y="274650"/>
                  </a:lnTo>
                  <a:lnTo>
                    <a:pt x="3206712" y="297421"/>
                  </a:lnTo>
                  <a:lnTo>
                    <a:pt x="3198304" y="320878"/>
                  </a:lnTo>
                  <a:lnTo>
                    <a:pt x="3184207" y="359346"/>
                  </a:lnTo>
                  <a:lnTo>
                    <a:pt x="3178848" y="374700"/>
                  </a:lnTo>
                  <a:lnTo>
                    <a:pt x="3161957" y="426554"/>
                  </a:lnTo>
                  <a:lnTo>
                    <a:pt x="3150209" y="468045"/>
                  </a:lnTo>
                  <a:lnTo>
                    <a:pt x="3143339" y="499922"/>
                  </a:lnTo>
                  <a:lnTo>
                    <a:pt x="3141103" y="522973"/>
                  </a:lnTo>
                  <a:lnTo>
                    <a:pt x="3141103" y="523875"/>
                  </a:lnTo>
                  <a:lnTo>
                    <a:pt x="3144113" y="543585"/>
                  </a:lnTo>
                  <a:lnTo>
                    <a:pt x="3152343" y="558914"/>
                  </a:lnTo>
                  <a:lnTo>
                    <a:pt x="3164611" y="568858"/>
                  </a:lnTo>
                  <a:lnTo>
                    <a:pt x="3179749" y="572389"/>
                  </a:lnTo>
                  <a:lnTo>
                    <a:pt x="3191446" y="569988"/>
                  </a:lnTo>
                  <a:lnTo>
                    <a:pt x="3200527" y="563295"/>
                  </a:lnTo>
                  <a:lnTo>
                    <a:pt x="3206407" y="553059"/>
                  </a:lnTo>
                  <a:lnTo>
                    <a:pt x="3208502" y="540042"/>
                  </a:lnTo>
                  <a:lnTo>
                    <a:pt x="3211233" y="513918"/>
                  </a:lnTo>
                  <a:lnTo>
                    <a:pt x="3218269" y="480060"/>
                  </a:lnTo>
                  <a:lnTo>
                    <a:pt x="3229864" y="438454"/>
                  </a:lnTo>
                  <a:lnTo>
                    <a:pt x="3246247" y="389089"/>
                  </a:lnTo>
                  <a:lnTo>
                    <a:pt x="3252152" y="371208"/>
                  </a:lnTo>
                  <a:lnTo>
                    <a:pt x="3259163" y="351231"/>
                  </a:lnTo>
                  <a:lnTo>
                    <a:pt x="3267341" y="329057"/>
                  </a:lnTo>
                  <a:lnTo>
                    <a:pt x="3276790" y="304609"/>
                  </a:lnTo>
                  <a:lnTo>
                    <a:pt x="3285236" y="281520"/>
                  </a:lnTo>
                  <a:lnTo>
                    <a:pt x="3291725" y="263385"/>
                  </a:lnTo>
                  <a:lnTo>
                    <a:pt x="3296374" y="250151"/>
                  </a:lnTo>
                  <a:lnTo>
                    <a:pt x="3299307" y="241566"/>
                  </a:lnTo>
                  <a:lnTo>
                    <a:pt x="3302139" y="233768"/>
                  </a:lnTo>
                  <a:lnTo>
                    <a:pt x="3304082" y="225983"/>
                  </a:lnTo>
                  <a:lnTo>
                    <a:pt x="3305187" y="218211"/>
                  </a:lnTo>
                  <a:lnTo>
                    <a:pt x="3305543" y="210261"/>
                  </a:lnTo>
                  <a:close/>
                </a:path>
                <a:path extrusionOk="0" h="577850" w="4353559">
                  <a:moveTo>
                    <a:pt x="3386417" y="29641"/>
                  </a:moveTo>
                  <a:lnTo>
                    <a:pt x="3384410" y="17056"/>
                  </a:lnTo>
                  <a:lnTo>
                    <a:pt x="3378441" y="7747"/>
                  </a:lnTo>
                  <a:lnTo>
                    <a:pt x="3368598" y="1981"/>
                  </a:lnTo>
                  <a:lnTo>
                    <a:pt x="3354971" y="0"/>
                  </a:lnTo>
                  <a:lnTo>
                    <a:pt x="3353181" y="0"/>
                  </a:lnTo>
                  <a:lnTo>
                    <a:pt x="3329990" y="3835"/>
                  </a:lnTo>
                  <a:lnTo>
                    <a:pt x="3312630" y="15836"/>
                  </a:lnTo>
                  <a:lnTo>
                    <a:pt x="3300476" y="36766"/>
                  </a:lnTo>
                  <a:lnTo>
                    <a:pt x="3292970" y="67386"/>
                  </a:lnTo>
                  <a:lnTo>
                    <a:pt x="3292970" y="68287"/>
                  </a:lnTo>
                  <a:lnTo>
                    <a:pt x="3292068" y="73672"/>
                  </a:lnTo>
                  <a:lnTo>
                    <a:pt x="3292068" y="76377"/>
                  </a:lnTo>
                  <a:lnTo>
                    <a:pt x="3293834" y="89712"/>
                  </a:lnTo>
                  <a:lnTo>
                    <a:pt x="3298812" y="100863"/>
                  </a:lnTo>
                  <a:lnTo>
                    <a:pt x="3306470" y="108978"/>
                  </a:lnTo>
                  <a:lnTo>
                    <a:pt x="3316325" y="113220"/>
                  </a:lnTo>
                  <a:lnTo>
                    <a:pt x="3318129" y="113220"/>
                  </a:lnTo>
                  <a:lnTo>
                    <a:pt x="3364382" y="81749"/>
                  </a:lnTo>
                  <a:lnTo>
                    <a:pt x="3384067" y="44030"/>
                  </a:lnTo>
                  <a:lnTo>
                    <a:pt x="3385794" y="36918"/>
                  </a:lnTo>
                  <a:lnTo>
                    <a:pt x="3386417" y="29641"/>
                  </a:lnTo>
                  <a:close/>
                </a:path>
                <a:path extrusionOk="0" h="577850" w="4353559">
                  <a:moveTo>
                    <a:pt x="3685832" y="193192"/>
                  </a:moveTo>
                  <a:lnTo>
                    <a:pt x="3684016" y="180454"/>
                  </a:lnTo>
                  <a:lnTo>
                    <a:pt x="3678758" y="170827"/>
                  </a:lnTo>
                  <a:lnTo>
                    <a:pt x="3670287" y="164757"/>
                  </a:lnTo>
                  <a:lnTo>
                    <a:pt x="3658882" y="162636"/>
                  </a:lnTo>
                  <a:lnTo>
                    <a:pt x="3657981" y="162636"/>
                  </a:lnTo>
                  <a:lnTo>
                    <a:pt x="3653485" y="163537"/>
                  </a:lnTo>
                  <a:lnTo>
                    <a:pt x="3652583" y="163537"/>
                  </a:lnTo>
                  <a:lnTo>
                    <a:pt x="3615309" y="195122"/>
                  </a:lnTo>
                  <a:lnTo>
                    <a:pt x="3606762" y="219252"/>
                  </a:lnTo>
                  <a:lnTo>
                    <a:pt x="3605860" y="222834"/>
                  </a:lnTo>
                  <a:lnTo>
                    <a:pt x="3605860" y="230035"/>
                  </a:lnTo>
                  <a:lnTo>
                    <a:pt x="3607663" y="234530"/>
                  </a:lnTo>
                  <a:lnTo>
                    <a:pt x="3611245" y="242620"/>
                  </a:lnTo>
                  <a:lnTo>
                    <a:pt x="3591064" y="275323"/>
                  </a:lnTo>
                  <a:lnTo>
                    <a:pt x="3565995" y="311645"/>
                  </a:lnTo>
                  <a:lnTo>
                    <a:pt x="3536670" y="350558"/>
                  </a:lnTo>
                  <a:lnTo>
                    <a:pt x="3503752" y="391045"/>
                  </a:lnTo>
                  <a:lnTo>
                    <a:pt x="3467887" y="432092"/>
                  </a:lnTo>
                  <a:lnTo>
                    <a:pt x="3429736" y="472655"/>
                  </a:lnTo>
                  <a:lnTo>
                    <a:pt x="3436150" y="426224"/>
                  </a:lnTo>
                  <a:lnTo>
                    <a:pt x="3440633" y="379526"/>
                  </a:lnTo>
                  <a:lnTo>
                    <a:pt x="3443249" y="334022"/>
                  </a:lnTo>
                  <a:lnTo>
                    <a:pt x="3444113" y="291134"/>
                  </a:lnTo>
                  <a:lnTo>
                    <a:pt x="3443922" y="274447"/>
                  </a:lnTo>
                  <a:lnTo>
                    <a:pt x="3440531" y="226441"/>
                  </a:lnTo>
                  <a:lnTo>
                    <a:pt x="3424682" y="187007"/>
                  </a:lnTo>
                  <a:lnTo>
                    <a:pt x="3397389" y="172529"/>
                  </a:lnTo>
                  <a:lnTo>
                    <a:pt x="3388398" y="172529"/>
                  </a:lnTo>
                  <a:lnTo>
                    <a:pt x="3376549" y="179666"/>
                  </a:lnTo>
                  <a:lnTo>
                    <a:pt x="3370884" y="187236"/>
                  </a:lnTo>
                  <a:lnTo>
                    <a:pt x="3367240" y="197332"/>
                  </a:lnTo>
                  <a:lnTo>
                    <a:pt x="3365944" y="209359"/>
                  </a:lnTo>
                  <a:lnTo>
                    <a:pt x="3366465" y="217436"/>
                  </a:lnTo>
                  <a:lnTo>
                    <a:pt x="3368078" y="225425"/>
                  </a:lnTo>
                  <a:lnTo>
                    <a:pt x="3370872" y="233248"/>
                  </a:lnTo>
                  <a:lnTo>
                    <a:pt x="3374923" y="240817"/>
                  </a:lnTo>
                  <a:lnTo>
                    <a:pt x="3376625" y="259181"/>
                  </a:lnTo>
                  <a:lnTo>
                    <a:pt x="3377730" y="277876"/>
                  </a:lnTo>
                  <a:lnTo>
                    <a:pt x="3378339" y="296926"/>
                  </a:lnTo>
                  <a:lnTo>
                    <a:pt x="3378517" y="316306"/>
                  </a:lnTo>
                  <a:lnTo>
                    <a:pt x="3377666" y="365975"/>
                  </a:lnTo>
                  <a:lnTo>
                    <a:pt x="3375037" y="417830"/>
                  </a:lnTo>
                  <a:lnTo>
                    <a:pt x="3370554" y="469696"/>
                  </a:lnTo>
                  <a:lnTo>
                    <a:pt x="3364141" y="519366"/>
                  </a:lnTo>
                  <a:lnTo>
                    <a:pt x="3361779" y="526465"/>
                  </a:lnTo>
                  <a:lnTo>
                    <a:pt x="3360102" y="532968"/>
                  </a:lnTo>
                  <a:lnTo>
                    <a:pt x="3359086" y="538962"/>
                  </a:lnTo>
                  <a:lnTo>
                    <a:pt x="3358743" y="544537"/>
                  </a:lnTo>
                  <a:lnTo>
                    <a:pt x="3360991" y="557263"/>
                  </a:lnTo>
                  <a:lnTo>
                    <a:pt x="3367290" y="566889"/>
                  </a:lnTo>
                  <a:lnTo>
                    <a:pt x="3376942" y="572973"/>
                  </a:lnTo>
                  <a:lnTo>
                    <a:pt x="3389299" y="575094"/>
                  </a:lnTo>
                  <a:lnTo>
                    <a:pt x="3402457" y="572935"/>
                  </a:lnTo>
                  <a:lnTo>
                    <a:pt x="3415703" y="565988"/>
                  </a:lnTo>
                  <a:lnTo>
                    <a:pt x="3430117" y="553466"/>
                  </a:lnTo>
                  <a:lnTo>
                    <a:pt x="3446805" y="534644"/>
                  </a:lnTo>
                  <a:lnTo>
                    <a:pt x="3483483" y="497344"/>
                  </a:lnTo>
                  <a:lnTo>
                    <a:pt x="3518027" y="459879"/>
                  </a:lnTo>
                  <a:lnTo>
                    <a:pt x="3550513" y="422275"/>
                  </a:lnTo>
                  <a:lnTo>
                    <a:pt x="3580981" y="384581"/>
                  </a:lnTo>
                  <a:lnTo>
                    <a:pt x="3609454" y="346849"/>
                  </a:lnTo>
                  <a:lnTo>
                    <a:pt x="3639426" y="302869"/>
                  </a:lnTo>
                  <a:lnTo>
                    <a:pt x="3661905" y="265303"/>
                  </a:lnTo>
                  <a:lnTo>
                    <a:pt x="3684028" y="209359"/>
                  </a:lnTo>
                  <a:lnTo>
                    <a:pt x="3684930" y="201282"/>
                  </a:lnTo>
                  <a:lnTo>
                    <a:pt x="3685832" y="195884"/>
                  </a:lnTo>
                  <a:lnTo>
                    <a:pt x="3685832" y="193192"/>
                  </a:lnTo>
                  <a:close/>
                </a:path>
                <a:path extrusionOk="0" h="577850" w="4353559">
                  <a:moveTo>
                    <a:pt x="3983177" y="240817"/>
                  </a:moveTo>
                  <a:lnTo>
                    <a:pt x="3978008" y="212039"/>
                  </a:lnTo>
                  <a:lnTo>
                    <a:pt x="3963403" y="187807"/>
                  </a:lnTo>
                  <a:lnTo>
                    <a:pt x="3940721" y="170307"/>
                  </a:lnTo>
                  <a:lnTo>
                    <a:pt x="3911295" y="161734"/>
                  </a:lnTo>
                  <a:lnTo>
                    <a:pt x="3902316" y="161734"/>
                  </a:lnTo>
                  <a:lnTo>
                    <a:pt x="3860825" y="168884"/>
                  </a:lnTo>
                  <a:lnTo>
                    <a:pt x="3817734" y="189255"/>
                  </a:lnTo>
                  <a:lnTo>
                    <a:pt x="3775824" y="221259"/>
                  </a:lnTo>
                  <a:lnTo>
                    <a:pt x="3737876" y="263271"/>
                  </a:lnTo>
                  <a:lnTo>
                    <a:pt x="3709149" y="307251"/>
                  </a:lnTo>
                  <a:lnTo>
                    <a:pt x="3687991" y="353580"/>
                  </a:lnTo>
                  <a:lnTo>
                    <a:pt x="3674935" y="401269"/>
                  </a:lnTo>
                  <a:lnTo>
                    <a:pt x="3670477" y="449275"/>
                  </a:lnTo>
                  <a:lnTo>
                    <a:pt x="3677450" y="498348"/>
                  </a:lnTo>
                  <a:lnTo>
                    <a:pt x="3697313" y="536562"/>
                  </a:lnTo>
                  <a:lnTo>
                    <a:pt x="3728478" y="562127"/>
                  </a:lnTo>
                  <a:lnTo>
                    <a:pt x="3769322" y="573290"/>
                  </a:lnTo>
                  <a:lnTo>
                    <a:pt x="3778313" y="573290"/>
                  </a:lnTo>
                  <a:lnTo>
                    <a:pt x="3818737" y="567220"/>
                  </a:lnTo>
                  <a:lnTo>
                    <a:pt x="3861866" y="549021"/>
                  </a:lnTo>
                  <a:lnTo>
                    <a:pt x="3900398" y="523417"/>
                  </a:lnTo>
                  <a:lnTo>
                    <a:pt x="3927475" y="495109"/>
                  </a:lnTo>
                  <a:lnTo>
                    <a:pt x="3936911" y="484466"/>
                  </a:lnTo>
                  <a:lnTo>
                    <a:pt x="3943642" y="473989"/>
                  </a:lnTo>
                  <a:lnTo>
                    <a:pt x="3947680" y="463524"/>
                  </a:lnTo>
                  <a:lnTo>
                    <a:pt x="3949027" y="452882"/>
                  </a:lnTo>
                  <a:lnTo>
                    <a:pt x="3949027" y="442099"/>
                  </a:lnTo>
                  <a:lnTo>
                    <a:pt x="3944543" y="436702"/>
                  </a:lnTo>
                  <a:lnTo>
                    <a:pt x="3931069" y="436702"/>
                  </a:lnTo>
                  <a:lnTo>
                    <a:pt x="3925671" y="439407"/>
                  </a:lnTo>
                  <a:lnTo>
                    <a:pt x="3918483" y="445693"/>
                  </a:lnTo>
                  <a:lnTo>
                    <a:pt x="3886149" y="472859"/>
                  </a:lnTo>
                  <a:lnTo>
                    <a:pt x="3853230" y="493204"/>
                  </a:lnTo>
                  <a:lnTo>
                    <a:pt x="3820807" y="505968"/>
                  </a:lnTo>
                  <a:lnTo>
                    <a:pt x="3789984" y="510387"/>
                  </a:lnTo>
                  <a:lnTo>
                    <a:pt x="3779202" y="510387"/>
                  </a:lnTo>
                  <a:lnTo>
                    <a:pt x="3778313" y="509485"/>
                  </a:lnTo>
                  <a:lnTo>
                    <a:pt x="3759962" y="501726"/>
                  </a:lnTo>
                  <a:lnTo>
                    <a:pt x="3746741" y="487807"/>
                  </a:lnTo>
                  <a:lnTo>
                    <a:pt x="3738753" y="467664"/>
                  </a:lnTo>
                  <a:lnTo>
                    <a:pt x="3736073" y="441198"/>
                  </a:lnTo>
                  <a:lnTo>
                    <a:pt x="3739096" y="407339"/>
                  </a:lnTo>
                  <a:lnTo>
                    <a:pt x="3762984" y="337959"/>
                  </a:lnTo>
                  <a:lnTo>
                    <a:pt x="3783698" y="304609"/>
                  </a:lnTo>
                  <a:lnTo>
                    <a:pt x="3811638" y="270840"/>
                  </a:lnTo>
                  <a:lnTo>
                    <a:pt x="3841432" y="244741"/>
                  </a:lnTo>
                  <a:lnTo>
                    <a:pt x="3897820" y="221945"/>
                  </a:lnTo>
                  <a:lnTo>
                    <a:pt x="3899624" y="221945"/>
                  </a:lnTo>
                  <a:lnTo>
                    <a:pt x="3909860" y="224066"/>
                  </a:lnTo>
                  <a:lnTo>
                    <a:pt x="3917480" y="230136"/>
                  </a:lnTo>
                  <a:lnTo>
                    <a:pt x="3922242" y="239763"/>
                  </a:lnTo>
                  <a:lnTo>
                    <a:pt x="3923881" y="252501"/>
                  </a:lnTo>
                  <a:lnTo>
                    <a:pt x="3923881" y="257886"/>
                  </a:lnTo>
                  <a:lnTo>
                    <a:pt x="3883215" y="312928"/>
                  </a:lnTo>
                  <a:lnTo>
                    <a:pt x="3843515" y="336486"/>
                  </a:lnTo>
                  <a:lnTo>
                    <a:pt x="3792690" y="355841"/>
                  </a:lnTo>
                  <a:lnTo>
                    <a:pt x="3790886" y="355841"/>
                  </a:lnTo>
                  <a:lnTo>
                    <a:pt x="3773957" y="357746"/>
                  </a:lnTo>
                  <a:lnTo>
                    <a:pt x="3761232" y="363016"/>
                  </a:lnTo>
                  <a:lnTo>
                    <a:pt x="3753231" y="370992"/>
                  </a:lnTo>
                  <a:lnTo>
                    <a:pt x="3750449" y="380987"/>
                  </a:lnTo>
                  <a:lnTo>
                    <a:pt x="3750449" y="385495"/>
                  </a:lnTo>
                  <a:lnTo>
                    <a:pt x="3753142" y="389966"/>
                  </a:lnTo>
                  <a:lnTo>
                    <a:pt x="3756749" y="392671"/>
                  </a:lnTo>
                  <a:lnTo>
                    <a:pt x="3760292" y="395693"/>
                  </a:lnTo>
                  <a:lnTo>
                    <a:pt x="3765613" y="397954"/>
                  </a:lnTo>
                  <a:lnTo>
                    <a:pt x="3772789" y="399376"/>
                  </a:lnTo>
                  <a:lnTo>
                    <a:pt x="3781907" y="399872"/>
                  </a:lnTo>
                  <a:lnTo>
                    <a:pt x="3804297" y="397802"/>
                  </a:lnTo>
                  <a:lnTo>
                    <a:pt x="3856825" y="383565"/>
                  </a:lnTo>
                  <a:lnTo>
                    <a:pt x="3924046" y="346303"/>
                  </a:lnTo>
                  <a:lnTo>
                    <a:pt x="3955554" y="316407"/>
                  </a:lnTo>
                  <a:lnTo>
                    <a:pt x="3975265" y="283311"/>
                  </a:lnTo>
                  <a:lnTo>
                    <a:pt x="3983177" y="247103"/>
                  </a:lnTo>
                  <a:lnTo>
                    <a:pt x="3983177" y="240817"/>
                  </a:lnTo>
                  <a:close/>
                </a:path>
                <a:path extrusionOk="0" h="577850" w="4353559">
                  <a:moveTo>
                    <a:pt x="4353306" y="191389"/>
                  </a:moveTo>
                  <a:lnTo>
                    <a:pt x="4351299" y="177482"/>
                  </a:lnTo>
                  <a:lnTo>
                    <a:pt x="4345343" y="167030"/>
                  </a:lnTo>
                  <a:lnTo>
                    <a:pt x="4335500" y="160439"/>
                  </a:lnTo>
                  <a:lnTo>
                    <a:pt x="4321873" y="158153"/>
                  </a:lnTo>
                  <a:lnTo>
                    <a:pt x="4309465" y="159651"/>
                  </a:lnTo>
                  <a:lnTo>
                    <a:pt x="4264368" y="181521"/>
                  </a:lnTo>
                  <a:lnTo>
                    <a:pt x="4215828" y="217906"/>
                  </a:lnTo>
                  <a:lnTo>
                    <a:pt x="4156519" y="267779"/>
                  </a:lnTo>
                  <a:lnTo>
                    <a:pt x="4158437" y="262369"/>
                  </a:lnTo>
                  <a:lnTo>
                    <a:pt x="4162590" y="248183"/>
                  </a:lnTo>
                  <a:lnTo>
                    <a:pt x="4168203" y="226441"/>
                  </a:lnTo>
                  <a:lnTo>
                    <a:pt x="4170007" y="222846"/>
                  </a:lnTo>
                  <a:lnTo>
                    <a:pt x="4170896" y="218351"/>
                  </a:lnTo>
                  <a:lnTo>
                    <a:pt x="4171797" y="211175"/>
                  </a:lnTo>
                  <a:lnTo>
                    <a:pt x="4172699" y="207568"/>
                  </a:lnTo>
                  <a:lnTo>
                    <a:pt x="4172699" y="203962"/>
                  </a:lnTo>
                  <a:lnTo>
                    <a:pt x="4170032" y="188315"/>
                  </a:lnTo>
                  <a:lnTo>
                    <a:pt x="4162818" y="175780"/>
                  </a:lnTo>
                  <a:lnTo>
                    <a:pt x="4152227" y="167462"/>
                  </a:lnTo>
                  <a:lnTo>
                    <a:pt x="4139450" y="164439"/>
                  </a:lnTo>
                  <a:lnTo>
                    <a:pt x="4127703" y="166560"/>
                  </a:lnTo>
                  <a:lnTo>
                    <a:pt x="4118229" y="172631"/>
                  </a:lnTo>
                  <a:lnTo>
                    <a:pt x="4111269" y="182257"/>
                  </a:lnTo>
                  <a:lnTo>
                    <a:pt x="4107103" y="194995"/>
                  </a:lnTo>
                  <a:lnTo>
                    <a:pt x="4095635" y="233159"/>
                  </a:lnTo>
                  <a:lnTo>
                    <a:pt x="4082059" y="275869"/>
                  </a:lnTo>
                  <a:lnTo>
                    <a:pt x="4065282" y="326656"/>
                  </a:lnTo>
                  <a:lnTo>
                    <a:pt x="4044200" y="389077"/>
                  </a:lnTo>
                  <a:lnTo>
                    <a:pt x="4037126" y="401434"/>
                  </a:lnTo>
                  <a:lnTo>
                    <a:pt x="4033723" y="408038"/>
                  </a:lnTo>
                  <a:lnTo>
                    <a:pt x="4030726" y="415137"/>
                  </a:lnTo>
                  <a:lnTo>
                    <a:pt x="4030726" y="416039"/>
                  </a:lnTo>
                  <a:lnTo>
                    <a:pt x="4029824" y="420522"/>
                  </a:lnTo>
                  <a:lnTo>
                    <a:pt x="4029824" y="424129"/>
                  </a:lnTo>
                  <a:lnTo>
                    <a:pt x="4030726" y="428625"/>
                  </a:lnTo>
                  <a:lnTo>
                    <a:pt x="4030726" y="429514"/>
                  </a:lnTo>
                  <a:lnTo>
                    <a:pt x="4022674" y="455498"/>
                  </a:lnTo>
                  <a:lnTo>
                    <a:pt x="4016133" y="475564"/>
                  </a:lnTo>
                  <a:lnTo>
                    <a:pt x="4008259" y="498716"/>
                  </a:lnTo>
                  <a:lnTo>
                    <a:pt x="4005249" y="509816"/>
                  </a:lnTo>
                  <a:lnTo>
                    <a:pt x="4002989" y="520166"/>
                  </a:lnTo>
                  <a:lnTo>
                    <a:pt x="4001566" y="529666"/>
                  </a:lnTo>
                  <a:lnTo>
                    <a:pt x="4001071" y="538238"/>
                  </a:lnTo>
                  <a:lnTo>
                    <a:pt x="4002087" y="549706"/>
                  </a:lnTo>
                  <a:lnTo>
                    <a:pt x="4005110" y="558571"/>
                  </a:lnTo>
                  <a:lnTo>
                    <a:pt x="4010177" y="564908"/>
                  </a:lnTo>
                  <a:lnTo>
                    <a:pt x="4017251" y="568794"/>
                  </a:lnTo>
                  <a:lnTo>
                    <a:pt x="4020845" y="569696"/>
                  </a:lnTo>
                  <a:lnTo>
                    <a:pt x="4023537" y="570598"/>
                  </a:lnTo>
                  <a:lnTo>
                    <a:pt x="4029824" y="570598"/>
                  </a:lnTo>
                  <a:lnTo>
                    <a:pt x="4042308" y="568223"/>
                  </a:lnTo>
                  <a:lnTo>
                    <a:pt x="4068470" y="531952"/>
                  </a:lnTo>
                  <a:lnTo>
                    <a:pt x="4085704" y="482193"/>
                  </a:lnTo>
                  <a:lnTo>
                    <a:pt x="4128668" y="355841"/>
                  </a:lnTo>
                  <a:lnTo>
                    <a:pt x="4161434" y="324510"/>
                  </a:lnTo>
                  <a:lnTo>
                    <a:pt x="4195394" y="294614"/>
                  </a:lnTo>
                  <a:lnTo>
                    <a:pt x="4228998" y="267258"/>
                  </a:lnTo>
                  <a:lnTo>
                    <a:pt x="4260761" y="243509"/>
                  </a:lnTo>
                  <a:lnTo>
                    <a:pt x="4260761" y="247992"/>
                  </a:lnTo>
                  <a:lnTo>
                    <a:pt x="4264380" y="255219"/>
                  </a:lnTo>
                  <a:lnTo>
                    <a:pt x="4270870" y="260578"/>
                  </a:lnTo>
                  <a:lnTo>
                    <a:pt x="4279709" y="263918"/>
                  </a:lnTo>
                  <a:lnTo>
                    <a:pt x="4290415" y="265074"/>
                  </a:lnTo>
                  <a:lnTo>
                    <a:pt x="4293120" y="265074"/>
                  </a:lnTo>
                  <a:lnTo>
                    <a:pt x="4336580" y="237782"/>
                  </a:lnTo>
                  <a:lnTo>
                    <a:pt x="4352836" y="197243"/>
                  </a:lnTo>
                  <a:lnTo>
                    <a:pt x="4353306" y="191389"/>
                  </a:lnTo>
                  <a:close/>
                </a:path>
              </a:pathLst>
            </a:custGeom>
            <a:solidFill>
              <a:srgbClr val="489BC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26" name="Google Shape;1026;p119"/>
            <p:cNvSpPr/>
            <p:nvPr/>
          </p:nvSpPr>
          <p:spPr>
            <a:xfrm>
              <a:off x="9568137" y="9340019"/>
              <a:ext cx="10536555" cy="209550"/>
            </a:xfrm>
            <a:custGeom>
              <a:rect b="b" l="l" r="r" t="t"/>
              <a:pathLst>
                <a:path extrusionOk="0" h="209550" w="10536555">
                  <a:moveTo>
                    <a:pt x="10535961" y="0"/>
                  </a:moveTo>
                  <a:lnTo>
                    <a:pt x="0" y="0"/>
                  </a:lnTo>
                  <a:lnTo>
                    <a:pt x="0" y="209417"/>
                  </a:lnTo>
                  <a:lnTo>
                    <a:pt x="10535961" y="209417"/>
                  </a:lnTo>
                  <a:lnTo>
                    <a:pt x="10535961"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27" name="Google Shape;1027;p119"/>
            <p:cNvSpPr/>
            <p:nvPr/>
          </p:nvSpPr>
          <p:spPr>
            <a:xfrm>
              <a:off x="6861916" y="9340019"/>
              <a:ext cx="2706370" cy="209550"/>
            </a:xfrm>
            <a:custGeom>
              <a:rect b="b" l="l" r="r" t="t"/>
              <a:pathLst>
                <a:path extrusionOk="0" h="209550" w="2706370">
                  <a:moveTo>
                    <a:pt x="2706221" y="0"/>
                  </a:moveTo>
                  <a:lnTo>
                    <a:pt x="0" y="0"/>
                  </a:lnTo>
                  <a:lnTo>
                    <a:pt x="0" y="209417"/>
                  </a:lnTo>
                  <a:lnTo>
                    <a:pt x="2706221" y="209417"/>
                  </a:lnTo>
                  <a:lnTo>
                    <a:pt x="2706221"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28" name="Google Shape;1028;p119"/>
            <p:cNvSpPr/>
            <p:nvPr/>
          </p:nvSpPr>
          <p:spPr>
            <a:xfrm>
              <a:off x="0" y="9340019"/>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29" name="Google Shape;1029;p119"/>
            <p:cNvSpPr/>
            <p:nvPr/>
          </p:nvSpPr>
          <p:spPr>
            <a:xfrm>
              <a:off x="4956634" y="9340019"/>
              <a:ext cx="1905634" cy="209550"/>
            </a:xfrm>
            <a:custGeom>
              <a:rect b="b" l="l" r="r" t="t"/>
              <a:pathLst>
                <a:path extrusionOk="0" h="209550" w="1905634">
                  <a:moveTo>
                    <a:pt x="1905282" y="0"/>
                  </a:moveTo>
                  <a:lnTo>
                    <a:pt x="0" y="0"/>
                  </a:lnTo>
                  <a:lnTo>
                    <a:pt x="0" y="209417"/>
                  </a:lnTo>
                  <a:lnTo>
                    <a:pt x="1905282" y="209417"/>
                  </a:lnTo>
                  <a:lnTo>
                    <a:pt x="190528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030" name="Google Shape;1030;p119"/>
          <p:cNvPicPr preferRelativeResize="0"/>
          <p:nvPr/>
        </p:nvPicPr>
        <p:blipFill rotWithShape="1">
          <a:blip r:embed="rId3">
            <a:alphaModFix/>
          </a:blip>
          <a:srcRect b="0" l="0" r="0" t="0"/>
          <a:stretch/>
        </p:blipFill>
        <p:spPr>
          <a:xfrm>
            <a:off x="3591176" y="6045957"/>
            <a:ext cx="5164368" cy="58143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4" name="Shape 1034"/>
        <p:cNvGrpSpPr/>
        <p:nvPr/>
      </p:nvGrpSpPr>
      <p:grpSpPr>
        <a:xfrm>
          <a:off x="0" y="0"/>
          <a:ext cx="0" cy="0"/>
          <a:chOff x="0" y="0"/>
          <a:chExt cx="0" cy="0"/>
        </a:xfrm>
      </p:grpSpPr>
      <p:sp>
        <p:nvSpPr>
          <p:cNvPr id="1035" name="Google Shape;1035;p120"/>
          <p:cNvSpPr txBox="1"/>
          <p:nvPr/>
        </p:nvSpPr>
        <p:spPr>
          <a:xfrm>
            <a:off x="1197910" y="1289258"/>
            <a:ext cx="421200" cy="193200"/>
          </a:xfrm>
          <a:prstGeom prst="rect">
            <a:avLst/>
          </a:prstGeom>
          <a:noFill/>
          <a:ln>
            <a:noFill/>
          </a:ln>
        </p:spPr>
        <p:txBody>
          <a:bodyPr anchorCtr="0" anchor="t" bIns="0" lIns="0" spcFirstLastPara="1" rIns="0" wrap="square" tIns="8475">
            <a:spAutoFit/>
          </a:bodyPr>
          <a:lstStyle/>
          <a:p>
            <a:pPr indent="0" lvl="0" marL="0" marR="0" rtl="0" algn="l">
              <a:lnSpc>
                <a:spcPct val="100000"/>
              </a:lnSpc>
              <a:spcBef>
                <a:spcPts val="0"/>
              </a:spcBef>
              <a:spcAft>
                <a:spcPts val="0"/>
              </a:spcAft>
              <a:buNone/>
            </a:pPr>
            <a:r>
              <a:rPr b="1" lang="en-US" sz="1200">
                <a:solidFill>
                  <a:srgbClr val="078070"/>
                </a:solidFill>
                <a:latin typeface="Arial"/>
                <a:ea typeface="Arial"/>
                <a:cs typeface="Arial"/>
                <a:sym typeface="Arial"/>
              </a:rPr>
              <a:t>Date:</a:t>
            </a:r>
            <a:endParaRPr sz="1200">
              <a:solidFill>
                <a:schemeClr val="dk1"/>
              </a:solidFill>
              <a:latin typeface="Arial"/>
              <a:ea typeface="Arial"/>
              <a:cs typeface="Arial"/>
              <a:sym typeface="Arial"/>
            </a:endParaRPr>
          </a:p>
        </p:txBody>
      </p:sp>
      <p:sp>
        <p:nvSpPr>
          <p:cNvPr id="1036" name="Google Shape;1036;p120"/>
          <p:cNvSpPr txBox="1"/>
          <p:nvPr/>
        </p:nvSpPr>
        <p:spPr>
          <a:xfrm>
            <a:off x="1176974" y="1657625"/>
            <a:ext cx="3052800" cy="362700"/>
          </a:xfrm>
          <a:prstGeom prst="rect">
            <a:avLst/>
          </a:prstGeom>
          <a:noFill/>
          <a:ln>
            <a:noFill/>
          </a:ln>
        </p:spPr>
        <p:txBody>
          <a:bodyPr anchorCtr="0" anchor="ctr" bIns="0" lIns="0" spcFirstLastPara="1" rIns="0" wrap="square" tIns="8475">
            <a:spAutoFit/>
          </a:bodyPr>
          <a:lstStyle/>
          <a:p>
            <a:pPr indent="0" lvl="0" marL="0" marR="0" rtl="0" algn="l">
              <a:lnSpc>
                <a:spcPct val="100000"/>
              </a:lnSpc>
              <a:spcBef>
                <a:spcPts val="0"/>
              </a:spcBef>
              <a:spcAft>
                <a:spcPts val="0"/>
              </a:spcAft>
              <a:buClr>
                <a:srgbClr val="FFFFFF"/>
              </a:buClr>
              <a:buSzPts val="2300"/>
              <a:buFont typeface="Arial"/>
              <a:buNone/>
            </a:pPr>
            <a:r>
              <a:rPr b="1" lang="en-US" sz="2300">
                <a:solidFill>
                  <a:srgbClr val="FFFFFF"/>
                </a:solidFill>
              </a:rPr>
              <a:t>November 13th</a:t>
            </a:r>
            <a:r>
              <a:rPr b="1" lang="en-US" sz="2300">
                <a:solidFill>
                  <a:srgbClr val="FFFFFF"/>
                </a:solidFill>
              </a:rPr>
              <a:t>, </a:t>
            </a:r>
            <a:r>
              <a:rPr b="1" i="0" lang="en-US" sz="2300">
                <a:solidFill>
                  <a:srgbClr val="FFFFFF"/>
                </a:solidFill>
                <a:latin typeface="Arial"/>
                <a:ea typeface="Arial"/>
                <a:cs typeface="Arial"/>
                <a:sym typeface="Arial"/>
              </a:rPr>
              <a:t>202</a:t>
            </a:r>
            <a:r>
              <a:rPr b="1" lang="en-US" sz="2300">
                <a:solidFill>
                  <a:srgbClr val="FFFFFF"/>
                </a:solidFill>
              </a:rPr>
              <a:t>4</a:t>
            </a:r>
            <a:endParaRPr b="1" i="0" sz="2300">
              <a:solidFill>
                <a:schemeClr val="lt1"/>
              </a:solidFill>
              <a:latin typeface="Arial"/>
              <a:ea typeface="Arial"/>
              <a:cs typeface="Arial"/>
              <a:sym typeface="Arial"/>
            </a:endParaRPr>
          </a:p>
        </p:txBody>
      </p:sp>
      <p:sp>
        <p:nvSpPr>
          <p:cNvPr id="1037" name="Google Shape;1037;p120"/>
          <p:cNvSpPr txBox="1"/>
          <p:nvPr/>
        </p:nvSpPr>
        <p:spPr>
          <a:xfrm>
            <a:off x="1176964" y="2181141"/>
            <a:ext cx="10404900" cy="2581500"/>
          </a:xfrm>
          <a:prstGeom prst="rect">
            <a:avLst/>
          </a:prstGeom>
          <a:noFill/>
          <a:ln>
            <a:noFill/>
          </a:ln>
        </p:spPr>
        <p:txBody>
          <a:bodyPr anchorCtr="0" anchor="t" bIns="0" lIns="0" spcFirstLastPara="1" rIns="0" wrap="square" tIns="8475">
            <a:spAutoFit/>
          </a:bodyPr>
          <a:lstStyle/>
          <a:p>
            <a:pPr indent="0" lvl="0" marL="38100" marR="0" rtl="0" algn="l">
              <a:lnSpc>
                <a:spcPct val="89512"/>
              </a:lnSpc>
              <a:spcBef>
                <a:spcPts val="0"/>
              </a:spcBef>
              <a:spcAft>
                <a:spcPts val="0"/>
              </a:spcAft>
              <a:buNone/>
            </a:pPr>
            <a:r>
              <a:rPr b="1" lang="en-US" sz="1200">
                <a:solidFill>
                  <a:srgbClr val="078070"/>
                </a:solidFill>
                <a:latin typeface="Arial"/>
                <a:ea typeface="Arial"/>
                <a:cs typeface="Arial"/>
                <a:sym typeface="Arial"/>
              </a:rPr>
              <a:t>Presentation </a:t>
            </a:r>
            <a:r>
              <a:rPr b="1" lang="en-US" sz="1200">
                <a:solidFill>
                  <a:srgbClr val="078070"/>
                </a:solidFill>
              </a:rPr>
              <a:t>on:</a:t>
            </a:r>
            <a:endParaRPr sz="1200">
              <a:solidFill>
                <a:schemeClr val="dk1"/>
              </a:solidFill>
              <a:latin typeface="Arial"/>
              <a:ea typeface="Arial"/>
              <a:cs typeface="Arial"/>
              <a:sym typeface="Arial"/>
            </a:endParaRPr>
          </a:p>
          <a:p>
            <a:pPr indent="0" lvl="0" marL="0" marR="0" rtl="0" algn="l">
              <a:lnSpc>
                <a:spcPct val="113686"/>
              </a:lnSpc>
              <a:spcBef>
                <a:spcPts val="0"/>
              </a:spcBef>
              <a:spcAft>
                <a:spcPts val="0"/>
              </a:spcAft>
              <a:buNone/>
            </a:pPr>
            <a:r>
              <a:rPr b="1" lang="en-US" sz="6000">
                <a:solidFill>
                  <a:srgbClr val="FFFFFF"/>
                </a:solidFill>
              </a:rPr>
              <a:t>The Low-Cost Message Testing Guidebook (LCMT)</a:t>
            </a:r>
            <a:endParaRPr b="1" sz="6000">
              <a:solidFill>
                <a:schemeClr val="lt1"/>
              </a:solidFill>
            </a:endParaRPr>
          </a:p>
          <a:p>
            <a:pPr indent="0" lvl="0" marL="0" rtl="0" algn="l">
              <a:lnSpc>
                <a:spcPct val="115000"/>
              </a:lnSpc>
              <a:spcBef>
                <a:spcPts val="0"/>
              </a:spcBef>
              <a:spcAft>
                <a:spcPts val="0"/>
              </a:spcAft>
              <a:buNone/>
            </a:pPr>
            <a:r>
              <a:rPr lang="en-US" sz="2000">
                <a:solidFill>
                  <a:schemeClr val="lt1"/>
                </a:solidFill>
                <a:latin typeface="Muli"/>
                <a:ea typeface="Muli"/>
                <a:cs typeface="Muli"/>
                <a:sym typeface="Muli"/>
              </a:rPr>
              <a:t>What it is and its role in strengthening behavior change communication.</a:t>
            </a:r>
            <a:endParaRPr b="1" sz="600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1" name="Shape 1041"/>
        <p:cNvGrpSpPr/>
        <p:nvPr/>
      </p:nvGrpSpPr>
      <p:grpSpPr>
        <a:xfrm>
          <a:off x="0" y="0"/>
          <a:ext cx="0" cy="0"/>
          <a:chOff x="0" y="0"/>
          <a:chExt cx="0" cy="0"/>
        </a:xfrm>
      </p:grpSpPr>
      <p:sp>
        <p:nvSpPr>
          <p:cNvPr id="1042" name="Google Shape;1042;p121"/>
          <p:cNvSpPr txBox="1"/>
          <p:nvPr>
            <p:ph idx="12" type="sldNum"/>
          </p:nvPr>
        </p:nvSpPr>
        <p:spPr>
          <a:xfrm>
            <a:off x="8610605" y="6356358"/>
            <a:ext cx="2743200" cy="365100"/>
          </a:xfrm>
          <a:prstGeom prst="rect">
            <a:avLst/>
          </a:prstGeom>
        </p:spPr>
        <p:txBody>
          <a:bodyPr anchorCtr="0" anchor="ctr" bIns="27700" lIns="55425" spcFirstLastPara="1" rIns="55425" wrap="square" tIns="27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1043" name="Google Shape;1043;p121"/>
          <p:cNvPicPr preferRelativeResize="0"/>
          <p:nvPr/>
        </p:nvPicPr>
        <p:blipFill rotWithShape="1">
          <a:blip r:embed="rId3">
            <a:alphaModFix/>
          </a:blip>
          <a:srcRect b="25815" l="0" r="902" t="41921"/>
          <a:stretch/>
        </p:blipFill>
        <p:spPr>
          <a:xfrm>
            <a:off x="0" y="5650075"/>
            <a:ext cx="12191999" cy="139950"/>
          </a:xfrm>
          <a:prstGeom prst="rect">
            <a:avLst/>
          </a:prstGeom>
          <a:noFill/>
          <a:ln>
            <a:noFill/>
          </a:ln>
        </p:spPr>
      </p:pic>
      <p:pic>
        <p:nvPicPr>
          <p:cNvPr id="1044" name="Google Shape;1044;p121"/>
          <p:cNvPicPr preferRelativeResize="0"/>
          <p:nvPr/>
        </p:nvPicPr>
        <p:blipFill>
          <a:blip r:embed="rId4">
            <a:alphaModFix/>
          </a:blip>
          <a:stretch>
            <a:fillRect/>
          </a:stretch>
        </p:blipFill>
        <p:spPr>
          <a:xfrm>
            <a:off x="9766700" y="5952150"/>
            <a:ext cx="2121750" cy="757800"/>
          </a:xfrm>
          <a:prstGeom prst="rect">
            <a:avLst/>
          </a:prstGeom>
          <a:noFill/>
          <a:ln>
            <a:noFill/>
          </a:ln>
        </p:spPr>
      </p:pic>
      <p:pic>
        <p:nvPicPr>
          <p:cNvPr id="1045" name="Google Shape;1045;p121"/>
          <p:cNvPicPr preferRelativeResize="0"/>
          <p:nvPr/>
        </p:nvPicPr>
        <p:blipFill rotWithShape="1">
          <a:blip r:embed="rId5">
            <a:alphaModFix/>
          </a:blip>
          <a:srcRect b="1127" l="4750" r="1932" t="0"/>
          <a:stretch/>
        </p:blipFill>
        <p:spPr>
          <a:xfrm>
            <a:off x="5836300" y="-22825"/>
            <a:ext cx="6355700" cy="5686000"/>
          </a:xfrm>
          <a:prstGeom prst="rect">
            <a:avLst/>
          </a:prstGeom>
          <a:noFill/>
          <a:ln>
            <a:noFill/>
          </a:ln>
        </p:spPr>
      </p:pic>
      <p:sp>
        <p:nvSpPr>
          <p:cNvPr id="1046" name="Google Shape;1046;p121"/>
          <p:cNvSpPr txBox="1"/>
          <p:nvPr/>
        </p:nvSpPr>
        <p:spPr>
          <a:xfrm>
            <a:off x="685800" y="1579600"/>
            <a:ext cx="4531500" cy="3132600"/>
          </a:xfrm>
          <a:prstGeom prst="rect">
            <a:avLst/>
          </a:prstGeom>
          <a:noFill/>
          <a:ln>
            <a:noFill/>
          </a:ln>
        </p:spPr>
        <p:txBody>
          <a:bodyPr anchorCtr="0" anchor="t" bIns="0" lIns="0" spcFirstLastPara="1" rIns="0" wrap="square" tIns="7800">
            <a:spAutoFit/>
          </a:bodyPr>
          <a:lstStyle/>
          <a:p>
            <a:pPr indent="0" lvl="0" marL="0" marR="0" rtl="0" algn="l">
              <a:spcBef>
                <a:spcPts val="0"/>
              </a:spcBef>
              <a:spcAft>
                <a:spcPts val="0"/>
              </a:spcAft>
              <a:buNone/>
            </a:pPr>
            <a:r>
              <a:t/>
            </a:r>
            <a:endParaRPr b="1" sz="1600">
              <a:solidFill>
                <a:schemeClr val="dk1"/>
              </a:solidFill>
            </a:endParaRPr>
          </a:p>
          <a:p>
            <a:pPr indent="-190500" lvl="0" marL="177800" marR="0" rtl="0" algn="l">
              <a:spcBef>
                <a:spcPts val="0"/>
              </a:spcBef>
              <a:spcAft>
                <a:spcPts val="0"/>
              </a:spcAft>
              <a:buClr>
                <a:schemeClr val="dk1"/>
              </a:buClr>
              <a:buSzPts val="1600"/>
              <a:buFont typeface="Arial"/>
              <a:buAutoNum type="arabicPeriod"/>
            </a:pPr>
            <a:r>
              <a:rPr b="1" lang="en-US" sz="1600">
                <a:solidFill>
                  <a:schemeClr val="dk1"/>
                </a:solidFill>
              </a:rPr>
              <a:t>Background to SBCC</a:t>
            </a:r>
            <a:endParaRPr b="1" sz="1600">
              <a:solidFill>
                <a:schemeClr val="dk1"/>
              </a:solidFill>
            </a:endParaRPr>
          </a:p>
          <a:p>
            <a:pPr indent="0" lvl="0" marL="457200" marR="0" rtl="0" algn="l">
              <a:spcBef>
                <a:spcPts val="0"/>
              </a:spcBef>
              <a:spcAft>
                <a:spcPts val="0"/>
              </a:spcAft>
              <a:buNone/>
            </a:pPr>
            <a:r>
              <a:t/>
            </a:r>
            <a:endParaRPr b="1" sz="1600">
              <a:solidFill>
                <a:schemeClr val="dk1"/>
              </a:solidFill>
            </a:endParaRPr>
          </a:p>
          <a:p>
            <a:pPr indent="-190500" lvl="0" marL="177800" marR="0" rtl="0" algn="l">
              <a:spcBef>
                <a:spcPts val="0"/>
              </a:spcBef>
              <a:spcAft>
                <a:spcPts val="0"/>
              </a:spcAft>
              <a:buClr>
                <a:schemeClr val="dk1"/>
              </a:buClr>
              <a:buSzPts val="1600"/>
              <a:buFont typeface="Arial"/>
              <a:buAutoNum type="arabicPeriod"/>
            </a:pPr>
            <a:r>
              <a:rPr b="1" lang="en-US" sz="1600">
                <a:solidFill>
                  <a:schemeClr val="dk1"/>
                </a:solidFill>
              </a:rPr>
              <a:t>Introduction to LCMT Guidebook</a:t>
            </a:r>
            <a:endParaRPr b="1" sz="1600">
              <a:solidFill>
                <a:schemeClr val="dk1"/>
              </a:solidFill>
            </a:endParaRPr>
          </a:p>
          <a:p>
            <a:pPr indent="0" lvl="0" marL="457200" marR="0" rtl="0" algn="l">
              <a:spcBef>
                <a:spcPts val="0"/>
              </a:spcBef>
              <a:spcAft>
                <a:spcPts val="0"/>
              </a:spcAft>
              <a:buNone/>
            </a:pPr>
            <a:r>
              <a:t/>
            </a:r>
            <a:endParaRPr b="1" sz="1600">
              <a:solidFill>
                <a:schemeClr val="dk1"/>
              </a:solidFill>
            </a:endParaRPr>
          </a:p>
          <a:p>
            <a:pPr indent="-190500" lvl="0" marL="177800" marR="0" rtl="0" algn="l">
              <a:spcBef>
                <a:spcPts val="0"/>
              </a:spcBef>
              <a:spcAft>
                <a:spcPts val="0"/>
              </a:spcAft>
              <a:buClr>
                <a:schemeClr val="dk1"/>
              </a:buClr>
              <a:buSzPts val="1600"/>
              <a:buFont typeface="Arial"/>
              <a:buAutoNum type="arabicPeriod"/>
            </a:pPr>
            <a:r>
              <a:rPr b="1" lang="en-US" sz="1600">
                <a:solidFill>
                  <a:schemeClr val="dk1"/>
                </a:solidFill>
              </a:rPr>
              <a:t> User experience of the guidebook</a:t>
            </a:r>
            <a:endParaRPr b="1" sz="1600">
              <a:solidFill>
                <a:schemeClr val="dk1"/>
              </a:solidFill>
            </a:endParaRPr>
          </a:p>
          <a:p>
            <a:pPr indent="0" lvl="0" marL="457200" marR="0" rtl="0" algn="l">
              <a:spcBef>
                <a:spcPts val="0"/>
              </a:spcBef>
              <a:spcAft>
                <a:spcPts val="0"/>
              </a:spcAft>
              <a:buNone/>
            </a:pPr>
            <a:r>
              <a:t/>
            </a:r>
            <a:endParaRPr b="1" sz="1600">
              <a:solidFill>
                <a:schemeClr val="dk1"/>
              </a:solidFill>
            </a:endParaRPr>
          </a:p>
          <a:p>
            <a:pPr indent="-190500" lvl="0" marL="177800" marR="0" rtl="0" algn="l">
              <a:spcBef>
                <a:spcPts val="0"/>
              </a:spcBef>
              <a:spcAft>
                <a:spcPts val="0"/>
              </a:spcAft>
              <a:buClr>
                <a:schemeClr val="dk1"/>
              </a:buClr>
              <a:buSzPts val="1600"/>
              <a:buFont typeface="Arial"/>
              <a:buAutoNum type="arabicPeriod"/>
            </a:pPr>
            <a:r>
              <a:rPr b="1" lang="en-US" sz="1600">
                <a:solidFill>
                  <a:schemeClr val="dk1"/>
                </a:solidFill>
              </a:rPr>
              <a:t>LCMT in capacity-strengthening</a:t>
            </a:r>
            <a:endParaRPr b="1" sz="1600">
              <a:solidFill>
                <a:schemeClr val="dk1"/>
              </a:solidFill>
            </a:endParaRPr>
          </a:p>
          <a:p>
            <a:pPr indent="0" lvl="0" marL="457200" marR="0" rtl="0" algn="l">
              <a:spcBef>
                <a:spcPts val="0"/>
              </a:spcBef>
              <a:spcAft>
                <a:spcPts val="0"/>
              </a:spcAft>
              <a:buNone/>
            </a:pPr>
            <a:r>
              <a:t/>
            </a:r>
            <a:endParaRPr b="1" sz="1600">
              <a:solidFill>
                <a:schemeClr val="dk1"/>
              </a:solidFill>
            </a:endParaRPr>
          </a:p>
          <a:p>
            <a:pPr indent="-190500" lvl="0" marL="177800" marR="0" rtl="0" algn="l">
              <a:spcBef>
                <a:spcPts val="0"/>
              </a:spcBef>
              <a:spcAft>
                <a:spcPts val="0"/>
              </a:spcAft>
              <a:buClr>
                <a:schemeClr val="dk1"/>
              </a:buClr>
              <a:buSzPts val="1600"/>
              <a:buFont typeface="Arial"/>
              <a:buAutoNum type="arabicPeriod"/>
            </a:pPr>
            <a:r>
              <a:rPr b="1" lang="en-US" sz="1600">
                <a:solidFill>
                  <a:schemeClr val="dk1"/>
                </a:solidFill>
              </a:rPr>
              <a:t>Using the guidebook</a:t>
            </a:r>
            <a:endParaRPr b="1" sz="1600">
              <a:solidFill>
                <a:schemeClr val="dk1"/>
              </a:solidFill>
            </a:endParaRPr>
          </a:p>
          <a:p>
            <a:pPr indent="0" lvl="0" marL="457200" marR="0" rtl="0" algn="l">
              <a:spcBef>
                <a:spcPts val="0"/>
              </a:spcBef>
              <a:spcAft>
                <a:spcPts val="0"/>
              </a:spcAft>
              <a:buNone/>
            </a:pPr>
            <a:r>
              <a:t/>
            </a:r>
            <a:endParaRPr b="1" sz="1600">
              <a:solidFill>
                <a:schemeClr val="dk1"/>
              </a:solidFill>
            </a:endParaRPr>
          </a:p>
          <a:p>
            <a:pPr indent="0" lvl="0" marL="914400" marR="0" rtl="0" algn="l">
              <a:spcBef>
                <a:spcPts val="0"/>
              </a:spcBef>
              <a:spcAft>
                <a:spcPts val="0"/>
              </a:spcAft>
              <a:buNone/>
            </a:pPr>
            <a:r>
              <a:t/>
            </a:r>
            <a:endParaRPr i="1" sz="1600">
              <a:solidFill>
                <a:schemeClr val="dk1"/>
              </a:solidFill>
            </a:endParaRPr>
          </a:p>
          <a:p>
            <a:pPr indent="0" lvl="0" marL="203766" marR="0" rtl="0" algn="l">
              <a:spcBef>
                <a:spcPts val="0"/>
              </a:spcBef>
              <a:spcAft>
                <a:spcPts val="0"/>
              </a:spcAft>
              <a:buNone/>
            </a:pPr>
            <a:r>
              <a:t/>
            </a:r>
            <a:endParaRPr sz="1100">
              <a:solidFill>
                <a:schemeClr val="dk1"/>
              </a:solidFill>
              <a:latin typeface="Arial"/>
              <a:ea typeface="Arial"/>
              <a:cs typeface="Arial"/>
              <a:sym typeface="Arial"/>
            </a:endParaRPr>
          </a:p>
        </p:txBody>
      </p:sp>
      <p:sp>
        <p:nvSpPr>
          <p:cNvPr id="1047" name="Google Shape;1047;p121"/>
          <p:cNvSpPr txBox="1"/>
          <p:nvPr/>
        </p:nvSpPr>
        <p:spPr>
          <a:xfrm>
            <a:off x="685796" y="457190"/>
            <a:ext cx="2313000" cy="530400"/>
          </a:xfrm>
          <a:prstGeom prst="rect">
            <a:avLst/>
          </a:prstGeom>
          <a:noFill/>
          <a:ln>
            <a:noFill/>
          </a:ln>
        </p:spPr>
        <p:txBody>
          <a:bodyPr anchorCtr="0" anchor="ctr" bIns="0" lIns="0" spcFirstLastPara="1" rIns="0" wrap="square" tIns="6925">
            <a:spAutoFit/>
          </a:bodyPr>
          <a:lstStyle/>
          <a:p>
            <a:pPr indent="0" lvl="0" marL="0" rtl="0" algn="l">
              <a:spcBef>
                <a:spcPts val="0"/>
              </a:spcBef>
              <a:spcAft>
                <a:spcPts val="0"/>
              </a:spcAft>
              <a:buNone/>
            </a:pPr>
            <a:r>
              <a:rPr b="1" lang="en-US" sz="3400">
                <a:solidFill>
                  <a:schemeClr val="dk1"/>
                </a:solidFill>
              </a:rPr>
              <a:t>Contents</a:t>
            </a:r>
            <a:endParaRPr b="1" sz="3400">
              <a:solidFill>
                <a:schemeClr val="dk1"/>
              </a:solidFill>
            </a:endParaRPr>
          </a:p>
        </p:txBody>
      </p:sp>
      <p:pic>
        <p:nvPicPr>
          <p:cNvPr id="1048" name="Google Shape;1048;p121"/>
          <p:cNvPicPr preferRelativeResize="0"/>
          <p:nvPr/>
        </p:nvPicPr>
        <p:blipFill>
          <a:blip r:embed="rId6">
            <a:alphaModFix/>
          </a:blip>
          <a:stretch>
            <a:fillRect/>
          </a:stretch>
        </p:blipFill>
        <p:spPr>
          <a:xfrm>
            <a:off x="4968750" y="-22825"/>
            <a:ext cx="7416294" cy="5686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2" name="Shape 1052"/>
        <p:cNvGrpSpPr/>
        <p:nvPr/>
      </p:nvGrpSpPr>
      <p:grpSpPr>
        <a:xfrm>
          <a:off x="0" y="0"/>
          <a:ext cx="0" cy="0"/>
          <a:chOff x="0" y="0"/>
          <a:chExt cx="0" cy="0"/>
        </a:xfrm>
      </p:grpSpPr>
      <p:sp>
        <p:nvSpPr>
          <p:cNvPr id="1053" name="Google Shape;1053;p122"/>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Communication is central to the work government, private sector actors and CSO do.</a:t>
            </a:r>
            <a:endParaRPr/>
          </a:p>
        </p:txBody>
      </p:sp>
      <p:sp>
        <p:nvSpPr>
          <p:cNvPr id="1054" name="Google Shape;1054;p122"/>
          <p:cNvSpPr txBox="1"/>
          <p:nvPr>
            <p:ph idx="1" type="body"/>
          </p:nvPr>
        </p:nvSpPr>
        <p:spPr>
          <a:xfrm>
            <a:off x="685800" y="1264824"/>
            <a:ext cx="10820400" cy="45876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t/>
            </a:r>
            <a:endParaRPr b="1" sz="2400">
              <a:latin typeface="Muli"/>
              <a:ea typeface="Muli"/>
              <a:cs typeface="Muli"/>
              <a:sym typeface="Muli"/>
            </a:endParaRPr>
          </a:p>
          <a:p>
            <a:pPr indent="0" lvl="0" marL="0" rtl="0" algn="just">
              <a:spcBef>
                <a:spcPts val="1000"/>
              </a:spcBef>
              <a:spcAft>
                <a:spcPts val="0"/>
              </a:spcAft>
              <a:buNone/>
            </a:pPr>
            <a:r>
              <a:rPr b="1" lang="en-US" sz="2400">
                <a:latin typeface="Muli"/>
                <a:ea typeface="Muli"/>
                <a:cs typeface="Muli"/>
                <a:sym typeface="Muli"/>
              </a:rPr>
              <a:t>Communication messaging is often used to:</a:t>
            </a:r>
            <a:endParaRPr sz="2400"/>
          </a:p>
          <a:p>
            <a:pPr indent="-342900" lvl="0" marL="457200" rtl="0" algn="just">
              <a:spcBef>
                <a:spcPts val="1000"/>
              </a:spcBef>
              <a:spcAft>
                <a:spcPts val="0"/>
              </a:spcAft>
              <a:buSzPts val="1800"/>
              <a:buChar char="■"/>
            </a:pPr>
            <a:r>
              <a:rPr lang="en-US"/>
              <a:t>Advance</a:t>
            </a:r>
            <a:r>
              <a:rPr lang="en-US"/>
              <a:t> policy and change</a:t>
            </a:r>
            <a:endParaRPr/>
          </a:p>
          <a:p>
            <a:pPr indent="-342900" lvl="0" marL="457200" rtl="0" algn="just">
              <a:spcBef>
                <a:spcPts val="1000"/>
              </a:spcBef>
              <a:spcAft>
                <a:spcPts val="0"/>
              </a:spcAft>
              <a:buSzPts val="1800"/>
              <a:buChar char="■"/>
            </a:pPr>
            <a:r>
              <a:rPr lang="en-US"/>
              <a:t>Mobilize action</a:t>
            </a:r>
            <a:endParaRPr/>
          </a:p>
          <a:p>
            <a:pPr indent="-342900" lvl="0" marL="457200" rtl="0" algn="just">
              <a:spcBef>
                <a:spcPts val="1000"/>
              </a:spcBef>
              <a:spcAft>
                <a:spcPts val="0"/>
              </a:spcAft>
              <a:buSzPts val="1800"/>
              <a:buChar char="■"/>
            </a:pPr>
            <a:r>
              <a:rPr lang="en-US"/>
              <a:t>Raise awareness and shape opinions</a:t>
            </a:r>
            <a:endParaRPr/>
          </a:p>
          <a:p>
            <a:pPr indent="-342900" lvl="0" marL="457200" rtl="0" algn="just">
              <a:spcBef>
                <a:spcPts val="1000"/>
              </a:spcBef>
              <a:spcAft>
                <a:spcPts val="0"/>
              </a:spcAft>
              <a:buSzPts val="1800"/>
              <a:buChar char="■"/>
            </a:pPr>
            <a:r>
              <a:rPr lang="en-US"/>
              <a:t>Build support (Donors, volunteers, partners etc)</a:t>
            </a:r>
            <a:endParaRPr/>
          </a:p>
          <a:p>
            <a:pPr indent="-342900" lvl="0" marL="457200" rtl="0" algn="just">
              <a:spcBef>
                <a:spcPts val="1000"/>
              </a:spcBef>
              <a:spcAft>
                <a:spcPts val="0"/>
              </a:spcAft>
              <a:buSzPts val="1800"/>
              <a:buChar char="■"/>
            </a:pPr>
            <a:r>
              <a:rPr lang="en-US"/>
              <a:t>Raise awareness</a:t>
            </a:r>
            <a:endParaRPr/>
          </a:p>
          <a:p>
            <a:pPr indent="-342900" lvl="0" marL="457200" rtl="0" algn="just">
              <a:spcBef>
                <a:spcPts val="1000"/>
              </a:spcBef>
              <a:spcAft>
                <a:spcPts val="0"/>
              </a:spcAft>
              <a:buSzPts val="1800"/>
              <a:buChar char="■"/>
            </a:pPr>
            <a:r>
              <a:rPr lang="en-US"/>
              <a:t>Influence public opinion</a:t>
            </a:r>
            <a:endParaRPr/>
          </a:p>
          <a:p>
            <a:pPr indent="0" lvl="0" marL="0" rtl="0" algn="just">
              <a:spcBef>
                <a:spcPts val="1000"/>
              </a:spcBef>
              <a:spcAft>
                <a:spcPts val="1000"/>
              </a:spcAft>
              <a:buNone/>
            </a:pPr>
            <a:r>
              <a:rPr lang="en-US"/>
              <a:t>Organizations often </a:t>
            </a:r>
            <a:r>
              <a:rPr lang="en-US"/>
              <a:t>have the burden of </a:t>
            </a:r>
            <a:r>
              <a:rPr lang="en-US"/>
              <a:t>developing</a:t>
            </a:r>
            <a:r>
              <a:rPr lang="en-US"/>
              <a:t> and </a:t>
            </a:r>
            <a:r>
              <a:rPr lang="en-US"/>
              <a:t>disseminating</a:t>
            </a:r>
            <a:r>
              <a:rPr lang="en-US"/>
              <a:t> </a:t>
            </a:r>
            <a:r>
              <a:rPr b="1" lang="en-US">
                <a:latin typeface="Muli"/>
                <a:ea typeface="Muli"/>
                <a:cs typeface="Muli"/>
                <a:sym typeface="Muli"/>
              </a:rPr>
              <a:t>quality </a:t>
            </a:r>
            <a:r>
              <a:rPr lang="en-US"/>
              <a:t>and </a:t>
            </a:r>
            <a:r>
              <a:rPr b="1" lang="en-US">
                <a:latin typeface="Muli"/>
                <a:ea typeface="Muli"/>
                <a:cs typeface="Muli"/>
                <a:sym typeface="Muli"/>
              </a:rPr>
              <a:t>effective </a:t>
            </a:r>
            <a:r>
              <a:rPr lang="en-US"/>
              <a:t>communication to influence attitudes, perceptions and behavior of their intended audience.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8" name="Shape 1058"/>
        <p:cNvGrpSpPr/>
        <p:nvPr/>
      </p:nvGrpSpPr>
      <p:grpSpPr>
        <a:xfrm>
          <a:off x="0" y="0"/>
          <a:ext cx="0" cy="0"/>
          <a:chOff x="0" y="0"/>
          <a:chExt cx="0" cy="0"/>
        </a:xfrm>
      </p:grpSpPr>
      <p:sp>
        <p:nvSpPr>
          <p:cNvPr id="1059" name="Google Shape;1059;p123"/>
          <p:cNvSpPr txBox="1"/>
          <p:nvPr>
            <p:ph type="title"/>
          </p:nvPr>
        </p:nvSpPr>
        <p:spPr>
          <a:xfrm>
            <a:off x="685800" y="533400"/>
            <a:ext cx="113196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Common barriers to effective organizational communication</a:t>
            </a:r>
            <a:endParaRPr/>
          </a:p>
        </p:txBody>
      </p:sp>
      <p:sp>
        <p:nvSpPr>
          <p:cNvPr id="1060" name="Google Shape;1060;p123"/>
          <p:cNvSpPr txBox="1"/>
          <p:nvPr>
            <p:ph idx="1" type="body"/>
          </p:nvPr>
        </p:nvSpPr>
        <p:spPr>
          <a:xfrm>
            <a:off x="685800" y="1524000"/>
            <a:ext cx="4432200" cy="438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sz="2400">
                <a:latin typeface="Muli"/>
                <a:ea typeface="Muli"/>
                <a:cs typeface="Muli"/>
                <a:sym typeface="Muli"/>
              </a:rPr>
              <a:t>In most cases, established and grassroot organizations are unable to engage with their target audience effectively because:</a:t>
            </a:r>
            <a:endParaRPr b="1" sz="2400">
              <a:latin typeface="Muli"/>
              <a:ea typeface="Muli"/>
              <a:cs typeface="Muli"/>
              <a:sym typeface="Muli"/>
            </a:endParaRPr>
          </a:p>
          <a:p>
            <a:pPr indent="-342900" lvl="0" marL="457200" rtl="0" algn="l">
              <a:spcBef>
                <a:spcPts val="0"/>
              </a:spcBef>
              <a:spcAft>
                <a:spcPts val="0"/>
              </a:spcAft>
              <a:buClr>
                <a:srgbClr val="353535"/>
              </a:buClr>
              <a:buSzPts val="1800"/>
              <a:buChar char="■"/>
            </a:pPr>
            <a:r>
              <a:rPr lang="en-US">
                <a:solidFill>
                  <a:srgbClr val="353535"/>
                </a:solidFill>
              </a:rPr>
              <a:t>They do not know/understand their target audience (behavior, attitudes and knowledge etc)</a:t>
            </a:r>
            <a:endParaRPr>
              <a:solidFill>
                <a:srgbClr val="353535"/>
              </a:solidFill>
            </a:endParaRPr>
          </a:p>
          <a:p>
            <a:pPr indent="-342900" lvl="0" marL="457200" rtl="0" algn="l">
              <a:spcBef>
                <a:spcPts val="0"/>
              </a:spcBef>
              <a:spcAft>
                <a:spcPts val="0"/>
              </a:spcAft>
              <a:buClr>
                <a:srgbClr val="353535"/>
              </a:buClr>
              <a:buSzPts val="1800"/>
              <a:buChar char="■"/>
            </a:pPr>
            <a:r>
              <a:rPr lang="en-US">
                <a:solidFill>
                  <a:srgbClr val="353535"/>
                </a:solidFill>
              </a:rPr>
              <a:t>Develop the same communication message for all audiences</a:t>
            </a:r>
            <a:endParaRPr>
              <a:solidFill>
                <a:srgbClr val="353535"/>
              </a:solidFill>
            </a:endParaRPr>
          </a:p>
          <a:p>
            <a:pPr indent="-342900" lvl="0" marL="457200" rtl="0" algn="l">
              <a:spcBef>
                <a:spcPts val="0"/>
              </a:spcBef>
              <a:spcAft>
                <a:spcPts val="0"/>
              </a:spcAft>
              <a:buClr>
                <a:srgbClr val="353535"/>
              </a:buClr>
              <a:buSzPts val="1800"/>
              <a:buChar char="■"/>
            </a:pPr>
            <a:r>
              <a:rPr lang="en-US">
                <a:solidFill>
                  <a:srgbClr val="353535"/>
                </a:solidFill>
              </a:rPr>
              <a:t>Do not test the messages before scaling </a:t>
            </a:r>
            <a:endParaRPr/>
          </a:p>
        </p:txBody>
      </p:sp>
      <p:sp>
        <p:nvSpPr>
          <p:cNvPr id="1061" name="Google Shape;1061;p123"/>
          <p:cNvSpPr txBox="1"/>
          <p:nvPr>
            <p:ph idx="2" type="body"/>
          </p:nvPr>
        </p:nvSpPr>
        <p:spPr>
          <a:xfrm>
            <a:off x="6191050" y="1600200"/>
            <a:ext cx="5132700" cy="1365900"/>
          </a:xfrm>
          <a:prstGeom prst="rect">
            <a:avLst/>
          </a:prstGeom>
        </p:spPr>
        <p:txBody>
          <a:bodyPr anchorCtr="0" anchor="t" bIns="91425" lIns="91425" spcFirstLastPara="1" rIns="91425" wrap="square" tIns="91425">
            <a:noAutofit/>
          </a:bodyPr>
          <a:lstStyle/>
          <a:p>
            <a:pPr indent="0" lvl="0" marL="12700" marR="5080" rtl="0" algn="l">
              <a:lnSpc>
                <a:spcPct val="119100"/>
              </a:lnSpc>
              <a:spcBef>
                <a:spcPts val="0"/>
              </a:spcBef>
              <a:spcAft>
                <a:spcPts val="0"/>
              </a:spcAft>
              <a:buNone/>
            </a:pPr>
            <a:r>
              <a:rPr lang="en-US">
                <a:solidFill>
                  <a:schemeClr val="dk1"/>
                </a:solidFill>
              </a:rPr>
              <a:t>Ineffective</a:t>
            </a:r>
            <a:r>
              <a:rPr lang="en-US">
                <a:solidFill>
                  <a:schemeClr val="dk1"/>
                </a:solidFill>
              </a:rPr>
              <a:t> communication can lead to confusion among the audience as the </a:t>
            </a:r>
            <a:r>
              <a:rPr b="1" lang="en-US">
                <a:solidFill>
                  <a:schemeClr val="dk1"/>
                </a:solidFill>
                <a:latin typeface="Muli"/>
                <a:ea typeface="Muli"/>
                <a:cs typeface="Muli"/>
                <a:sym typeface="Muli"/>
              </a:rPr>
              <a:t>call to action</a:t>
            </a:r>
            <a:r>
              <a:rPr lang="en-US">
                <a:solidFill>
                  <a:schemeClr val="dk1"/>
                </a:solidFill>
              </a:rPr>
              <a:t> (CTA) will be unclear. People will not know what to do or how to act.</a:t>
            </a:r>
            <a:endParaRPr/>
          </a:p>
        </p:txBody>
      </p:sp>
      <p:sp>
        <p:nvSpPr>
          <p:cNvPr id="1062" name="Google Shape;1062;p123"/>
          <p:cNvSpPr txBox="1"/>
          <p:nvPr>
            <p:ph idx="3" type="body"/>
          </p:nvPr>
        </p:nvSpPr>
        <p:spPr>
          <a:xfrm>
            <a:off x="6191050" y="3883950"/>
            <a:ext cx="5132700" cy="1365900"/>
          </a:xfrm>
          <a:prstGeom prst="rect">
            <a:avLst/>
          </a:prstGeom>
        </p:spPr>
        <p:txBody>
          <a:bodyPr anchorCtr="0" anchor="t" bIns="91425" lIns="91425" spcFirstLastPara="1" rIns="91425" wrap="square" tIns="91425">
            <a:noAutofit/>
          </a:bodyPr>
          <a:lstStyle/>
          <a:p>
            <a:pPr indent="0" lvl="0" marL="12700" marR="5080" rtl="0" algn="l">
              <a:lnSpc>
                <a:spcPct val="119100"/>
              </a:lnSpc>
              <a:spcBef>
                <a:spcPts val="0"/>
              </a:spcBef>
              <a:spcAft>
                <a:spcPts val="0"/>
              </a:spcAft>
              <a:buNone/>
            </a:pPr>
            <a:r>
              <a:rPr lang="en-US">
                <a:solidFill>
                  <a:schemeClr val="dk1"/>
                </a:solidFill>
              </a:rPr>
              <a:t>If the message is not clearly articulated, it may fail to generate the intended impact or </a:t>
            </a:r>
            <a:r>
              <a:rPr b="1" lang="en-US">
                <a:solidFill>
                  <a:schemeClr val="dk1"/>
                </a:solidFill>
                <a:latin typeface="Muli"/>
                <a:ea typeface="Muli"/>
                <a:cs typeface="Muli"/>
                <a:sym typeface="Muli"/>
              </a:rPr>
              <a:t>drive meaningful action.</a:t>
            </a:r>
            <a:endParaRPr b="1">
              <a:latin typeface="Muli"/>
              <a:ea typeface="Muli"/>
              <a:cs typeface="Muli"/>
              <a:sym typeface="Mul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6" name="Shape 1066"/>
        <p:cNvGrpSpPr/>
        <p:nvPr/>
      </p:nvGrpSpPr>
      <p:grpSpPr>
        <a:xfrm>
          <a:off x="0" y="0"/>
          <a:ext cx="0" cy="0"/>
          <a:chOff x="0" y="0"/>
          <a:chExt cx="0" cy="0"/>
        </a:xfrm>
      </p:grpSpPr>
      <p:sp>
        <p:nvSpPr>
          <p:cNvPr id="1067" name="Google Shape;1067;p124"/>
          <p:cNvSpPr txBox="1"/>
          <p:nvPr>
            <p:ph type="title"/>
          </p:nvPr>
        </p:nvSpPr>
        <p:spPr>
          <a:xfrm>
            <a:off x="1069000" y="1793125"/>
            <a:ext cx="9456900" cy="30618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n-US" sz="3600"/>
              <a:t>Busara has developed the </a:t>
            </a:r>
            <a:r>
              <a:rPr lang="en-US" sz="3600">
                <a:solidFill>
                  <a:schemeClr val="lt2"/>
                </a:solidFill>
              </a:rPr>
              <a:t>Low Cost Message Testing Guidebook</a:t>
            </a:r>
            <a:r>
              <a:rPr lang="en-US" sz="3600"/>
              <a:t> to support organizations enhance the effectiveness of communication campaigns and to </a:t>
            </a:r>
            <a:r>
              <a:rPr lang="en-US" sz="3600">
                <a:solidFill>
                  <a:schemeClr val="lt2"/>
                </a:solidFill>
              </a:rPr>
              <a:t>engage effectively</a:t>
            </a:r>
            <a:r>
              <a:rPr lang="en-US" sz="3600"/>
              <a:t> with the audiences and communities they serve.</a:t>
            </a:r>
            <a:endParaRPr sz="36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1" name="Shape 1071"/>
        <p:cNvGrpSpPr/>
        <p:nvPr/>
      </p:nvGrpSpPr>
      <p:grpSpPr>
        <a:xfrm>
          <a:off x="0" y="0"/>
          <a:ext cx="0" cy="0"/>
          <a:chOff x="0" y="0"/>
          <a:chExt cx="0" cy="0"/>
        </a:xfrm>
      </p:grpSpPr>
      <p:grpSp>
        <p:nvGrpSpPr>
          <p:cNvPr id="1072" name="Google Shape;1072;p125"/>
          <p:cNvGrpSpPr/>
          <p:nvPr/>
        </p:nvGrpSpPr>
        <p:grpSpPr>
          <a:xfrm>
            <a:off x="72864" y="1029275"/>
            <a:ext cx="12047187" cy="4695350"/>
            <a:chOff x="72864" y="1029275"/>
            <a:chExt cx="12047187" cy="4695350"/>
          </a:xfrm>
        </p:grpSpPr>
        <p:pic>
          <p:nvPicPr>
            <p:cNvPr id="1073" name="Google Shape;1073;p125"/>
            <p:cNvPicPr preferRelativeResize="0"/>
            <p:nvPr/>
          </p:nvPicPr>
          <p:blipFill>
            <a:blip r:embed="rId3">
              <a:alphaModFix/>
            </a:blip>
            <a:stretch>
              <a:fillRect/>
            </a:stretch>
          </p:blipFill>
          <p:spPr>
            <a:xfrm>
              <a:off x="72864" y="1029275"/>
              <a:ext cx="6124215" cy="4695350"/>
            </a:xfrm>
            <a:prstGeom prst="rect">
              <a:avLst/>
            </a:prstGeom>
            <a:noFill/>
            <a:ln>
              <a:noFill/>
            </a:ln>
          </p:spPr>
        </p:pic>
        <p:pic>
          <p:nvPicPr>
            <p:cNvPr id="1074" name="Google Shape;1074;p125"/>
            <p:cNvPicPr preferRelativeResize="0"/>
            <p:nvPr/>
          </p:nvPicPr>
          <p:blipFill>
            <a:blip r:embed="rId4">
              <a:alphaModFix/>
            </a:blip>
            <a:stretch>
              <a:fillRect/>
            </a:stretch>
          </p:blipFill>
          <p:spPr>
            <a:xfrm>
              <a:off x="5995837" y="1029275"/>
              <a:ext cx="6124214" cy="4695348"/>
            </a:xfrm>
            <a:prstGeom prst="rect">
              <a:avLst/>
            </a:prstGeom>
            <a:noFill/>
            <a:ln>
              <a:noFill/>
            </a:ln>
          </p:spPr>
        </p:pic>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8" name="Shape 1078"/>
        <p:cNvGrpSpPr/>
        <p:nvPr/>
      </p:nvGrpSpPr>
      <p:grpSpPr>
        <a:xfrm>
          <a:off x="0" y="0"/>
          <a:ext cx="0" cy="0"/>
          <a:chOff x="0" y="0"/>
          <a:chExt cx="0" cy="0"/>
        </a:xfrm>
      </p:grpSpPr>
      <p:sp>
        <p:nvSpPr>
          <p:cNvPr id="1079" name="Google Shape;1079;p126"/>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n-US"/>
              <a:t>The LCMT Guidebook is an open-resource developed to </a:t>
            </a:r>
            <a:r>
              <a:rPr lang="en-US"/>
              <a:t>strengthen</a:t>
            </a:r>
            <a:r>
              <a:rPr lang="en-US"/>
              <a:t> advocacy communication to achieve behavior change.</a:t>
            </a:r>
            <a:endParaRPr/>
          </a:p>
        </p:txBody>
      </p:sp>
      <p:sp>
        <p:nvSpPr>
          <p:cNvPr id="1080" name="Google Shape;1080;p126"/>
          <p:cNvSpPr txBox="1"/>
          <p:nvPr>
            <p:ph idx="1" type="body"/>
          </p:nvPr>
        </p:nvSpPr>
        <p:spPr>
          <a:xfrm>
            <a:off x="685800" y="1569624"/>
            <a:ext cx="10820400" cy="45876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t/>
            </a:r>
            <a:endParaRPr b="1" sz="2400">
              <a:latin typeface="Muli"/>
              <a:ea typeface="Muli"/>
              <a:cs typeface="Muli"/>
              <a:sym typeface="Muli"/>
            </a:endParaRPr>
          </a:p>
          <a:p>
            <a:pPr indent="0" lvl="0" marL="0" rtl="0" algn="just">
              <a:spcBef>
                <a:spcPts val="1000"/>
              </a:spcBef>
              <a:spcAft>
                <a:spcPts val="0"/>
              </a:spcAft>
              <a:buNone/>
            </a:pPr>
            <a:r>
              <a:rPr b="1" lang="en-US" sz="2400">
                <a:latin typeface="Muli"/>
                <a:ea typeface="Muli"/>
                <a:cs typeface="Muli"/>
                <a:sym typeface="Muli"/>
              </a:rPr>
              <a:t>The guidebook works to:</a:t>
            </a:r>
            <a:endParaRPr sz="2400"/>
          </a:p>
          <a:p>
            <a:pPr indent="-342900" lvl="0" marL="457200" rtl="0" algn="just">
              <a:spcBef>
                <a:spcPts val="1000"/>
              </a:spcBef>
              <a:spcAft>
                <a:spcPts val="0"/>
              </a:spcAft>
              <a:buSzPts val="1800"/>
              <a:buChar char="■"/>
            </a:pPr>
            <a:r>
              <a:rPr lang="en-US"/>
              <a:t>Support organizations to streamline advocacy communication efforts by outlining the process of developing messages</a:t>
            </a:r>
            <a:endParaRPr/>
          </a:p>
          <a:p>
            <a:pPr indent="-342900" lvl="0" marL="457200" rtl="0" algn="just">
              <a:spcBef>
                <a:spcPts val="1000"/>
              </a:spcBef>
              <a:spcAft>
                <a:spcPts val="0"/>
              </a:spcAft>
              <a:buSzPts val="1800"/>
              <a:buChar char="■"/>
            </a:pPr>
            <a:r>
              <a:rPr lang="en-US"/>
              <a:t>Introduce testing and simplifies how qualitative and quantitative approaches can be used to test advocacy communications on a limited budget</a:t>
            </a:r>
            <a:endParaRPr/>
          </a:p>
          <a:p>
            <a:pPr indent="-342900" lvl="0" marL="457200" rtl="0" algn="just">
              <a:spcBef>
                <a:spcPts val="1000"/>
              </a:spcBef>
              <a:spcAft>
                <a:spcPts val="0"/>
              </a:spcAft>
              <a:buSzPts val="1800"/>
              <a:buChar char="■"/>
            </a:pPr>
            <a:r>
              <a:rPr lang="en-US"/>
              <a:t>Introduce </a:t>
            </a:r>
            <a:r>
              <a:rPr lang="en-US"/>
              <a:t>organizations</a:t>
            </a:r>
            <a:r>
              <a:rPr lang="en-US"/>
              <a:t> to behavioral science and how it can be integrated to advocacy communications to influence audience action.</a:t>
            </a:r>
            <a:endParaRPr/>
          </a:p>
          <a:p>
            <a:pPr indent="-342900" lvl="0" marL="457200" rtl="0" algn="just">
              <a:spcBef>
                <a:spcPts val="1000"/>
              </a:spcBef>
              <a:spcAft>
                <a:spcPts val="1000"/>
              </a:spcAft>
              <a:buSzPts val="1800"/>
              <a:buChar char="■"/>
            </a:pPr>
            <a:r>
              <a:rPr lang="en-US"/>
              <a:t>Provide guidance on how to use testing data to </a:t>
            </a:r>
            <a:r>
              <a:rPr lang="en-US"/>
              <a:t>enhance</a:t>
            </a:r>
            <a:r>
              <a:rPr lang="en-US"/>
              <a:t> the messaging campaign before scaling</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4" name="Shape 1084"/>
        <p:cNvGrpSpPr/>
        <p:nvPr/>
      </p:nvGrpSpPr>
      <p:grpSpPr>
        <a:xfrm>
          <a:off x="0" y="0"/>
          <a:ext cx="0" cy="0"/>
          <a:chOff x="0" y="0"/>
          <a:chExt cx="0" cy="0"/>
        </a:xfrm>
      </p:grpSpPr>
      <p:sp>
        <p:nvSpPr>
          <p:cNvPr id="1085" name="Google Shape;1085;p127"/>
          <p:cNvSpPr txBox="1"/>
          <p:nvPr>
            <p:ph type="title"/>
          </p:nvPr>
        </p:nvSpPr>
        <p:spPr>
          <a:xfrm>
            <a:off x="685800" y="533400"/>
            <a:ext cx="10845900" cy="609600"/>
          </a:xfrm>
          <a:prstGeom prst="rect">
            <a:avLst/>
          </a:prstGeom>
          <a:noFill/>
        </p:spPr>
        <p:txBody>
          <a:bodyPr anchorCtr="0" anchor="t" bIns="91425" lIns="91425" spcFirstLastPara="1" rIns="91425" wrap="square" tIns="91425">
            <a:noAutofit/>
          </a:bodyPr>
          <a:lstStyle/>
          <a:p>
            <a:pPr indent="0" lvl="0" marL="0" rtl="0" algn="l">
              <a:spcBef>
                <a:spcPts val="0"/>
              </a:spcBef>
              <a:spcAft>
                <a:spcPts val="0"/>
              </a:spcAft>
              <a:buNone/>
            </a:pPr>
            <a:r>
              <a:rPr lang="en-US"/>
              <a:t>LCMT Guidebook Development Process </a:t>
            </a:r>
            <a:endParaRPr/>
          </a:p>
        </p:txBody>
      </p:sp>
      <p:grpSp>
        <p:nvGrpSpPr>
          <p:cNvPr id="1086" name="Google Shape;1086;p127"/>
          <p:cNvGrpSpPr/>
          <p:nvPr/>
        </p:nvGrpSpPr>
        <p:grpSpPr>
          <a:xfrm>
            <a:off x="0" y="1586613"/>
            <a:ext cx="2952726" cy="4290074"/>
            <a:chOff x="0" y="1189989"/>
            <a:chExt cx="2214600" cy="3217636"/>
          </a:xfrm>
        </p:grpSpPr>
        <p:sp>
          <p:nvSpPr>
            <p:cNvPr id="1087" name="Google Shape;1087;p127"/>
            <p:cNvSpPr/>
            <p:nvPr/>
          </p:nvSpPr>
          <p:spPr>
            <a:xfrm>
              <a:off x="0" y="1189989"/>
              <a:ext cx="2214600" cy="669000"/>
            </a:xfrm>
            <a:prstGeom prst="homePlate">
              <a:avLst>
                <a:gd fmla="val 50000" name="adj"/>
              </a:avLst>
            </a:prstGeom>
            <a:solidFill>
              <a:srgbClr val="E07838"/>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1900">
                  <a:solidFill>
                    <a:srgbClr val="FFFFFF"/>
                  </a:solidFill>
                  <a:latin typeface="Muli"/>
                  <a:ea typeface="Muli"/>
                  <a:cs typeface="Muli"/>
                  <a:sym typeface="Muli"/>
                </a:rPr>
                <a:t>Inception + Selection of CSO Partners</a:t>
              </a:r>
              <a:endParaRPr sz="1900">
                <a:solidFill>
                  <a:srgbClr val="FFFFFF"/>
                </a:solidFill>
                <a:latin typeface="Muli"/>
                <a:ea typeface="Muli"/>
                <a:cs typeface="Muli"/>
                <a:sym typeface="Muli"/>
              </a:endParaRPr>
            </a:p>
          </p:txBody>
        </p:sp>
        <p:sp>
          <p:nvSpPr>
            <p:cNvPr id="1088" name="Google Shape;1088;p127"/>
            <p:cNvSpPr txBox="1"/>
            <p:nvPr/>
          </p:nvSpPr>
          <p:spPr>
            <a:xfrm>
              <a:off x="295050" y="2057125"/>
              <a:ext cx="1624500" cy="23505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None/>
              </a:pPr>
              <a:r>
                <a:rPr lang="en-US" sz="1200">
                  <a:latin typeface="Muli"/>
                  <a:ea typeface="Muli"/>
                  <a:cs typeface="Muli"/>
                  <a:sym typeface="Muli"/>
                </a:rPr>
                <a:t>In this phase, we shortlisted </a:t>
              </a:r>
              <a:r>
                <a:rPr b="1" lang="en-US" sz="1200">
                  <a:latin typeface="Muli"/>
                  <a:ea typeface="Muli"/>
                  <a:cs typeface="Muli"/>
                  <a:sym typeface="Muli"/>
                </a:rPr>
                <a:t>7 CSO partners</a:t>
              </a:r>
              <a:r>
                <a:rPr lang="en-US" sz="1200">
                  <a:latin typeface="Muli"/>
                  <a:ea typeface="Muli"/>
                  <a:cs typeface="Muli"/>
                  <a:sym typeface="Muli"/>
                </a:rPr>
                <a:t> in </a:t>
              </a:r>
              <a:r>
                <a:rPr b="1" lang="en-US" sz="1200">
                  <a:latin typeface="Muli"/>
                  <a:ea typeface="Muli"/>
                  <a:cs typeface="Muli"/>
                  <a:sym typeface="Muli"/>
                </a:rPr>
                <a:t>Kenya, Uganda and Tanzania </a:t>
              </a:r>
              <a:r>
                <a:rPr lang="en-US" sz="1200">
                  <a:latin typeface="Muli"/>
                  <a:ea typeface="Muli"/>
                  <a:cs typeface="Muli"/>
                  <a:sym typeface="Muli"/>
                </a:rPr>
                <a:t>we would work with as LCM collaborators. The purpose of identifying collaborators was to ensure that Busara could appropriately speak in the right language and cadence to CSOs in East Africa which are not familiar with testing.</a:t>
              </a:r>
              <a:endParaRPr sz="1200">
                <a:latin typeface="Muli"/>
                <a:ea typeface="Muli"/>
                <a:cs typeface="Muli"/>
                <a:sym typeface="Muli"/>
              </a:endParaRPr>
            </a:p>
          </p:txBody>
        </p:sp>
      </p:grpSp>
      <p:grpSp>
        <p:nvGrpSpPr>
          <p:cNvPr id="1089" name="Google Shape;1089;p127"/>
          <p:cNvGrpSpPr/>
          <p:nvPr/>
        </p:nvGrpSpPr>
        <p:grpSpPr>
          <a:xfrm>
            <a:off x="2451039" y="1586327"/>
            <a:ext cx="2751931" cy="4290359"/>
            <a:chOff x="1838325" y="1189775"/>
            <a:chExt cx="2064000" cy="3217850"/>
          </a:xfrm>
        </p:grpSpPr>
        <p:sp>
          <p:nvSpPr>
            <p:cNvPr id="1090" name="Google Shape;1090;p127"/>
            <p:cNvSpPr/>
            <p:nvPr/>
          </p:nvSpPr>
          <p:spPr>
            <a:xfrm>
              <a:off x="1838325" y="1189775"/>
              <a:ext cx="2064000" cy="669000"/>
            </a:xfrm>
            <a:prstGeom prst="chevron">
              <a:avLst>
                <a:gd fmla="val 50000" name="adj"/>
              </a:avLst>
            </a:prstGeom>
            <a:solidFill>
              <a:srgbClr val="07806F"/>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1900">
                  <a:solidFill>
                    <a:srgbClr val="FFFFFF"/>
                  </a:solidFill>
                  <a:latin typeface="Muli"/>
                  <a:ea typeface="Muli"/>
                  <a:cs typeface="Muli"/>
                  <a:sym typeface="Muli"/>
                </a:rPr>
                <a:t>Baseline Testing Capacity</a:t>
              </a:r>
              <a:endParaRPr sz="1900">
                <a:solidFill>
                  <a:srgbClr val="FFFFFF"/>
                </a:solidFill>
                <a:latin typeface="Muli"/>
                <a:ea typeface="Muli"/>
                <a:cs typeface="Muli"/>
                <a:sym typeface="Muli"/>
              </a:endParaRPr>
            </a:p>
          </p:txBody>
        </p:sp>
        <p:sp>
          <p:nvSpPr>
            <p:cNvPr id="1091" name="Google Shape;1091;p127"/>
            <p:cNvSpPr txBox="1"/>
            <p:nvPr/>
          </p:nvSpPr>
          <p:spPr>
            <a:xfrm>
              <a:off x="2017250" y="2057125"/>
              <a:ext cx="1624500" cy="23505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None/>
              </a:pPr>
              <a:r>
                <a:rPr lang="en-US" sz="1200">
                  <a:latin typeface="Muli"/>
                  <a:ea typeface="Muli"/>
                  <a:cs typeface="Muli"/>
                  <a:sym typeface="Muli"/>
                </a:rPr>
                <a:t>With the chosen 7 partners, we held a 1-hour virtual meeting with CSO representatives to </a:t>
              </a:r>
              <a:r>
                <a:rPr b="1" lang="en-US" sz="1200">
                  <a:latin typeface="Muli"/>
                  <a:ea typeface="Muli"/>
                  <a:cs typeface="Muli"/>
                  <a:sym typeface="Muli"/>
                </a:rPr>
                <a:t>introduce the project and discuss how to collaborate effectively</a:t>
              </a:r>
              <a:r>
                <a:rPr lang="en-US" sz="1200">
                  <a:latin typeface="Muli"/>
                  <a:ea typeface="Muli"/>
                  <a:cs typeface="Muli"/>
                  <a:sym typeface="Muli"/>
                </a:rPr>
                <a:t>. Moreover, we conducted a </a:t>
              </a:r>
              <a:r>
                <a:rPr b="1" lang="en-US" sz="1200">
                  <a:latin typeface="Muli"/>
                  <a:ea typeface="Muli"/>
                  <a:cs typeface="Muli"/>
                  <a:sym typeface="Muli"/>
                </a:rPr>
                <a:t>quantitative survey to assess capacities, attitudes and experiences </a:t>
              </a:r>
              <a:r>
                <a:rPr lang="en-US" sz="1200">
                  <a:latin typeface="Muli"/>
                  <a:ea typeface="Muli"/>
                  <a:cs typeface="Muli"/>
                  <a:sym typeface="Muli"/>
                </a:rPr>
                <a:t>with testing among each organization.</a:t>
              </a:r>
              <a:endParaRPr sz="1200">
                <a:latin typeface="Muli"/>
                <a:ea typeface="Muli"/>
                <a:cs typeface="Muli"/>
                <a:sym typeface="Muli"/>
              </a:endParaRPr>
            </a:p>
          </p:txBody>
        </p:sp>
      </p:grpSp>
      <p:grpSp>
        <p:nvGrpSpPr>
          <p:cNvPr id="1092" name="Google Shape;1092;p127"/>
          <p:cNvGrpSpPr/>
          <p:nvPr/>
        </p:nvGrpSpPr>
        <p:grpSpPr>
          <a:xfrm>
            <a:off x="4688882" y="1586327"/>
            <a:ext cx="2751931" cy="4290359"/>
            <a:chOff x="3516750" y="1189775"/>
            <a:chExt cx="2064000" cy="3217850"/>
          </a:xfrm>
        </p:grpSpPr>
        <p:sp>
          <p:nvSpPr>
            <p:cNvPr id="1093" name="Google Shape;1093;p127"/>
            <p:cNvSpPr/>
            <p:nvPr/>
          </p:nvSpPr>
          <p:spPr>
            <a:xfrm>
              <a:off x="3516750" y="1189775"/>
              <a:ext cx="2064000" cy="669000"/>
            </a:xfrm>
            <a:prstGeom prst="chevron">
              <a:avLst>
                <a:gd fmla="val 50000" name="adj"/>
              </a:avLst>
            </a:prstGeom>
            <a:solidFill>
              <a:srgbClr val="F0AF47"/>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1900">
                  <a:solidFill>
                    <a:srgbClr val="FFFFFF"/>
                  </a:solidFill>
                  <a:latin typeface="Muli"/>
                  <a:ea typeface="Muli"/>
                  <a:cs typeface="Muli"/>
                  <a:sym typeface="Muli"/>
                </a:rPr>
                <a:t>Guidebook Content Development</a:t>
              </a:r>
              <a:endParaRPr sz="1900">
                <a:solidFill>
                  <a:srgbClr val="FFFFFF"/>
                </a:solidFill>
                <a:latin typeface="Muli"/>
                <a:ea typeface="Muli"/>
                <a:cs typeface="Muli"/>
                <a:sym typeface="Muli"/>
              </a:endParaRPr>
            </a:p>
          </p:txBody>
        </p:sp>
        <p:sp>
          <p:nvSpPr>
            <p:cNvPr id="1094" name="Google Shape;1094;p127"/>
            <p:cNvSpPr txBox="1"/>
            <p:nvPr/>
          </p:nvSpPr>
          <p:spPr>
            <a:xfrm>
              <a:off x="3739450" y="2057125"/>
              <a:ext cx="1624500" cy="23505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None/>
              </a:pPr>
              <a:r>
                <a:rPr lang="en-US" sz="1200">
                  <a:latin typeface="Muli"/>
                  <a:ea typeface="Muli"/>
                  <a:cs typeface="Muli"/>
                  <a:sym typeface="Muli"/>
                </a:rPr>
                <a:t>This is the stage where Busara started crafting the guidebook content in earnest. We used the first draft as basis to share and </a:t>
              </a:r>
              <a:r>
                <a:rPr b="1" lang="en-US" sz="1200">
                  <a:latin typeface="Muli"/>
                  <a:ea typeface="Muli"/>
                  <a:cs typeface="Muli"/>
                  <a:sym typeface="Muli"/>
                </a:rPr>
                <a:t>re-work wording, flow, and methodological selection</a:t>
              </a:r>
              <a:r>
                <a:rPr lang="en-US" sz="1200">
                  <a:latin typeface="Muli"/>
                  <a:ea typeface="Muli"/>
                  <a:cs typeface="Muli"/>
                  <a:sym typeface="Muli"/>
                </a:rPr>
                <a:t> with the CSO partners. Iterations happened both internal to Busara and external with a minimum of 5-7 iterations on both content and visual contextualization to East Africa.</a:t>
              </a:r>
              <a:endParaRPr sz="1200">
                <a:latin typeface="Muli"/>
                <a:ea typeface="Muli"/>
                <a:cs typeface="Muli"/>
                <a:sym typeface="Muli"/>
              </a:endParaRPr>
            </a:p>
          </p:txBody>
        </p:sp>
      </p:grpSp>
      <p:grpSp>
        <p:nvGrpSpPr>
          <p:cNvPr id="1095" name="Google Shape;1095;p127"/>
          <p:cNvGrpSpPr/>
          <p:nvPr/>
        </p:nvGrpSpPr>
        <p:grpSpPr>
          <a:xfrm>
            <a:off x="9165137" y="1586327"/>
            <a:ext cx="2751931" cy="4290359"/>
            <a:chOff x="6874025" y="1189775"/>
            <a:chExt cx="2064000" cy="3217850"/>
          </a:xfrm>
        </p:grpSpPr>
        <p:sp>
          <p:nvSpPr>
            <p:cNvPr id="1096" name="Google Shape;1096;p127"/>
            <p:cNvSpPr/>
            <p:nvPr/>
          </p:nvSpPr>
          <p:spPr>
            <a:xfrm>
              <a:off x="6874025" y="1189775"/>
              <a:ext cx="2064000" cy="669000"/>
            </a:xfrm>
            <a:prstGeom prst="chevron">
              <a:avLst>
                <a:gd fmla="val 50000" name="adj"/>
              </a:avLst>
            </a:prstGeom>
            <a:solidFill>
              <a:srgbClr val="111111"/>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1900">
                  <a:solidFill>
                    <a:schemeClr val="lt1"/>
                  </a:solidFill>
                  <a:latin typeface="Muli"/>
                  <a:ea typeface="Muli"/>
                  <a:cs typeface="Muli"/>
                  <a:sym typeface="Muli"/>
                </a:rPr>
                <a:t>Continued Revisions</a:t>
              </a:r>
              <a:endParaRPr sz="1900">
                <a:solidFill>
                  <a:schemeClr val="lt1"/>
                </a:solidFill>
                <a:latin typeface="Muli"/>
                <a:ea typeface="Muli"/>
                <a:cs typeface="Muli"/>
                <a:sym typeface="Muli"/>
              </a:endParaRPr>
            </a:p>
          </p:txBody>
        </p:sp>
        <p:sp>
          <p:nvSpPr>
            <p:cNvPr id="1097" name="Google Shape;1097;p127"/>
            <p:cNvSpPr txBox="1"/>
            <p:nvPr/>
          </p:nvSpPr>
          <p:spPr>
            <a:xfrm>
              <a:off x="7183850" y="2057125"/>
              <a:ext cx="1624500" cy="23505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None/>
              </a:pPr>
              <a:r>
                <a:rPr lang="en-US" sz="1200">
                  <a:latin typeface="Muli"/>
                  <a:ea typeface="Muli"/>
                  <a:cs typeface="Muli"/>
                  <a:sym typeface="Muli"/>
                </a:rPr>
                <a:t>After the workshop, we have continued to </a:t>
              </a:r>
              <a:r>
                <a:rPr b="1" lang="en-US" sz="1200">
                  <a:latin typeface="Muli"/>
                  <a:ea typeface="Muli"/>
                  <a:cs typeface="Muli"/>
                  <a:sym typeface="Muli"/>
                </a:rPr>
                <a:t>fine-tune the guidebook </a:t>
              </a:r>
              <a:r>
                <a:rPr lang="en-US" sz="1200">
                  <a:latin typeface="Muli"/>
                  <a:ea typeface="Muli"/>
                  <a:cs typeface="Muli"/>
                  <a:sym typeface="Muli"/>
                </a:rPr>
                <a:t>before it was officially released to the community of East African CSOs in 2021. </a:t>
              </a:r>
              <a:endParaRPr sz="1200">
                <a:latin typeface="Muli"/>
                <a:ea typeface="Muli"/>
                <a:cs typeface="Muli"/>
                <a:sym typeface="Muli"/>
              </a:endParaRPr>
            </a:p>
            <a:p>
              <a:pPr indent="0" lvl="0" marL="0" rtl="0" algn="l">
                <a:lnSpc>
                  <a:spcPct val="115000"/>
                </a:lnSpc>
                <a:spcBef>
                  <a:spcPts val="0"/>
                </a:spcBef>
                <a:spcAft>
                  <a:spcPts val="0"/>
                </a:spcAft>
                <a:buNone/>
              </a:pPr>
              <a:r>
                <a:t/>
              </a:r>
              <a:endParaRPr sz="1200">
                <a:latin typeface="Muli"/>
                <a:ea typeface="Muli"/>
                <a:cs typeface="Muli"/>
                <a:sym typeface="Muli"/>
              </a:endParaRPr>
            </a:p>
            <a:p>
              <a:pPr indent="0" lvl="0" marL="0" rtl="0" algn="l">
                <a:lnSpc>
                  <a:spcPct val="115000"/>
                </a:lnSpc>
                <a:spcBef>
                  <a:spcPts val="0"/>
                </a:spcBef>
                <a:spcAft>
                  <a:spcPts val="0"/>
                </a:spcAft>
                <a:buNone/>
              </a:pPr>
              <a:r>
                <a:rPr lang="en-US" sz="1200">
                  <a:latin typeface="Muli"/>
                  <a:ea typeface="Muli"/>
                  <a:cs typeface="Muli"/>
                  <a:sym typeface="Muli"/>
                </a:rPr>
                <a:t>In 2024, we translated the guidebook into </a:t>
              </a:r>
              <a:r>
                <a:rPr b="1" lang="en-US" sz="1200">
                  <a:latin typeface="Muli"/>
                  <a:ea typeface="Muli"/>
                  <a:cs typeface="Muli"/>
                  <a:sym typeface="Muli"/>
                </a:rPr>
                <a:t>Swahili </a:t>
              </a:r>
              <a:r>
                <a:rPr lang="en-US" sz="1200">
                  <a:latin typeface="Muli"/>
                  <a:ea typeface="Muli"/>
                  <a:cs typeface="Muli"/>
                  <a:sym typeface="Muli"/>
                </a:rPr>
                <a:t>and </a:t>
              </a:r>
              <a:r>
                <a:rPr b="1" lang="en-US" sz="1200">
                  <a:latin typeface="Muli"/>
                  <a:ea typeface="Muli"/>
                  <a:cs typeface="Muli"/>
                  <a:sym typeface="Muli"/>
                </a:rPr>
                <a:t>updated the </a:t>
              </a:r>
              <a:r>
                <a:rPr b="1" lang="en-US" sz="1200">
                  <a:latin typeface="Muli"/>
                  <a:ea typeface="Muli"/>
                  <a:cs typeface="Muli"/>
                  <a:sym typeface="Muli"/>
                </a:rPr>
                <a:t>guidebook</a:t>
              </a:r>
              <a:r>
                <a:rPr b="1" lang="en-US" sz="1200">
                  <a:latin typeface="Muli"/>
                  <a:ea typeface="Muli"/>
                  <a:cs typeface="Muli"/>
                  <a:sym typeface="Muli"/>
                </a:rPr>
                <a:t> website </a:t>
              </a:r>
              <a:r>
                <a:rPr lang="en-US" sz="1200">
                  <a:latin typeface="Muli"/>
                  <a:ea typeface="Muli"/>
                  <a:cs typeface="Muli"/>
                  <a:sym typeface="Muli"/>
                </a:rPr>
                <a:t>to make it more user friendly for CSOs in the region.</a:t>
              </a:r>
              <a:endParaRPr sz="1200">
                <a:latin typeface="Muli"/>
                <a:ea typeface="Muli"/>
                <a:cs typeface="Muli"/>
                <a:sym typeface="Muli"/>
              </a:endParaRPr>
            </a:p>
          </p:txBody>
        </p:sp>
      </p:grpSp>
      <p:grpSp>
        <p:nvGrpSpPr>
          <p:cNvPr id="1098" name="Google Shape;1098;p127"/>
          <p:cNvGrpSpPr/>
          <p:nvPr/>
        </p:nvGrpSpPr>
        <p:grpSpPr>
          <a:xfrm>
            <a:off x="6926960" y="1586327"/>
            <a:ext cx="2751931" cy="4290359"/>
            <a:chOff x="5195350" y="1189775"/>
            <a:chExt cx="2064000" cy="3217850"/>
          </a:xfrm>
        </p:grpSpPr>
        <p:sp>
          <p:nvSpPr>
            <p:cNvPr id="1099" name="Google Shape;1099;p127"/>
            <p:cNvSpPr/>
            <p:nvPr/>
          </p:nvSpPr>
          <p:spPr>
            <a:xfrm>
              <a:off x="5195350" y="1189775"/>
              <a:ext cx="2064000" cy="669000"/>
            </a:xfrm>
            <a:prstGeom prst="chevron">
              <a:avLst>
                <a:gd fmla="val 50000" name="adj"/>
              </a:avLst>
            </a:prstGeom>
            <a:solidFill>
              <a:srgbClr val="489BC9"/>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1900">
                  <a:solidFill>
                    <a:srgbClr val="FFFFFF"/>
                  </a:solidFill>
                  <a:latin typeface="Muli"/>
                  <a:ea typeface="Muli"/>
                  <a:cs typeface="Muli"/>
                  <a:sym typeface="Muli"/>
                </a:rPr>
                <a:t>Dissemination Workshop</a:t>
              </a:r>
              <a:endParaRPr sz="1900">
                <a:solidFill>
                  <a:srgbClr val="FFFFFF"/>
                </a:solidFill>
                <a:latin typeface="Muli"/>
                <a:ea typeface="Muli"/>
                <a:cs typeface="Muli"/>
                <a:sym typeface="Muli"/>
              </a:endParaRPr>
            </a:p>
          </p:txBody>
        </p:sp>
        <p:sp>
          <p:nvSpPr>
            <p:cNvPr id="1100" name="Google Shape;1100;p127"/>
            <p:cNvSpPr txBox="1"/>
            <p:nvPr/>
          </p:nvSpPr>
          <p:spPr>
            <a:xfrm>
              <a:off x="5461650" y="2057125"/>
              <a:ext cx="1624500" cy="23505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None/>
              </a:pPr>
              <a:r>
                <a:rPr lang="en-US" sz="1200">
                  <a:latin typeface="Muli"/>
                  <a:ea typeface="Muli"/>
                  <a:cs typeface="Muli"/>
                  <a:sym typeface="Muli"/>
                </a:rPr>
                <a:t>In this stage, we  held multiple workshops with partner CSOs and new East African CSO organizations </a:t>
              </a:r>
              <a:r>
                <a:rPr b="1" lang="en-US" sz="1200">
                  <a:latin typeface="Muli"/>
                  <a:ea typeface="Muli"/>
                  <a:cs typeface="Muli"/>
                  <a:sym typeface="Muli"/>
                </a:rPr>
                <a:t>to assess their reception of the guidebook, explore points for revision</a:t>
              </a:r>
              <a:r>
                <a:rPr lang="en-US" sz="1200">
                  <a:latin typeface="Muli"/>
                  <a:ea typeface="Muli"/>
                  <a:cs typeface="Muli"/>
                  <a:sym typeface="Muli"/>
                </a:rPr>
                <a:t>, and largely present how to incorporate the guidebook into their own work. </a:t>
              </a:r>
              <a:endParaRPr sz="1200">
                <a:latin typeface="Muli"/>
                <a:ea typeface="Muli"/>
                <a:cs typeface="Muli"/>
                <a:sym typeface="Mul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4" name="Shape 1104"/>
        <p:cNvGrpSpPr/>
        <p:nvPr/>
      </p:nvGrpSpPr>
      <p:grpSpPr>
        <a:xfrm>
          <a:off x="0" y="0"/>
          <a:ext cx="0" cy="0"/>
          <a:chOff x="0" y="0"/>
          <a:chExt cx="0" cy="0"/>
        </a:xfrm>
      </p:grpSpPr>
      <p:sp>
        <p:nvSpPr>
          <p:cNvPr id="1105" name="Google Shape;1105;p128"/>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What value does the toolkit bring to the SBCC space?</a:t>
            </a:r>
            <a:endParaRPr/>
          </a:p>
        </p:txBody>
      </p:sp>
      <p:sp>
        <p:nvSpPr>
          <p:cNvPr id="1106" name="Google Shape;1106;p128"/>
          <p:cNvSpPr txBox="1"/>
          <p:nvPr>
            <p:ph idx="1" type="body"/>
          </p:nvPr>
        </p:nvSpPr>
        <p:spPr>
          <a:xfrm>
            <a:off x="685800" y="1264824"/>
            <a:ext cx="10820400" cy="4587600"/>
          </a:xfrm>
          <a:prstGeom prst="rect">
            <a:avLst/>
          </a:prstGeom>
        </p:spPr>
        <p:txBody>
          <a:bodyPr anchorCtr="0" anchor="t" bIns="91425" lIns="91425" spcFirstLastPara="1" rIns="91425" wrap="square" tIns="91425">
            <a:noAutofit/>
          </a:bodyPr>
          <a:lstStyle/>
          <a:p>
            <a:pPr indent="-330200" lvl="0" marL="457200" rtl="0" algn="just">
              <a:lnSpc>
                <a:spcPct val="150000"/>
              </a:lnSpc>
              <a:spcBef>
                <a:spcPts val="0"/>
              </a:spcBef>
              <a:spcAft>
                <a:spcPts val="0"/>
              </a:spcAft>
              <a:buSzPts val="1600"/>
              <a:buChar char="➔"/>
            </a:pPr>
            <a:r>
              <a:rPr lang="en-US" sz="1600"/>
              <a:t>It is an </a:t>
            </a:r>
            <a:r>
              <a:rPr b="1" lang="en-US" sz="1600">
                <a:latin typeface="Muli"/>
                <a:ea typeface="Muli"/>
                <a:cs typeface="Muli"/>
                <a:sym typeface="Muli"/>
              </a:rPr>
              <a:t>open-resource</a:t>
            </a:r>
            <a:r>
              <a:rPr lang="en-US" sz="1600"/>
              <a:t>, users do not need to pay anything to use it.</a:t>
            </a:r>
            <a:endParaRPr sz="1600"/>
          </a:p>
          <a:p>
            <a:pPr indent="-330200" lvl="0" marL="457200" rtl="0" algn="just">
              <a:lnSpc>
                <a:spcPct val="150000"/>
              </a:lnSpc>
              <a:spcBef>
                <a:spcPts val="1000"/>
              </a:spcBef>
              <a:spcAft>
                <a:spcPts val="0"/>
              </a:spcAft>
              <a:buSzPts val="1600"/>
              <a:buChar char="➔"/>
            </a:pPr>
            <a:r>
              <a:rPr lang="en-US" sz="1600"/>
              <a:t>It </a:t>
            </a:r>
            <a:r>
              <a:rPr b="1" lang="en-US" sz="1600">
                <a:latin typeface="Muli"/>
                <a:ea typeface="Muli"/>
                <a:cs typeface="Muli"/>
                <a:sym typeface="Muli"/>
              </a:rPr>
              <a:t>simplifies complex approaches</a:t>
            </a:r>
            <a:r>
              <a:rPr lang="en-US" sz="1600"/>
              <a:t> such as research methods and behavioral science in messaging by providing step-by-step guidance on the application of concepts.</a:t>
            </a:r>
            <a:endParaRPr sz="1600"/>
          </a:p>
          <a:p>
            <a:pPr indent="-330200" lvl="0" marL="457200" rtl="0" algn="just">
              <a:lnSpc>
                <a:spcPct val="150000"/>
              </a:lnSpc>
              <a:spcBef>
                <a:spcPts val="1000"/>
              </a:spcBef>
              <a:spcAft>
                <a:spcPts val="0"/>
              </a:spcAft>
              <a:buSzPts val="1600"/>
              <a:buChar char="➔"/>
            </a:pPr>
            <a:r>
              <a:rPr lang="en-US" sz="1600"/>
              <a:t>It has </a:t>
            </a:r>
            <a:r>
              <a:rPr b="1" lang="en-US" sz="1600">
                <a:latin typeface="Muli"/>
                <a:ea typeface="Muli"/>
                <a:cs typeface="Muli"/>
                <a:sym typeface="Muli"/>
              </a:rPr>
              <a:t>relatable case studies</a:t>
            </a:r>
            <a:r>
              <a:rPr lang="en-US" sz="1600"/>
              <a:t> that mirrors some of the work organizations do</a:t>
            </a:r>
            <a:endParaRPr sz="1600"/>
          </a:p>
          <a:p>
            <a:pPr indent="-330200" lvl="0" marL="457200" rtl="0" algn="just">
              <a:lnSpc>
                <a:spcPct val="150000"/>
              </a:lnSpc>
              <a:spcBef>
                <a:spcPts val="1000"/>
              </a:spcBef>
              <a:spcAft>
                <a:spcPts val="0"/>
              </a:spcAft>
              <a:buSzPts val="1600"/>
              <a:buChar char="➔"/>
            </a:pPr>
            <a:r>
              <a:rPr lang="en-US" sz="1600"/>
              <a:t>Beyond the Guidebook, Busara regularly produces other forms of knowledge products such as </a:t>
            </a:r>
            <a:r>
              <a:rPr b="1" lang="en-US" sz="1600">
                <a:latin typeface="Muli"/>
                <a:ea typeface="Muli"/>
                <a:cs typeface="Muli"/>
                <a:sym typeface="Muli"/>
              </a:rPr>
              <a:t>newsletters, </a:t>
            </a:r>
            <a:r>
              <a:rPr b="1" lang="en-US" sz="1600">
                <a:latin typeface="Muli"/>
                <a:ea typeface="Muli"/>
                <a:cs typeface="Muli"/>
                <a:sym typeface="Muli"/>
              </a:rPr>
              <a:t>blog posts</a:t>
            </a:r>
            <a:r>
              <a:rPr b="1" lang="en-US" sz="1600">
                <a:latin typeface="Muli"/>
                <a:ea typeface="Muli"/>
                <a:cs typeface="Muli"/>
                <a:sym typeface="Muli"/>
              </a:rPr>
              <a:t> and research publications</a:t>
            </a:r>
            <a:r>
              <a:rPr lang="en-US" sz="1600"/>
              <a:t> related to SBCC that complement the information provided in the guidebooks.</a:t>
            </a:r>
            <a:endParaRPr sz="1600"/>
          </a:p>
          <a:p>
            <a:pPr indent="-330200" lvl="0" marL="457200" rtl="0" algn="just">
              <a:lnSpc>
                <a:spcPct val="150000"/>
              </a:lnSpc>
              <a:spcBef>
                <a:spcPts val="1000"/>
              </a:spcBef>
              <a:spcAft>
                <a:spcPts val="0"/>
              </a:spcAft>
              <a:buSzPts val="1600"/>
              <a:buChar char="➔"/>
            </a:pPr>
            <a:r>
              <a:rPr lang="en-US" sz="1600"/>
              <a:t>The guidebook has a </a:t>
            </a:r>
            <a:r>
              <a:rPr b="1" lang="en-US" sz="1600">
                <a:latin typeface="Muli"/>
                <a:ea typeface="Muli"/>
                <a:cs typeface="Muli"/>
                <a:sym typeface="Muli"/>
              </a:rPr>
              <a:t>dedicated website </a:t>
            </a:r>
            <a:r>
              <a:rPr lang="en-US" sz="1600"/>
              <a:t>that is interactive and has </a:t>
            </a:r>
            <a:r>
              <a:rPr lang="en-US" sz="1600"/>
              <a:t>up to</a:t>
            </a:r>
            <a:r>
              <a:rPr lang="en-US" sz="1600"/>
              <a:t> date information on the latest publications and upcoming learning events that organizations can participate in.</a:t>
            </a:r>
            <a:endParaRPr sz="1600"/>
          </a:p>
          <a:p>
            <a:pPr indent="-330200" lvl="0" marL="457200" rtl="0" algn="just">
              <a:lnSpc>
                <a:spcPct val="150000"/>
              </a:lnSpc>
              <a:spcBef>
                <a:spcPts val="1000"/>
              </a:spcBef>
              <a:spcAft>
                <a:spcPts val="1000"/>
              </a:spcAft>
              <a:buSzPts val="1600"/>
              <a:buChar char="➔"/>
            </a:pPr>
            <a:r>
              <a:rPr lang="en-US" sz="1600"/>
              <a:t>Busara conducts regular </a:t>
            </a:r>
            <a:r>
              <a:rPr b="1" lang="en-US" sz="1600">
                <a:latin typeface="Muli"/>
                <a:ea typeface="Muli"/>
                <a:cs typeface="Muli"/>
                <a:sym typeface="Muli"/>
              </a:rPr>
              <a:t>learning initiatives on effective SBCC</a:t>
            </a:r>
            <a:r>
              <a:rPr lang="en-US" sz="1600"/>
              <a:t> to support in empowering civil society based on the guidebook</a:t>
            </a:r>
            <a:endParaRPr sz="16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0" name="Shape 1110"/>
        <p:cNvGrpSpPr/>
        <p:nvPr/>
      </p:nvGrpSpPr>
      <p:grpSpPr>
        <a:xfrm>
          <a:off x="0" y="0"/>
          <a:ext cx="0" cy="0"/>
          <a:chOff x="0" y="0"/>
          <a:chExt cx="0" cy="0"/>
        </a:xfrm>
      </p:grpSpPr>
      <p:sp>
        <p:nvSpPr>
          <p:cNvPr id="1111" name="Google Shape;1111;p129"/>
          <p:cNvSpPr txBox="1"/>
          <p:nvPr>
            <p:ph type="title"/>
          </p:nvPr>
        </p:nvSpPr>
        <p:spPr>
          <a:xfrm>
            <a:off x="685800" y="533400"/>
            <a:ext cx="111267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LCMT Learning Initiative with a Uganda project partner</a:t>
            </a:r>
            <a:endParaRPr/>
          </a:p>
          <a:p>
            <a:pPr indent="0" lvl="0" marL="0" rtl="0" algn="l">
              <a:spcBef>
                <a:spcPts val="0"/>
              </a:spcBef>
              <a:spcAft>
                <a:spcPts val="0"/>
              </a:spcAft>
              <a:buNone/>
            </a:pPr>
            <a:r>
              <a:t/>
            </a:r>
            <a:endParaRPr/>
          </a:p>
        </p:txBody>
      </p:sp>
      <p:sp>
        <p:nvSpPr>
          <p:cNvPr id="1112" name="Google Shape;1112;p129"/>
          <p:cNvSpPr txBox="1"/>
          <p:nvPr/>
        </p:nvSpPr>
        <p:spPr>
          <a:xfrm>
            <a:off x="673100" y="3481200"/>
            <a:ext cx="3380700" cy="1936800"/>
          </a:xfrm>
          <a:prstGeom prst="rect">
            <a:avLst/>
          </a:prstGeom>
          <a:noFill/>
          <a:ln>
            <a:noFill/>
          </a:ln>
        </p:spPr>
        <p:txBody>
          <a:bodyPr anchorCtr="0" anchor="t" bIns="91425" lIns="91425" spcFirstLastPara="1" rIns="91425" wrap="square" tIns="91425">
            <a:noAutofit/>
          </a:bodyPr>
          <a:lstStyle/>
          <a:p>
            <a:pPr indent="0" lvl="0" marL="388620" marR="392430" rtl="0" algn="ctr">
              <a:lnSpc>
                <a:spcPct val="119100"/>
              </a:lnSpc>
              <a:spcBef>
                <a:spcPts val="370"/>
              </a:spcBef>
              <a:spcAft>
                <a:spcPts val="0"/>
              </a:spcAft>
              <a:buNone/>
            </a:pPr>
            <a:r>
              <a:rPr lang="en-US">
                <a:solidFill>
                  <a:srgbClr val="353535"/>
                </a:solidFill>
                <a:latin typeface="Muli"/>
                <a:ea typeface="Muli"/>
                <a:cs typeface="Muli"/>
                <a:sym typeface="Muli"/>
              </a:rPr>
              <a:t>In 2022-2023, we </a:t>
            </a:r>
            <a:r>
              <a:rPr lang="en-US">
                <a:solidFill>
                  <a:srgbClr val="353535"/>
                </a:solidFill>
                <a:latin typeface="Muli"/>
                <a:ea typeface="Muli"/>
                <a:cs typeface="Muli"/>
                <a:sym typeface="Muli"/>
              </a:rPr>
              <a:t>engaged</a:t>
            </a:r>
            <a:r>
              <a:rPr lang="en-US">
                <a:solidFill>
                  <a:srgbClr val="353535"/>
                </a:solidFill>
                <a:latin typeface="Muli"/>
                <a:ea typeface="Muli"/>
                <a:cs typeface="Muli"/>
                <a:sym typeface="Muli"/>
              </a:rPr>
              <a:t> one of our project partners in a </a:t>
            </a:r>
            <a:r>
              <a:rPr b="1" lang="en-US">
                <a:solidFill>
                  <a:srgbClr val="353535"/>
                </a:solidFill>
                <a:latin typeface="Muli"/>
                <a:ea typeface="Muli"/>
                <a:cs typeface="Muli"/>
                <a:sym typeface="Muli"/>
              </a:rPr>
              <a:t>capacity-</a:t>
            </a:r>
            <a:r>
              <a:rPr b="1" lang="en-US">
                <a:solidFill>
                  <a:srgbClr val="353535"/>
                </a:solidFill>
                <a:latin typeface="Muli"/>
                <a:ea typeface="Muli"/>
                <a:cs typeface="Muli"/>
                <a:sym typeface="Muli"/>
              </a:rPr>
              <a:t>strengthening</a:t>
            </a:r>
            <a:r>
              <a:rPr b="1" lang="en-US">
                <a:solidFill>
                  <a:srgbClr val="353535"/>
                </a:solidFill>
                <a:latin typeface="Muli"/>
                <a:ea typeface="Muli"/>
                <a:cs typeface="Muli"/>
                <a:sym typeface="Muli"/>
              </a:rPr>
              <a:t> initiative</a:t>
            </a:r>
            <a:r>
              <a:rPr lang="en-US">
                <a:solidFill>
                  <a:srgbClr val="353535"/>
                </a:solidFill>
                <a:latin typeface="Muli"/>
                <a:ea typeface="Muli"/>
                <a:cs typeface="Muli"/>
                <a:sym typeface="Muli"/>
              </a:rPr>
              <a:t> with their teams in </a:t>
            </a:r>
            <a:r>
              <a:rPr b="1" lang="en-US">
                <a:solidFill>
                  <a:srgbClr val="353535"/>
                </a:solidFill>
                <a:latin typeface="Muli"/>
                <a:ea typeface="Muli"/>
                <a:cs typeface="Muli"/>
                <a:sym typeface="Muli"/>
              </a:rPr>
              <a:t>communications, </a:t>
            </a:r>
            <a:r>
              <a:rPr b="1" lang="en-US">
                <a:solidFill>
                  <a:srgbClr val="353535"/>
                </a:solidFill>
                <a:latin typeface="Muli"/>
                <a:ea typeface="Muli"/>
                <a:cs typeface="Muli"/>
                <a:sym typeface="Muli"/>
              </a:rPr>
              <a:t>editorial</a:t>
            </a:r>
            <a:r>
              <a:rPr b="1" lang="en-US">
                <a:solidFill>
                  <a:srgbClr val="353535"/>
                </a:solidFill>
                <a:latin typeface="Muli"/>
                <a:ea typeface="Muli"/>
                <a:cs typeface="Muli"/>
                <a:sym typeface="Muli"/>
              </a:rPr>
              <a:t> and marketing.</a:t>
            </a:r>
            <a:endParaRPr b="1"/>
          </a:p>
        </p:txBody>
      </p:sp>
      <p:sp>
        <p:nvSpPr>
          <p:cNvPr id="1113" name="Google Shape;1113;p129"/>
          <p:cNvSpPr txBox="1"/>
          <p:nvPr/>
        </p:nvSpPr>
        <p:spPr>
          <a:xfrm>
            <a:off x="586700" y="3116400"/>
            <a:ext cx="3657600" cy="540900"/>
          </a:xfrm>
          <a:prstGeom prst="rect">
            <a:avLst/>
          </a:prstGeom>
          <a:noFill/>
          <a:ln>
            <a:noFill/>
          </a:ln>
        </p:spPr>
        <p:txBody>
          <a:bodyPr anchorCtr="0" anchor="t" bIns="91425" lIns="91425" spcFirstLastPara="1" rIns="91425" wrap="square" tIns="91425">
            <a:noAutofit/>
          </a:bodyPr>
          <a:lstStyle/>
          <a:p>
            <a:pPr indent="0" lvl="0" marL="388620" marR="392430" rtl="0" algn="ctr">
              <a:lnSpc>
                <a:spcPct val="119100"/>
              </a:lnSpc>
              <a:spcBef>
                <a:spcPts val="370"/>
              </a:spcBef>
              <a:spcAft>
                <a:spcPts val="0"/>
              </a:spcAft>
              <a:buNone/>
            </a:pPr>
            <a:r>
              <a:rPr lang="en-US" sz="2000">
                <a:solidFill>
                  <a:schemeClr val="dk2"/>
                </a:solidFill>
                <a:latin typeface="Muli"/>
                <a:ea typeface="Muli"/>
                <a:cs typeface="Muli"/>
                <a:sym typeface="Muli"/>
              </a:rPr>
              <a:t>Strengthening teams</a:t>
            </a:r>
            <a:endParaRPr/>
          </a:p>
        </p:txBody>
      </p:sp>
      <p:sp>
        <p:nvSpPr>
          <p:cNvPr id="1114" name="Google Shape;1114;p129"/>
          <p:cNvSpPr txBox="1"/>
          <p:nvPr/>
        </p:nvSpPr>
        <p:spPr>
          <a:xfrm>
            <a:off x="4283900" y="3481200"/>
            <a:ext cx="3380700" cy="1936800"/>
          </a:xfrm>
          <a:prstGeom prst="rect">
            <a:avLst/>
          </a:prstGeom>
          <a:noFill/>
          <a:ln>
            <a:noFill/>
          </a:ln>
        </p:spPr>
        <p:txBody>
          <a:bodyPr anchorCtr="0" anchor="t" bIns="91425" lIns="91425" spcFirstLastPara="1" rIns="91425" wrap="square" tIns="91425">
            <a:noAutofit/>
          </a:bodyPr>
          <a:lstStyle/>
          <a:p>
            <a:pPr indent="0" lvl="0" marL="388620" marR="392430" rtl="0" algn="ctr">
              <a:lnSpc>
                <a:spcPct val="119100"/>
              </a:lnSpc>
              <a:spcBef>
                <a:spcPts val="370"/>
              </a:spcBef>
              <a:spcAft>
                <a:spcPts val="0"/>
              </a:spcAft>
              <a:buNone/>
            </a:pPr>
            <a:r>
              <a:rPr lang="en-US">
                <a:solidFill>
                  <a:srgbClr val="353535"/>
                </a:solidFill>
                <a:latin typeface="Muli"/>
                <a:ea typeface="Muli"/>
                <a:cs typeface="Muli"/>
                <a:sym typeface="Muli"/>
              </a:rPr>
              <a:t>The training aimed to support our partner to </a:t>
            </a:r>
            <a:r>
              <a:rPr b="1" lang="en-US">
                <a:solidFill>
                  <a:srgbClr val="353535"/>
                </a:solidFill>
                <a:latin typeface="Muli"/>
                <a:ea typeface="Muli"/>
                <a:cs typeface="Muli"/>
                <a:sym typeface="Muli"/>
              </a:rPr>
              <a:t>test user experience</a:t>
            </a:r>
            <a:r>
              <a:rPr lang="en-US">
                <a:solidFill>
                  <a:srgbClr val="353535"/>
                </a:solidFill>
                <a:latin typeface="Muli"/>
                <a:ea typeface="Muli"/>
                <a:cs typeface="Muli"/>
                <a:sym typeface="Muli"/>
              </a:rPr>
              <a:t> to identify buyer experiences with the magazine and to </a:t>
            </a:r>
            <a:r>
              <a:rPr b="1" lang="en-US">
                <a:solidFill>
                  <a:srgbClr val="353535"/>
                </a:solidFill>
                <a:latin typeface="Muli"/>
                <a:ea typeface="Muli"/>
                <a:cs typeface="Muli"/>
                <a:sym typeface="Muli"/>
              </a:rPr>
              <a:t>adopt testing messages before scaling</a:t>
            </a:r>
            <a:endParaRPr b="1"/>
          </a:p>
        </p:txBody>
      </p:sp>
      <p:sp>
        <p:nvSpPr>
          <p:cNvPr id="1115" name="Google Shape;1115;p129"/>
          <p:cNvSpPr txBox="1"/>
          <p:nvPr/>
        </p:nvSpPr>
        <p:spPr>
          <a:xfrm>
            <a:off x="4244300" y="3116400"/>
            <a:ext cx="3230100" cy="540900"/>
          </a:xfrm>
          <a:prstGeom prst="rect">
            <a:avLst/>
          </a:prstGeom>
          <a:noFill/>
          <a:ln>
            <a:noFill/>
          </a:ln>
        </p:spPr>
        <p:txBody>
          <a:bodyPr anchorCtr="0" anchor="t" bIns="91425" lIns="91425" spcFirstLastPara="1" rIns="91425" wrap="square" tIns="91425">
            <a:noAutofit/>
          </a:bodyPr>
          <a:lstStyle/>
          <a:p>
            <a:pPr indent="0" lvl="0" marL="388620" marR="392430" rtl="0" algn="ctr">
              <a:lnSpc>
                <a:spcPct val="119100"/>
              </a:lnSpc>
              <a:spcBef>
                <a:spcPts val="370"/>
              </a:spcBef>
              <a:spcAft>
                <a:spcPts val="0"/>
              </a:spcAft>
              <a:buNone/>
            </a:pPr>
            <a:r>
              <a:rPr lang="en-US" sz="2000">
                <a:solidFill>
                  <a:schemeClr val="dk2"/>
                </a:solidFill>
                <a:latin typeface="Muli"/>
                <a:ea typeface="Muli"/>
                <a:cs typeface="Muli"/>
                <a:sym typeface="Muli"/>
              </a:rPr>
              <a:t>Targeted</a:t>
            </a:r>
            <a:r>
              <a:rPr lang="en-US" sz="2000">
                <a:solidFill>
                  <a:schemeClr val="dk2"/>
                </a:solidFill>
                <a:latin typeface="Muli"/>
                <a:ea typeface="Muli"/>
                <a:cs typeface="Muli"/>
                <a:sym typeface="Muli"/>
              </a:rPr>
              <a:t> learning</a:t>
            </a:r>
            <a:endParaRPr/>
          </a:p>
        </p:txBody>
      </p:sp>
      <p:sp>
        <p:nvSpPr>
          <p:cNvPr id="1116" name="Google Shape;1116;p129"/>
          <p:cNvSpPr txBox="1"/>
          <p:nvPr/>
        </p:nvSpPr>
        <p:spPr>
          <a:xfrm>
            <a:off x="7944850" y="3481200"/>
            <a:ext cx="3380700" cy="1936800"/>
          </a:xfrm>
          <a:prstGeom prst="rect">
            <a:avLst/>
          </a:prstGeom>
          <a:noFill/>
          <a:ln>
            <a:noFill/>
          </a:ln>
        </p:spPr>
        <p:txBody>
          <a:bodyPr anchorCtr="0" anchor="t" bIns="91425" lIns="91425" spcFirstLastPara="1" rIns="91425" wrap="square" tIns="91425">
            <a:noAutofit/>
          </a:bodyPr>
          <a:lstStyle/>
          <a:p>
            <a:pPr indent="0" lvl="0" marL="388620" marR="392430" rtl="0" algn="ctr">
              <a:lnSpc>
                <a:spcPct val="119100"/>
              </a:lnSpc>
              <a:spcBef>
                <a:spcPts val="370"/>
              </a:spcBef>
              <a:spcAft>
                <a:spcPts val="0"/>
              </a:spcAft>
              <a:buNone/>
            </a:pPr>
            <a:r>
              <a:rPr lang="en-US">
                <a:solidFill>
                  <a:srgbClr val="353535"/>
                </a:solidFill>
                <a:latin typeface="Muli"/>
                <a:ea typeface="Muli"/>
                <a:cs typeface="Muli"/>
                <a:sym typeface="Muli"/>
              </a:rPr>
              <a:t>We engaged the relevant teams in </a:t>
            </a:r>
            <a:r>
              <a:rPr b="1" lang="en-US">
                <a:solidFill>
                  <a:srgbClr val="353535"/>
                </a:solidFill>
                <a:latin typeface="Muli"/>
                <a:ea typeface="Muli"/>
                <a:cs typeface="Muli"/>
                <a:sym typeface="Muli"/>
              </a:rPr>
              <a:t>weekly training </a:t>
            </a:r>
            <a:r>
              <a:rPr lang="en-US">
                <a:solidFill>
                  <a:srgbClr val="353535"/>
                </a:solidFill>
                <a:latin typeface="Muli"/>
                <a:ea typeface="Muli"/>
                <a:cs typeface="Muli"/>
                <a:sym typeface="Muli"/>
              </a:rPr>
              <a:t>sessions. The sessions used a </a:t>
            </a:r>
            <a:r>
              <a:rPr b="1" lang="en-US">
                <a:solidFill>
                  <a:srgbClr val="353535"/>
                </a:solidFill>
                <a:latin typeface="Muli"/>
                <a:ea typeface="Muli"/>
                <a:cs typeface="Muli"/>
                <a:sym typeface="Muli"/>
              </a:rPr>
              <a:t>classroom-style approach</a:t>
            </a:r>
            <a:r>
              <a:rPr lang="en-US">
                <a:solidFill>
                  <a:srgbClr val="353535"/>
                </a:solidFill>
                <a:latin typeface="Muli"/>
                <a:ea typeface="Muli"/>
                <a:cs typeface="Muli"/>
                <a:sym typeface="Muli"/>
              </a:rPr>
              <a:t> but they were interactive and practical with actual case studies for the learners to apply concepts.</a:t>
            </a:r>
            <a:endParaRPr/>
          </a:p>
        </p:txBody>
      </p:sp>
      <p:sp>
        <p:nvSpPr>
          <p:cNvPr id="1117" name="Google Shape;1117;p129"/>
          <p:cNvSpPr txBox="1"/>
          <p:nvPr/>
        </p:nvSpPr>
        <p:spPr>
          <a:xfrm>
            <a:off x="8135200" y="3116400"/>
            <a:ext cx="3768600" cy="540900"/>
          </a:xfrm>
          <a:prstGeom prst="rect">
            <a:avLst/>
          </a:prstGeom>
          <a:noFill/>
          <a:ln>
            <a:noFill/>
          </a:ln>
        </p:spPr>
        <p:txBody>
          <a:bodyPr anchorCtr="0" anchor="t" bIns="91425" lIns="91425" spcFirstLastPara="1" rIns="91425" wrap="square" tIns="91425">
            <a:noAutofit/>
          </a:bodyPr>
          <a:lstStyle/>
          <a:p>
            <a:pPr indent="0" lvl="0" marL="388620" marR="392430" rtl="0" algn="ctr">
              <a:lnSpc>
                <a:spcPct val="119100"/>
              </a:lnSpc>
              <a:spcBef>
                <a:spcPts val="370"/>
              </a:spcBef>
              <a:spcAft>
                <a:spcPts val="0"/>
              </a:spcAft>
              <a:buNone/>
            </a:pPr>
            <a:r>
              <a:rPr lang="en-US" sz="2000">
                <a:solidFill>
                  <a:schemeClr val="dk2"/>
                </a:solidFill>
                <a:latin typeface="Muli"/>
                <a:ea typeface="Muli"/>
                <a:cs typeface="Muli"/>
                <a:sym typeface="Muli"/>
              </a:rPr>
              <a:t>Weekly training</a:t>
            </a:r>
            <a:endParaRPr/>
          </a:p>
        </p:txBody>
      </p:sp>
      <p:cxnSp>
        <p:nvCxnSpPr>
          <p:cNvPr id="1118" name="Google Shape;1118;p129"/>
          <p:cNvCxnSpPr>
            <a:endCxn id="1115" idx="1"/>
          </p:cNvCxnSpPr>
          <p:nvPr/>
        </p:nvCxnSpPr>
        <p:spPr>
          <a:xfrm>
            <a:off x="3832100" y="3379650"/>
            <a:ext cx="412200" cy="7200"/>
          </a:xfrm>
          <a:prstGeom prst="straightConnector1">
            <a:avLst/>
          </a:prstGeom>
          <a:noFill/>
          <a:ln cap="flat" cmpd="sng" w="38100">
            <a:solidFill>
              <a:schemeClr val="dk1"/>
            </a:solidFill>
            <a:prstDash val="solid"/>
            <a:round/>
            <a:headEnd len="med" w="med" type="none"/>
            <a:tailEnd len="med" w="med" type="triangle"/>
          </a:ln>
        </p:spPr>
      </p:cxnSp>
      <p:grpSp>
        <p:nvGrpSpPr>
          <p:cNvPr id="1119" name="Google Shape;1119;p129"/>
          <p:cNvGrpSpPr/>
          <p:nvPr/>
        </p:nvGrpSpPr>
        <p:grpSpPr>
          <a:xfrm>
            <a:off x="5694181" y="2135098"/>
            <a:ext cx="795380" cy="768359"/>
            <a:chOff x="6167350" y="2672800"/>
            <a:chExt cx="297750" cy="295375"/>
          </a:xfrm>
        </p:grpSpPr>
        <p:sp>
          <p:nvSpPr>
            <p:cNvPr id="1120" name="Google Shape;1120;p129"/>
            <p:cNvSpPr/>
            <p:nvPr/>
          </p:nvSpPr>
          <p:spPr>
            <a:xfrm>
              <a:off x="6167350" y="2672800"/>
              <a:ext cx="226850" cy="295375"/>
            </a:xfrm>
            <a:custGeom>
              <a:rect b="b" l="l" r="r" t="t"/>
              <a:pathLst>
                <a:path extrusionOk="0" h="11815" w="9074">
                  <a:moveTo>
                    <a:pt x="4537" y="725"/>
                  </a:moveTo>
                  <a:cubicBezTo>
                    <a:pt x="4758" y="725"/>
                    <a:pt x="4915" y="882"/>
                    <a:pt x="4915" y="1071"/>
                  </a:cubicBezTo>
                  <a:cubicBezTo>
                    <a:pt x="4915" y="1260"/>
                    <a:pt x="5073" y="1418"/>
                    <a:pt x="5262" y="1418"/>
                  </a:cubicBezTo>
                  <a:lnTo>
                    <a:pt x="5955" y="1418"/>
                  </a:lnTo>
                  <a:cubicBezTo>
                    <a:pt x="6175" y="1418"/>
                    <a:pt x="6333" y="1575"/>
                    <a:pt x="6333" y="1796"/>
                  </a:cubicBezTo>
                  <a:cubicBezTo>
                    <a:pt x="6333" y="1985"/>
                    <a:pt x="6175" y="2142"/>
                    <a:pt x="5955" y="2142"/>
                  </a:cubicBezTo>
                  <a:lnTo>
                    <a:pt x="3119" y="2142"/>
                  </a:lnTo>
                  <a:cubicBezTo>
                    <a:pt x="2930" y="2142"/>
                    <a:pt x="2773" y="1985"/>
                    <a:pt x="2773" y="1796"/>
                  </a:cubicBezTo>
                  <a:cubicBezTo>
                    <a:pt x="2773" y="1575"/>
                    <a:pt x="2930" y="1418"/>
                    <a:pt x="3151" y="1418"/>
                  </a:cubicBezTo>
                  <a:lnTo>
                    <a:pt x="3844" y="1418"/>
                  </a:lnTo>
                  <a:cubicBezTo>
                    <a:pt x="4033" y="1418"/>
                    <a:pt x="4191" y="1260"/>
                    <a:pt x="4191" y="1071"/>
                  </a:cubicBezTo>
                  <a:cubicBezTo>
                    <a:pt x="4191" y="882"/>
                    <a:pt x="4348" y="725"/>
                    <a:pt x="4537" y="725"/>
                  </a:cubicBezTo>
                  <a:close/>
                  <a:moveTo>
                    <a:pt x="8066" y="2111"/>
                  </a:moveTo>
                  <a:cubicBezTo>
                    <a:pt x="8255" y="2111"/>
                    <a:pt x="8412" y="2268"/>
                    <a:pt x="8412" y="2458"/>
                  </a:cubicBezTo>
                  <a:lnTo>
                    <a:pt x="8412" y="10806"/>
                  </a:lnTo>
                  <a:lnTo>
                    <a:pt x="8381" y="10806"/>
                  </a:lnTo>
                  <a:cubicBezTo>
                    <a:pt x="8381" y="10995"/>
                    <a:pt x="8223" y="11153"/>
                    <a:pt x="8034" y="11153"/>
                  </a:cubicBezTo>
                  <a:lnTo>
                    <a:pt x="1040" y="11153"/>
                  </a:lnTo>
                  <a:cubicBezTo>
                    <a:pt x="851" y="11153"/>
                    <a:pt x="693" y="10995"/>
                    <a:pt x="693" y="10806"/>
                  </a:cubicBezTo>
                  <a:lnTo>
                    <a:pt x="693" y="2458"/>
                  </a:lnTo>
                  <a:cubicBezTo>
                    <a:pt x="693" y="2268"/>
                    <a:pt x="851" y="2111"/>
                    <a:pt x="1040" y="2111"/>
                  </a:cubicBezTo>
                  <a:lnTo>
                    <a:pt x="2143" y="2111"/>
                  </a:lnTo>
                  <a:cubicBezTo>
                    <a:pt x="2300" y="2489"/>
                    <a:pt x="2647" y="2804"/>
                    <a:pt x="3119" y="2804"/>
                  </a:cubicBezTo>
                  <a:lnTo>
                    <a:pt x="5986" y="2804"/>
                  </a:lnTo>
                  <a:cubicBezTo>
                    <a:pt x="6396" y="2804"/>
                    <a:pt x="6805" y="2521"/>
                    <a:pt x="6963" y="2111"/>
                  </a:cubicBezTo>
                  <a:close/>
                  <a:moveTo>
                    <a:pt x="4506" y="0"/>
                  </a:moveTo>
                  <a:cubicBezTo>
                    <a:pt x="4096" y="0"/>
                    <a:pt x="3686" y="284"/>
                    <a:pt x="3529" y="725"/>
                  </a:cubicBezTo>
                  <a:lnTo>
                    <a:pt x="3088" y="725"/>
                  </a:lnTo>
                  <a:cubicBezTo>
                    <a:pt x="2678" y="725"/>
                    <a:pt x="2269" y="1008"/>
                    <a:pt x="2111" y="1418"/>
                  </a:cubicBezTo>
                  <a:lnTo>
                    <a:pt x="1009" y="1418"/>
                  </a:lnTo>
                  <a:cubicBezTo>
                    <a:pt x="410" y="1418"/>
                    <a:pt x="0" y="1890"/>
                    <a:pt x="0" y="2458"/>
                  </a:cubicBezTo>
                  <a:lnTo>
                    <a:pt x="0" y="10806"/>
                  </a:lnTo>
                  <a:cubicBezTo>
                    <a:pt x="0" y="11405"/>
                    <a:pt x="473" y="11814"/>
                    <a:pt x="1009" y="11814"/>
                  </a:cubicBezTo>
                  <a:lnTo>
                    <a:pt x="7971" y="11814"/>
                  </a:lnTo>
                  <a:cubicBezTo>
                    <a:pt x="8570" y="11814"/>
                    <a:pt x="9011" y="11342"/>
                    <a:pt x="9011" y="10806"/>
                  </a:cubicBezTo>
                  <a:lnTo>
                    <a:pt x="9011" y="2458"/>
                  </a:lnTo>
                  <a:cubicBezTo>
                    <a:pt x="9074" y="1859"/>
                    <a:pt x="8601" y="1418"/>
                    <a:pt x="8034" y="1418"/>
                  </a:cubicBezTo>
                  <a:lnTo>
                    <a:pt x="6931" y="1418"/>
                  </a:lnTo>
                  <a:cubicBezTo>
                    <a:pt x="6774" y="1040"/>
                    <a:pt x="6396" y="725"/>
                    <a:pt x="5923" y="725"/>
                  </a:cubicBezTo>
                  <a:lnTo>
                    <a:pt x="5545" y="725"/>
                  </a:lnTo>
                  <a:cubicBezTo>
                    <a:pt x="5514" y="567"/>
                    <a:pt x="5388" y="441"/>
                    <a:pt x="5262" y="315"/>
                  </a:cubicBezTo>
                  <a:cubicBezTo>
                    <a:pt x="5073" y="126"/>
                    <a:pt x="4789" y="0"/>
                    <a:pt x="450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129"/>
            <p:cNvSpPr/>
            <p:nvPr/>
          </p:nvSpPr>
          <p:spPr>
            <a:xfrm>
              <a:off x="6201225" y="2762575"/>
              <a:ext cx="52775" cy="49650"/>
            </a:xfrm>
            <a:custGeom>
              <a:rect b="b" l="l" r="r" t="t"/>
              <a:pathLst>
                <a:path extrusionOk="0" h="1986" w="2111">
                  <a:moveTo>
                    <a:pt x="406" y="1"/>
                  </a:moveTo>
                  <a:cubicBezTo>
                    <a:pt x="315" y="1"/>
                    <a:pt x="221" y="32"/>
                    <a:pt x="158" y="95"/>
                  </a:cubicBezTo>
                  <a:cubicBezTo>
                    <a:pt x="63" y="190"/>
                    <a:pt x="63" y="442"/>
                    <a:pt x="158" y="568"/>
                  </a:cubicBezTo>
                  <a:lnTo>
                    <a:pt x="599" y="977"/>
                  </a:lnTo>
                  <a:lnTo>
                    <a:pt x="158" y="1418"/>
                  </a:lnTo>
                  <a:cubicBezTo>
                    <a:pt x="0" y="1544"/>
                    <a:pt x="0" y="1733"/>
                    <a:pt x="158" y="1891"/>
                  </a:cubicBezTo>
                  <a:cubicBezTo>
                    <a:pt x="221" y="1954"/>
                    <a:pt x="315" y="1985"/>
                    <a:pt x="406" y="1985"/>
                  </a:cubicBezTo>
                  <a:cubicBezTo>
                    <a:pt x="496" y="1985"/>
                    <a:pt x="583" y="1954"/>
                    <a:pt x="630" y="1891"/>
                  </a:cubicBezTo>
                  <a:lnTo>
                    <a:pt x="1071" y="1450"/>
                  </a:lnTo>
                  <a:lnTo>
                    <a:pt x="1512" y="1891"/>
                  </a:lnTo>
                  <a:cubicBezTo>
                    <a:pt x="1575" y="1954"/>
                    <a:pt x="1662" y="1985"/>
                    <a:pt x="1749" y="1985"/>
                  </a:cubicBezTo>
                  <a:cubicBezTo>
                    <a:pt x="1835" y="1985"/>
                    <a:pt x="1922" y="1954"/>
                    <a:pt x="1985" y="1891"/>
                  </a:cubicBezTo>
                  <a:cubicBezTo>
                    <a:pt x="2111" y="1765"/>
                    <a:pt x="2111" y="1544"/>
                    <a:pt x="1985" y="1418"/>
                  </a:cubicBezTo>
                  <a:lnTo>
                    <a:pt x="1544" y="977"/>
                  </a:lnTo>
                  <a:lnTo>
                    <a:pt x="1985" y="568"/>
                  </a:lnTo>
                  <a:cubicBezTo>
                    <a:pt x="2111" y="442"/>
                    <a:pt x="2111" y="190"/>
                    <a:pt x="1985" y="95"/>
                  </a:cubicBezTo>
                  <a:cubicBezTo>
                    <a:pt x="1922" y="32"/>
                    <a:pt x="1835" y="1"/>
                    <a:pt x="1749" y="1"/>
                  </a:cubicBezTo>
                  <a:cubicBezTo>
                    <a:pt x="1662" y="1"/>
                    <a:pt x="1575" y="32"/>
                    <a:pt x="1512" y="95"/>
                  </a:cubicBezTo>
                  <a:lnTo>
                    <a:pt x="1071" y="505"/>
                  </a:lnTo>
                  <a:lnTo>
                    <a:pt x="630" y="95"/>
                  </a:lnTo>
                  <a:cubicBezTo>
                    <a:pt x="583" y="32"/>
                    <a:pt x="496" y="1"/>
                    <a:pt x="40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129"/>
            <p:cNvSpPr/>
            <p:nvPr/>
          </p:nvSpPr>
          <p:spPr>
            <a:xfrm>
              <a:off x="6308325" y="2882300"/>
              <a:ext cx="51225" cy="49650"/>
            </a:xfrm>
            <a:custGeom>
              <a:rect b="b" l="l" r="r" t="t"/>
              <a:pathLst>
                <a:path extrusionOk="0" h="1986" w="2049">
                  <a:moveTo>
                    <a:pt x="363" y="0"/>
                  </a:moveTo>
                  <a:cubicBezTo>
                    <a:pt x="276" y="0"/>
                    <a:pt x="190" y="32"/>
                    <a:pt x="127" y="95"/>
                  </a:cubicBezTo>
                  <a:cubicBezTo>
                    <a:pt x="1" y="221"/>
                    <a:pt x="1" y="441"/>
                    <a:pt x="127" y="567"/>
                  </a:cubicBezTo>
                  <a:lnTo>
                    <a:pt x="568" y="1009"/>
                  </a:lnTo>
                  <a:lnTo>
                    <a:pt x="127" y="1450"/>
                  </a:lnTo>
                  <a:cubicBezTo>
                    <a:pt x="1" y="1544"/>
                    <a:pt x="1" y="1796"/>
                    <a:pt x="127" y="1891"/>
                  </a:cubicBezTo>
                  <a:cubicBezTo>
                    <a:pt x="190" y="1954"/>
                    <a:pt x="276" y="1985"/>
                    <a:pt x="363" y="1985"/>
                  </a:cubicBezTo>
                  <a:cubicBezTo>
                    <a:pt x="450" y="1985"/>
                    <a:pt x="536" y="1954"/>
                    <a:pt x="599" y="1891"/>
                  </a:cubicBezTo>
                  <a:lnTo>
                    <a:pt x="1040" y="1481"/>
                  </a:lnTo>
                  <a:lnTo>
                    <a:pt x="1481" y="1891"/>
                  </a:lnTo>
                  <a:cubicBezTo>
                    <a:pt x="1529" y="1954"/>
                    <a:pt x="1615" y="1985"/>
                    <a:pt x="1706" y="1985"/>
                  </a:cubicBezTo>
                  <a:cubicBezTo>
                    <a:pt x="1797" y="1985"/>
                    <a:pt x="1891" y="1954"/>
                    <a:pt x="1954" y="1891"/>
                  </a:cubicBezTo>
                  <a:cubicBezTo>
                    <a:pt x="2049" y="1796"/>
                    <a:pt x="2049" y="1544"/>
                    <a:pt x="1954" y="1450"/>
                  </a:cubicBezTo>
                  <a:lnTo>
                    <a:pt x="1513" y="1009"/>
                  </a:lnTo>
                  <a:lnTo>
                    <a:pt x="1954" y="567"/>
                  </a:lnTo>
                  <a:cubicBezTo>
                    <a:pt x="2049" y="441"/>
                    <a:pt x="2049" y="252"/>
                    <a:pt x="1954" y="95"/>
                  </a:cubicBezTo>
                  <a:cubicBezTo>
                    <a:pt x="1891" y="32"/>
                    <a:pt x="1804" y="0"/>
                    <a:pt x="1718" y="0"/>
                  </a:cubicBezTo>
                  <a:cubicBezTo>
                    <a:pt x="1631" y="0"/>
                    <a:pt x="1544" y="32"/>
                    <a:pt x="1481" y="95"/>
                  </a:cubicBezTo>
                  <a:lnTo>
                    <a:pt x="1040" y="536"/>
                  </a:lnTo>
                  <a:lnTo>
                    <a:pt x="599" y="95"/>
                  </a:lnTo>
                  <a:cubicBezTo>
                    <a:pt x="536" y="32"/>
                    <a:pt x="450" y="0"/>
                    <a:pt x="36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129"/>
            <p:cNvSpPr/>
            <p:nvPr/>
          </p:nvSpPr>
          <p:spPr>
            <a:xfrm>
              <a:off x="6200425" y="2759425"/>
              <a:ext cx="156775" cy="174875"/>
            </a:xfrm>
            <a:custGeom>
              <a:rect b="b" l="l" r="r" t="t"/>
              <a:pathLst>
                <a:path extrusionOk="0" h="6995" w="6271">
                  <a:moveTo>
                    <a:pt x="1103" y="5609"/>
                  </a:moveTo>
                  <a:cubicBezTo>
                    <a:pt x="1292" y="5609"/>
                    <a:pt x="1450" y="5766"/>
                    <a:pt x="1450" y="5955"/>
                  </a:cubicBezTo>
                  <a:cubicBezTo>
                    <a:pt x="1450" y="6144"/>
                    <a:pt x="1292" y="6302"/>
                    <a:pt x="1103" y="6302"/>
                  </a:cubicBezTo>
                  <a:cubicBezTo>
                    <a:pt x="914" y="6302"/>
                    <a:pt x="757" y="6144"/>
                    <a:pt x="757" y="5955"/>
                  </a:cubicBezTo>
                  <a:cubicBezTo>
                    <a:pt x="757" y="5766"/>
                    <a:pt x="914" y="5609"/>
                    <a:pt x="1103" y="5609"/>
                  </a:cubicBezTo>
                  <a:close/>
                  <a:moveTo>
                    <a:pt x="5325" y="1"/>
                  </a:moveTo>
                  <a:cubicBezTo>
                    <a:pt x="5230" y="1"/>
                    <a:pt x="5136" y="64"/>
                    <a:pt x="5073" y="127"/>
                  </a:cubicBezTo>
                  <a:lnTo>
                    <a:pt x="4380" y="851"/>
                  </a:lnTo>
                  <a:cubicBezTo>
                    <a:pt x="4254" y="946"/>
                    <a:pt x="4254" y="1198"/>
                    <a:pt x="4380" y="1324"/>
                  </a:cubicBezTo>
                  <a:cubicBezTo>
                    <a:pt x="4443" y="1371"/>
                    <a:pt x="4529" y="1395"/>
                    <a:pt x="4616" y="1395"/>
                  </a:cubicBezTo>
                  <a:cubicBezTo>
                    <a:pt x="4703" y="1395"/>
                    <a:pt x="4789" y="1371"/>
                    <a:pt x="4852" y="1324"/>
                  </a:cubicBezTo>
                  <a:lnTo>
                    <a:pt x="4978" y="1198"/>
                  </a:lnTo>
                  <a:lnTo>
                    <a:pt x="4978" y="2458"/>
                  </a:lnTo>
                  <a:cubicBezTo>
                    <a:pt x="4978" y="2647"/>
                    <a:pt x="4821" y="2805"/>
                    <a:pt x="4600" y="2805"/>
                  </a:cubicBezTo>
                  <a:lnTo>
                    <a:pt x="1765" y="2805"/>
                  </a:lnTo>
                  <a:cubicBezTo>
                    <a:pt x="1513" y="2805"/>
                    <a:pt x="1229" y="2931"/>
                    <a:pt x="1040" y="3120"/>
                  </a:cubicBezTo>
                  <a:cubicBezTo>
                    <a:pt x="820" y="3309"/>
                    <a:pt x="725" y="3592"/>
                    <a:pt x="725" y="3876"/>
                  </a:cubicBezTo>
                  <a:lnTo>
                    <a:pt x="725" y="4978"/>
                  </a:lnTo>
                  <a:cubicBezTo>
                    <a:pt x="316" y="5136"/>
                    <a:pt x="1" y="5482"/>
                    <a:pt x="1" y="5955"/>
                  </a:cubicBezTo>
                  <a:cubicBezTo>
                    <a:pt x="1" y="6554"/>
                    <a:pt x="473" y="6995"/>
                    <a:pt x="1040" y="6995"/>
                  </a:cubicBezTo>
                  <a:cubicBezTo>
                    <a:pt x="1607" y="6995"/>
                    <a:pt x="2048" y="6522"/>
                    <a:pt x="2048" y="5955"/>
                  </a:cubicBezTo>
                  <a:cubicBezTo>
                    <a:pt x="2048" y="5514"/>
                    <a:pt x="1765" y="5136"/>
                    <a:pt x="1355" y="4978"/>
                  </a:cubicBezTo>
                  <a:lnTo>
                    <a:pt x="1355" y="3876"/>
                  </a:lnTo>
                  <a:cubicBezTo>
                    <a:pt x="1355" y="3687"/>
                    <a:pt x="1513" y="3529"/>
                    <a:pt x="1702" y="3529"/>
                  </a:cubicBezTo>
                  <a:lnTo>
                    <a:pt x="4537" y="3529"/>
                  </a:lnTo>
                  <a:cubicBezTo>
                    <a:pt x="5136" y="3529"/>
                    <a:pt x="5545" y="3057"/>
                    <a:pt x="5545" y="2490"/>
                  </a:cubicBezTo>
                  <a:lnTo>
                    <a:pt x="5545" y="1229"/>
                  </a:lnTo>
                  <a:lnTo>
                    <a:pt x="5671" y="1355"/>
                  </a:lnTo>
                  <a:cubicBezTo>
                    <a:pt x="5734" y="1418"/>
                    <a:pt x="5821" y="1450"/>
                    <a:pt x="5908" y="1450"/>
                  </a:cubicBezTo>
                  <a:cubicBezTo>
                    <a:pt x="5994" y="1450"/>
                    <a:pt x="6081" y="1418"/>
                    <a:pt x="6144" y="1355"/>
                  </a:cubicBezTo>
                  <a:cubicBezTo>
                    <a:pt x="6270" y="1229"/>
                    <a:pt x="6270" y="1009"/>
                    <a:pt x="6144" y="883"/>
                  </a:cubicBezTo>
                  <a:lnTo>
                    <a:pt x="5545" y="127"/>
                  </a:lnTo>
                  <a:cubicBezTo>
                    <a:pt x="5482" y="64"/>
                    <a:pt x="5388" y="1"/>
                    <a:pt x="53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129"/>
            <p:cNvSpPr/>
            <p:nvPr/>
          </p:nvSpPr>
          <p:spPr>
            <a:xfrm>
              <a:off x="6412300" y="2742900"/>
              <a:ext cx="52800" cy="208725"/>
            </a:xfrm>
            <a:custGeom>
              <a:rect b="b" l="l" r="r" t="t"/>
              <a:pathLst>
                <a:path extrusionOk="0" h="8349" w="2112">
                  <a:moveTo>
                    <a:pt x="1009" y="662"/>
                  </a:moveTo>
                  <a:cubicBezTo>
                    <a:pt x="1229" y="662"/>
                    <a:pt x="1387" y="819"/>
                    <a:pt x="1387" y="1040"/>
                  </a:cubicBezTo>
                  <a:lnTo>
                    <a:pt x="1387" y="1386"/>
                  </a:lnTo>
                  <a:lnTo>
                    <a:pt x="662" y="1386"/>
                  </a:lnTo>
                  <a:lnTo>
                    <a:pt x="662" y="1040"/>
                  </a:lnTo>
                  <a:cubicBezTo>
                    <a:pt x="662" y="819"/>
                    <a:pt x="820" y="662"/>
                    <a:pt x="1009" y="662"/>
                  </a:cubicBezTo>
                  <a:close/>
                  <a:moveTo>
                    <a:pt x="1387" y="2048"/>
                  </a:moveTo>
                  <a:lnTo>
                    <a:pt x="1387" y="6017"/>
                  </a:lnTo>
                  <a:cubicBezTo>
                    <a:pt x="1261" y="5986"/>
                    <a:pt x="1142" y="5970"/>
                    <a:pt x="1024" y="5970"/>
                  </a:cubicBezTo>
                  <a:cubicBezTo>
                    <a:pt x="906" y="5970"/>
                    <a:pt x="788" y="5986"/>
                    <a:pt x="662" y="6017"/>
                  </a:cubicBezTo>
                  <a:lnTo>
                    <a:pt x="662" y="2048"/>
                  </a:lnTo>
                  <a:close/>
                  <a:moveTo>
                    <a:pt x="1009" y="6711"/>
                  </a:moveTo>
                  <a:cubicBezTo>
                    <a:pt x="1103" y="6711"/>
                    <a:pt x="1166" y="6711"/>
                    <a:pt x="1261" y="6742"/>
                  </a:cubicBezTo>
                  <a:lnTo>
                    <a:pt x="1009" y="7246"/>
                  </a:lnTo>
                  <a:lnTo>
                    <a:pt x="788" y="6742"/>
                  </a:lnTo>
                  <a:cubicBezTo>
                    <a:pt x="851" y="6711"/>
                    <a:pt x="946" y="6711"/>
                    <a:pt x="1009" y="6711"/>
                  </a:cubicBezTo>
                  <a:close/>
                  <a:moveTo>
                    <a:pt x="1009" y="0"/>
                  </a:moveTo>
                  <a:cubicBezTo>
                    <a:pt x="441" y="0"/>
                    <a:pt x="0" y="473"/>
                    <a:pt x="0" y="1040"/>
                  </a:cubicBezTo>
                  <a:lnTo>
                    <a:pt x="0" y="6616"/>
                  </a:lnTo>
                  <a:cubicBezTo>
                    <a:pt x="0" y="6648"/>
                    <a:pt x="0" y="6742"/>
                    <a:pt x="32" y="6774"/>
                  </a:cubicBezTo>
                  <a:lnTo>
                    <a:pt x="757" y="8160"/>
                  </a:lnTo>
                  <a:cubicBezTo>
                    <a:pt x="788" y="8286"/>
                    <a:pt x="946" y="8349"/>
                    <a:pt x="1040" y="8349"/>
                  </a:cubicBezTo>
                  <a:cubicBezTo>
                    <a:pt x="1166" y="8349"/>
                    <a:pt x="1292" y="8286"/>
                    <a:pt x="1355" y="8160"/>
                  </a:cubicBezTo>
                  <a:lnTo>
                    <a:pt x="2080" y="6774"/>
                  </a:lnTo>
                  <a:cubicBezTo>
                    <a:pt x="2111" y="6742"/>
                    <a:pt x="2111" y="6648"/>
                    <a:pt x="2111" y="6616"/>
                  </a:cubicBezTo>
                  <a:lnTo>
                    <a:pt x="2111" y="1040"/>
                  </a:lnTo>
                  <a:cubicBezTo>
                    <a:pt x="2048" y="473"/>
                    <a:pt x="1576" y="0"/>
                    <a:pt x="100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25" name="Google Shape;1125;p129"/>
          <p:cNvGrpSpPr/>
          <p:nvPr/>
        </p:nvGrpSpPr>
        <p:grpSpPr>
          <a:xfrm>
            <a:off x="1993450" y="2140672"/>
            <a:ext cx="762046" cy="757211"/>
            <a:chOff x="6679825" y="2693700"/>
            <a:chExt cx="257875" cy="258575"/>
          </a:xfrm>
        </p:grpSpPr>
        <p:sp>
          <p:nvSpPr>
            <p:cNvPr id="1126" name="Google Shape;1126;p129"/>
            <p:cNvSpPr/>
            <p:nvPr/>
          </p:nvSpPr>
          <p:spPr>
            <a:xfrm>
              <a:off x="6679825" y="2693700"/>
              <a:ext cx="257875" cy="258575"/>
            </a:xfrm>
            <a:custGeom>
              <a:rect b="b" l="l" r="r" t="t"/>
              <a:pathLst>
                <a:path extrusionOk="0" h="10343" w="10315">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129"/>
            <p:cNvSpPr/>
            <p:nvPr/>
          </p:nvSpPr>
          <p:spPr>
            <a:xfrm flipH="1">
              <a:off x="6679825" y="2693700"/>
              <a:ext cx="257875" cy="258575"/>
            </a:xfrm>
            <a:custGeom>
              <a:rect b="b" l="l" r="r" t="t"/>
              <a:pathLst>
                <a:path extrusionOk="0" h="10343" w="10315">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28" name="Google Shape;1128;p129"/>
          <p:cNvGrpSpPr/>
          <p:nvPr/>
        </p:nvGrpSpPr>
        <p:grpSpPr>
          <a:xfrm>
            <a:off x="9137469" y="2154423"/>
            <a:ext cx="783010" cy="729709"/>
            <a:chOff x="-4211975" y="2783850"/>
            <a:chExt cx="291450" cy="274100"/>
          </a:xfrm>
        </p:grpSpPr>
        <p:sp>
          <p:nvSpPr>
            <p:cNvPr id="1129" name="Google Shape;1129;p129"/>
            <p:cNvSpPr/>
            <p:nvPr/>
          </p:nvSpPr>
          <p:spPr>
            <a:xfrm>
              <a:off x="-4211975" y="2937125"/>
              <a:ext cx="291450" cy="120825"/>
            </a:xfrm>
            <a:custGeom>
              <a:rect b="b" l="l" r="r" t="t"/>
              <a:pathLst>
                <a:path extrusionOk="0" h="4833" w="11658">
                  <a:moveTo>
                    <a:pt x="978" y="706"/>
                  </a:moveTo>
                  <a:cubicBezTo>
                    <a:pt x="1167" y="706"/>
                    <a:pt x="1324" y="863"/>
                    <a:pt x="1324" y="1052"/>
                  </a:cubicBezTo>
                  <a:lnTo>
                    <a:pt x="1324" y="3762"/>
                  </a:lnTo>
                  <a:cubicBezTo>
                    <a:pt x="1324" y="3982"/>
                    <a:pt x="1167" y="4140"/>
                    <a:pt x="978" y="4140"/>
                  </a:cubicBezTo>
                  <a:lnTo>
                    <a:pt x="631" y="4140"/>
                  </a:lnTo>
                  <a:lnTo>
                    <a:pt x="631" y="706"/>
                  </a:lnTo>
                  <a:close/>
                  <a:moveTo>
                    <a:pt x="3866" y="717"/>
                  </a:moveTo>
                  <a:cubicBezTo>
                    <a:pt x="4374" y="717"/>
                    <a:pt x="4886" y="859"/>
                    <a:pt x="5325" y="1147"/>
                  </a:cubicBezTo>
                  <a:cubicBezTo>
                    <a:pt x="5672" y="1367"/>
                    <a:pt x="5703" y="1399"/>
                    <a:pt x="5829" y="1399"/>
                  </a:cubicBezTo>
                  <a:lnTo>
                    <a:pt x="7247" y="1399"/>
                  </a:lnTo>
                  <a:cubicBezTo>
                    <a:pt x="7436" y="1399"/>
                    <a:pt x="7594" y="1556"/>
                    <a:pt x="7594" y="1777"/>
                  </a:cubicBezTo>
                  <a:cubicBezTo>
                    <a:pt x="7594" y="1966"/>
                    <a:pt x="7436" y="2124"/>
                    <a:pt x="7247" y="2124"/>
                  </a:cubicBezTo>
                  <a:lnTo>
                    <a:pt x="4758" y="2124"/>
                  </a:lnTo>
                  <a:cubicBezTo>
                    <a:pt x="4380" y="2124"/>
                    <a:pt x="4034" y="2344"/>
                    <a:pt x="3845" y="2659"/>
                  </a:cubicBezTo>
                  <a:cubicBezTo>
                    <a:pt x="3782" y="2817"/>
                    <a:pt x="3845" y="3069"/>
                    <a:pt x="4002" y="3132"/>
                  </a:cubicBezTo>
                  <a:cubicBezTo>
                    <a:pt x="4045" y="3158"/>
                    <a:pt x="4096" y="3169"/>
                    <a:pt x="4148" y="3169"/>
                  </a:cubicBezTo>
                  <a:cubicBezTo>
                    <a:pt x="4284" y="3169"/>
                    <a:pt x="4429" y="3088"/>
                    <a:pt x="4475" y="2974"/>
                  </a:cubicBezTo>
                  <a:cubicBezTo>
                    <a:pt x="4538" y="2848"/>
                    <a:pt x="4632" y="2785"/>
                    <a:pt x="4790" y="2785"/>
                  </a:cubicBezTo>
                  <a:lnTo>
                    <a:pt x="7562" y="2785"/>
                  </a:lnTo>
                  <a:cubicBezTo>
                    <a:pt x="7783" y="2785"/>
                    <a:pt x="8003" y="2722"/>
                    <a:pt x="8192" y="2596"/>
                  </a:cubicBezTo>
                  <a:lnTo>
                    <a:pt x="10555" y="769"/>
                  </a:lnTo>
                  <a:cubicBezTo>
                    <a:pt x="10603" y="747"/>
                    <a:pt x="10649" y="737"/>
                    <a:pt x="10693" y="737"/>
                  </a:cubicBezTo>
                  <a:cubicBezTo>
                    <a:pt x="10969" y="737"/>
                    <a:pt x="11146" y="1123"/>
                    <a:pt x="10902" y="1367"/>
                  </a:cubicBezTo>
                  <a:cubicBezTo>
                    <a:pt x="10844" y="1406"/>
                    <a:pt x="10817" y="1419"/>
                    <a:pt x="10805" y="1419"/>
                  </a:cubicBezTo>
                  <a:cubicBezTo>
                    <a:pt x="10780" y="1419"/>
                    <a:pt x="10836" y="1354"/>
                    <a:pt x="10826" y="1354"/>
                  </a:cubicBezTo>
                  <a:cubicBezTo>
                    <a:pt x="10804" y="1354"/>
                    <a:pt x="10447" y="1686"/>
                    <a:pt x="8066" y="3856"/>
                  </a:cubicBezTo>
                  <a:cubicBezTo>
                    <a:pt x="7877" y="4014"/>
                    <a:pt x="7625" y="4140"/>
                    <a:pt x="7373" y="4140"/>
                  </a:cubicBezTo>
                  <a:lnTo>
                    <a:pt x="3435" y="4140"/>
                  </a:lnTo>
                  <a:cubicBezTo>
                    <a:pt x="2962" y="4140"/>
                    <a:pt x="2490" y="4014"/>
                    <a:pt x="2049" y="3825"/>
                  </a:cubicBezTo>
                  <a:lnTo>
                    <a:pt x="2049" y="1399"/>
                  </a:lnTo>
                  <a:lnTo>
                    <a:pt x="2332" y="1210"/>
                  </a:lnTo>
                  <a:cubicBezTo>
                    <a:pt x="2774" y="883"/>
                    <a:pt x="3318" y="717"/>
                    <a:pt x="3866" y="717"/>
                  </a:cubicBezTo>
                  <a:close/>
                  <a:moveTo>
                    <a:pt x="3817" y="0"/>
                  </a:moveTo>
                  <a:cubicBezTo>
                    <a:pt x="3151" y="0"/>
                    <a:pt x="2491" y="205"/>
                    <a:pt x="1923" y="611"/>
                  </a:cubicBezTo>
                  <a:cubicBezTo>
                    <a:pt x="1765" y="265"/>
                    <a:pt x="1419" y="13"/>
                    <a:pt x="1009" y="13"/>
                  </a:cubicBezTo>
                  <a:lnTo>
                    <a:pt x="348" y="13"/>
                  </a:lnTo>
                  <a:cubicBezTo>
                    <a:pt x="159" y="13"/>
                    <a:pt x="1" y="170"/>
                    <a:pt x="1" y="391"/>
                  </a:cubicBezTo>
                  <a:lnTo>
                    <a:pt x="1" y="4486"/>
                  </a:lnTo>
                  <a:cubicBezTo>
                    <a:pt x="1" y="4675"/>
                    <a:pt x="159" y="4833"/>
                    <a:pt x="348" y="4833"/>
                  </a:cubicBezTo>
                  <a:lnTo>
                    <a:pt x="1009" y="4833"/>
                  </a:lnTo>
                  <a:cubicBezTo>
                    <a:pt x="1324" y="4833"/>
                    <a:pt x="1608" y="4675"/>
                    <a:pt x="1797" y="4486"/>
                  </a:cubicBezTo>
                  <a:cubicBezTo>
                    <a:pt x="2332" y="4707"/>
                    <a:pt x="2868" y="4833"/>
                    <a:pt x="3435" y="4833"/>
                  </a:cubicBezTo>
                  <a:lnTo>
                    <a:pt x="7373" y="4833"/>
                  </a:lnTo>
                  <a:cubicBezTo>
                    <a:pt x="7783" y="4833"/>
                    <a:pt x="8192" y="4675"/>
                    <a:pt x="8507" y="4392"/>
                  </a:cubicBezTo>
                  <a:cubicBezTo>
                    <a:pt x="8539" y="4392"/>
                    <a:pt x="11217" y="1903"/>
                    <a:pt x="11248" y="1872"/>
                  </a:cubicBezTo>
                  <a:cubicBezTo>
                    <a:pt x="11406" y="1809"/>
                    <a:pt x="11658" y="1493"/>
                    <a:pt x="11658" y="1084"/>
                  </a:cubicBezTo>
                  <a:cubicBezTo>
                    <a:pt x="11658" y="454"/>
                    <a:pt x="11185" y="44"/>
                    <a:pt x="10618" y="44"/>
                  </a:cubicBezTo>
                  <a:cubicBezTo>
                    <a:pt x="10303" y="44"/>
                    <a:pt x="10051" y="202"/>
                    <a:pt x="9925" y="296"/>
                  </a:cubicBezTo>
                  <a:lnTo>
                    <a:pt x="8192" y="1619"/>
                  </a:lnTo>
                  <a:cubicBezTo>
                    <a:pt x="8098" y="1084"/>
                    <a:pt x="7688" y="706"/>
                    <a:pt x="7153" y="706"/>
                  </a:cubicBezTo>
                  <a:lnTo>
                    <a:pt x="5861" y="706"/>
                  </a:lnTo>
                  <a:lnTo>
                    <a:pt x="5640" y="548"/>
                  </a:lnTo>
                  <a:cubicBezTo>
                    <a:pt x="5075" y="182"/>
                    <a:pt x="4444" y="0"/>
                    <a:pt x="381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129"/>
            <p:cNvSpPr/>
            <p:nvPr/>
          </p:nvSpPr>
          <p:spPr>
            <a:xfrm>
              <a:off x="-4109575" y="2783850"/>
              <a:ext cx="153625" cy="154400"/>
            </a:xfrm>
            <a:custGeom>
              <a:rect b="b" l="l" r="r" t="t"/>
              <a:pathLst>
                <a:path extrusionOk="0" h="6176" w="6145">
                  <a:moveTo>
                    <a:pt x="3057" y="693"/>
                  </a:moveTo>
                  <a:cubicBezTo>
                    <a:pt x="4411" y="693"/>
                    <a:pt x="5482" y="1765"/>
                    <a:pt x="5482" y="3088"/>
                  </a:cubicBezTo>
                  <a:cubicBezTo>
                    <a:pt x="5482" y="4442"/>
                    <a:pt x="4411" y="5482"/>
                    <a:pt x="3057" y="5482"/>
                  </a:cubicBezTo>
                  <a:cubicBezTo>
                    <a:pt x="1733" y="5482"/>
                    <a:pt x="662" y="4442"/>
                    <a:pt x="662" y="3088"/>
                  </a:cubicBezTo>
                  <a:cubicBezTo>
                    <a:pt x="662" y="1765"/>
                    <a:pt x="1733" y="693"/>
                    <a:pt x="3057" y="693"/>
                  </a:cubicBezTo>
                  <a:close/>
                  <a:moveTo>
                    <a:pt x="3057" y="0"/>
                  </a:moveTo>
                  <a:cubicBezTo>
                    <a:pt x="1387" y="0"/>
                    <a:pt x="1" y="1387"/>
                    <a:pt x="1" y="3088"/>
                  </a:cubicBezTo>
                  <a:cubicBezTo>
                    <a:pt x="1" y="4789"/>
                    <a:pt x="1387" y="6175"/>
                    <a:pt x="3057" y="6175"/>
                  </a:cubicBezTo>
                  <a:cubicBezTo>
                    <a:pt x="4758" y="6175"/>
                    <a:pt x="6144" y="4789"/>
                    <a:pt x="6144" y="3088"/>
                  </a:cubicBezTo>
                  <a:cubicBezTo>
                    <a:pt x="6144" y="1387"/>
                    <a:pt x="4758" y="0"/>
                    <a:pt x="30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129"/>
            <p:cNvSpPr/>
            <p:nvPr/>
          </p:nvSpPr>
          <p:spPr>
            <a:xfrm>
              <a:off x="-4074925" y="2818500"/>
              <a:ext cx="84300" cy="85100"/>
            </a:xfrm>
            <a:custGeom>
              <a:rect b="b" l="l" r="r" t="t"/>
              <a:pathLst>
                <a:path extrusionOk="0" h="3404" w="3372">
                  <a:moveTo>
                    <a:pt x="1671" y="631"/>
                  </a:moveTo>
                  <a:cubicBezTo>
                    <a:pt x="2238" y="631"/>
                    <a:pt x="2710" y="1103"/>
                    <a:pt x="2710" y="1670"/>
                  </a:cubicBezTo>
                  <a:cubicBezTo>
                    <a:pt x="2710" y="2206"/>
                    <a:pt x="2238" y="2678"/>
                    <a:pt x="1671" y="2678"/>
                  </a:cubicBezTo>
                  <a:cubicBezTo>
                    <a:pt x="1135" y="2678"/>
                    <a:pt x="662" y="2206"/>
                    <a:pt x="662" y="1670"/>
                  </a:cubicBezTo>
                  <a:cubicBezTo>
                    <a:pt x="662" y="1103"/>
                    <a:pt x="1135" y="631"/>
                    <a:pt x="1671" y="631"/>
                  </a:cubicBezTo>
                  <a:close/>
                  <a:moveTo>
                    <a:pt x="1671" y="1"/>
                  </a:moveTo>
                  <a:cubicBezTo>
                    <a:pt x="725" y="1"/>
                    <a:pt x="1" y="757"/>
                    <a:pt x="1" y="1702"/>
                  </a:cubicBezTo>
                  <a:cubicBezTo>
                    <a:pt x="1" y="2647"/>
                    <a:pt x="725" y="3403"/>
                    <a:pt x="1671" y="3403"/>
                  </a:cubicBezTo>
                  <a:cubicBezTo>
                    <a:pt x="2616" y="3403"/>
                    <a:pt x="3372" y="2647"/>
                    <a:pt x="3372" y="1702"/>
                  </a:cubicBezTo>
                  <a:cubicBezTo>
                    <a:pt x="3372" y="757"/>
                    <a:pt x="2616" y="1"/>
                    <a:pt x="167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132" name="Google Shape;1132;p129"/>
          <p:cNvCxnSpPr/>
          <p:nvPr/>
        </p:nvCxnSpPr>
        <p:spPr>
          <a:xfrm>
            <a:off x="7527409" y="3379650"/>
            <a:ext cx="412200" cy="7200"/>
          </a:xfrm>
          <a:prstGeom prst="straightConnector1">
            <a:avLst/>
          </a:prstGeom>
          <a:noFill/>
          <a:ln cap="flat" cmpd="sng" w="38100">
            <a:solidFill>
              <a:schemeClr val="dk1"/>
            </a:solidFill>
            <a:prstDash val="solid"/>
            <a:round/>
            <a:headEnd len="med" w="med" type="none"/>
            <a:tailEnd len="med" w="med" type="triangle"/>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6" name="Shape 1136"/>
        <p:cNvGrpSpPr/>
        <p:nvPr/>
      </p:nvGrpSpPr>
      <p:grpSpPr>
        <a:xfrm>
          <a:off x="0" y="0"/>
          <a:ext cx="0" cy="0"/>
          <a:chOff x="0" y="0"/>
          <a:chExt cx="0" cy="0"/>
        </a:xfrm>
      </p:grpSpPr>
      <p:sp>
        <p:nvSpPr>
          <p:cNvPr id="1137" name="Google Shape;1137;p130"/>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The training was implemented in a 3-part engagement: </a:t>
            </a:r>
            <a:br>
              <a:rPr lang="en-US"/>
            </a:br>
            <a:r>
              <a:rPr lang="en-US"/>
              <a:t>Busara-Led Training</a:t>
            </a:r>
            <a:endParaRPr/>
          </a:p>
          <a:p>
            <a:pPr indent="0" lvl="0" marL="0" rtl="0" algn="l">
              <a:spcBef>
                <a:spcPts val="0"/>
              </a:spcBef>
              <a:spcAft>
                <a:spcPts val="0"/>
              </a:spcAft>
              <a:buNone/>
            </a:pPr>
            <a:r>
              <a:t/>
            </a:r>
            <a:endParaRPr/>
          </a:p>
        </p:txBody>
      </p:sp>
      <p:sp>
        <p:nvSpPr>
          <p:cNvPr id="1138" name="Google Shape;1138;p130"/>
          <p:cNvSpPr/>
          <p:nvPr/>
        </p:nvSpPr>
        <p:spPr>
          <a:xfrm>
            <a:off x="7935303"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39" name="Google Shape;1139;p130"/>
          <p:cNvSpPr/>
          <p:nvPr/>
        </p:nvSpPr>
        <p:spPr>
          <a:xfrm>
            <a:off x="7935303"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40" name="Google Shape;1140;p130"/>
          <p:cNvSpPr/>
          <p:nvPr/>
        </p:nvSpPr>
        <p:spPr>
          <a:xfrm>
            <a:off x="868349"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41" name="Google Shape;1141;p130"/>
          <p:cNvSpPr txBox="1"/>
          <p:nvPr/>
        </p:nvSpPr>
        <p:spPr>
          <a:xfrm>
            <a:off x="868349" y="3646663"/>
            <a:ext cx="3381900" cy="1519500"/>
          </a:xfrm>
          <a:prstGeom prst="rect">
            <a:avLst/>
          </a:prstGeom>
          <a:noFill/>
          <a:ln>
            <a:noFill/>
          </a:ln>
        </p:spPr>
        <p:txBody>
          <a:bodyPr anchorCtr="0" anchor="t" bIns="0" lIns="0" spcFirstLastPara="1" rIns="0" wrap="square" tIns="138425">
            <a:noAutofit/>
          </a:bodyPr>
          <a:lstStyle/>
          <a:p>
            <a:pPr indent="457200" lvl="0" marL="0" marR="0" rtl="0" algn="l">
              <a:lnSpc>
                <a:spcPct val="100000"/>
              </a:lnSpc>
              <a:spcBef>
                <a:spcPts val="0"/>
              </a:spcBef>
              <a:spcAft>
                <a:spcPts val="0"/>
              </a:spcAft>
              <a:buNone/>
            </a:pPr>
            <a:r>
              <a:rPr lang="en-US" sz="2000">
                <a:solidFill>
                  <a:srgbClr val="FFFFFF"/>
                </a:solidFill>
                <a:latin typeface="Muli"/>
                <a:ea typeface="Muli"/>
                <a:cs typeface="Muli"/>
                <a:sym typeface="Muli"/>
              </a:rPr>
              <a:t>Busara-led training</a:t>
            </a:r>
            <a:endParaRPr sz="2000">
              <a:latin typeface="Muli"/>
              <a:ea typeface="Muli"/>
              <a:cs typeface="Muli"/>
              <a:sym typeface="Muli"/>
            </a:endParaRPr>
          </a:p>
          <a:p>
            <a:pPr indent="0" lvl="0" marL="457200" rtl="0" algn="l">
              <a:lnSpc>
                <a:spcPct val="115000"/>
              </a:lnSpc>
              <a:spcBef>
                <a:spcPts val="0"/>
              </a:spcBef>
              <a:spcAft>
                <a:spcPts val="1000"/>
              </a:spcAft>
              <a:buNone/>
            </a:pPr>
            <a:r>
              <a:rPr lang="en-US">
                <a:solidFill>
                  <a:schemeClr val="lt1"/>
                </a:solidFill>
                <a:latin typeface="Muli"/>
                <a:ea typeface="Muli"/>
                <a:cs typeface="Muli"/>
                <a:sym typeface="Muli"/>
              </a:rPr>
              <a:t>Busara lead the engagement by facilitating a classroom-style training for 12 weeks. Each weekly session was for 2 hours. The curriculum was informed by LCMT.</a:t>
            </a:r>
            <a:endParaRPr>
              <a:solidFill>
                <a:schemeClr val="lt1"/>
              </a:solidFill>
              <a:latin typeface="Muli"/>
              <a:ea typeface="Muli"/>
              <a:cs typeface="Muli"/>
              <a:sym typeface="Muli"/>
            </a:endParaRPr>
          </a:p>
        </p:txBody>
      </p:sp>
      <p:sp>
        <p:nvSpPr>
          <p:cNvPr id="1142" name="Google Shape;1142;p130"/>
          <p:cNvSpPr txBox="1"/>
          <p:nvPr/>
        </p:nvSpPr>
        <p:spPr>
          <a:xfrm>
            <a:off x="8200925" y="3630150"/>
            <a:ext cx="2920500" cy="1547400"/>
          </a:xfrm>
          <a:prstGeom prst="rect">
            <a:avLst/>
          </a:prstGeom>
          <a:noFill/>
          <a:ln>
            <a:noFill/>
          </a:ln>
        </p:spPr>
        <p:txBody>
          <a:bodyPr anchorCtr="0" anchor="t" bIns="0" lIns="0" spcFirstLastPara="1" rIns="0" wrap="square" tIns="154925">
            <a:noAutofit/>
          </a:bodyPr>
          <a:lstStyle/>
          <a:p>
            <a:pPr indent="0" lvl="0" marL="0" marR="0" rtl="0" algn="l">
              <a:lnSpc>
                <a:spcPct val="100000"/>
              </a:lnSpc>
              <a:spcBef>
                <a:spcPts val="0"/>
              </a:spcBef>
              <a:spcAft>
                <a:spcPts val="0"/>
              </a:spcAft>
              <a:buNone/>
            </a:pPr>
            <a:r>
              <a:rPr lang="en-US" sz="2000">
                <a:solidFill>
                  <a:schemeClr val="dk1"/>
                </a:solidFill>
                <a:latin typeface="Muli"/>
                <a:ea typeface="Muli"/>
                <a:cs typeface="Muli"/>
                <a:sym typeface="Muli"/>
              </a:rPr>
              <a:t>Partner-led initiative</a:t>
            </a:r>
            <a:endParaRPr sz="2000">
              <a:solidFill>
                <a:schemeClr val="dk1"/>
              </a:solidFill>
              <a:latin typeface="Muli"/>
              <a:ea typeface="Muli"/>
              <a:cs typeface="Muli"/>
              <a:sym typeface="Muli"/>
            </a:endParaRPr>
          </a:p>
          <a:p>
            <a:pPr indent="0" lvl="0" marL="0" rtl="0" algn="l">
              <a:lnSpc>
                <a:spcPct val="115000"/>
              </a:lnSpc>
              <a:spcBef>
                <a:spcPts val="0"/>
              </a:spcBef>
              <a:spcAft>
                <a:spcPts val="0"/>
              </a:spcAft>
              <a:buNone/>
            </a:pPr>
            <a:r>
              <a:rPr lang="en-US">
                <a:latin typeface="Muli"/>
                <a:ea typeface="Muli"/>
                <a:cs typeface="Muli"/>
                <a:sym typeface="Muli"/>
              </a:rPr>
              <a:t>The participating organization led this phase of the engagement by leveraging on the methods and skills learnt in phase 1 and 2.</a:t>
            </a:r>
            <a:r>
              <a:rPr lang="en-US" sz="1800">
                <a:latin typeface="Muli"/>
                <a:ea typeface="Muli"/>
                <a:cs typeface="Muli"/>
                <a:sym typeface="Muli"/>
              </a:rPr>
              <a:t> </a:t>
            </a:r>
            <a:endParaRPr sz="1800">
              <a:latin typeface="Muli"/>
              <a:ea typeface="Muli"/>
              <a:cs typeface="Muli"/>
              <a:sym typeface="Muli"/>
            </a:endParaRPr>
          </a:p>
          <a:p>
            <a:pPr indent="0" lvl="0" marL="12700" marR="5080" rtl="0" algn="ctr">
              <a:lnSpc>
                <a:spcPct val="119100"/>
              </a:lnSpc>
              <a:spcBef>
                <a:spcPts val="1000"/>
              </a:spcBef>
              <a:spcAft>
                <a:spcPts val="0"/>
              </a:spcAft>
              <a:buNone/>
            </a:pPr>
            <a:r>
              <a:t/>
            </a:r>
            <a:endParaRPr>
              <a:solidFill>
                <a:schemeClr val="dk1"/>
              </a:solidFill>
              <a:latin typeface="Muli"/>
              <a:ea typeface="Muli"/>
              <a:cs typeface="Muli"/>
              <a:sym typeface="Muli"/>
            </a:endParaRPr>
          </a:p>
        </p:txBody>
      </p:sp>
      <p:sp>
        <p:nvSpPr>
          <p:cNvPr id="1143" name="Google Shape;1143;p130"/>
          <p:cNvSpPr/>
          <p:nvPr/>
        </p:nvSpPr>
        <p:spPr>
          <a:xfrm>
            <a:off x="4405941"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44" name="Google Shape;1144;p130"/>
          <p:cNvSpPr/>
          <p:nvPr/>
        </p:nvSpPr>
        <p:spPr>
          <a:xfrm>
            <a:off x="4405941"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45" name="Google Shape;1145;p130"/>
          <p:cNvSpPr txBox="1"/>
          <p:nvPr/>
        </p:nvSpPr>
        <p:spPr>
          <a:xfrm>
            <a:off x="4813441" y="3649857"/>
            <a:ext cx="2565300" cy="1265700"/>
          </a:xfrm>
          <a:prstGeom prst="rect">
            <a:avLst/>
          </a:prstGeom>
          <a:noFill/>
          <a:ln>
            <a:noFill/>
          </a:ln>
        </p:spPr>
        <p:txBody>
          <a:bodyPr anchorCtr="0" anchor="t" bIns="0" lIns="0" spcFirstLastPara="1" rIns="0" wrap="square" tIns="138425">
            <a:noAutofit/>
          </a:bodyPr>
          <a:lstStyle/>
          <a:p>
            <a:pPr indent="0" lvl="0" marL="780415" marR="0" rtl="0" algn="l">
              <a:lnSpc>
                <a:spcPct val="100000"/>
              </a:lnSpc>
              <a:spcBef>
                <a:spcPts val="0"/>
              </a:spcBef>
              <a:spcAft>
                <a:spcPts val="0"/>
              </a:spcAft>
              <a:buNone/>
            </a:pPr>
            <a:r>
              <a:rPr lang="en-US" sz="2000">
                <a:solidFill>
                  <a:schemeClr val="dk1"/>
                </a:solidFill>
                <a:latin typeface="Muli"/>
                <a:ea typeface="Muli"/>
                <a:cs typeface="Muli"/>
                <a:sym typeface="Muli"/>
              </a:rPr>
              <a:t>Live support</a:t>
            </a:r>
            <a:endParaRPr sz="2000">
              <a:solidFill>
                <a:schemeClr val="dk1"/>
              </a:solidFill>
              <a:latin typeface="Muli"/>
              <a:ea typeface="Muli"/>
              <a:cs typeface="Muli"/>
              <a:sym typeface="Muli"/>
            </a:endParaRPr>
          </a:p>
          <a:p>
            <a:pPr indent="0" lvl="0" marL="0" rtl="0" algn="l">
              <a:lnSpc>
                <a:spcPct val="115000"/>
              </a:lnSpc>
              <a:spcBef>
                <a:spcPts val="0"/>
              </a:spcBef>
              <a:spcAft>
                <a:spcPts val="0"/>
              </a:spcAft>
              <a:buNone/>
            </a:pPr>
            <a:r>
              <a:rPr lang="en-US">
                <a:latin typeface="Muli"/>
                <a:ea typeface="Muli"/>
                <a:cs typeface="Muli"/>
                <a:sym typeface="Muli"/>
              </a:rPr>
              <a:t>Staff were provided with direct support in an ongoing communication campaign to contextualize the concepts</a:t>
            </a:r>
            <a:endParaRPr>
              <a:latin typeface="Muli"/>
              <a:ea typeface="Muli"/>
              <a:cs typeface="Muli"/>
              <a:sym typeface="Muli"/>
            </a:endParaRPr>
          </a:p>
          <a:p>
            <a:pPr indent="-635" lvl="0" marL="12700" marR="5080" rtl="0" algn="ctr">
              <a:lnSpc>
                <a:spcPct val="119100"/>
              </a:lnSpc>
              <a:spcBef>
                <a:spcPts val="1000"/>
              </a:spcBef>
              <a:spcAft>
                <a:spcPts val="0"/>
              </a:spcAft>
              <a:buNone/>
            </a:pPr>
            <a:r>
              <a:t/>
            </a:r>
            <a:endParaRPr>
              <a:solidFill>
                <a:schemeClr val="dk1"/>
              </a:solidFill>
              <a:latin typeface="Muli"/>
              <a:ea typeface="Muli"/>
              <a:cs typeface="Muli"/>
              <a:sym typeface="Muli"/>
            </a:endParaRPr>
          </a:p>
        </p:txBody>
      </p:sp>
      <p:grpSp>
        <p:nvGrpSpPr>
          <p:cNvPr id="1146" name="Google Shape;1146;p130"/>
          <p:cNvGrpSpPr/>
          <p:nvPr/>
        </p:nvGrpSpPr>
        <p:grpSpPr>
          <a:xfrm>
            <a:off x="5694181" y="2699284"/>
            <a:ext cx="795380" cy="768359"/>
            <a:chOff x="6167350" y="2672800"/>
            <a:chExt cx="297750" cy="295375"/>
          </a:xfrm>
        </p:grpSpPr>
        <p:sp>
          <p:nvSpPr>
            <p:cNvPr id="1147" name="Google Shape;1147;p130"/>
            <p:cNvSpPr/>
            <p:nvPr/>
          </p:nvSpPr>
          <p:spPr>
            <a:xfrm>
              <a:off x="6167350" y="2672800"/>
              <a:ext cx="226850" cy="295375"/>
            </a:xfrm>
            <a:custGeom>
              <a:rect b="b" l="l" r="r" t="t"/>
              <a:pathLst>
                <a:path extrusionOk="0" h="11815" w="9074">
                  <a:moveTo>
                    <a:pt x="4537" y="725"/>
                  </a:moveTo>
                  <a:cubicBezTo>
                    <a:pt x="4758" y="725"/>
                    <a:pt x="4915" y="882"/>
                    <a:pt x="4915" y="1071"/>
                  </a:cubicBezTo>
                  <a:cubicBezTo>
                    <a:pt x="4915" y="1260"/>
                    <a:pt x="5073" y="1418"/>
                    <a:pt x="5262" y="1418"/>
                  </a:cubicBezTo>
                  <a:lnTo>
                    <a:pt x="5955" y="1418"/>
                  </a:lnTo>
                  <a:cubicBezTo>
                    <a:pt x="6175" y="1418"/>
                    <a:pt x="6333" y="1575"/>
                    <a:pt x="6333" y="1796"/>
                  </a:cubicBezTo>
                  <a:cubicBezTo>
                    <a:pt x="6333" y="1985"/>
                    <a:pt x="6175" y="2142"/>
                    <a:pt x="5955" y="2142"/>
                  </a:cubicBezTo>
                  <a:lnTo>
                    <a:pt x="3119" y="2142"/>
                  </a:lnTo>
                  <a:cubicBezTo>
                    <a:pt x="2930" y="2142"/>
                    <a:pt x="2773" y="1985"/>
                    <a:pt x="2773" y="1796"/>
                  </a:cubicBezTo>
                  <a:cubicBezTo>
                    <a:pt x="2773" y="1575"/>
                    <a:pt x="2930" y="1418"/>
                    <a:pt x="3151" y="1418"/>
                  </a:cubicBezTo>
                  <a:lnTo>
                    <a:pt x="3844" y="1418"/>
                  </a:lnTo>
                  <a:cubicBezTo>
                    <a:pt x="4033" y="1418"/>
                    <a:pt x="4191" y="1260"/>
                    <a:pt x="4191" y="1071"/>
                  </a:cubicBezTo>
                  <a:cubicBezTo>
                    <a:pt x="4191" y="882"/>
                    <a:pt x="4348" y="725"/>
                    <a:pt x="4537" y="725"/>
                  </a:cubicBezTo>
                  <a:close/>
                  <a:moveTo>
                    <a:pt x="8066" y="2111"/>
                  </a:moveTo>
                  <a:cubicBezTo>
                    <a:pt x="8255" y="2111"/>
                    <a:pt x="8412" y="2268"/>
                    <a:pt x="8412" y="2458"/>
                  </a:cubicBezTo>
                  <a:lnTo>
                    <a:pt x="8412" y="10806"/>
                  </a:lnTo>
                  <a:lnTo>
                    <a:pt x="8381" y="10806"/>
                  </a:lnTo>
                  <a:cubicBezTo>
                    <a:pt x="8381" y="10995"/>
                    <a:pt x="8223" y="11153"/>
                    <a:pt x="8034" y="11153"/>
                  </a:cubicBezTo>
                  <a:lnTo>
                    <a:pt x="1040" y="11153"/>
                  </a:lnTo>
                  <a:cubicBezTo>
                    <a:pt x="851" y="11153"/>
                    <a:pt x="693" y="10995"/>
                    <a:pt x="693" y="10806"/>
                  </a:cubicBezTo>
                  <a:lnTo>
                    <a:pt x="693" y="2458"/>
                  </a:lnTo>
                  <a:cubicBezTo>
                    <a:pt x="693" y="2268"/>
                    <a:pt x="851" y="2111"/>
                    <a:pt x="1040" y="2111"/>
                  </a:cubicBezTo>
                  <a:lnTo>
                    <a:pt x="2143" y="2111"/>
                  </a:lnTo>
                  <a:cubicBezTo>
                    <a:pt x="2300" y="2489"/>
                    <a:pt x="2647" y="2804"/>
                    <a:pt x="3119" y="2804"/>
                  </a:cubicBezTo>
                  <a:lnTo>
                    <a:pt x="5986" y="2804"/>
                  </a:lnTo>
                  <a:cubicBezTo>
                    <a:pt x="6396" y="2804"/>
                    <a:pt x="6805" y="2521"/>
                    <a:pt x="6963" y="2111"/>
                  </a:cubicBezTo>
                  <a:close/>
                  <a:moveTo>
                    <a:pt x="4506" y="0"/>
                  </a:moveTo>
                  <a:cubicBezTo>
                    <a:pt x="4096" y="0"/>
                    <a:pt x="3686" y="284"/>
                    <a:pt x="3529" y="725"/>
                  </a:cubicBezTo>
                  <a:lnTo>
                    <a:pt x="3088" y="725"/>
                  </a:lnTo>
                  <a:cubicBezTo>
                    <a:pt x="2678" y="725"/>
                    <a:pt x="2269" y="1008"/>
                    <a:pt x="2111" y="1418"/>
                  </a:cubicBezTo>
                  <a:lnTo>
                    <a:pt x="1009" y="1418"/>
                  </a:lnTo>
                  <a:cubicBezTo>
                    <a:pt x="410" y="1418"/>
                    <a:pt x="0" y="1890"/>
                    <a:pt x="0" y="2458"/>
                  </a:cubicBezTo>
                  <a:lnTo>
                    <a:pt x="0" y="10806"/>
                  </a:lnTo>
                  <a:cubicBezTo>
                    <a:pt x="0" y="11405"/>
                    <a:pt x="473" y="11814"/>
                    <a:pt x="1009" y="11814"/>
                  </a:cubicBezTo>
                  <a:lnTo>
                    <a:pt x="7971" y="11814"/>
                  </a:lnTo>
                  <a:cubicBezTo>
                    <a:pt x="8570" y="11814"/>
                    <a:pt x="9011" y="11342"/>
                    <a:pt x="9011" y="10806"/>
                  </a:cubicBezTo>
                  <a:lnTo>
                    <a:pt x="9011" y="2458"/>
                  </a:lnTo>
                  <a:cubicBezTo>
                    <a:pt x="9074" y="1859"/>
                    <a:pt x="8601" y="1418"/>
                    <a:pt x="8034" y="1418"/>
                  </a:cubicBezTo>
                  <a:lnTo>
                    <a:pt x="6931" y="1418"/>
                  </a:lnTo>
                  <a:cubicBezTo>
                    <a:pt x="6774" y="1040"/>
                    <a:pt x="6396" y="725"/>
                    <a:pt x="5923" y="725"/>
                  </a:cubicBezTo>
                  <a:lnTo>
                    <a:pt x="5545" y="725"/>
                  </a:lnTo>
                  <a:cubicBezTo>
                    <a:pt x="5514" y="567"/>
                    <a:pt x="5388" y="441"/>
                    <a:pt x="5262" y="315"/>
                  </a:cubicBezTo>
                  <a:cubicBezTo>
                    <a:pt x="5073" y="126"/>
                    <a:pt x="4789" y="0"/>
                    <a:pt x="450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130"/>
            <p:cNvSpPr/>
            <p:nvPr/>
          </p:nvSpPr>
          <p:spPr>
            <a:xfrm>
              <a:off x="6201225" y="2762575"/>
              <a:ext cx="52775" cy="49650"/>
            </a:xfrm>
            <a:custGeom>
              <a:rect b="b" l="l" r="r" t="t"/>
              <a:pathLst>
                <a:path extrusionOk="0" h="1986" w="2111">
                  <a:moveTo>
                    <a:pt x="406" y="1"/>
                  </a:moveTo>
                  <a:cubicBezTo>
                    <a:pt x="315" y="1"/>
                    <a:pt x="221" y="32"/>
                    <a:pt x="158" y="95"/>
                  </a:cubicBezTo>
                  <a:cubicBezTo>
                    <a:pt x="63" y="190"/>
                    <a:pt x="63" y="442"/>
                    <a:pt x="158" y="568"/>
                  </a:cubicBezTo>
                  <a:lnTo>
                    <a:pt x="599" y="977"/>
                  </a:lnTo>
                  <a:lnTo>
                    <a:pt x="158" y="1418"/>
                  </a:lnTo>
                  <a:cubicBezTo>
                    <a:pt x="0" y="1544"/>
                    <a:pt x="0" y="1733"/>
                    <a:pt x="158" y="1891"/>
                  </a:cubicBezTo>
                  <a:cubicBezTo>
                    <a:pt x="221" y="1954"/>
                    <a:pt x="315" y="1985"/>
                    <a:pt x="406" y="1985"/>
                  </a:cubicBezTo>
                  <a:cubicBezTo>
                    <a:pt x="496" y="1985"/>
                    <a:pt x="583" y="1954"/>
                    <a:pt x="630" y="1891"/>
                  </a:cubicBezTo>
                  <a:lnTo>
                    <a:pt x="1071" y="1450"/>
                  </a:lnTo>
                  <a:lnTo>
                    <a:pt x="1512" y="1891"/>
                  </a:lnTo>
                  <a:cubicBezTo>
                    <a:pt x="1575" y="1954"/>
                    <a:pt x="1662" y="1985"/>
                    <a:pt x="1749" y="1985"/>
                  </a:cubicBezTo>
                  <a:cubicBezTo>
                    <a:pt x="1835" y="1985"/>
                    <a:pt x="1922" y="1954"/>
                    <a:pt x="1985" y="1891"/>
                  </a:cubicBezTo>
                  <a:cubicBezTo>
                    <a:pt x="2111" y="1765"/>
                    <a:pt x="2111" y="1544"/>
                    <a:pt x="1985" y="1418"/>
                  </a:cubicBezTo>
                  <a:lnTo>
                    <a:pt x="1544" y="977"/>
                  </a:lnTo>
                  <a:lnTo>
                    <a:pt x="1985" y="568"/>
                  </a:lnTo>
                  <a:cubicBezTo>
                    <a:pt x="2111" y="442"/>
                    <a:pt x="2111" y="190"/>
                    <a:pt x="1985" y="95"/>
                  </a:cubicBezTo>
                  <a:cubicBezTo>
                    <a:pt x="1922" y="32"/>
                    <a:pt x="1835" y="1"/>
                    <a:pt x="1749" y="1"/>
                  </a:cubicBezTo>
                  <a:cubicBezTo>
                    <a:pt x="1662" y="1"/>
                    <a:pt x="1575" y="32"/>
                    <a:pt x="1512" y="95"/>
                  </a:cubicBezTo>
                  <a:lnTo>
                    <a:pt x="1071" y="505"/>
                  </a:lnTo>
                  <a:lnTo>
                    <a:pt x="630" y="95"/>
                  </a:lnTo>
                  <a:cubicBezTo>
                    <a:pt x="583" y="32"/>
                    <a:pt x="496" y="1"/>
                    <a:pt x="40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130"/>
            <p:cNvSpPr/>
            <p:nvPr/>
          </p:nvSpPr>
          <p:spPr>
            <a:xfrm>
              <a:off x="6308325" y="2882300"/>
              <a:ext cx="51225" cy="49650"/>
            </a:xfrm>
            <a:custGeom>
              <a:rect b="b" l="l" r="r" t="t"/>
              <a:pathLst>
                <a:path extrusionOk="0" h="1986" w="2049">
                  <a:moveTo>
                    <a:pt x="363" y="0"/>
                  </a:moveTo>
                  <a:cubicBezTo>
                    <a:pt x="276" y="0"/>
                    <a:pt x="190" y="32"/>
                    <a:pt x="127" y="95"/>
                  </a:cubicBezTo>
                  <a:cubicBezTo>
                    <a:pt x="1" y="221"/>
                    <a:pt x="1" y="441"/>
                    <a:pt x="127" y="567"/>
                  </a:cubicBezTo>
                  <a:lnTo>
                    <a:pt x="568" y="1009"/>
                  </a:lnTo>
                  <a:lnTo>
                    <a:pt x="127" y="1450"/>
                  </a:lnTo>
                  <a:cubicBezTo>
                    <a:pt x="1" y="1544"/>
                    <a:pt x="1" y="1796"/>
                    <a:pt x="127" y="1891"/>
                  </a:cubicBezTo>
                  <a:cubicBezTo>
                    <a:pt x="190" y="1954"/>
                    <a:pt x="276" y="1985"/>
                    <a:pt x="363" y="1985"/>
                  </a:cubicBezTo>
                  <a:cubicBezTo>
                    <a:pt x="450" y="1985"/>
                    <a:pt x="536" y="1954"/>
                    <a:pt x="599" y="1891"/>
                  </a:cubicBezTo>
                  <a:lnTo>
                    <a:pt x="1040" y="1481"/>
                  </a:lnTo>
                  <a:lnTo>
                    <a:pt x="1481" y="1891"/>
                  </a:lnTo>
                  <a:cubicBezTo>
                    <a:pt x="1529" y="1954"/>
                    <a:pt x="1615" y="1985"/>
                    <a:pt x="1706" y="1985"/>
                  </a:cubicBezTo>
                  <a:cubicBezTo>
                    <a:pt x="1797" y="1985"/>
                    <a:pt x="1891" y="1954"/>
                    <a:pt x="1954" y="1891"/>
                  </a:cubicBezTo>
                  <a:cubicBezTo>
                    <a:pt x="2049" y="1796"/>
                    <a:pt x="2049" y="1544"/>
                    <a:pt x="1954" y="1450"/>
                  </a:cubicBezTo>
                  <a:lnTo>
                    <a:pt x="1513" y="1009"/>
                  </a:lnTo>
                  <a:lnTo>
                    <a:pt x="1954" y="567"/>
                  </a:lnTo>
                  <a:cubicBezTo>
                    <a:pt x="2049" y="441"/>
                    <a:pt x="2049" y="252"/>
                    <a:pt x="1954" y="95"/>
                  </a:cubicBezTo>
                  <a:cubicBezTo>
                    <a:pt x="1891" y="32"/>
                    <a:pt x="1804" y="0"/>
                    <a:pt x="1718" y="0"/>
                  </a:cubicBezTo>
                  <a:cubicBezTo>
                    <a:pt x="1631" y="0"/>
                    <a:pt x="1544" y="32"/>
                    <a:pt x="1481" y="95"/>
                  </a:cubicBezTo>
                  <a:lnTo>
                    <a:pt x="1040" y="536"/>
                  </a:lnTo>
                  <a:lnTo>
                    <a:pt x="599" y="95"/>
                  </a:lnTo>
                  <a:cubicBezTo>
                    <a:pt x="536" y="32"/>
                    <a:pt x="450" y="0"/>
                    <a:pt x="36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130"/>
            <p:cNvSpPr/>
            <p:nvPr/>
          </p:nvSpPr>
          <p:spPr>
            <a:xfrm>
              <a:off x="6200425" y="2759425"/>
              <a:ext cx="156775" cy="174875"/>
            </a:xfrm>
            <a:custGeom>
              <a:rect b="b" l="l" r="r" t="t"/>
              <a:pathLst>
                <a:path extrusionOk="0" h="6995" w="6271">
                  <a:moveTo>
                    <a:pt x="1103" y="5609"/>
                  </a:moveTo>
                  <a:cubicBezTo>
                    <a:pt x="1292" y="5609"/>
                    <a:pt x="1450" y="5766"/>
                    <a:pt x="1450" y="5955"/>
                  </a:cubicBezTo>
                  <a:cubicBezTo>
                    <a:pt x="1450" y="6144"/>
                    <a:pt x="1292" y="6302"/>
                    <a:pt x="1103" y="6302"/>
                  </a:cubicBezTo>
                  <a:cubicBezTo>
                    <a:pt x="914" y="6302"/>
                    <a:pt x="757" y="6144"/>
                    <a:pt x="757" y="5955"/>
                  </a:cubicBezTo>
                  <a:cubicBezTo>
                    <a:pt x="757" y="5766"/>
                    <a:pt x="914" y="5609"/>
                    <a:pt x="1103" y="5609"/>
                  </a:cubicBezTo>
                  <a:close/>
                  <a:moveTo>
                    <a:pt x="5325" y="1"/>
                  </a:moveTo>
                  <a:cubicBezTo>
                    <a:pt x="5230" y="1"/>
                    <a:pt x="5136" y="64"/>
                    <a:pt x="5073" y="127"/>
                  </a:cubicBezTo>
                  <a:lnTo>
                    <a:pt x="4380" y="851"/>
                  </a:lnTo>
                  <a:cubicBezTo>
                    <a:pt x="4254" y="946"/>
                    <a:pt x="4254" y="1198"/>
                    <a:pt x="4380" y="1324"/>
                  </a:cubicBezTo>
                  <a:cubicBezTo>
                    <a:pt x="4443" y="1371"/>
                    <a:pt x="4529" y="1395"/>
                    <a:pt x="4616" y="1395"/>
                  </a:cubicBezTo>
                  <a:cubicBezTo>
                    <a:pt x="4703" y="1395"/>
                    <a:pt x="4789" y="1371"/>
                    <a:pt x="4852" y="1324"/>
                  </a:cubicBezTo>
                  <a:lnTo>
                    <a:pt x="4978" y="1198"/>
                  </a:lnTo>
                  <a:lnTo>
                    <a:pt x="4978" y="2458"/>
                  </a:lnTo>
                  <a:cubicBezTo>
                    <a:pt x="4978" y="2647"/>
                    <a:pt x="4821" y="2805"/>
                    <a:pt x="4600" y="2805"/>
                  </a:cubicBezTo>
                  <a:lnTo>
                    <a:pt x="1765" y="2805"/>
                  </a:lnTo>
                  <a:cubicBezTo>
                    <a:pt x="1513" y="2805"/>
                    <a:pt x="1229" y="2931"/>
                    <a:pt x="1040" y="3120"/>
                  </a:cubicBezTo>
                  <a:cubicBezTo>
                    <a:pt x="820" y="3309"/>
                    <a:pt x="725" y="3592"/>
                    <a:pt x="725" y="3876"/>
                  </a:cubicBezTo>
                  <a:lnTo>
                    <a:pt x="725" y="4978"/>
                  </a:lnTo>
                  <a:cubicBezTo>
                    <a:pt x="316" y="5136"/>
                    <a:pt x="1" y="5482"/>
                    <a:pt x="1" y="5955"/>
                  </a:cubicBezTo>
                  <a:cubicBezTo>
                    <a:pt x="1" y="6554"/>
                    <a:pt x="473" y="6995"/>
                    <a:pt x="1040" y="6995"/>
                  </a:cubicBezTo>
                  <a:cubicBezTo>
                    <a:pt x="1607" y="6995"/>
                    <a:pt x="2048" y="6522"/>
                    <a:pt x="2048" y="5955"/>
                  </a:cubicBezTo>
                  <a:cubicBezTo>
                    <a:pt x="2048" y="5514"/>
                    <a:pt x="1765" y="5136"/>
                    <a:pt x="1355" y="4978"/>
                  </a:cubicBezTo>
                  <a:lnTo>
                    <a:pt x="1355" y="3876"/>
                  </a:lnTo>
                  <a:cubicBezTo>
                    <a:pt x="1355" y="3687"/>
                    <a:pt x="1513" y="3529"/>
                    <a:pt x="1702" y="3529"/>
                  </a:cubicBezTo>
                  <a:lnTo>
                    <a:pt x="4537" y="3529"/>
                  </a:lnTo>
                  <a:cubicBezTo>
                    <a:pt x="5136" y="3529"/>
                    <a:pt x="5545" y="3057"/>
                    <a:pt x="5545" y="2490"/>
                  </a:cubicBezTo>
                  <a:lnTo>
                    <a:pt x="5545" y="1229"/>
                  </a:lnTo>
                  <a:lnTo>
                    <a:pt x="5671" y="1355"/>
                  </a:lnTo>
                  <a:cubicBezTo>
                    <a:pt x="5734" y="1418"/>
                    <a:pt x="5821" y="1450"/>
                    <a:pt x="5908" y="1450"/>
                  </a:cubicBezTo>
                  <a:cubicBezTo>
                    <a:pt x="5994" y="1450"/>
                    <a:pt x="6081" y="1418"/>
                    <a:pt x="6144" y="1355"/>
                  </a:cubicBezTo>
                  <a:cubicBezTo>
                    <a:pt x="6270" y="1229"/>
                    <a:pt x="6270" y="1009"/>
                    <a:pt x="6144" y="883"/>
                  </a:cubicBezTo>
                  <a:lnTo>
                    <a:pt x="5545" y="127"/>
                  </a:lnTo>
                  <a:cubicBezTo>
                    <a:pt x="5482" y="64"/>
                    <a:pt x="5388" y="1"/>
                    <a:pt x="53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130"/>
            <p:cNvSpPr/>
            <p:nvPr/>
          </p:nvSpPr>
          <p:spPr>
            <a:xfrm>
              <a:off x="6412300" y="2742900"/>
              <a:ext cx="52800" cy="208725"/>
            </a:xfrm>
            <a:custGeom>
              <a:rect b="b" l="l" r="r" t="t"/>
              <a:pathLst>
                <a:path extrusionOk="0" h="8349" w="2112">
                  <a:moveTo>
                    <a:pt x="1009" y="662"/>
                  </a:moveTo>
                  <a:cubicBezTo>
                    <a:pt x="1229" y="662"/>
                    <a:pt x="1387" y="819"/>
                    <a:pt x="1387" y="1040"/>
                  </a:cubicBezTo>
                  <a:lnTo>
                    <a:pt x="1387" y="1386"/>
                  </a:lnTo>
                  <a:lnTo>
                    <a:pt x="662" y="1386"/>
                  </a:lnTo>
                  <a:lnTo>
                    <a:pt x="662" y="1040"/>
                  </a:lnTo>
                  <a:cubicBezTo>
                    <a:pt x="662" y="819"/>
                    <a:pt x="820" y="662"/>
                    <a:pt x="1009" y="662"/>
                  </a:cubicBezTo>
                  <a:close/>
                  <a:moveTo>
                    <a:pt x="1387" y="2048"/>
                  </a:moveTo>
                  <a:lnTo>
                    <a:pt x="1387" y="6017"/>
                  </a:lnTo>
                  <a:cubicBezTo>
                    <a:pt x="1261" y="5986"/>
                    <a:pt x="1142" y="5970"/>
                    <a:pt x="1024" y="5970"/>
                  </a:cubicBezTo>
                  <a:cubicBezTo>
                    <a:pt x="906" y="5970"/>
                    <a:pt x="788" y="5986"/>
                    <a:pt x="662" y="6017"/>
                  </a:cubicBezTo>
                  <a:lnTo>
                    <a:pt x="662" y="2048"/>
                  </a:lnTo>
                  <a:close/>
                  <a:moveTo>
                    <a:pt x="1009" y="6711"/>
                  </a:moveTo>
                  <a:cubicBezTo>
                    <a:pt x="1103" y="6711"/>
                    <a:pt x="1166" y="6711"/>
                    <a:pt x="1261" y="6742"/>
                  </a:cubicBezTo>
                  <a:lnTo>
                    <a:pt x="1009" y="7246"/>
                  </a:lnTo>
                  <a:lnTo>
                    <a:pt x="788" y="6742"/>
                  </a:lnTo>
                  <a:cubicBezTo>
                    <a:pt x="851" y="6711"/>
                    <a:pt x="946" y="6711"/>
                    <a:pt x="1009" y="6711"/>
                  </a:cubicBezTo>
                  <a:close/>
                  <a:moveTo>
                    <a:pt x="1009" y="0"/>
                  </a:moveTo>
                  <a:cubicBezTo>
                    <a:pt x="441" y="0"/>
                    <a:pt x="0" y="473"/>
                    <a:pt x="0" y="1040"/>
                  </a:cubicBezTo>
                  <a:lnTo>
                    <a:pt x="0" y="6616"/>
                  </a:lnTo>
                  <a:cubicBezTo>
                    <a:pt x="0" y="6648"/>
                    <a:pt x="0" y="6742"/>
                    <a:pt x="32" y="6774"/>
                  </a:cubicBezTo>
                  <a:lnTo>
                    <a:pt x="757" y="8160"/>
                  </a:lnTo>
                  <a:cubicBezTo>
                    <a:pt x="788" y="8286"/>
                    <a:pt x="946" y="8349"/>
                    <a:pt x="1040" y="8349"/>
                  </a:cubicBezTo>
                  <a:cubicBezTo>
                    <a:pt x="1166" y="8349"/>
                    <a:pt x="1292" y="8286"/>
                    <a:pt x="1355" y="8160"/>
                  </a:cubicBezTo>
                  <a:lnTo>
                    <a:pt x="2080" y="6774"/>
                  </a:lnTo>
                  <a:cubicBezTo>
                    <a:pt x="2111" y="6742"/>
                    <a:pt x="2111" y="6648"/>
                    <a:pt x="2111" y="6616"/>
                  </a:cubicBezTo>
                  <a:lnTo>
                    <a:pt x="2111" y="1040"/>
                  </a:lnTo>
                  <a:cubicBezTo>
                    <a:pt x="2048" y="473"/>
                    <a:pt x="1576" y="0"/>
                    <a:pt x="100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2" name="Google Shape;1152;p130"/>
          <p:cNvGrpSpPr/>
          <p:nvPr/>
        </p:nvGrpSpPr>
        <p:grpSpPr>
          <a:xfrm>
            <a:off x="2181512" y="2704858"/>
            <a:ext cx="762046" cy="757211"/>
            <a:chOff x="6679825" y="2693700"/>
            <a:chExt cx="257875" cy="258575"/>
          </a:xfrm>
        </p:grpSpPr>
        <p:sp>
          <p:nvSpPr>
            <p:cNvPr id="1153" name="Google Shape;1153;p130"/>
            <p:cNvSpPr/>
            <p:nvPr/>
          </p:nvSpPr>
          <p:spPr>
            <a:xfrm>
              <a:off x="6679825" y="2693700"/>
              <a:ext cx="257875" cy="258575"/>
            </a:xfrm>
            <a:custGeom>
              <a:rect b="b" l="l" r="r" t="t"/>
              <a:pathLst>
                <a:path extrusionOk="0" h="10343" w="10315">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130"/>
            <p:cNvSpPr/>
            <p:nvPr/>
          </p:nvSpPr>
          <p:spPr>
            <a:xfrm flipH="1">
              <a:off x="6679825" y="2693700"/>
              <a:ext cx="257875" cy="258575"/>
            </a:xfrm>
            <a:custGeom>
              <a:rect b="b" l="l" r="r" t="t"/>
              <a:pathLst>
                <a:path extrusionOk="0" h="10343" w="10315">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5" name="Google Shape;1155;p130"/>
          <p:cNvGrpSpPr/>
          <p:nvPr/>
        </p:nvGrpSpPr>
        <p:grpSpPr>
          <a:xfrm>
            <a:off x="9137469" y="2718609"/>
            <a:ext cx="783010" cy="729709"/>
            <a:chOff x="-4211975" y="2783850"/>
            <a:chExt cx="291450" cy="274100"/>
          </a:xfrm>
        </p:grpSpPr>
        <p:sp>
          <p:nvSpPr>
            <p:cNvPr id="1156" name="Google Shape;1156;p130"/>
            <p:cNvSpPr/>
            <p:nvPr/>
          </p:nvSpPr>
          <p:spPr>
            <a:xfrm>
              <a:off x="-4211975" y="2937125"/>
              <a:ext cx="291450" cy="120825"/>
            </a:xfrm>
            <a:custGeom>
              <a:rect b="b" l="l" r="r" t="t"/>
              <a:pathLst>
                <a:path extrusionOk="0" h="4833" w="11658">
                  <a:moveTo>
                    <a:pt x="978" y="706"/>
                  </a:moveTo>
                  <a:cubicBezTo>
                    <a:pt x="1167" y="706"/>
                    <a:pt x="1324" y="863"/>
                    <a:pt x="1324" y="1052"/>
                  </a:cubicBezTo>
                  <a:lnTo>
                    <a:pt x="1324" y="3762"/>
                  </a:lnTo>
                  <a:cubicBezTo>
                    <a:pt x="1324" y="3982"/>
                    <a:pt x="1167" y="4140"/>
                    <a:pt x="978" y="4140"/>
                  </a:cubicBezTo>
                  <a:lnTo>
                    <a:pt x="631" y="4140"/>
                  </a:lnTo>
                  <a:lnTo>
                    <a:pt x="631" y="706"/>
                  </a:lnTo>
                  <a:close/>
                  <a:moveTo>
                    <a:pt x="3866" y="717"/>
                  </a:moveTo>
                  <a:cubicBezTo>
                    <a:pt x="4374" y="717"/>
                    <a:pt x="4886" y="859"/>
                    <a:pt x="5325" y="1147"/>
                  </a:cubicBezTo>
                  <a:cubicBezTo>
                    <a:pt x="5672" y="1367"/>
                    <a:pt x="5703" y="1399"/>
                    <a:pt x="5829" y="1399"/>
                  </a:cubicBezTo>
                  <a:lnTo>
                    <a:pt x="7247" y="1399"/>
                  </a:lnTo>
                  <a:cubicBezTo>
                    <a:pt x="7436" y="1399"/>
                    <a:pt x="7594" y="1556"/>
                    <a:pt x="7594" y="1777"/>
                  </a:cubicBezTo>
                  <a:cubicBezTo>
                    <a:pt x="7594" y="1966"/>
                    <a:pt x="7436" y="2124"/>
                    <a:pt x="7247" y="2124"/>
                  </a:cubicBezTo>
                  <a:lnTo>
                    <a:pt x="4758" y="2124"/>
                  </a:lnTo>
                  <a:cubicBezTo>
                    <a:pt x="4380" y="2124"/>
                    <a:pt x="4034" y="2344"/>
                    <a:pt x="3845" y="2659"/>
                  </a:cubicBezTo>
                  <a:cubicBezTo>
                    <a:pt x="3782" y="2817"/>
                    <a:pt x="3845" y="3069"/>
                    <a:pt x="4002" y="3132"/>
                  </a:cubicBezTo>
                  <a:cubicBezTo>
                    <a:pt x="4045" y="3158"/>
                    <a:pt x="4096" y="3169"/>
                    <a:pt x="4148" y="3169"/>
                  </a:cubicBezTo>
                  <a:cubicBezTo>
                    <a:pt x="4284" y="3169"/>
                    <a:pt x="4429" y="3088"/>
                    <a:pt x="4475" y="2974"/>
                  </a:cubicBezTo>
                  <a:cubicBezTo>
                    <a:pt x="4538" y="2848"/>
                    <a:pt x="4632" y="2785"/>
                    <a:pt x="4790" y="2785"/>
                  </a:cubicBezTo>
                  <a:lnTo>
                    <a:pt x="7562" y="2785"/>
                  </a:lnTo>
                  <a:cubicBezTo>
                    <a:pt x="7783" y="2785"/>
                    <a:pt x="8003" y="2722"/>
                    <a:pt x="8192" y="2596"/>
                  </a:cubicBezTo>
                  <a:lnTo>
                    <a:pt x="10555" y="769"/>
                  </a:lnTo>
                  <a:cubicBezTo>
                    <a:pt x="10603" y="747"/>
                    <a:pt x="10649" y="737"/>
                    <a:pt x="10693" y="737"/>
                  </a:cubicBezTo>
                  <a:cubicBezTo>
                    <a:pt x="10969" y="737"/>
                    <a:pt x="11146" y="1123"/>
                    <a:pt x="10902" y="1367"/>
                  </a:cubicBezTo>
                  <a:cubicBezTo>
                    <a:pt x="10844" y="1406"/>
                    <a:pt x="10817" y="1419"/>
                    <a:pt x="10805" y="1419"/>
                  </a:cubicBezTo>
                  <a:cubicBezTo>
                    <a:pt x="10780" y="1419"/>
                    <a:pt x="10836" y="1354"/>
                    <a:pt x="10826" y="1354"/>
                  </a:cubicBezTo>
                  <a:cubicBezTo>
                    <a:pt x="10804" y="1354"/>
                    <a:pt x="10447" y="1686"/>
                    <a:pt x="8066" y="3856"/>
                  </a:cubicBezTo>
                  <a:cubicBezTo>
                    <a:pt x="7877" y="4014"/>
                    <a:pt x="7625" y="4140"/>
                    <a:pt x="7373" y="4140"/>
                  </a:cubicBezTo>
                  <a:lnTo>
                    <a:pt x="3435" y="4140"/>
                  </a:lnTo>
                  <a:cubicBezTo>
                    <a:pt x="2962" y="4140"/>
                    <a:pt x="2490" y="4014"/>
                    <a:pt x="2049" y="3825"/>
                  </a:cubicBezTo>
                  <a:lnTo>
                    <a:pt x="2049" y="1399"/>
                  </a:lnTo>
                  <a:lnTo>
                    <a:pt x="2332" y="1210"/>
                  </a:lnTo>
                  <a:cubicBezTo>
                    <a:pt x="2774" y="883"/>
                    <a:pt x="3318" y="717"/>
                    <a:pt x="3866" y="717"/>
                  </a:cubicBezTo>
                  <a:close/>
                  <a:moveTo>
                    <a:pt x="3817" y="0"/>
                  </a:moveTo>
                  <a:cubicBezTo>
                    <a:pt x="3151" y="0"/>
                    <a:pt x="2491" y="205"/>
                    <a:pt x="1923" y="611"/>
                  </a:cubicBezTo>
                  <a:cubicBezTo>
                    <a:pt x="1765" y="265"/>
                    <a:pt x="1419" y="13"/>
                    <a:pt x="1009" y="13"/>
                  </a:cubicBezTo>
                  <a:lnTo>
                    <a:pt x="348" y="13"/>
                  </a:lnTo>
                  <a:cubicBezTo>
                    <a:pt x="159" y="13"/>
                    <a:pt x="1" y="170"/>
                    <a:pt x="1" y="391"/>
                  </a:cubicBezTo>
                  <a:lnTo>
                    <a:pt x="1" y="4486"/>
                  </a:lnTo>
                  <a:cubicBezTo>
                    <a:pt x="1" y="4675"/>
                    <a:pt x="159" y="4833"/>
                    <a:pt x="348" y="4833"/>
                  </a:cubicBezTo>
                  <a:lnTo>
                    <a:pt x="1009" y="4833"/>
                  </a:lnTo>
                  <a:cubicBezTo>
                    <a:pt x="1324" y="4833"/>
                    <a:pt x="1608" y="4675"/>
                    <a:pt x="1797" y="4486"/>
                  </a:cubicBezTo>
                  <a:cubicBezTo>
                    <a:pt x="2332" y="4707"/>
                    <a:pt x="2868" y="4833"/>
                    <a:pt x="3435" y="4833"/>
                  </a:cubicBezTo>
                  <a:lnTo>
                    <a:pt x="7373" y="4833"/>
                  </a:lnTo>
                  <a:cubicBezTo>
                    <a:pt x="7783" y="4833"/>
                    <a:pt x="8192" y="4675"/>
                    <a:pt x="8507" y="4392"/>
                  </a:cubicBezTo>
                  <a:cubicBezTo>
                    <a:pt x="8539" y="4392"/>
                    <a:pt x="11217" y="1903"/>
                    <a:pt x="11248" y="1872"/>
                  </a:cubicBezTo>
                  <a:cubicBezTo>
                    <a:pt x="11406" y="1809"/>
                    <a:pt x="11658" y="1493"/>
                    <a:pt x="11658" y="1084"/>
                  </a:cubicBezTo>
                  <a:cubicBezTo>
                    <a:pt x="11658" y="454"/>
                    <a:pt x="11185" y="44"/>
                    <a:pt x="10618" y="44"/>
                  </a:cubicBezTo>
                  <a:cubicBezTo>
                    <a:pt x="10303" y="44"/>
                    <a:pt x="10051" y="202"/>
                    <a:pt x="9925" y="296"/>
                  </a:cubicBezTo>
                  <a:lnTo>
                    <a:pt x="8192" y="1619"/>
                  </a:lnTo>
                  <a:cubicBezTo>
                    <a:pt x="8098" y="1084"/>
                    <a:pt x="7688" y="706"/>
                    <a:pt x="7153" y="706"/>
                  </a:cubicBezTo>
                  <a:lnTo>
                    <a:pt x="5861" y="706"/>
                  </a:lnTo>
                  <a:lnTo>
                    <a:pt x="5640" y="548"/>
                  </a:lnTo>
                  <a:cubicBezTo>
                    <a:pt x="5075" y="182"/>
                    <a:pt x="4444" y="0"/>
                    <a:pt x="381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130"/>
            <p:cNvSpPr/>
            <p:nvPr/>
          </p:nvSpPr>
          <p:spPr>
            <a:xfrm>
              <a:off x="-4109575" y="2783850"/>
              <a:ext cx="153625" cy="154400"/>
            </a:xfrm>
            <a:custGeom>
              <a:rect b="b" l="l" r="r" t="t"/>
              <a:pathLst>
                <a:path extrusionOk="0" h="6176" w="6145">
                  <a:moveTo>
                    <a:pt x="3057" y="693"/>
                  </a:moveTo>
                  <a:cubicBezTo>
                    <a:pt x="4411" y="693"/>
                    <a:pt x="5482" y="1765"/>
                    <a:pt x="5482" y="3088"/>
                  </a:cubicBezTo>
                  <a:cubicBezTo>
                    <a:pt x="5482" y="4442"/>
                    <a:pt x="4411" y="5482"/>
                    <a:pt x="3057" y="5482"/>
                  </a:cubicBezTo>
                  <a:cubicBezTo>
                    <a:pt x="1733" y="5482"/>
                    <a:pt x="662" y="4442"/>
                    <a:pt x="662" y="3088"/>
                  </a:cubicBezTo>
                  <a:cubicBezTo>
                    <a:pt x="662" y="1765"/>
                    <a:pt x="1733" y="693"/>
                    <a:pt x="3057" y="693"/>
                  </a:cubicBezTo>
                  <a:close/>
                  <a:moveTo>
                    <a:pt x="3057" y="0"/>
                  </a:moveTo>
                  <a:cubicBezTo>
                    <a:pt x="1387" y="0"/>
                    <a:pt x="1" y="1387"/>
                    <a:pt x="1" y="3088"/>
                  </a:cubicBezTo>
                  <a:cubicBezTo>
                    <a:pt x="1" y="4789"/>
                    <a:pt x="1387" y="6175"/>
                    <a:pt x="3057" y="6175"/>
                  </a:cubicBezTo>
                  <a:cubicBezTo>
                    <a:pt x="4758" y="6175"/>
                    <a:pt x="6144" y="4789"/>
                    <a:pt x="6144" y="3088"/>
                  </a:cubicBezTo>
                  <a:cubicBezTo>
                    <a:pt x="6144" y="1387"/>
                    <a:pt x="4758" y="0"/>
                    <a:pt x="30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130"/>
            <p:cNvSpPr/>
            <p:nvPr/>
          </p:nvSpPr>
          <p:spPr>
            <a:xfrm>
              <a:off x="-4074925" y="2818500"/>
              <a:ext cx="84300" cy="85100"/>
            </a:xfrm>
            <a:custGeom>
              <a:rect b="b" l="l" r="r" t="t"/>
              <a:pathLst>
                <a:path extrusionOk="0" h="3404" w="3372">
                  <a:moveTo>
                    <a:pt x="1671" y="631"/>
                  </a:moveTo>
                  <a:cubicBezTo>
                    <a:pt x="2238" y="631"/>
                    <a:pt x="2710" y="1103"/>
                    <a:pt x="2710" y="1670"/>
                  </a:cubicBezTo>
                  <a:cubicBezTo>
                    <a:pt x="2710" y="2206"/>
                    <a:pt x="2238" y="2678"/>
                    <a:pt x="1671" y="2678"/>
                  </a:cubicBezTo>
                  <a:cubicBezTo>
                    <a:pt x="1135" y="2678"/>
                    <a:pt x="662" y="2206"/>
                    <a:pt x="662" y="1670"/>
                  </a:cubicBezTo>
                  <a:cubicBezTo>
                    <a:pt x="662" y="1103"/>
                    <a:pt x="1135" y="631"/>
                    <a:pt x="1671" y="631"/>
                  </a:cubicBezTo>
                  <a:close/>
                  <a:moveTo>
                    <a:pt x="1671" y="1"/>
                  </a:moveTo>
                  <a:cubicBezTo>
                    <a:pt x="725" y="1"/>
                    <a:pt x="1" y="757"/>
                    <a:pt x="1" y="1702"/>
                  </a:cubicBezTo>
                  <a:cubicBezTo>
                    <a:pt x="1" y="2647"/>
                    <a:pt x="725" y="3403"/>
                    <a:pt x="1671" y="3403"/>
                  </a:cubicBezTo>
                  <a:cubicBezTo>
                    <a:pt x="2616" y="3403"/>
                    <a:pt x="3372" y="2647"/>
                    <a:pt x="3372" y="1702"/>
                  </a:cubicBezTo>
                  <a:cubicBezTo>
                    <a:pt x="3372" y="757"/>
                    <a:pt x="2616" y="1"/>
                    <a:pt x="167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2" name="Shape 1162"/>
        <p:cNvGrpSpPr/>
        <p:nvPr/>
      </p:nvGrpSpPr>
      <p:grpSpPr>
        <a:xfrm>
          <a:off x="0" y="0"/>
          <a:ext cx="0" cy="0"/>
          <a:chOff x="0" y="0"/>
          <a:chExt cx="0" cy="0"/>
        </a:xfrm>
      </p:grpSpPr>
      <p:sp>
        <p:nvSpPr>
          <p:cNvPr id="1163" name="Google Shape;1163;p131"/>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The training was implemented in a 3-part engagement: </a:t>
            </a:r>
            <a:br>
              <a:rPr lang="en-US"/>
            </a:br>
            <a:r>
              <a:rPr lang="en-US"/>
              <a:t>Live Support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164" name="Google Shape;1164;p131"/>
          <p:cNvSpPr/>
          <p:nvPr/>
        </p:nvSpPr>
        <p:spPr>
          <a:xfrm>
            <a:off x="7935303"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65" name="Google Shape;1165;p131"/>
          <p:cNvSpPr/>
          <p:nvPr/>
        </p:nvSpPr>
        <p:spPr>
          <a:xfrm>
            <a:off x="7935303"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66" name="Google Shape;1166;p131"/>
          <p:cNvSpPr/>
          <p:nvPr/>
        </p:nvSpPr>
        <p:spPr>
          <a:xfrm>
            <a:off x="4405941"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67" name="Google Shape;1167;p131"/>
          <p:cNvSpPr/>
          <p:nvPr/>
        </p:nvSpPr>
        <p:spPr>
          <a:xfrm>
            <a:off x="4405941"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68" name="Google Shape;1168;p131"/>
          <p:cNvSpPr/>
          <p:nvPr/>
        </p:nvSpPr>
        <p:spPr>
          <a:xfrm>
            <a:off x="868349"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69" name="Google Shape;1169;p131"/>
          <p:cNvSpPr txBox="1"/>
          <p:nvPr/>
        </p:nvSpPr>
        <p:spPr>
          <a:xfrm>
            <a:off x="868349" y="3646663"/>
            <a:ext cx="3381900" cy="1519500"/>
          </a:xfrm>
          <a:prstGeom prst="rect">
            <a:avLst/>
          </a:prstGeom>
          <a:noFill/>
          <a:ln>
            <a:noFill/>
          </a:ln>
        </p:spPr>
        <p:txBody>
          <a:bodyPr anchorCtr="0" anchor="t" bIns="0" lIns="0" spcFirstLastPara="1" rIns="0" wrap="square" tIns="138425">
            <a:noAutofit/>
          </a:bodyPr>
          <a:lstStyle/>
          <a:p>
            <a:pPr indent="457200" lvl="0" marL="0" rtl="0" algn="l">
              <a:spcBef>
                <a:spcPts val="0"/>
              </a:spcBef>
              <a:spcAft>
                <a:spcPts val="0"/>
              </a:spcAft>
              <a:buNone/>
            </a:pPr>
            <a:r>
              <a:rPr lang="en-US" sz="2000">
                <a:solidFill>
                  <a:srgbClr val="323232"/>
                </a:solidFill>
                <a:latin typeface="Muli"/>
                <a:ea typeface="Muli"/>
                <a:cs typeface="Muli"/>
                <a:sym typeface="Muli"/>
              </a:rPr>
              <a:t>Busara-led training</a:t>
            </a:r>
            <a:endParaRPr sz="2000">
              <a:solidFill>
                <a:srgbClr val="323232"/>
              </a:solidFill>
              <a:latin typeface="Muli"/>
              <a:ea typeface="Muli"/>
              <a:cs typeface="Muli"/>
              <a:sym typeface="Muli"/>
            </a:endParaRPr>
          </a:p>
          <a:p>
            <a:pPr indent="0" lvl="0" marL="457200" rtl="0" algn="l">
              <a:lnSpc>
                <a:spcPct val="115000"/>
              </a:lnSpc>
              <a:spcBef>
                <a:spcPts val="0"/>
              </a:spcBef>
              <a:spcAft>
                <a:spcPts val="0"/>
              </a:spcAft>
              <a:buNone/>
            </a:pPr>
            <a:r>
              <a:rPr lang="en-US">
                <a:solidFill>
                  <a:srgbClr val="323232"/>
                </a:solidFill>
                <a:latin typeface="Muli"/>
                <a:ea typeface="Muli"/>
                <a:cs typeface="Muli"/>
                <a:sym typeface="Muli"/>
              </a:rPr>
              <a:t>Busara lead the engagement by facilitating a classroom-style training for 12 weeks. Each weekly session was for 2 hours. The curriculum was informed by LCMT.</a:t>
            </a:r>
            <a:endParaRPr>
              <a:solidFill>
                <a:srgbClr val="323232"/>
              </a:solidFill>
              <a:latin typeface="Muli"/>
              <a:ea typeface="Muli"/>
              <a:cs typeface="Muli"/>
              <a:sym typeface="Muli"/>
            </a:endParaRPr>
          </a:p>
          <a:p>
            <a:pPr indent="0" lvl="0" marL="388620" marR="393065" rtl="0" algn="ctr">
              <a:lnSpc>
                <a:spcPct val="119100"/>
              </a:lnSpc>
              <a:spcBef>
                <a:spcPts val="1000"/>
              </a:spcBef>
              <a:spcAft>
                <a:spcPts val="0"/>
              </a:spcAft>
              <a:buNone/>
            </a:pPr>
            <a:r>
              <a:t/>
            </a:r>
            <a:endParaRPr sz="2000">
              <a:solidFill>
                <a:srgbClr val="323232"/>
              </a:solidFill>
              <a:latin typeface="Muli"/>
              <a:ea typeface="Muli"/>
              <a:cs typeface="Muli"/>
              <a:sym typeface="Muli"/>
            </a:endParaRPr>
          </a:p>
        </p:txBody>
      </p:sp>
      <p:sp>
        <p:nvSpPr>
          <p:cNvPr id="1170" name="Google Shape;1170;p131"/>
          <p:cNvSpPr txBox="1"/>
          <p:nvPr/>
        </p:nvSpPr>
        <p:spPr>
          <a:xfrm>
            <a:off x="4813441" y="3649857"/>
            <a:ext cx="2565300" cy="1265700"/>
          </a:xfrm>
          <a:prstGeom prst="rect">
            <a:avLst/>
          </a:prstGeom>
          <a:noFill/>
          <a:ln>
            <a:noFill/>
          </a:ln>
        </p:spPr>
        <p:txBody>
          <a:bodyPr anchorCtr="0" anchor="t" bIns="0" lIns="0" spcFirstLastPara="1" rIns="0" wrap="square" tIns="138425">
            <a:noAutofit/>
          </a:bodyPr>
          <a:lstStyle/>
          <a:p>
            <a:pPr indent="0" lvl="0" marL="780415" rtl="0" algn="l">
              <a:spcBef>
                <a:spcPts val="0"/>
              </a:spcBef>
              <a:spcAft>
                <a:spcPts val="0"/>
              </a:spcAft>
              <a:buNone/>
            </a:pPr>
            <a:r>
              <a:rPr lang="en-US" sz="2000">
                <a:solidFill>
                  <a:schemeClr val="lt1"/>
                </a:solidFill>
                <a:latin typeface="Muli"/>
                <a:ea typeface="Muli"/>
                <a:cs typeface="Muli"/>
                <a:sym typeface="Muli"/>
              </a:rPr>
              <a:t>Live support</a:t>
            </a:r>
            <a:endParaRPr sz="2000">
              <a:solidFill>
                <a:schemeClr val="lt1"/>
              </a:solidFill>
              <a:latin typeface="Muli"/>
              <a:ea typeface="Muli"/>
              <a:cs typeface="Muli"/>
              <a:sym typeface="Muli"/>
            </a:endParaRPr>
          </a:p>
          <a:p>
            <a:pPr indent="0" lvl="0" marL="0" rtl="0" algn="l">
              <a:lnSpc>
                <a:spcPct val="115000"/>
              </a:lnSpc>
              <a:spcBef>
                <a:spcPts val="0"/>
              </a:spcBef>
              <a:spcAft>
                <a:spcPts val="0"/>
              </a:spcAft>
              <a:buNone/>
            </a:pPr>
            <a:r>
              <a:rPr lang="en-US">
                <a:solidFill>
                  <a:schemeClr val="lt1"/>
                </a:solidFill>
                <a:latin typeface="Muli"/>
                <a:ea typeface="Muli"/>
                <a:cs typeface="Muli"/>
                <a:sym typeface="Muli"/>
              </a:rPr>
              <a:t>Staff were provided with direct support in an ongoing communication campaign to contextualize the concepts</a:t>
            </a:r>
            <a:endParaRPr>
              <a:solidFill>
                <a:schemeClr val="lt1"/>
              </a:solidFill>
              <a:latin typeface="Muli"/>
              <a:ea typeface="Muli"/>
              <a:cs typeface="Muli"/>
              <a:sym typeface="Muli"/>
            </a:endParaRPr>
          </a:p>
          <a:p>
            <a:pPr indent="-635" lvl="0" marL="12700" marR="5080" rtl="0" algn="ctr">
              <a:lnSpc>
                <a:spcPct val="119100"/>
              </a:lnSpc>
              <a:spcBef>
                <a:spcPts val="1000"/>
              </a:spcBef>
              <a:spcAft>
                <a:spcPts val="0"/>
              </a:spcAft>
              <a:buNone/>
            </a:pPr>
            <a:r>
              <a:t/>
            </a:r>
            <a:endParaRPr>
              <a:solidFill>
                <a:schemeClr val="lt1"/>
              </a:solidFill>
              <a:latin typeface="Muli"/>
              <a:ea typeface="Muli"/>
              <a:cs typeface="Muli"/>
              <a:sym typeface="Muli"/>
            </a:endParaRPr>
          </a:p>
          <a:p>
            <a:pPr indent="-635" lvl="0" marL="12700" marR="5080" rtl="0" algn="ctr">
              <a:lnSpc>
                <a:spcPct val="119100"/>
              </a:lnSpc>
              <a:spcBef>
                <a:spcPts val="370"/>
              </a:spcBef>
              <a:spcAft>
                <a:spcPts val="0"/>
              </a:spcAft>
              <a:buNone/>
            </a:pPr>
            <a:r>
              <a:rPr lang="en-US" sz="2000">
                <a:solidFill>
                  <a:schemeClr val="lt1"/>
                </a:solidFill>
                <a:latin typeface="Muli"/>
                <a:ea typeface="Muli"/>
                <a:cs typeface="Muli"/>
                <a:sym typeface="Muli"/>
              </a:rPr>
              <a:t>a</a:t>
            </a:r>
            <a:endParaRPr sz="2000">
              <a:solidFill>
                <a:schemeClr val="lt1"/>
              </a:solidFill>
              <a:latin typeface="Muli"/>
              <a:ea typeface="Muli"/>
              <a:cs typeface="Muli"/>
              <a:sym typeface="Muli"/>
            </a:endParaRPr>
          </a:p>
        </p:txBody>
      </p:sp>
      <p:sp>
        <p:nvSpPr>
          <p:cNvPr id="1171" name="Google Shape;1171;p131"/>
          <p:cNvSpPr txBox="1"/>
          <p:nvPr/>
        </p:nvSpPr>
        <p:spPr>
          <a:xfrm>
            <a:off x="8269041" y="3630153"/>
            <a:ext cx="2712600" cy="1547400"/>
          </a:xfrm>
          <a:prstGeom prst="rect">
            <a:avLst/>
          </a:prstGeom>
          <a:noFill/>
          <a:ln>
            <a:noFill/>
          </a:ln>
        </p:spPr>
        <p:txBody>
          <a:bodyPr anchorCtr="0" anchor="t" bIns="0" lIns="0" spcFirstLastPara="1" rIns="0" wrap="square" tIns="154925">
            <a:noAutofit/>
          </a:bodyPr>
          <a:lstStyle/>
          <a:p>
            <a:pPr indent="0" lvl="0" marL="0" rtl="0" algn="l">
              <a:spcBef>
                <a:spcPts val="0"/>
              </a:spcBef>
              <a:spcAft>
                <a:spcPts val="0"/>
              </a:spcAft>
              <a:buNone/>
            </a:pPr>
            <a:r>
              <a:rPr lang="en-US" sz="2000">
                <a:solidFill>
                  <a:schemeClr val="dk1"/>
                </a:solidFill>
                <a:latin typeface="Muli"/>
                <a:ea typeface="Muli"/>
                <a:cs typeface="Muli"/>
                <a:sym typeface="Muli"/>
              </a:rPr>
              <a:t>Partner-led initiative</a:t>
            </a:r>
            <a:endParaRPr sz="2000">
              <a:solidFill>
                <a:schemeClr val="dk1"/>
              </a:solidFill>
              <a:latin typeface="Muli"/>
              <a:ea typeface="Muli"/>
              <a:cs typeface="Muli"/>
              <a:sym typeface="Muli"/>
            </a:endParaRPr>
          </a:p>
          <a:p>
            <a:pPr indent="0" lvl="0" marL="0" rtl="0" algn="l">
              <a:lnSpc>
                <a:spcPct val="115000"/>
              </a:lnSpc>
              <a:spcBef>
                <a:spcPts val="0"/>
              </a:spcBef>
              <a:spcAft>
                <a:spcPts val="0"/>
              </a:spcAft>
              <a:buNone/>
            </a:pPr>
            <a:r>
              <a:rPr lang="en-US">
                <a:latin typeface="Muli"/>
                <a:ea typeface="Muli"/>
                <a:cs typeface="Muli"/>
                <a:sym typeface="Muli"/>
              </a:rPr>
              <a:t>The participating organization led this phase of the engagement by leveraging on the methods and skills learnt in phase 1 and 2.</a:t>
            </a:r>
            <a:r>
              <a:rPr lang="en-US" sz="1800">
                <a:latin typeface="Muli"/>
                <a:ea typeface="Muli"/>
                <a:cs typeface="Muli"/>
                <a:sym typeface="Muli"/>
              </a:rPr>
              <a:t> </a:t>
            </a:r>
            <a:endParaRPr sz="1800">
              <a:latin typeface="Muli"/>
              <a:ea typeface="Muli"/>
              <a:cs typeface="Muli"/>
              <a:sym typeface="Muli"/>
            </a:endParaRPr>
          </a:p>
          <a:p>
            <a:pPr indent="0" lvl="0" marL="12700" marR="5080" rtl="0" algn="ctr">
              <a:lnSpc>
                <a:spcPct val="119100"/>
              </a:lnSpc>
              <a:spcBef>
                <a:spcPts val="1000"/>
              </a:spcBef>
              <a:spcAft>
                <a:spcPts val="0"/>
              </a:spcAft>
              <a:buNone/>
            </a:pPr>
            <a:r>
              <a:t/>
            </a:r>
            <a:endParaRPr>
              <a:solidFill>
                <a:schemeClr val="dk1"/>
              </a:solidFill>
              <a:latin typeface="Muli"/>
              <a:ea typeface="Muli"/>
              <a:cs typeface="Muli"/>
              <a:sym typeface="Muli"/>
            </a:endParaRPr>
          </a:p>
          <a:p>
            <a:pPr indent="0" lvl="0" marL="12700" marR="5080" rtl="0" algn="ctr">
              <a:lnSpc>
                <a:spcPct val="119100"/>
              </a:lnSpc>
              <a:spcBef>
                <a:spcPts val="459"/>
              </a:spcBef>
              <a:spcAft>
                <a:spcPts val="0"/>
              </a:spcAft>
              <a:buNone/>
            </a:pPr>
            <a:r>
              <a:t/>
            </a:r>
            <a:endParaRPr sz="2000">
              <a:solidFill>
                <a:srgbClr val="323232"/>
              </a:solidFill>
              <a:latin typeface="Muli"/>
              <a:ea typeface="Muli"/>
              <a:cs typeface="Muli"/>
              <a:sym typeface="Muli"/>
            </a:endParaRPr>
          </a:p>
        </p:txBody>
      </p:sp>
      <p:grpSp>
        <p:nvGrpSpPr>
          <p:cNvPr id="1172" name="Google Shape;1172;p131"/>
          <p:cNvGrpSpPr/>
          <p:nvPr/>
        </p:nvGrpSpPr>
        <p:grpSpPr>
          <a:xfrm>
            <a:off x="9137469" y="2718609"/>
            <a:ext cx="783010" cy="729709"/>
            <a:chOff x="-4211975" y="2783850"/>
            <a:chExt cx="291450" cy="274100"/>
          </a:xfrm>
        </p:grpSpPr>
        <p:sp>
          <p:nvSpPr>
            <p:cNvPr id="1173" name="Google Shape;1173;p131"/>
            <p:cNvSpPr/>
            <p:nvPr/>
          </p:nvSpPr>
          <p:spPr>
            <a:xfrm>
              <a:off x="-4211975" y="2937125"/>
              <a:ext cx="291450" cy="120825"/>
            </a:xfrm>
            <a:custGeom>
              <a:rect b="b" l="l" r="r" t="t"/>
              <a:pathLst>
                <a:path extrusionOk="0" h="4833" w="11658">
                  <a:moveTo>
                    <a:pt x="978" y="706"/>
                  </a:moveTo>
                  <a:cubicBezTo>
                    <a:pt x="1167" y="706"/>
                    <a:pt x="1324" y="863"/>
                    <a:pt x="1324" y="1052"/>
                  </a:cubicBezTo>
                  <a:lnTo>
                    <a:pt x="1324" y="3762"/>
                  </a:lnTo>
                  <a:cubicBezTo>
                    <a:pt x="1324" y="3982"/>
                    <a:pt x="1167" y="4140"/>
                    <a:pt x="978" y="4140"/>
                  </a:cubicBezTo>
                  <a:lnTo>
                    <a:pt x="631" y="4140"/>
                  </a:lnTo>
                  <a:lnTo>
                    <a:pt x="631" y="706"/>
                  </a:lnTo>
                  <a:close/>
                  <a:moveTo>
                    <a:pt x="3866" y="717"/>
                  </a:moveTo>
                  <a:cubicBezTo>
                    <a:pt x="4374" y="717"/>
                    <a:pt x="4886" y="859"/>
                    <a:pt x="5325" y="1147"/>
                  </a:cubicBezTo>
                  <a:cubicBezTo>
                    <a:pt x="5672" y="1367"/>
                    <a:pt x="5703" y="1399"/>
                    <a:pt x="5829" y="1399"/>
                  </a:cubicBezTo>
                  <a:lnTo>
                    <a:pt x="7247" y="1399"/>
                  </a:lnTo>
                  <a:cubicBezTo>
                    <a:pt x="7436" y="1399"/>
                    <a:pt x="7594" y="1556"/>
                    <a:pt x="7594" y="1777"/>
                  </a:cubicBezTo>
                  <a:cubicBezTo>
                    <a:pt x="7594" y="1966"/>
                    <a:pt x="7436" y="2124"/>
                    <a:pt x="7247" y="2124"/>
                  </a:cubicBezTo>
                  <a:lnTo>
                    <a:pt x="4758" y="2124"/>
                  </a:lnTo>
                  <a:cubicBezTo>
                    <a:pt x="4380" y="2124"/>
                    <a:pt x="4034" y="2344"/>
                    <a:pt x="3845" y="2659"/>
                  </a:cubicBezTo>
                  <a:cubicBezTo>
                    <a:pt x="3782" y="2817"/>
                    <a:pt x="3845" y="3069"/>
                    <a:pt x="4002" y="3132"/>
                  </a:cubicBezTo>
                  <a:cubicBezTo>
                    <a:pt x="4045" y="3158"/>
                    <a:pt x="4096" y="3169"/>
                    <a:pt x="4148" y="3169"/>
                  </a:cubicBezTo>
                  <a:cubicBezTo>
                    <a:pt x="4284" y="3169"/>
                    <a:pt x="4429" y="3088"/>
                    <a:pt x="4475" y="2974"/>
                  </a:cubicBezTo>
                  <a:cubicBezTo>
                    <a:pt x="4538" y="2848"/>
                    <a:pt x="4632" y="2785"/>
                    <a:pt x="4790" y="2785"/>
                  </a:cubicBezTo>
                  <a:lnTo>
                    <a:pt x="7562" y="2785"/>
                  </a:lnTo>
                  <a:cubicBezTo>
                    <a:pt x="7783" y="2785"/>
                    <a:pt x="8003" y="2722"/>
                    <a:pt x="8192" y="2596"/>
                  </a:cubicBezTo>
                  <a:lnTo>
                    <a:pt x="10555" y="769"/>
                  </a:lnTo>
                  <a:cubicBezTo>
                    <a:pt x="10603" y="747"/>
                    <a:pt x="10649" y="737"/>
                    <a:pt x="10693" y="737"/>
                  </a:cubicBezTo>
                  <a:cubicBezTo>
                    <a:pt x="10969" y="737"/>
                    <a:pt x="11146" y="1123"/>
                    <a:pt x="10902" y="1367"/>
                  </a:cubicBezTo>
                  <a:cubicBezTo>
                    <a:pt x="10844" y="1406"/>
                    <a:pt x="10817" y="1419"/>
                    <a:pt x="10805" y="1419"/>
                  </a:cubicBezTo>
                  <a:cubicBezTo>
                    <a:pt x="10780" y="1419"/>
                    <a:pt x="10836" y="1354"/>
                    <a:pt x="10826" y="1354"/>
                  </a:cubicBezTo>
                  <a:cubicBezTo>
                    <a:pt x="10804" y="1354"/>
                    <a:pt x="10447" y="1686"/>
                    <a:pt x="8066" y="3856"/>
                  </a:cubicBezTo>
                  <a:cubicBezTo>
                    <a:pt x="7877" y="4014"/>
                    <a:pt x="7625" y="4140"/>
                    <a:pt x="7373" y="4140"/>
                  </a:cubicBezTo>
                  <a:lnTo>
                    <a:pt x="3435" y="4140"/>
                  </a:lnTo>
                  <a:cubicBezTo>
                    <a:pt x="2962" y="4140"/>
                    <a:pt x="2490" y="4014"/>
                    <a:pt x="2049" y="3825"/>
                  </a:cubicBezTo>
                  <a:lnTo>
                    <a:pt x="2049" y="1399"/>
                  </a:lnTo>
                  <a:lnTo>
                    <a:pt x="2332" y="1210"/>
                  </a:lnTo>
                  <a:cubicBezTo>
                    <a:pt x="2774" y="883"/>
                    <a:pt x="3318" y="717"/>
                    <a:pt x="3866" y="717"/>
                  </a:cubicBezTo>
                  <a:close/>
                  <a:moveTo>
                    <a:pt x="3817" y="0"/>
                  </a:moveTo>
                  <a:cubicBezTo>
                    <a:pt x="3151" y="0"/>
                    <a:pt x="2491" y="205"/>
                    <a:pt x="1923" y="611"/>
                  </a:cubicBezTo>
                  <a:cubicBezTo>
                    <a:pt x="1765" y="265"/>
                    <a:pt x="1419" y="13"/>
                    <a:pt x="1009" y="13"/>
                  </a:cubicBezTo>
                  <a:lnTo>
                    <a:pt x="348" y="13"/>
                  </a:lnTo>
                  <a:cubicBezTo>
                    <a:pt x="159" y="13"/>
                    <a:pt x="1" y="170"/>
                    <a:pt x="1" y="391"/>
                  </a:cubicBezTo>
                  <a:lnTo>
                    <a:pt x="1" y="4486"/>
                  </a:lnTo>
                  <a:cubicBezTo>
                    <a:pt x="1" y="4675"/>
                    <a:pt x="159" y="4833"/>
                    <a:pt x="348" y="4833"/>
                  </a:cubicBezTo>
                  <a:lnTo>
                    <a:pt x="1009" y="4833"/>
                  </a:lnTo>
                  <a:cubicBezTo>
                    <a:pt x="1324" y="4833"/>
                    <a:pt x="1608" y="4675"/>
                    <a:pt x="1797" y="4486"/>
                  </a:cubicBezTo>
                  <a:cubicBezTo>
                    <a:pt x="2332" y="4707"/>
                    <a:pt x="2868" y="4833"/>
                    <a:pt x="3435" y="4833"/>
                  </a:cubicBezTo>
                  <a:lnTo>
                    <a:pt x="7373" y="4833"/>
                  </a:lnTo>
                  <a:cubicBezTo>
                    <a:pt x="7783" y="4833"/>
                    <a:pt x="8192" y="4675"/>
                    <a:pt x="8507" y="4392"/>
                  </a:cubicBezTo>
                  <a:cubicBezTo>
                    <a:pt x="8539" y="4392"/>
                    <a:pt x="11217" y="1903"/>
                    <a:pt x="11248" y="1872"/>
                  </a:cubicBezTo>
                  <a:cubicBezTo>
                    <a:pt x="11406" y="1809"/>
                    <a:pt x="11658" y="1493"/>
                    <a:pt x="11658" y="1084"/>
                  </a:cubicBezTo>
                  <a:cubicBezTo>
                    <a:pt x="11658" y="454"/>
                    <a:pt x="11185" y="44"/>
                    <a:pt x="10618" y="44"/>
                  </a:cubicBezTo>
                  <a:cubicBezTo>
                    <a:pt x="10303" y="44"/>
                    <a:pt x="10051" y="202"/>
                    <a:pt x="9925" y="296"/>
                  </a:cubicBezTo>
                  <a:lnTo>
                    <a:pt x="8192" y="1619"/>
                  </a:lnTo>
                  <a:cubicBezTo>
                    <a:pt x="8098" y="1084"/>
                    <a:pt x="7688" y="706"/>
                    <a:pt x="7153" y="706"/>
                  </a:cubicBezTo>
                  <a:lnTo>
                    <a:pt x="5861" y="706"/>
                  </a:lnTo>
                  <a:lnTo>
                    <a:pt x="5640" y="548"/>
                  </a:lnTo>
                  <a:cubicBezTo>
                    <a:pt x="5075" y="182"/>
                    <a:pt x="4444" y="0"/>
                    <a:pt x="381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131"/>
            <p:cNvSpPr/>
            <p:nvPr/>
          </p:nvSpPr>
          <p:spPr>
            <a:xfrm>
              <a:off x="-4109575" y="2783850"/>
              <a:ext cx="153625" cy="154400"/>
            </a:xfrm>
            <a:custGeom>
              <a:rect b="b" l="l" r="r" t="t"/>
              <a:pathLst>
                <a:path extrusionOk="0" h="6176" w="6145">
                  <a:moveTo>
                    <a:pt x="3057" y="693"/>
                  </a:moveTo>
                  <a:cubicBezTo>
                    <a:pt x="4411" y="693"/>
                    <a:pt x="5482" y="1765"/>
                    <a:pt x="5482" y="3088"/>
                  </a:cubicBezTo>
                  <a:cubicBezTo>
                    <a:pt x="5482" y="4442"/>
                    <a:pt x="4411" y="5482"/>
                    <a:pt x="3057" y="5482"/>
                  </a:cubicBezTo>
                  <a:cubicBezTo>
                    <a:pt x="1733" y="5482"/>
                    <a:pt x="662" y="4442"/>
                    <a:pt x="662" y="3088"/>
                  </a:cubicBezTo>
                  <a:cubicBezTo>
                    <a:pt x="662" y="1765"/>
                    <a:pt x="1733" y="693"/>
                    <a:pt x="3057" y="693"/>
                  </a:cubicBezTo>
                  <a:close/>
                  <a:moveTo>
                    <a:pt x="3057" y="0"/>
                  </a:moveTo>
                  <a:cubicBezTo>
                    <a:pt x="1387" y="0"/>
                    <a:pt x="1" y="1387"/>
                    <a:pt x="1" y="3088"/>
                  </a:cubicBezTo>
                  <a:cubicBezTo>
                    <a:pt x="1" y="4789"/>
                    <a:pt x="1387" y="6175"/>
                    <a:pt x="3057" y="6175"/>
                  </a:cubicBezTo>
                  <a:cubicBezTo>
                    <a:pt x="4758" y="6175"/>
                    <a:pt x="6144" y="4789"/>
                    <a:pt x="6144" y="3088"/>
                  </a:cubicBezTo>
                  <a:cubicBezTo>
                    <a:pt x="6144" y="1387"/>
                    <a:pt x="4758" y="0"/>
                    <a:pt x="30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131"/>
            <p:cNvSpPr/>
            <p:nvPr/>
          </p:nvSpPr>
          <p:spPr>
            <a:xfrm>
              <a:off x="-4074925" y="2818500"/>
              <a:ext cx="84300" cy="85100"/>
            </a:xfrm>
            <a:custGeom>
              <a:rect b="b" l="l" r="r" t="t"/>
              <a:pathLst>
                <a:path extrusionOk="0" h="3404" w="3372">
                  <a:moveTo>
                    <a:pt x="1671" y="631"/>
                  </a:moveTo>
                  <a:cubicBezTo>
                    <a:pt x="2238" y="631"/>
                    <a:pt x="2710" y="1103"/>
                    <a:pt x="2710" y="1670"/>
                  </a:cubicBezTo>
                  <a:cubicBezTo>
                    <a:pt x="2710" y="2206"/>
                    <a:pt x="2238" y="2678"/>
                    <a:pt x="1671" y="2678"/>
                  </a:cubicBezTo>
                  <a:cubicBezTo>
                    <a:pt x="1135" y="2678"/>
                    <a:pt x="662" y="2206"/>
                    <a:pt x="662" y="1670"/>
                  </a:cubicBezTo>
                  <a:cubicBezTo>
                    <a:pt x="662" y="1103"/>
                    <a:pt x="1135" y="631"/>
                    <a:pt x="1671" y="631"/>
                  </a:cubicBezTo>
                  <a:close/>
                  <a:moveTo>
                    <a:pt x="1671" y="1"/>
                  </a:moveTo>
                  <a:cubicBezTo>
                    <a:pt x="725" y="1"/>
                    <a:pt x="1" y="757"/>
                    <a:pt x="1" y="1702"/>
                  </a:cubicBezTo>
                  <a:cubicBezTo>
                    <a:pt x="1" y="2647"/>
                    <a:pt x="725" y="3403"/>
                    <a:pt x="1671" y="3403"/>
                  </a:cubicBezTo>
                  <a:cubicBezTo>
                    <a:pt x="2616" y="3403"/>
                    <a:pt x="3372" y="2647"/>
                    <a:pt x="3372" y="1702"/>
                  </a:cubicBezTo>
                  <a:cubicBezTo>
                    <a:pt x="3372" y="757"/>
                    <a:pt x="2616" y="1"/>
                    <a:pt x="167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76" name="Google Shape;1176;p131"/>
          <p:cNvGrpSpPr/>
          <p:nvPr/>
        </p:nvGrpSpPr>
        <p:grpSpPr>
          <a:xfrm>
            <a:off x="2181512" y="2704858"/>
            <a:ext cx="762046" cy="757211"/>
            <a:chOff x="6679825" y="2693700"/>
            <a:chExt cx="257875" cy="258575"/>
          </a:xfrm>
        </p:grpSpPr>
        <p:sp>
          <p:nvSpPr>
            <p:cNvPr id="1177" name="Google Shape;1177;p131"/>
            <p:cNvSpPr/>
            <p:nvPr/>
          </p:nvSpPr>
          <p:spPr>
            <a:xfrm>
              <a:off x="6679825" y="2693700"/>
              <a:ext cx="257875" cy="258575"/>
            </a:xfrm>
            <a:custGeom>
              <a:rect b="b" l="l" r="r" t="t"/>
              <a:pathLst>
                <a:path extrusionOk="0" h="10343" w="10315">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131"/>
            <p:cNvSpPr/>
            <p:nvPr/>
          </p:nvSpPr>
          <p:spPr>
            <a:xfrm flipH="1">
              <a:off x="6679825" y="2693700"/>
              <a:ext cx="257875" cy="258575"/>
            </a:xfrm>
            <a:custGeom>
              <a:rect b="b" l="l" r="r" t="t"/>
              <a:pathLst>
                <a:path extrusionOk="0" h="10343" w="10315">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79" name="Google Shape;1179;p131"/>
          <p:cNvGrpSpPr/>
          <p:nvPr/>
        </p:nvGrpSpPr>
        <p:grpSpPr>
          <a:xfrm>
            <a:off x="5694181" y="2699284"/>
            <a:ext cx="795380" cy="768359"/>
            <a:chOff x="6167350" y="2672800"/>
            <a:chExt cx="297750" cy="295375"/>
          </a:xfrm>
        </p:grpSpPr>
        <p:sp>
          <p:nvSpPr>
            <p:cNvPr id="1180" name="Google Shape;1180;p131"/>
            <p:cNvSpPr/>
            <p:nvPr/>
          </p:nvSpPr>
          <p:spPr>
            <a:xfrm>
              <a:off x="6167350" y="2672800"/>
              <a:ext cx="226850" cy="295375"/>
            </a:xfrm>
            <a:custGeom>
              <a:rect b="b" l="l" r="r" t="t"/>
              <a:pathLst>
                <a:path extrusionOk="0" h="11815" w="9074">
                  <a:moveTo>
                    <a:pt x="4537" y="725"/>
                  </a:moveTo>
                  <a:cubicBezTo>
                    <a:pt x="4758" y="725"/>
                    <a:pt x="4915" y="882"/>
                    <a:pt x="4915" y="1071"/>
                  </a:cubicBezTo>
                  <a:cubicBezTo>
                    <a:pt x="4915" y="1260"/>
                    <a:pt x="5073" y="1418"/>
                    <a:pt x="5262" y="1418"/>
                  </a:cubicBezTo>
                  <a:lnTo>
                    <a:pt x="5955" y="1418"/>
                  </a:lnTo>
                  <a:cubicBezTo>
                    <a:pt x="6175" y="1418"/>
                    <a:pt x="6333" y="1575"/>
                    <a:pt x="6333" y="1796"/>
                  </a:cubicBezTo>
                  <a:cubicBezTo>
                    <a:pt x="6333" y="1985"/>
                    <a:pt x="6175" y="2142"/>
                    <a:pt x="5955" y="2142"/>
                  </a:cubicBezTo>
                  <a:lnTo>
                    <a:pt x="3119" y="2142"/>
                  </a:lnTo>
                  <a:cubicBezTo>
                    <a:pt x="2930" y="2142"/>
                    <a:pt x="2773" y="1985"/>
                    <a:pt x="2773" y="1796"/>
                  </a:cubicBezTo>
                  <a:cubicBezTo>
                    <a:pt x="2773" y="1575"/>
                    <a:pt x="2930" y="1418"/>
                    <a:pt x="3151" y="1418"/>
                  </a:cubicBezTo>
                  <a:lnTo>
                    <a:pt x="3844" y="1418"/>
                  </a:lnTo>
                  <a:cubicBezTo>
                    <a:pt x="4033" y="1418"/>
                    <a:pt x="4191" y="1260"/>
                    <a:pt x="4191" y="1071"/>
                  </a:cubicBezTo>
                  <a:cubicBezTo>
                    <a:pt x="4191" y="882"/>
                    <a:pt x="4348" y="725"/>
                    <a:pt x="4537" y="725"/>
                  </a:cubicBezTo>
                  <a:close/>
                  <a:moveTo>
                    <a:pt x="8066" y="2111"/>
                  </a:moveTo>
                  <a:cubicBezTo>
                    <a:pt x="8255" y="2111"/>
                    <a:pt x="8412" y="2268"/>
                    <a:pt x="8412" y="2458"/>
                  </a:cubicBezTo>
                  <a:lnTo>
                    <a:pt x="8412" y="10806"/>
                  </a:lnTo>
                  <a:lnTo>
                    <a:pt x="8381" y="10806"/>
                  </a:lnTo>
                  <a:cubicBezTo>
                    <a:pt x="8381" y="10995"/>
                    <a:pt x="8223" y="11153"/>
                    <a:pt x="8034" y="11153"/>
                  </a:cubicBezTo>
                  <a:lnTo>
                    <a:pt x="1040" y="11153"/>
                  </a:lnTo>
                  <a:cubicBezTo>
                    <a:pt x="851" y="11153"/>
                    <a:pt x="693" y="10995"/>
                    <a:pt x="693" y="10806"/>
                  </a:cubicBezTo>
                  <a:lnTo>
                    <a:pt x="693" y="2458"/>
                  </a:lnTo>
                  <a:cubicBezTo>
                    <a:pt x="693" y="2268"/>
                    <a:pt x="851" y="2111"/>
                    <a:pt x="1040" y="2111"/>
                  </a:cubicBezTo>
                  <a:lnTo>
                    <a:pt x="2143" y="2111"/>
                  </a:lnTo>
                  <a:cubicBezTo>
                    <a:pt x="2300" y="2489"/>
                    <a:pt x="2647" y="2804"/>
                    <a:pt x="3119" y="2804"/>
                  </a:cubicBezTo>
                  <a:lnTo>
                    <a:pt x="5986" y="2804"/>
                  </a:lnTo>
                  <a:cubicBezTo>
                    <a:pt x="6396" y="2804"/>
                    <a:pt x="6805" y="2521"/>
                    <a:pt x="6963" y="2111"/>
                  </a:cubicBezTo>
                  <a:close/>
                  <a:moveTo>
                    <a:pt x="4506" y="0"/>
                  </a:moveTo>
                  <a:cubicBezTo>
                    <a:pt x="4096" y="0"/>
                    <a:pt x="3686" y="284"/>
                    <a:pt x="3529" y="725"/>
                  </a:cubicBezTo>
                  <a:lnTo>
                    <a:pt x="3088" y="725"/>
                  </a:lnTo>
                  <a:cubicBezTo>
                    <a:pt x="2678" y="725"/>
                    <a:pt x="2269" y="1008"/>
                    <a:pt x="2111" y="1418"/>
                  </a:cubicBezTo>
                  <a:lnTo>
                    <a:pt x="1009" y="1418"/>
                  </a:lnTo>
                  <a:cubicBezTo>
                    <a:pt x="410" y="1418"/>
                    <a:pt x="0" y="1890"/>
                    <a:pt x="0" y="2458"/>
                  </a:cubicBezTo>
                  <a:lnTo>
                    <a:pt x="0" y="10806"/>
                  </a:lnTo>
                  <a:cubicBezTo>
                    <a:pt x="0" y="11405"/>
                    <a:pt x="473" y="11814"/>
                    <a:pt x="1009" y="11814"/>
                  </a:cubicBezTo>
                  <a:lnTo>
                    <a:pt x="7971" y="11814"/>
                  </a:lnTo>
                  <a:cubicBezTo>
                    <a:pt x="8570" y="11814"/>
                    <a:pt x="9011" y="11342"/>
                    <a:pt x="9011" y="10806"/>
                  </a:cubicBezTo>
                  <a:lnTo>
                    <a:pt x="9011" y="2458"/>
                  </a:lnTo>
                  <a:cubicBezTo>
                    <a:pt x="9074" y="1859"/>
                    <a:pt x="8601" y="1418"/>
                    <a:pt x="8034" y="1418"/>
                  </a:cubicBezTo>
                  <a:lnTo>
                    <a:pt x="6931" y="1418"/>
                  </a:lnTo>
                  <a:cubicBezTo>
                    <a:pt x="6774" y="1040"/>
                    <a:pt x="6396" y="725"/>
                    <a:pt x="5923" y="725"/>
                  </a:cubicBezTo>
                  <a:lnTo>
                    <a:pt x="5545" y="725"/>
                  </a:lnTo>
                  <a:cubicBezTo>
                    <a:pt x="5514" y="567"/>
                    <a:pt x="5388" y="441"/>
                    <a:pt x="5262" y="315"/>
                  </a:cubicBezTo>
                  <a:cubicBezTo>
                    <a:pt x="5073" y="126"/>
                    <a:pt x="4789" y="0"/>
                    <a:pt x="450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131"/>
            <p:cNvSpPr/>
            <p:nvPr/>
          </p:nvSpPr>
          <p:spPr>
            <a:xfrm>
              <a:off x="6201225" y="2762575"/>
              <a:ext cx="52775" cy="49650"/>
            </a:xfrm>
            <a:custGeom>
              <a:rect b="b" l="l" r="r" t="t"/>
              <a:pathLst>
                <a:path extrusionOk="0" h="1986" w="2111">
                  <a:moveTo>
                    <a:pt x="406" y="1"/>
                  </a:moveTo>
                  <a:cubicBezTo>
                    <a:pt x="315" y="1"/>
                    <a:pt x="221" y="32"/>
                    <a:pt x="158" y="95"/>
                  </a:cubicBezTo>
                  <a:cubicBezTo>
                    <a:pt x="63" y="190"/>
                    <a:pt x="63" y="442"/>
                    <a:pt x="158" y="568"/>
                  </a:cubicBezTo>
                  <a:lnTo>
                    <a:pt x="599" y="977"/>
                  </a:lnTo>
                  <a:lnTo>
                    <a:pt x="158" y="1418"/>
                  </a:lnTo>
                  <a:cubicBezTo>
                    <a:pt x="0" y="1544"/>
                    <a:pt x="0" y="1733"/>
                    <a:pt x="158" y="1891"/>
                  </a:cubicBezTo>
                  <a:cubicBezTo>
                    <a:pt x="221" y="1954"/>
                    <a:pt x="315" y="1985"/>
                    <a:pt x="406" y="1985"/>
                  </a:cubicBezTo>
                  <a:cubicBezTo>
                    <a:pt x="496" y="1985"/>
                    <a:pt x="583" y="1954"/>
                    <a:pt x="630" y="1891"/>
                  </a:cubicBezTo>
                  <a:lnTo>
                    <a:pt x="1071" y="1450"/>
                  </a:lnTo>
                  <a:lnTo>
                    <a:pt x="1512" y="1891"/>
                  </a:lnTo>
                  <a:cubicBezTo>
                    <a:pt x="1575" y="1954"/>
                    <a:pt x="1662" y="1985"/>
                    <a:pt x="1749" y="1985"/>
                  </a:cubicBezTo>
                  <a:cubicBezTo>
                    <a:pt x="1835" y="1985"/>
                    <a:pt x="1922" y="1954"/>
                    <a:pt x="1985" y="1891"/>
                  </a:cubicBezTo>
                  <a:cubicBezTo>
                    <a:pt x="2111" y="1765"/>
                    <a:pt x="2111" y="1544"/>
                    <a:pt x="1985" y="1418"/>
                  </a:cubicBezTo>
                  <a:lnTo>
                    <a:pt x="1544" y="977"/>
                  </a:lnTo>
                  <a:lnTo>
                    <a:pt x="1985" y="568"/>
                  </a:lnTo>
                  <a:cubicBezTo>
                    <a:pt x="2111" y="442"/>
                    <a:pt x="2111" y="190"/>
                    <a:pt x="1985" y="95"/>
                  </a:cubicBezTo>
                  <a:cubicBezTo>
                    <a:pt x="1922" y="32"/>
                    <a:pt x="1835" y="1"/>
                    <a:pt x="1749" y="1"/>
                  </a:cubicBezTo>
                  <a:cubicBezTo>
                    <a:pt x="1662" y="1"/>
                    <a:pt x="1575" y="32"/>
                    <a:pt x="1512" y="95"/>
                  </a:cubicBezTo>
                  <a:lnTo>
                    <a:pt x="1071" y="505"/>
                  </a:lnTo>
                  <a:lnTo>
                    <a:pt x="630" y="95"/>
                  </a:lnTo>
                  <a:cubicBezTo>
                    <a:pt x="583" y="32"/>
                    <a:pt x="496" y="1"/>
                    <a:pt x="40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131"/>
            <p:cNvSpPr/>
            <p:nvPr/>
          </p:nvSpPr>
          <p:spPr>
            <a:xfrm>
              <a:off x="6308325" y="2882300"/>
              <a:ext cx="51225" cy="49650"/>
            </a:xfrm>
            <a:custGeom>
              <a:rect b="b" l="l" r="r" t="t"/>
              <a:pathLst>
                <a:path extrusionOk="0" h="1986" w="2049">
                  <a:moveTo>
                    <a:pt x="363" y="0"/>
                  </a:moveTo>
                  <a:cubicBezTo>
                    <a:pt x="276" y="0"/>
                    <a:pt x="190" y="32"/>
                    <a:pt x="127" y="95"/>
                  </a:cubicBezTo>
                  <a:cubicBezTo>
                    <a:pt x="1" y="221"/>
                    <a:pt x="1" y="441"/>
                    <a:pt x="127" y="567"/>
                  </a:cubicBezTo>
                  <a:lnTo>
                    <a:pt x="568" y="1009"/>
                  </a:lnTo>
                  <a:lnTo>
                    <a:pt x="127" y="1450"/>
                  </a:lnTo>
                  <a:cubicBezTo>
                    <a:pt x="1" y="1544"/>
                    <a:pt x="1" y="1796"/>
                    <a:pt x="127" y="1891"/>
                  </a:cubicBezTo>
                  <a:cubicBezTo>
                    <a:pt x="190" y="1954"/>
                    <a:pt x="276" y="1985"/>
                    <a:pt x="363" y="1985"/>
                  </a:cubicBezTo>
                  <a:cubicBezTo>
                    <a:pt x="450" y="1985"/>
                    <a:pt x="536" y="1954"/>
                    <a:pt x="599" y="1891"/>
                  </a:cubicBezTo>
                  <a:lnTo>
                    <a:pt x="1040" y="1481"/>
                  </a:lnTo>
                  <a:lnTo>
                    <a:pt x="1481" y="1891"/>
                  </a:lnTo>
                  <a:cubicBezTo>
                    <a:pt x="1529" y="1954"/>
                    <a:pt x="1615" y="1985"/>
                    <a:pt x="1706" y="1985"/>
                  </a:cubicBezTo>
                  <a:cubicBezTo>
                    <a:pt x="1797" y="1985"/>
                    <a:pt x="1891" y="1954"/>
                    <a:pt x="1954" y="1891"/>
                  </a:cubicBezTo>
                  <a:cubicBezTo>
                    <a:pt x="2049" y="1796"/>
                    <a:pt x="2049" y="1544"/>
                    <a:pt x="1954" y="1450"/>
                  </a:cubicBezTo>
                  <a:lnTo>
                    <a:pt x="1513" y="1009"/>
                  </a:lnTo>
                  <a:lnTo>
                    <a:pt x="1954" y="567"/>
                  </a:lnTo>
                  <a:cubicBezTo>
                    <a:pt x="2049" y="441"/>
                    <a:pt x="2049" y="252"/>
                    <a:pt x="1954" y="95"/>
                  </a:cubicBezTo>
                  <a:cubicBezTo>
                    <a:pt x="1891" y="32"/>
                    <a:pt x="1804" y="0"/>
                    <a:pt x="1718" y="0"/>
                  </a:cubicBezTo>
                  <a:cubicBezTo>
                    <a:pt x="1631" y="0"/>
                    <a:pt x="1544" y="32"/>
                    <a:pt x="1481" y="95"/>
                  </a:cubicBezTo>
                  <a:lnTo>
                    <a:pt x="1040" y="536"/>
                  </a:lnTo>
                  <a:lnTo>
                    <a:pt x="599" y="95"/>
                  </a:lnTo>
                  <a:cubicBezTo>
                    <a:pt x="536" y="32"/>
                    <a:pt x="450" y="0"/>
                    <a:pt x="36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131"/>
            <p:cNvSpPr/>
            <p:nvPr/>
          </p:nvSpPr>
          <p:spPr>
            <a:xfrm>
              <a:off x="6200425" y="2759425"/>
              <a:ext cx="156775" cy="174875"/>
            </a:xfrm>
            <a:custGeom>
              <a:rect b="b" l="l" r="r" t="t"/>
              <a:pathLst>
                <a:path extrusionOk="0" h="6995" w="6271">
                  <a:moveTo>
                    <a:pt x="1103" y="5609"/>
                  </a:moveTo>
                  <a:cubicBezTo>
                    <a:pt x="1292" y="5609"/>
                    <a:pt x="1450" y="5766"/>
                    <a:pt x="1450" y="5955"/>
                  </a:cubicBezTo>
                  <a:cubicBezTo>
                    <a:pt x="1450" y="6144"/>
                    <a:pt x="1292" y="6302"/>
                    <a:pt x="1103" y="6302"/>
                  </a:cubicBezTo>
                  <a:cubicBezTo>
                    <a:pt x="914" y="6302"/>
                    <a:pt x="757" y="6144"/>
                    <a:pt x="757" y="5955"/>
                  </a:cubicBezTo>
                  <a:cubicBezTo>
                    <a:pt x="757" y="5766"/>
                    <a:pt x="914" y="5609"/>
                    <a:pt x="1103" y="5609"/>
                  </a:cubicBezTo>
                  <a:close/>
                  <a:moveTo>
                    <a:pt x="5325" y="1"/>
                  </a:moveTo>
                  <a:cubicBezTo>
                    <a:pt x="5230" y="1"/>
                    <a:pt x="5136" y="64"/>
                    <a:pt x="5073" y="127"/>
                  </a:cubicBezTo>
                  <a:lnTo>
                    <a:pt x="4380" y="851"/>
                  </a:lnTo>
                  <a:cubicBezTo>
                    <a:pt x="4254" y="946"/>
                    <a:pt x="4254" y="1198"/>
                    <a:pt x="4380" y="1324"/>
                  </a:cubicBezTo>
                  <a:cubicBezTo>
                    <a:pt x="4443" y="1371"/>
                    <a:pt x="4529" y="1395"/>
                    <a:pt x="4616" y="1395"/>
                  </a:cubicBezTo>
                  <a:cubicBezTo>
                    <a:pt x="4703" y="1395"/>
                    <a:pt x="4789" y="1371"/>
                    <a:pt x="4852" y="1324"/>
                  </a:cubicBezTo>
                  <a:lnTo>
                    <a:pt x="4978" y="1198"/>
                  </a:lnTo>
                  <a:lnTo>
                    <a:pt x="4978" y="2458"/>
                  </a:lnTo>
                  <a:cubicBezTo>
                    <a:pt x="4978" y="2647"/>
                    <a:pt x="4821" y="2805"/>
                    <a:pt x="4600" y="2805"/>
                  </a:cubicBezTo>
                  <a:lnTo>
                    <a:pt x="1765" y="2805"/>
                  </a:lnTo>
                  <a:cubicBezTo>
                    <a:pt x="1513" y="2805"/>
                    <a:pt x="1229" y="2931"/>
                    <a:pt x="1040" y="3120"/>
                  </a:cubicBezTo>
                  <a:cubicBezTo>
                    <a:pt x="820" y="3309"/>
                    <a:pt x="725" y="3592"/>
                    <a:pt x="725" y="3876"/>
                  </a:cubicBezTo>
                  <a:lnTo>
                    <a:pt x="725" y="4978"/>
                  </a:lnTo>
                  <a:cubicBezTo>
                    <a:pt x="316" y="5136"/>
                    <a:pt x="1" y="5482"/>
                    <a:pt x="1" y="5955"/>
                  </a:cubicBezTo>
                  <a:cubicBezTo>
                    <a:pt x="1" y="6554"/>
                    <a:pt x="473" y="6995"/>
                    <a:pt x="1040" y="6995"/>
                  </a:cubicBezTo>
                  <a:cubicBezTo>
                    <a:pt x="1607" y="6995"/>
                    <a:pt x="2048" y="6522"/>
                    <a:pt x="2048" y="5955"/>
                  </a:cubicBezTo>
                  <a:cubicBezTo>
                    <a:pt x="2048" y="5514"/>
                    <a:pt x="1765" y="5136"/>
                    <a:pt x="1355" y="4978"/>
                  </a:cubicBezTo>
                  <a:lnTo>
                    <a:pt x="1355" y="3876"/>
                  </a:lnTo>
                  <a:cubicBezTo>
                    <a:pt x="1355" y="3687"/>
                    <a:pt x="1513" y="3529"/>
                    <a:pt x="1702" y="3529"/>
                  </a:cubicBezTo>
                  <a:lnTo>
                    <a:pt x="4537" y="3529"/>
                  </a:lnTo>
                  <a:cubicBezTo>
                    <a:pt x="5136" y="3529"/>
                    <a:pt x="5545" y="3057"/>
                    <a:pt x="5545" y="2490"/>
                  </a:cubicBezTo>
                  <a:lnTo>
                    <a:pt x="5545" y="1229"/>
                  </a:lnTo>
                  <a:lnTo>
                    <a:pt x="5671" y="1355"/>
                  </a:lnTo>
                  <a:cubicBezTo>
                    <a:pt x="5734" y="1418"/>
                    <a:pt x="5821" y="1450"/>
                    <a:pt x="5908" y="1450"/>
                  </a:cubicBezTo>
                  <a:cubicBezTo>
                    <a:pt x="5994" y="1450"/>
                    <a:pt x="6081" y="1418"/>
                    <a:pt x="6144" y="1355"/>
                  </a:cubicBezTo>
                  <a:cubicBezTo>
                    <a:pt x="6270" y="1229"/>
                    <a:pt x="6270" y="1009"/>
                    <a:pt x="6144" y="883"/>
                  </a:cubicBezTo>
                  <a:lnTo>
                    <a:pt x="5545" y="127"/>
                  </a:lnTo>
                  <a:cubicBezTo>
                    <a:pt x="5482" y="64"/>
                    <a:pt x="5388" y="1"/>
                    <a:pt x="532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131"/>
            <p:cNvSpPr/>
            <p:nvPr/>
          </p:nvSpPr>
          <p:spPr>
            <a:xfrm>
              <a:off x="6412300" y="2742900"/>
              <a:ext cx="52800" cy="208725"/>
            </a:xfrm>
            <a:custGeom>
              <a:rect b="b" l="l" r="r" t="t"/>
              <a:pathLst>
                <a:path extrusionOk="0" h="8349" w="2112">
                  <a:moveTo>
                    <a:pt x="1009" y="662"/>
                  </a:moveTo>
                  <a:cubicBezTo>
                    <a:pt x="1229" y="662"/>
                    <a:pt x="1387" y="819"/>
                    <a:pt x="1387" y="1040"/>
                  </a:cubicBezTo>
                  <a:lnTo>
                    <a:pt x="1387" y="1386"/>
                  </a:lnTo>
                  <a:lnTo>
                    <a:pt x="662" y="1386"/>
                  </a:lnTo>
                  <a:lnTo>
                    <a:pt x="662" y="1040"/>
                  </a:lnTo>
                  <a:cubicBezTo>
                    <a:pt x="662" y="819"/>
                    <a:pt x="820" y="662"/>
                    <a:pt x="1009" y="662"/>
                  </a:cubicBezTo>
                  <a:close/>
                  <a:moveTo>
                    <a:pt x="1387" y="2048"/>
                  </a:moveTo>
                  <a:lnTo>
                    <a:pt x="1387" y="6017"/>
                  </a:lnTo>
                  <a:cubicBezTo>
                    <a:pt x="1261" y="5986"/>
                    <a:pt x="1142" y="5970"/>
                    <a:pt x="1024" y="5970"/>
                  </a:cubicBezTo>
                  <a:cubicBezTo>
                    <a:pt x="906" y="5970"/>
                    <a:pt x="788" y="5986"/>
                    <a:pt x="662" y="6017"/>
                  </a:cubicBezTo>
                  <a:lnTo>
                    <a:pt x="662" y="2048"/>
                  </a:lnTo>
                  <a:close/>
                  <a:moveTo>
                    <a:pt x="1009" y="6711"/>
                  </a:moveTo>
                  <a:cubicBezTo>
                    <a:pt x="1103" y="6711"/>
                    <a:pt x="1166" y="6711"/>
                    <a:pt x="1261" y="6742"/>
                  </a:cubicBezTo>
                  <a:lnTo>
                    <a:pt x="1009" y="7246"/>
                  </a:lnTo>
                  <a:lnTo>
                    <a:pt x="788" y="6742"/>
                  </a:lnTo>
                  <a:cubicBezTo>
                    <a:pt x="851" y="6711"/>
                    <a:pt x="946" y="6711"/>
                    <a:pt x="1009" y="6711"/>
                  </a:cubicBezTo>
                  <a:close/>
                  <a:moveTo>
                    <a:pt x="1009" y="0"/>
                  </a:moveTo>
                  <a:cubicBezTo>
                    <a:pt x="441" y="0"/>
                    <a:pt x="0" y="473"/>
                    <a:pt x="0" y="1040"/>
                  </a:cubicBezTo>
                  <a:lnTo>
                    <a:pt x="0" y="6616"/>
                  </a:lnTo>
                  <a:cubicBezTo>
                    <a:pt x="0" y="6648"/>
                    <a:pt x="0" y="6742"/>
                    <a:pt x="32" y="6774"/>
                  </a:cubicBezTo>
                  <a:lnTo>
                    <a:pt x="757" y="8160"/>
                  </a:lnTo>
                  <a:cubicBezTo>
                    <a:pt x="788" y="8286"/>
                    <a:pt x="946" y="8349"/>
                    <a:pt x="1040" y="8349"/>
                  </a:cubicBezTo>
                  <a:cubicBezTo>
                    <a:pt x="1166" y="8349"/>
                    <a:pt x="1292" y="8286"/>
                    <a:pt x="1355" y="8160"/>
                  </a:cubicBezTo>
                  <a:lnTo>
                    <a:pt x="2080" y="6774"/>
                  </a:lnTo>
                  <a:cubicBezTo>
                    <a:pt x="2111" y="6742"/>
                    <a:pt x="2111" y="6648"/>
                    <a:pt x="2111" y="6616"/>
                  </a:cubicBezTo>
                  <a:lnTo>
                    <a:pt x="2111" y="1040"/>
                  </a:lnTo>
                  <a:cubicBezTo>
                    <a:pt x="2048" y="473"/>
                    <a:pt x="1576" y="0"/>
                    <a:pt x="100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8" name="Shape 1188"/>
        <p:cNvGrpSpPr/>
        <p:nvPr/>
      </p:nvGrpSpPr>
      <p:grpSpPr>
        <a:xfrm>
          <a:off x="0" y="0"/>
          <a:ext cx="0" cy="0"/>
          <a:chOff x="0" y="0"/>
          <a:chExt cx="0" cy="0"/>
        </a:xfrm>
      </p:grpSpPr>
      <p:sp>
        <p:nvSpPr>
          <p:cNvPr id="1189" name="Google Shape;1189;p132"/>
          <p:cNvSpPr txBox="1"/>
          <p:nvPr>
            <p:ph type="title"/>
          </p:nvPr>
        </p:nvSpPr>
        <p:spPr>
          <a:xfrm>
            <a:off x="685800" y="5334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The training was implemented in a 3-part engagement: </a:t>
            </a:r>
            <a:br>
              <a:rPr lang="en-US"/>
            </a:br>
            <a:r>
              <a:rPr lang="en-US"/>
              <a:t>TUI-Led Initiative</a:t>
            </a:r>
            <a:endParaRPr/>
          </a:p>
          <a:p>
            <a:pPr indent="0" lvl="0" marL="0" rtl="0" algn="l">
              <a:spcBef>
                <a:spcPts val="0"/>
              </a:spcBef>
              <a:spcAft>
                <a:spcPts val="0"/>
              </a:spcAft>
              <a:buNone/>
            </a:pPr>
            <a:r>
              <a:t/>
            </a:r>
            <a:endParaRPr/>
          </a:p>
        </p:txBody>
      </p:sp>
      <p:sp>
        <p:nvSpPr>
          <p:cNvPr id="1190" name="Google Shape;1190;p132"/>
          <p:cNvSpPr/>
          <p:nvPr/>
        </p:nvSpPr>
        <p:spPr>
          <a:xfrm>
            <a:off x="7935303"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91" name="Google Shape;1191;p132"/>
          <p:cNvSpPr/>
          <p:nvPr/>
        </p:nvSpPr>
        <p:spPr>
          <a:xfrm>
            <a:off x="7935303"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07806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92" name="Google Shape;1192;p132"/>
          <p:cNvSpPr/>
          <p:nvPr/>
        </p:nvSpPr>
        <p:spPr>
          <a:xfrm>
            <a:off x="4405941"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93" name="Google Shape;1193;p132"/>
          <p:cNvSpPr/>
          <p:nvPr/>
        </p:nvSpPr>
        <p:spPr>
          <a:xfrm>
            <a:off x="4405941"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94" name="Google Shape;1194;p132"/>
          <p:cNvSpPr/>
          <p:nvPr/>
        </p:nvSpPr>
        <p:spPr>
          <a:xfrm>
            <a:off x="868349" y="2074849"/>
            <a:ext cx="3380104" cy="3409315"/>
          </a:xfrm>
          <a:custGeom>
            <a:rect b="b" l="l" r="r" t="t"/>
            <a:pathLst>
              <a:path extrusionOk="0" h="3409315" w="3380104">
                <a:moveTo>
                  <a:pt x="0" y="3409010"/>
                </a:moveTo>
                <a:lnTo>
                  <a:pt x="3379597" y="3409010"/>
                </a:lnTo>
                <a:lnTo>
                  <a:pt x="3379597" y="0"/>
                </a:lnTo>
                <a:lnTo>
                  <a:pt x="0" y="0"/>
                </a:lnTo>
                <a:lnTo>
                  <a:pt x="0" y="3409010"/>
                </a:lnTo>
                <a:close/>
              </a:path>
            </a:pathLst>
          </a:custGeom>
          <a:solidFill>
            <a:srgbClr val="EEEE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95" name="Google Shape;1195;p132"/>
          <p:cNvSpPr txBox="1"/>
          <p:nvPr/>
        </p:nvSpPr>
        <p:spPr>
          <a:xfrm>
            <a:off x="868349" y="3646663"/>
            <a:ext cx="3381900" cy="1519500"/>
          </a:xfrm>
          <a:prstGeom prst="rect">
            <a:avLst/>
          </a:prstGeom>
          <a:noFill/>
          <a:ln>
            <a:noFill/>
          </a:ln>
        </p:spPr>
        <p:txBody>
          <a:bodyPr anchorCtr="0" anchor="t" bIns="0" lIns="0" spcFirstLastPara="1" rIns="0" wrap="square" tIns="138425">
            <a:noAutofit/>
          </a:bodyPr>
          <a:lstStyle/>
          <a:p>
            <a:pPr indent="457200" lvl="0" marL="0" rtl="0" algn="l">
              <a:spcBef>
                <a:spcPts val="0"/>
              </a:spcBef>
              <a:spcAft>
                <a:spcPts val="0"/>
              </a:spcAft>
              <a:buNone/>
            </a:pPr>
            <a:r>
              <a:rPr lang="en-US" sz="2000">
                <a:solidFill>
                  <a:srgbClr val="323232"/>
                </a:solidFill>
                <a:latin typeface="Muli"/>
                <a:ea typeface="Muli"/>
                <a:cs typeface="Muli"/>
                <a:sym typeface="Muli"/>
              </a:rPr>
              <a:t>Busara-led training</a:t>
            </a:r>
            <a:endParaRPr sz="2000">
              <a:solidFill>
                <a:srgbClr val="323232"/>
              </a:solidFill>
              <a:latin typeface="Muli"/>
              <a:ea typeface="Muli"/>
              <a:cs typeface="Muli"/>
              <a:sym typeface="Muli"/>
            </a:endParaRPr>
          </a:p>
          <a:p>
            <a:pPr indent="0" lvl="0" marL="457200" rtl="0" algn="l">
              <a:lnSpc>
                <a:spcPct val="115000"/>
              </a:lnSpc>
              <a:spcBef>
                <a:spcPts val="0"/>
              </a:spcBef>
              <a:spcAft>
                <a:spcPts val="0"/>
              </a:spcAft>
              <a:buNone/>
            </a:pPr>
            <a:r>
              <a:rPr lang="en-US">
                <a:solidFill>
                  <a:srgbClr val="323232"/>
                </a:solidFill>
                <a:latin typeface="Muli"/>
                <a:ea typeface="Muli"/>
                <a:cs typeface="Muli"/>
                <a:sym typeface="Muli"/>
              </a:rPr>
              <a:t>Busara lead the engagement by facilitating a classroom-style training for 12 weeks. Each weekly session was for 2 hours. The curriculum was informed by LCMT.</a:t>
            </a:r>
            <a:endParaRPr>
              <a:solidFill>
                <a:srgbClr val="323232"/>
              </a:solidFill>
              <a:latin typeface="Muli"/>
              <a:ea typeface="Muli"/>
              <a:cs typeface="Muli"/>
              <a:sym typeface="Muli"/>
            </a:endParaRPr>
          </a:p>
          <a:p>
            <a:pPr indent="0" lvl="0" marL="388620" marR="393065" rtl="0" algn="ctr">
              <a:lnSpc>
                <a:spcPct val="119100"/>
              </a:lnSpc>
              <a:spcBef>
                <a:spcPts val="1000"/>
              </a:spcBef>
              <a:spcAft>
                <a:spcPts val="0"/>
              </a:spcAft>
              <a:buNone/>
            </a:pPr>
            <a:r>
              <a:t/>
            </a:r>
            <a:endParaRPr sz="2000">
              <a:solidFill>
                <a:srgbClr val="323232"/>
              </a:solidFill>
              <a:latin typeface="Muli"/>
              <a:ea typeface="Muli"/>
              <a:cs typeface="Muli"/>
              <a:sym typeface="Muli"/>
            </a:endParaRPr>
          </a:p>
          <a:p>
            <a:pPr indent="0" lvl="0" marL="388620" marR="393065" rtl="0" algn="ctr">
              <a:lnSpc>
                <a:spcPct val="119100"/>
              </a:lnSpc>
              <a:spcBef>
                <a:spcPts val="370"/>
              </a:spcBef>
              <a:spcAft>
                <a:spcPts val="0"/>
              </a:spcAft>
              <a:buNone/>
            </a:pPr>
            <a:r>
              <a:t/>
            </a:r>
            <a:endParaRPr sz="2000">
              <a:solidFill>
                <a:schemeClr val="dk1"/>
              </a:solidFill>
              <a:latin typeface="Muli"/>
              <a:ea typeface="Muli"/>
              <a:cs typeface="Muli"/>
              <a:sym typeface="Muli"/>
            </a:endParaRPr>
          </a:p>
        </p:txBody>
      </p:sp>
      <p:sp>
        <p:nvSpPr>
          <p:cNvPr id="1196" name="Google Shape;1196;p132"/>
          <p:cNvSpPr txBox="1"/>
          <p:nvPr/>
        </p:nvSpPr>
        <p:spPr>
          <a:xfrm>
            <a:off x="4813441" y="3649857"/>
            <a:ext cx="2565300" cy="1265700"/>
          </a:xfrm>
          <a:prstGeom prst="rect">
            <a:avLst/>
          </a:prstGeom>
          <a:noFill/>
          <a:ln>
            <a:noFill/>
          </a:ln>
        </p:spPr>
        <p:txBody>
          <a:bodyPr anchorCtr="0" anchor="t" bIns="0" lIns="0" spcFirstLastPara="1" rIns="0" wrap="square" tIns="138425">
            <a:noAutofit/>
          </a:bodyPr>
          <a:lstStyle/>
          <a:p>
            <a:pPr indent="0" lvl="0" marL="780415" rtl="0" algn="l">
              <a:spcBef>
                <a:spcPts val="0"/>
              </a:spcBef>
              <a:spcAft>
                <a:spcPts val="0"/>
              </a:spcAft>
              <a:buNone/>
            </a:pPr>
            <a:r>
              <a:rPr lang="en-US" sz="2000">
                <a:solidFill>
                  <a:schemeClr val="dk1"/>
                </a:solidFill>
                <a:latin typeface="Muli"/>
                <a:ea typeface="Muli"/>
                <a:cs typeface="Muli"/>
                <a:sym typeface="Muli"/>
              </a:rPr>
              <a:t>Live support</a:t>
            </a:r>
            <a:endParaRPr sz="2000">
              <a:solidFill>
                <a:schemeClr val="dk1"/>
              </a:solidFill>
              <a:latin typeface="Muli"/>
              <a:ea typeface="Muli"/>
              <a:cs typeface="Muli"/>
              <a:sym typeface="Muli"/>
            </a:endParaRPr>
          </a:p>
          <a:p>
            <a:pPr indent="0" lvl="0" marL="0" rtl="0" algn="l">
              <a:lnSpc>
                <a:spcPct val="115000"/>
              </a:lnSpc>
              <a:spcBef>
                <a:spcPts val="0"/>
              </a:spcBef>
              <a:spcAft>
                <a:spcPts val="0"/>
              </a:spcAft>
              <a:buNone/>
            </a:pPr>
            <a:r>
              <a:rPr lang="en-US">
                <a:latin typeface="Muli"/>
                <a:ea typeface="Muli"/>
                <a:cs typeface="Muli"/>
                <a:sym typeface="Muli"/>
              </a:rPr>
              <a:t>Staff were provided with direct support in an ongoing communication campaign to contextualize the concepts</a:t>
            </a:r>
            <a:endParaRPr>
              <a:latin typeface="Muli"/>
              <a:ea typeface="Muli"/>
              <a:cs typeface="Muli"/>
              <a:sym typeface="Muli"/>
            </a:endParaRPr>
          </a:p>
          <a:p>
            <a:pPr indent="-635" lvl="0" marL="12700" marR="5080" rtl="0" algn="ctr">
              <a:lnSpc>
                <a:spcPct val="119100"/>
              </a:lnSpc>
              <a:spcBef>
                <a:spcPts val="1000"/>
              </a:spcBef>
              <a:spcAft>
                <a:spcPts val="0"/>
              </a:spcAft>
              <a:buNone/>
            </a:pPr>
            <a:r>
              <a:t/>
            </a:r>
            <a:endParaRPr>
              <a:solidFill>
                <a:schemeClr val="dk1"/>
              </a:solidFill>
              <a:latin typeface="Muli"/>
              <a:ea typeface="Muli"/>
              <a:cs typeface="Muli"/>
              <a:sym typeface="Muli"/>
            </a:endParaRPr>
          </a:p>
          <a:p>
            <a:pPr indent="-635" lvl="0" marL="12700" marR="5080" rtl="0" algn="ctr">
              <a:lnSpc>
                <a:spcPct val="119100"/>
              </a:lnSpc>
              <a:spcBef>
                <a:spcPts val="370"/>
              </a:spcBef>
              <a:spcAft>
                <a:spcPts val="0"/>
              </a:spcAft>
              <a:buNone/>
            </a:pPr>
            <a:r>
              <a:t/>
            </a:r>
            <a:endParaRPr sz="2000">
              <a:solidFill>
                <a:schemeClr val="dk1"/>
              </a:solidFill>
              <a:latin typeface="Muli"/>
              <a:ea typeface="Muli"/>
              <a:cs typeface="Muli"/>
              <a:sym typeface="Muli"/>
            </a:endParaRPr>
          </a:p>
        </p:txBody>
      </p:sp>
      <p:sp>
        <p:nvSpPr>
          <p:cNvPr id="1197" name="Google Shape;1197;p132"/>
          <p:cNvSpPr txBox="1"/>
          <p:nvPr/>
        </p:nvSpPr>
        <p:spPr>
          <a:xfrm>
            <a:off x="8269041" y="3630153"/>
            <a:ext cx="2712600" cy="1547400"/>
          </a:xfrm>
          <a:prstGeom prst="rect">
            <a:avLst/>
          </a:prstGeom>
          <a:noFill/>
          <a:ln>
            <a:noFill/>
          </a:ln>
        </p:spPr>
        <p:txBody>
          <a:bodyPr anchorCtr="0" anchor="t" bIns="0" lIns="0" spcFirstLastPara="1" rIns="0" wrap="square" tIns="154925">
            <a:noAutofit/>
          </a:bodyPr>
          <a:lstStyle/>
          <a:p>
            <a:pPr indent="0" lvl="0" marL="0" rtl="0" algn="l">
              <a:spcBef>
                <a:spcPts val="0"/>
              </a:spcBef>
              <a:spcAft>
                <a:spcPts val="0"/>
              </a:spcAft>
              <a:buNone/>
            </a:pPr>
            <a:r>
              <a:rPr lang="en-US" sz="2000">
                <a:solidFill>
                  <a:schemeClr val="lt1"/>
                </a:solidFill>
                <a:latin typeface="Muli"/>
                <a:ea typeface="Muli"/>
                <a:cs typeface="Muli"/>
                <a:sym typeface="Muli"/>
              </a:rPr>
              <a:t>Partner-led initiative</a:t>
            </a:r>
            <a:endParaRPr sz="2000">
              <a:solidFill>
                <a:schemeClr val="lt1"/>
              </a:solidFill>
              <a:latin typeface="Muli"/>
              <a:ea typeface="Muli"/>
              <a:cs typeface="Muli"/>
              <a:sym typeface="Muli"/>
            </a:endParaRPr>
          </a:p>
          <a:p>
            <a:pPr indent="0" lvl="0" marL="0" rtl="0" algn="l">
              <a:lnSpc>
                <a:spcPct val="115000"/>
              </a:lnSpc>
              <a:spcBef>
                <a:spcPts val="0"/>
              </a:spcBef>
              <a:spcAft>
                <a:spcPts val="0"/>
              </a:spcAft>
              <a:buNone/>
            </a:pPr>
            <a:r>
              <a:rPr lang="en-US">
                <a:solidFill>
                  <a:schemeClr val="lt1"/>
                </a:solidFill>
                <a:latin typeface="Muli"/>
                <a:ea typeface="Muli"/>
                <a:cs typeface="Muli"/>
                <a:sym typeface="Muli"/>
              </a:rPr>
              <a:t>The participating organization led this phase of the engagement by leveraging on the methods and skills learnt in phase 1 and 2.</a:t>
            </a:r>
            <a:r>
              <a:rPr lang="en-US" sz="1800">
                <a:solidFill>
                  <a:schemeClr val="lt1"/>
                </a:solidFill>
                <a:latin typeface="Muli"/>
                <a:ea typeface="Muli"/>
                <a:cs typeface="Muli"/>
                <a:sym typeface="Muli"/>
              </a:rPr>
              <a:t> </a:t>
            </a:r>
            <a:endParaRPr sz="1800">
              <a:solidFill>
                <a:schemeClr val="lt1"/>
              </a:solidFill>
              <a:latin typeface="Muli"/>
              <a:ea typeface="Muli"/>
              <a:cs typeface="Muli"/>
              <a:sym typeface="Muli"/>
            </a:endParaRPr>
          </a:p>
          <a:p>
            <a:pPr indent="0" lvl="0" marL="12700" marR="5080" rtl="0" algn="ctr">
              <a:lnSpc>
                <a:spcPct val="119100"/>
              </a:lnSpc>
              <a:spcBef>
                <a:spcPts val="1000"/>
              </a:spcBef>
              <a:spcAft>
                <a:spcPts val="0"/>
              </a:spcAft>
              <a:buNone/>
            </a:pPr>
            <a:r>
              <a:t/>
            </a:r>
            <a:endParaRPr>
              <a:solidFill>
                <a:schemeClr val="lt1"/>
              </a:solidFill>
              <a:latin typeface="Muli"/>
              <a:ea typeface="Muli"/>
              <a:cs typeface="Muli"/>
              <a:sym typeface="Muli"/>
            </a:endParaRPr>
          </a:p>
          <a:p>
            <a:pPr indent="0" lvl="0" marL="12700" marR="5080" rtl="0" algn="ctr">
              <a:lnSpc>
                <a:spcPct val="119100"/>
              </a:lnSpc>
              <a:spcBef>
                <a:spcPts val="459"/>
              </a:spcBef>
              <a:spcAft>
                <a:spcPts val="0"/>
              </a:spcAft>
              <a:buNone/>
            </a:pPr>
            <a:r>
              <a:t/>
            </a:r>
            <a:endParaRPr sz="2000">
              <a:solidFill>
                <a:schemeClr val="lt1"/>
              </a:solidFill>
              <a:latin typeface="Muli"/>
              <a:ea typeface="Muli"/>
              <a:cs typeface="Muli"/>
              <a:sym typeface="Muli"/>
            </a:endParaRPr>
          </a:p>
        </p:txBody>
      </p:sp>
      <p:grpSp>
        <p:nvGrpSpPr>
          <p:cNvPr id="1198" name="Google Shape;1198;p132"/>
          <p:cNvGrpSpPr/>
          <p:nvPr/>
        </p:nvGrpSpPr>
        <p:grpSpPr>
          <a:xfrm>
            <a:off x="9137469" y="2718609"/>
            <a:ext cx="783010" cy="729709"/>
            <a:chOff x="-4211975" y="2783850"/>
            <a:chExt cx="291450" cy="274100"/>
          </a:xfrm>
        </p:grpSpPr>
        <p:sp>
          <p:nvSpPr>
            <p:cNvPr id="1199" name="Google Shape;1199;p132"/>
            <p:cNvSpPr/>
            <p:nvPr/>
          </p:nvSpPr>
          <p:spPr>
            <a:xfrm>
              <a:off x="-4211975" y="2937125"/>
              <a:ext cx="291450" cy="120825"/>
            </a:xfrm>
            <a:custGeom>
              <a:rect b="b" l="l" r="r" t="t"/>
              <a:pathLst>
                <a:path extrusionOk="0" h="4833" w="11658">
                  <a:moveTo>
                    <a:pt x="978" y="706"/>
                  </a:moveTo>
                  <a:cubicBezTo>
                    <a:pt x="1167" y="706"/>
                    <a:pt x="1324" y="863"/>
                    <a:pt x="1324" y="1052"/>
                  </a:cubicBezTo>
                  <a:lnTo>
                    <a:pt x="1324" y="3762"/>
                  </a:lnTo>
                  <a:cubicBezTo>
                    <a:pt x="1324" y="3982"/>
                    <a:pt x="1167" y="4140"/>
                    <a:pt x="978" y="4140"/>
                  </a:cubicBezTo>
                  <a:lnTo>
                    <a:pt x="631" y="4140"/>
                  </a:lnTo>
                  <a:lnTo>
                    <a:pt x="631" y="706"/>
                  </a:lnTo>
                  <a:close/>
                  <a:moveTo>
                    <a:pt x="3866" y="717"/>
                  </a:moveTo>
                  <a:cubicBezTo>
                    <a:pt x="4374" y="717"/>
                    <a:pt x="4886" y="859"/>
                    <a:pt x="5325" y="1147"/>
                  </a:cubicBezTo>
                  <a:cubicBezTo>
                    <a:pt x="5672" y="1367"/>
                    <a:pt x="5703" y="1399"/>
                    <a:pt x="5829" y="1399"/>
                  </a:cubicBezTo>
                  <a:lnTo>
                    <a:pt x="7247" y="1399"/>
                  </a:lnTo>
                  <a:cubicBezTo>
                    <a:pt x="7436" y="1399"/>
                    <a:pt x="7594" y="1556"/>
                    <a:pt x="7594" y="1777"/>
                  </a:cubicBezTo>
                  <a:cubicBezTo>
                    <a:pt x="7594" y="1966"/>
                    <a:pt x="7436" y="2124"/>
                    <a:pt x="7247" y="2124"/>
                  </a:cubicBezTo>
                  <a:lnTo>
                    <a:pt x="4758" y="2124"/>
                  </a:lnTo>
                  <a:cubicBezTo>
                    <a:pt x="4380" y="2124"/>
                    <a:pt x="4034" y="2344"/>
                    <a:pt x="3845" y="2659"/>
                  </a:cubicBezTo>
                  <a:cubicBezTo>
                    <a:pt x="3782" y="2817"/>
                    <a:pt x="3845" y="3069"/>
                    <a:pt x="4002" y="3132"/>
                  </a:cubicBezTo>
                  <a:cubicBezTo>
                    <a:pt x="4045" y="3158"/>
                    <a:pt x="4096" y="3169"/>
                    <a:pt x="4148" y="3169"/>
                  </a:cubicBezTo>
                  <a:cubicBezTo>
                    <a:pt x="4284" y="3169"/>
                    <a:pt x="4429" y="3088"/>
                    <a:pt x="4475" y="2974"/>
                  </a:cubicBezTo>
                  <a:cubicBezTo>
                    <a:pt x="4538" y="2848"/>
                    <a:pt x="4632" y="2785"/>
                    <a:pt x="4790" y="2785"/>
                  </a:cubicBezTo>
                  <a:lnTo>
                    <a:pt x="7562" y="2785"/>
                  </a:lnTo>
                  <a:cubicBezTo>
                    <a:pt x="7783" y="2785"/>
                    <a:pt x="8003" y="2722"/>
                    <a:pt x="8192" y="2596"/>
                  </a:cubicBezTo>
                  <a:lnTo>
                    <a:pt x="10555" y="769"/>
                  </a:lnTo>
                  <a:cubicBezTo>
                    <a:pt x="10603" y="747"/>
                    <a:pt x="10649" y="737"/>
                    <a:pt x="10693" y="737"/>
                  </a:cubicBezTo>
                  <a:cubicBezTo>
                    <a:pt x="10969" y="737"/>
                    <a:pt x="11146" y="1123"/>
                    <a:pt x="10902" y="1367"/>
                  </a:cubicBezTo>
                  <a:cubicBezTo>
                    <a:pt x="10844" y="1406"/>
                    <a:pt x="10817" y="1419"/>
                    <a:pt x="10805" y="1419"/>
                  </a:cubicBezTo>
                  <a:cubicBezTo>
                    <a:pt x="10780" y="1419"/>
                    <a:pt x="10836" y="1354"/>
                    <a:pt x="10826" y="1354"/>
                  </a:cubicBezTo>
                  <a:cubicBezTo>
                    <a:pt x="10804" y="1354"/>
                    <a:pt x="10447" y="1686"/>
                    <a:pt x="8066" y="3856"/>
                  </a:cubicBezTo>
                  <a:cubicBezTo>
                    <a:pt x="7877" y="4014"/>
                    <a:pt x="7625" y="4140"/>
                    <a:pt x="7373" y="4140"/>
                  </a:cubicBezTo>
                  <a:lnTo>
                    <a:pt x="3435" y="4140"/>
                  </a:lnTo>
                  <a:cubicBezTo>
                    <a:pt x="2962" y="4140"/>
                    <a:pt x="2490" y="4014"/>
                    <a:pt x="2049" y="3825"/>
                  </a:cubicBezTo>
                  <a:lnTo>
                    <a:pt x="2049" y="1399"/>
                  </a:lnTo>
                  <a:lnTo>
                    <a:pt x="2332" y="1210"/>
                  </a:lnTo>
                  <a:cubicBezTo>
                    <a:pt x="2774" y="883"/>
                    <a:pt x="3318" y="717"/>
                    <a:pt x="3866" y="717"/>
                  </a:cubicBezTo>
                  <a:close/>
                  <a:moveTo>
                    <a:pt x="3817" y="0"/>
                  </a:moveTo>
                  <a:cubicBezTo>
                    <a:pt x="3151" y="0"/>
                    <a:pt x="2491" y="205"/>
                    <a:pt x="1923" y="611"/>
                  </a:cubicBezTo>
                  <a:cubicBezTo>
                    <a:pt x="1765" y="265"/>
                    <a:pt x="1419" y="13"/>
                    <a:pt x="1009" y="13"/>
                  </a:cubicBezTo>
                  <a:lnTo>
                    <a:pt x="348" y="13"/>
                  </a:lnTo>
                  <a:cubicBezTo>
                    <a:pt x="159" y="13"/>
                    <a:pt x="1" y="170"/>
                    <a:pt x="1" y="391"/>
                  </a:cubicBezTo>
                  <a:lnTo>
                    <a:pt x="1" y="4486"/>
                  </a:lnTo>
                  <a:cubicBezTo>
                    <a:pt x="1" y="4675"/>
                    <a:pt x="159" y="4833"/>
                    <a:pt x="348" y="4833"/>
                  </a:cubicBezTo>
                  <a:lnTo>
                    <a:pt x="1009" y="4833"/>
                  </a:lnTo>
                  <a:cubicBezTo>
                    <a:pt x="1324" y="4833"/>
                    <a:pt x="1608" y="4675"/>
                    <a:pt x="1797" y="4486"/>
                  </a:cubicBezTo>
                  <a:cubicBezTo>
                    <a:pt x="2332" y="4707"/>
                    <a:pt x="2868" y="4833"/>
                    <a:pt x="3435" y="4833"/>
                  </a:cubicBezTo>
                  <a:lnTo>
                    <a:pt x="7373" y="4833"/>
                  </a:lnTo>
                  <a:cubicBezTo>
                    <a:pt x="7783" y="4833"/>
                    <a:pt x="8192" y="4675"/>
                    <a:pt x="8507" y="4392"/>
                  </a:cubicBezTo>
                  <a:cubicBezTo>
                    <a:pt x="8539" y="4392"/>
                    <a:pt x="11217" y="1903"/>
                    <a:pt x="11248" y="1872"/>
                  </a:cubicBezTo>
                  <a:cubicBezTo>
                    <a:pt x="11406" y="1809"/>
                    <a:pt x="11658" y="1493"/>
                    <a:pt x="11658" y="1084"/>
                  </a:cubicBezTo>
                  <a:cubicBezTo>
                    <a:pt x="11658" y="454"/>
                    <a:pt x="11185" y="44"/>
                    <a:pt x="10618" y="44"/>
                  </a:cubicBezTo>
                  <a:cubicBezTo>
                    <a:pt x="10303" y="44"/>
                    <a:pt x="10051" y="202"/>
                    <a:pt x="9925" y="296"/>
                  </a:cubicBezTo>
                  <a:lnTo>
                    <a:pt x="8192" y="1619"/>
                  </a:lnTo>
                  <a:cubicBezTo>
                    <a:pt x="8098" y="1084"/>
                    <a:pt x="7688" y="706"/>
                    <a:pt x="7153" y="706"/>
                  </a:cubicBezTo>
                  <a:lnTo>
                    <a:pt x="5861" y="706"/>
                  </a:lnTo>
                  <a:lnTo>
                    <a:pt x="5640" y="548"/>
                  </a:lnTo>
                  <a:cubicBezTo>
                    <a:pt x="5075" y="182"/>
                    <a:pt x="4444" y="0"/>
                    <a:pt x="381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132"/>
            <p:cNvSpPr/>
            <p:nvPr/>
          </p:nvSpPr>
          <p:spPr>
            <a:xfrm>
              <a:off x="-4109575" y="2783850"/>
              <a:ext cx="153625" cy="154400"/>
            </a:xfrm>
            <a:custGeom>
              <a:rect b="b" l="l" r="r" t="t"/>
              <a:pathLst>
                <a:path extrusionOk="0" h="6176" w="6145">
                  <a:moveTo>
                    <a:pt x="3057" y="693"/>
                  </a:moveTo>
                  <a:cubicBezTo>
                    <a:pt x="4411" y="693"/>
                    <a:pt x="5482" y="1765"/>
                    <a:pt x="5482" y="3088"/>
                  </a:cubicBezTo>
                  <a:cubicBezTo>
                    <a:pt x="5482" y="4442"/>
                    <a:pt x="4411" y="5482"/>
                    <a:pt x="3057" y="5482"/>
                  </a:cubicBezTo>
                  <a:cubicBezTo>
                    <a:pt x="1733" y="5482"/>
                    <a:pt x="662" y="4442"/>
                    <a:pt x="662" y="3088"/>
                  </a:cubicBezTo>
                  <a:cubicBezTo>
                    <a:pt x="662" y="1765"/>
                    <a:pt x="1733" y="693"/>
                    <a:pt x="3057" y="693"/>
                  </a:cubicBezTo>
                  <a:close/>
                  <a:moveTo>
                    <a:pt x="3057" y="0"/>
                  </a:moveTo>
                  <a:cubicBezTo>
                    <a:pt x="1387" y="0"/>
                    <a:pt x="1" y="1387"/>
                    <a:pt x="1" y="3088"/>
                  </a:cubicBezTo>
                  <a:cubicBezTo>
                    <a:pt x="1" y="4789"/>
                    <a:pt x="1387" y="6175"/>
                    <a:pt x="3057" y="6175"/>
                  </a:cubicBezTo>
                  <a:cubicBezTo>
                    <a:pt x="4758" y="6175"/>
                    <a:pt x="6144" y="4789"/>
                    <a:pt x="6144" y="3088"/>
                  </a:cubicBezTo>
                  <a:cubicBezTo>
                    <a:pt x="6144" y="1387"/>
                    <a:pt x="4758" y="0"/>
                    <a:pt x="305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132"/>
            <p:cNvSpPr/>
            <p:nvPr/>
          </p:nvSpPr>
          <p:spPr>
            <a:xfrm>
              <a:off x="-4074925" y="2818500"/>
              <a:ext cx="84300" cy="85100"/>
            </a:xfrm>
            <a:custGeom>
              <a:rect b="b" l="l" r="r" t="t"/>
              <a:pathLst>
                <a:path extrusionOk="0" h="3404" w="3372">
                  <a:moveTo>
                    <a:pt x="1671" y="631"/>
                  </a:moveTo>
                  <a:cubicBezTo>
                    <a:pt x="2238" y="631"/>
                    <a:pt x="2710" y="1103"/>
                    <a:pt x="2710" y="1670"/>
                  </a:cubicBezTo>
                  <a:cubicBezTo>
                    <a:pt x="2710" y="2206"/>
                    <a:pt x="2238" y="2678"/>
                    <a:pt x="1671" y="2678"/>
                  </a:cubicBezTo>
                  <a:cubicBezTo>
                    <a:pt x="1135" y="2678"/>
                    <a:pt x="662" y="2206"/>
                    <a:pt x="662" y="1670"/>
                  </a:cubicBezTo>
                  <a:cubicBezTo>
                    <a:pt x="662" y="1103"/>
                    <a:pt x="1135" y="631"/>
                    <a:pt x="1671" y="631"/>
                  </a:cubicBezTo>
                  <a:close/>
                  <a:moveTo>
                    <a:pt x="1671" y="1"/>
                  </a:moveTo>
                  <a:cubicBezTo>
                    <a:pt x="725" y="1"/>
                    <a:pt x="1" y="757"/>
                    <a:pt x="1" y="1702"/>
                  </a:cubicBezTo>
                  <a:cubicBezTo>
                    <a:pt x="1" y="2647"/>
                    <a:pt x="725" y="3403"/>
                    <a:pt x="1671" y="3403"/>
                  </a:cubicBezTo>
                  <a:cubicBezTo>
                    <a:pt x="2616" y="3403"/>
                    <a:pt x="3372" y="2647"/>
                    <a:pt x="3372" y="1702"/>
                  </a:cubicBezTo>
                  <a:cubicBezTo>
                    <a:pt x="3372" y="757"/>
                    <a:pt x="2616" y="1"/>
                    <a:pt x="167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02" name="Google Shape;1202;p132"/>
          <p:cNvGrpSpPr/>
          <p:nvPr/>
        </p:nvGrpSpPr>
        <p:grpSpPr>
          <a:xfrm>
            <a:off x="2181512" y="2704858"/>
            <a:ext cx="762046" cy="757211"/>
            <a:chOff x="6679825" y="2693700"/>
            <a:chExt cx="257875" cy="258575"/>
          </a:xfrm>
        </p:grpSpPr>
        <p:sp>
          <p:nvSpPr>
            <p:cNvPr id="1203" name="Google Shape;1203;p132"/>
            <p:cNvSpPr/>
            <p:nvPr/>
          </p:nvSpPr>
          <p:spPr>
            <a:xfrm>
              <a:off x="6679825" y="2693700"/>
              <a:ext cx="257875" cy="258575"/>
            </a:xfrm>
            <a:custGeom>
              <a:rect b="b" l="l" r="r" t="t"/>
              <a:pathLst>
                <a:path extrusionOk="0" h="10343" w="10315">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132"/>
            <p:cNvSpPr/>
            <p:nvPr/>
          </p:nvSpPr>
          <p:spPr>
            <a:xfrm flipH="1">
              <a:off x="6679825" y="2693700"/>
              <a:ext cx="257875" cy="258575"/>
            </a:xfrm>
            <a:custGeom>
              <a:rect b="b" l="l" r="r" t="t"/>
              <a:pathLst>
                <a:path extrusionOk="0" h="10343" w="10315">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05" name="Google Shape;1205;p132"/>
          <p:cNvGrpSpPr/>
          <p:nvPr/>
        </p:nvGrpSpPr>
        <p:grpSpPr>
          <a:xfrm>
            <a:off x="5694181" y="2699284"/>
            <a:ext cx="795380" cy="768359"/>
            <a:chOff x="6167350" y="2672800"/>
            <a:chExt cx="297750" cy="295375"/>
          </a:xfrm>
        </p:grpSpPr>
        <p:sp>
          <p:nvSpPr>
            <p:cNvPr id="1206" name="Google Shape;1206;p132"/>
            <p:cNvSpPr/>
            <p:nvPr/>
          </p:nvSpPr>
          <p:spPr>
            <a:xfrm>
              <a:off x="6167350" y="2672800"/>
              <a:ext cx="226850" cy="295375"/>
            </a:xfrm>
            <a:custGeom>
              <a:rect b="b" l="l" r="r" t="t"/>
              <a:pathLst>
                <a:path extrusionOk="0" h="11815" w="9074">
                  <a:moveTo>
                    <a:pt x="4537" y="725"/>
                  </a:moveTo>
                  <a:cubicBezTo>
                    <a:pt x="4758" y="725"/>
                    <a:pt x="4915" y="882"/>
                    <a:pt x="4915" y="1071"/>
                  </a:cubicBezTo>
                  <a:cubicBezTo>
                    <a:pt x="4915" y="1260"/>
                    <a:pt x="5073" y="1418"/>
                    <a:pt x="5262" y="1418"/>
                  </a:cubicBezTo>
                  <a:lnTo>
                    <a:pt x="5955" y="1418"/>
                  </a:lnTo>
                  <a:cubicBezTo>
                    <a:pt x="6175" y="1418"/>
                    <a:pt x="6333" y="1575"/>
                    <a:pt x="6333" y="1796"/>
                  </a:cubicBezTo>
                  <a:cubicBezTo>
                    <a:pt x="6333" y="1985"/>
                    <a:pt x="6175" y="2142"/>
                    <a:pt x="5955" y="2142"/>
                  </a:cubicBezTo>
                  <a:lnTo>
                    <a:pt x="3119" y="2142"/>
                  </a:lnTo>
                  <a:cubicBezTo>
                    <a:pt x="2930" y="2142"/>
                    <a:pt x="2773" y="1985"/>
                    <a:pt x="2773" y="1796"/>
                  </a:cubicBezTo>
                  <a:cubicBezTo>
                    <a:pt x="2773" y="1575"/>
                    <a:pt x="2930" y="1418"/>
                    <a:pt x="3151" y="1418"/>
                  </a:cubicBezTo>
                  <a:lnTo>
                    <a:pt x="3844" y="1418"/>
                  </a:lnTo>
                  <a:cubicBezTo>
                    <a:pt x="4033" y="1418"/>
                    <a:pt x="4191" y="1260"/>
                    <a:pt x="4191" y="1071"/>
                  </a:cubicBezTo>
                  <a:cubicBezTo>
                    <a:pt x="4191" y="882"/>
                    <a:pt x="4348" y="725"/>
                    <a:pt x="4537" y="725"/>
                  </a:cubicBezTo>
                  <a:close/>
                  <a:moveTo>
                    <a:pt x="8066" y="2111"/>
                  </a:moveTo>
                  <a:cubicBezTo>
                    <a:pt x="8255" y="2111"/>
                    <a:pt x="8412" y="2268"/>
                    <a:pt x="8412" y="2458"/>
                  </a:cubicBezTo>
                  <a:lnTo>
                    <a:pt x="8412" y="10806"/>
                  </a:lnTo>
                  <a:lnTo>
                    <a:pt x="8381" y="10806"/>
                  </a:lnTo>
                  <a:cubicBezTo>
                    <a:pt x="8381" y="10995"/>
                    <a:pt x="8223" y="11153"/>
                    <a:pt x="8034" y="11153"/>
                  </a:cubicBezTo>
                  <a:lnTo>
                    <a:pt x="1040" y="11153"/>
                  </a:lnTo>
                  <a:cubicBezTo>
                    <a:pt x="851" y="11153"/>
                    <a:pt x="693" y="10995"/>
                    <a:pt x="693" y="10806"/>
                  </a:cubicBezTo>
                  <a:lnTo>
                    <a:pt x="693" y="2458"/>
                  </a:lnTo>
                  <a:cubicBezTo>
                    <a:pt x="693" y="2268"/>
                    <a:pt x="851" y="2111"/>
                    <a:pt x="1040" y="2111"/>
                  </a:cubicBezTo>
                  <a:lnTo>
                    <a:pt x="2143" y="2111"/>
                  </a:lnTo>
                  <a:cubicBezTo>
                    <a:pt x="2300" y="2489"/>
                    <a:pt x="2647" y="2804"/>
                    <a:pt x="3119" y="2804"/>
                  </a:cubicBezTo>
                  <a:lnTo>
                    <a:pt x="5986" y="2804"/>
                  </a:lnTo>
                  <a:cubicBezTo>
                    <a:pt x="6396" y="2804"/>
                    <a:pt x="6805" y="2521"/>
                    <a:pt x="6963" y="2111"/>
                  </a:cubicBezTo>
                  <a:close/>
                  <a:moveTo>
                    <a:pt x="4506" y="0"/>
                  </a:moveTo>
                  <a:cubicBezTo>
                    <a:pt x="4096" y="0"/>
                    <a:pt x="3686" y="284"/>
                    <a:pt x="3529" y="725"/>
                  </a:cubicBezTo>
                  <a:lnTo>
                    <a:pt x="3088" y="725"/>
                  </a:lnTo>
                  <a:cubicBezTo>
                    <a:pt x="2678" y="725"/>
                    <a:pt x="2269" y="1008"/>
                    <a:pt x="2111" y="1418"/>
                  </a:cubicBezTo>
                  <a:lnTo>
                    <a:pt x="1009" y="1418"/>
                  </a:lnTo>
                  <a:cubicBezTo>
                    <a:pt x="410" y="1418"/>
                    <a:pt x="0" y="1890"/>
                    <a:pt x="0" y="2458"/>
                  </a:cubicBezTo>
                  <a:lnTo>
                    <a:pt x="0" y="10806"/>
                  </a:lnTo>
                  <a:cubicBezTo>
                    <a:pt x="0" y="11405"/>
                    <a:pt x="473" y="11814"/>
                    <a:pt x="1009" y="11814"/>
                  </a:cubicBezTo>
                  <a:lnTo>
                    <a:pt x="7971" y="11814"/>
                  </a:lnTo>
                  <a:cubicBezTo>
                    <a:pt x="8570" y="11814"/>
                    <a:pt x="9011" y="11342"/>
                    <a:pt x="9011" y="10806"/>
                  </a:cubicBezTo>
                  <a:lnTo>
                    <a:pt x="9011" y="2458"/>
                  </a:lnTo>
                  <a:cubicBezTo>
                    <a:pt x="9074" y="1859"/>
                    <a:pt x="8601" y="1418"/>
                    <a:pt x="8034" y="1418"/>
                  </a:cubicBezTo>
                  <a:lnTo>
                    <a:pt x="6931" y="1418"/>
                  </a:lnTo>
                  <a:cubicBezTo>
                    <a:pt x="6774" y="1040"/>
                    <a:pt x="6396" y="725"/>
                    <a:pt x="5923" y="725"/>
                  </a:cubicBezTo>
                  <a:lnTo>
                    <a:pt x="5545" y="725"/>
                  </a:lnTo>
                  <a:cubicBezTo>
                    <a:pt x="5514" y="567"/>
                    <a:pt x="5388" y="441"/>
                    <a:pt x="5262" y="315"/>
                  </a:cubicBezTo>
                  <a:cubicBezTo>
                    <a:pt x="5073" y="126"/>
                    <a:pt x="4789" y="0"/>
                    <a:pt x="450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132"/>
            <p:cNvSpPr/>
            <p:nvPr/>
          </p:nvSpPr>
          <p:spPr>
            <a:xfrm>
              <a:off x="6201225" y="2762575"/>
              <a:ext cx="52775" cy="49650"/>
            </a:xfrm>
            <a:custGeom>
              <a:rect b="b" l="l" r="r" t="t"/>
              <a:pathLst>
                <a:path extrusionOk="0" h="1986" w="2111">
                  <a:moveTo>
                    <a:pt x="406" y="1"/>
                  </a:moveTo>
                  <a:cubicBezTo>
                    <a:pt x="315" y="1"/>
                    <a:pt x="221" y="32"/>
                    <a:pt x="158" y="95"/>
                  </a:cubicBezTo>
                  <a:cubicBezTo>
                    <a:pt x="63" y="190"/>
                    <a:pt x="63" y="442"/>
                    <a:pt x="158" y="568"/>
                  </a:cubicBezTo>
                  <a:lnTo>
                    <a:pt x="599" y="977"/>
                  </a:lnTo>
                  <a:lnTo>
                    <a:pt x="158" y="1418"/>
                  </a:lnTo>
                  <a:cubicBezTo>
                    <a:pt x="0" y="1544"/>
                    <a:pt x="0" y="1733"/>
                    <a:pt x="158" y="1891"/>
                  </a:cubicBezTo>
                  <a:cubicBezTo>
                    <a:pt x="221" y="1954"/>
                    <a:pt x="315" y="1985"/>
                    <a:pt x="406" y="1985"/>
                  </a:cubicBezTo>
                  <a:cubicBezTo>
                    <a:pt x="496" y="1985"/>
                    <a:pt x="583" y="1954"/>
                    <a:pt x="630" y="1891"/>
                  </a:cubicBezTo>
                  <a:lnTo>
                    <a:pt x="1071" y="1450"/>
                  </a:lnTo>
                  <a:lnTo>
                    <a:pt x="1512" y="1891"/>
                  </a:lnTo>
                  <a:cubicBezTo>
                    <a:pt x="1575" y="1954"/>
                    <a:pt x="1662" y="1985"/>
                    <a:pt x="1749" y="1985"/>
                  </a:cubicBezTo>
                  <a:cubicBezTo>
                    <a:pt x="1835" y="1985"/>
                    <a:pt x="1922" y="1954"/>
                    <a:pt x="1985" y="1891"/>
                  </a:cubicBezTo>
                  <a:cubicBezTo>
                    <a:pt x="2111" y="1765"/>
                    <a:pt x="2111" y="1544"/>
                    <a:pt x="1985" y="1418"/>
                  </a:cubicBezTo>
                  <a:lnTo>
                    <a:pt x="1544" y="977"/>
                  </a:lnTo>
                  <a:lnTo>
                    <a:pt x="1985" y="568"/>
                  </a:lnTo>
                  <a:cubicBezTo>
                    <a:pt x="2111" y="442"/>
                    <a:pt x="2111" y="190"/>
                    <a:pt x="1985" y="95"/>
                  </a:cubicBezTo>
                  <a:cubicBezTo>
                    <a:pt x="1922" y="32"/>
                    <a:pt x="1835" y="1"/>
                    <a:pt x="1749" y="1"/>
                  </a:cubicBezTo>
                  <a:cubicBezTo>
                    <a:pt x="1662" y="1"/>
                    <a:pt x="1575" y="32"/>
                    <a:pt x="1512" y="95"/>
                  </a:cubicBezTo>
                  <a:lnTo>
                    <a:pt x="1071" y="505"/>
                  </a:lnTo>
                  <a:lnTo>
                    <a:pt x="630" y="95"/>
                  </a:lnTo>
                  <a:cubicBezTo>
                    <a:pt x="583" y="32"/>
                    <a:pt x="496" y="1"/>
                    <a:pt x="40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132"/>
            <p:cNvSpPr/>
            <p:nvPr/>
          </p:nvSpPr>
          <p:spPr>
            <a:xfrm>
              <a:off x="6308325" y="2882300"/>
              <a:ext cx="51225" cy="49650"/>
            </a:xfrm>
            <a:custGeom>
              <a:rect b="b" l="l" r="r" t="t"/>
              <a:pathLst>
                <a:path extrusionOk="0" h="1986" w="2049">
                  <a:moveTo>
                    <a:pt x="363" y="0"/>
                  </a:moveTo>
                  <a:cubicBezTo>
                    <a:pt x="276" y="0"/>
                    <a:pt x="190" y="32"/>
                    <a:pt x="127" y="95"/>
                  </a:cubicBezTo>
                  <a:cubicBezTo>
                    <a:pt x="1" y="221"/>
                    <a:pt x="1" y="441"/>
                    <a:pt x="127" y="567"/>
                  </a:cubicBezTo>
                  <a:lnTo>
                    <a:pt x="568" y="1009"/>
                  </a:lnTo>
                  <a:lnTo>
                    <a:pt x="127" y="1450"/>
                  </a:lnTo>
                  <a:cubicBezTo>
                    <a:pt x="1" y="1544"/>
                    <a:pt x="1" y="1796"/>
                    <a:pt x="127" y="1891"/>
                  </a:cubicBezTo>
                  <a:cubicBezTo>
                    <a:pt x="190" y="1954"/>
                    <a:pt x="276" y="1985"/>
                    <a:pt x="363" y="1985"/>
                  </a:cubicBezTo>
                  <a:cubicBezTo>
                    <a:pt x="450" y="1985"/>
                    <a:pt x="536" y="1954"/>
                    <a:pt x="599" y="1891"/>
                  </a:cubicBezTo>
                  <a:lnTo>
                    <a:pt x="1040" y="1481"/>
                  </a:lnTo>
                  <a:lnTo>
                    <a:pt x="1481" y="1891"/>
                  </a:lnTo>
                  <a:cubicBezTo>
                    <a:pt x="1529" y="1954"/>
                    <a:pt x="1615" y="1985"/>
                    <a:pt x="1706" y="1985"/>
                  </a:cubicBezTo>
                  <a:cubicBezTo>
                    <a:pt x="1797" y="1985"/>
                    <a:pt x="1891" y="1954"/>
                    <a:pt x="1954" y="1891"/>
                  </a:cubicBezTo>
                  <a:cubicBezTo>
                    <a:pt x="2049" y="1796"/>
                    <a:pt x="2049" y="1544"/>
                    <a:pt x="1954" y="1450"/>
                  </a:cubicBezTo>
                  <a:lnTo>
                    <a:pt x="1513" y="1009"/>
                  </a:lnTo>
                  <a:lnTo>
                    <a:pt x="1954" y="567"/>
                  </a:lnTo>
                  <a:cubicBezTo>
                    <a:pt x="2049" y="441"/>
                    <a:pt x="2049" y="252"/>
                    <a:pt x="1954" y="95"/>
                  </a:cubicBezTo>
                  <a:cubicBezTo>
                    <a:pt x="1891" y="32"/>
                    <a:pt x="1804" y="0"/>
                    <a:pt x="1718" y="0"/>
                  </a:cubicBezTo>
                  <a:cubicBezTo>
                    <a:pt x="1631" y="0"/>
                    <a:pt x="1544" y="32"/>
                    <a:pt x="1481" y="95"/>
                  </a:cubicBezTo>
                  <a:lnTo>
                    <a:pt x="1040" y="536"/>
                  </a:lnTo>
                  <a:lnTo>
                    <a:pt x="599" y="95"/>
                  </a:lnTo>
                  <a:cubicBezTo>
                    <a:pt x="536" y="32"/>
                    <a:pt x="450" y="0"/>
                    <a:pt x="36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132"/>
            <p:cNvSpPr/>
            <p:nvPr/>
          </p:nvSpPr>
          <p:spPr>
            <a:xfrm>
              <a:off x="6200425" y="2759425"/>
              <a:ext cx="156775" cy="174875"/>
            </a:xfrm>
            <a:custGeom>
              <a:rect b="b" l="l" r="r" t="t"/>
              <a:pathLst>
                <a:path extrusionOk="0" h="6995" w="6271">
                  <a:moveTo>
                    <a:pt x="1103" y="5609"/>
                  </a:moveTo>
                  <a:cubicBezTo>
                    <a:pt x="1292" y="5609"/>
                    <a:pt x="1450" y="5766"/>
                    <a:pt x="1450" y="5955"/>
                  </a:cubicBezTo>
                  <a:cubicBezTo>
                    <a:pt x="1450" y="6144"/>
                    <a:pt x="1292" y="6302"/>
                    <a:pt x="1103" y="6302"/>
                  </a:cubicBezTo>
                  <a:cubicBezTo>
                    <a:pt x="914" y="6302"/>
                    <a:pt x="757" y="6144"/>
                    <a:pt x="757" y="5955"/>
                  </a:cubicBezTo>
                  <a:cubicBezTo>
                    <a:pt x="757" y="5766"/>
                    <a:pt x="914" y="5609"/>
                    <a:pt x="1103" y="5609"/>
                  </a:cubicBezTo>
                  <a:close/>
                  <a:moveTo>
                    <a:pt x="5325" y="1"/>
                  </a:moveTo>
                  <a:cubicBezTo>
                    <a:pt x="5230" y="1"/>
                    <a:pt x="5136" y="64"/>
                    <a:pt x="5073" y="127"/>
                  </a:cubicBezTo>
                  <a:lnTo>
                    <a:pt x="4380" y="851"/>
                  </a:lnTo>
                  <a:cubicBezTo>
                    <a:pt x="4254" y="946"/>
                    <a:pt x="4254" y="1198"/>
                    <a:pt x="4380" y="1324"/>
                  </a:cubicBezTo>
                  <a:cubicBezTo>
                    <a:pt x="4443" y="1371"/>
                    <a:pt x="4529" y="1395"/>
                    <a:pt x="4616" y="1395"/>
                  </a:cubicBezTo>
                  <a:cubicBezTo>
                    <a:pt x="4703" y="1395"/>
                    <a:pt x="4789" y="1371"/>
                    <a:pt x="4852" y="1324"/>
                  </a:cubicBezTo>
                  <a:lnTo>
                    <a:pt x="4978" y="1198"/>
                  </a:lnTo>
                  <a:lnTo>
                    <a:pt x="4978" y="2458"/>
                  </a:lnTo>
                  <a:cubicBezTo>
                    <a:pt x="4978" y="2647"/>
                    <a:pt x="4821" y="2805"/>
                    <a:pt x="4600" y="2805"/>
                  </a:cubicBezTo>
                  <a:lnTo>
                    <a:pt x="1765" y="2805"/>
                  </a:lnTo>
                  <a:cubicBezTo>
                    <a:pt x="1513" y="2805"/>
                    <a:pt x="1229" y="2931"/>
                    <a:pt x="1040" y="3120"/>
                  </a:cubicBezTo>
                  <a:cubicBezTo>
                    <a:pt x="820" y="3309"/>
                    <a:pt x="725" y="3592"/>
                    <a:pt x="725" y="3876"/>
                  </a:cubicBezTo>
                  <a:lnTo>
                    <a:pt x="725" y="4978"/>
                  </a:lnTo>
                  <a:cubicBezTo>
                    <a:pt x="316" y="5136"/>
                    <a:pt x="1" y="5482"/>
                    <a:pt x="1" y="5955"/>
                  </a:cubicBezTo>
                  <a:cubicBezTo>
                    <a:pt x="1" y="6554"/>
                    <a:pt x="473" y="6995"/>
                    <a:pt x="1040" y="6995"/>
                  </a:cubicBezTo>
                  <a:cubicBezTo>
                    <a:pt x="1607" y="6995"/>
                    <a:pt x="2048" y="6522"/>
                    <a:pt x="2048" y="5955"/>
                  </a:cubicBezTo>
                  <a:cubicBezTo>
                    <a:pt x="2048" y="5514"/>
                    <a:pt x="1765" y="5136"/>
                    <a:pt x="1355" y="4978"/>
                  </a:cubicBezTo>
                  <a:lnTo>
                    <a:pt x="1355" y="3876"/>
                  </a:lnTo>
                  <a:cubicBezTo>
                    <a:pt x="1355" y="3687"/>
                    <a:pt x="1513" y="3529"/>
                    <a:pt x="1702" y="3529"/>
                  </a:cubicBezTo>
                  <a:lnTo>
                    <a:pt x="4537" y="3529"/>
                  </a:lnTo>
                  <a:cubicBezTo>
                    <a:pt x="5136" y="3529"/>
                    <a:pt x="5545" y="3057"/>
                    <a:pt x="5545" y="2490"/>
                  </a:cubicBezTo>
                  <a:lnTo>
                    <a:pt x="5545" y="1229"/>
                  </a:lnTo>
                  <a:lnTo>
                    <a:pt x="5671" y="1355"/>
                  </a:lnTo>
                  <a:cubicBezTo>
                    <a:pt x="5734" y="1418"/>
                    <a:pt x="5821" y="1450"/>
                    <a:pt x="5908" y="1450"/>
                  </a:cubicBezTo>
                  <a:cubicBezTo>
                    <a:pt x="5994" y="1450"/>
                    <a:pt x="6081" y="1418"/>
                    <a:pt x="6144" y="1355"/>
                  </a:cubicBezTo>
                  <a:cubicBezTo>
                    <a:pt x="6270" y="1229"/>
                    <a:pt x="6270" y="1009"/>
                    <a:pt x="6144" y="883"/>
                  </a:cubicBezTo>
                  <a:lnTo>
                    <a:pt x="5545" y="127"/>
                  </a:lnTo>
                  <a:cubicBezTo>
                    <a:pt x="5482" y="64"/>
                    <a:pt x="5388" y="1"/>
                    <a:pt x="53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132"/>
            <p:cNvSpPr/>
            <p:nvPr/>
          </p:nvSpPr>
          <p:spPr>
            <a:xfrm>
              <a:off x="6412300" y="2742900"/>
              <a:ext cx="52800" cy="208725"/>
            </a:xfrm>
            <a:custGeom>
              <a:rect b="b" l="l" r="r" t="t"/>
              <a:pathLst>
                <a:path extrusionOk="0" h="8349" w="2112">
                  <a:moveTo>
                    <a:pt x="1009" y="662"/>
                  </a:moveTo>
                  <a:cubicBezTo>
                    <a:pt x="1229" y="662"/>
                    <a:pt x="1387" y="819"/>
                    <a:pt x="1387" y="1040"/>
                  </a:cubicBezTo>
                  <a:lnTo>
                    <a:pt x="1387" y="1386"/>
                  </a:lnTo>
                  <a:lnTo>
                    <a:pt x="662" y="1386"/>
                  </a:lnTo>
                  <a:lnTo>
                    <a:pt x="662" y="1040"/>
                  </a:lnTo>
                  <a:cubicBezTo>
                    <a:pt x="662" y="819"/>
                    <a:pt x="820" y="662"/>
                    <a:pt x="1009" y="662"/>
                  </a:cubicBezTo>
                  <a:close/>
                  <a:moveTo>
                    <a:pt x="1387" y="2048"/>
                  </a:moveTo>
                  <a:lnTo>
                    <a:pt x="1387" y="6017"/>
                  </a:lnTo>
                  <a:cubicBezTo>
                    <a:pt x="1261" y="5986"/>
                    <a:pt x="1142" y="5970"/>
                    <a:pt x="1024" y="5970"/>
                  </a:cubicBezTo>
                  <a:cubicBezTo>
                    <a:pt x="906" y="5970"/>
                    <a:pt x="788" y="5986"/>
                    <a:pt x="662" y="6017"/>
                  </a:cubicBezTo>
                  <a:lnTo>
                    <a:pt x="662" y="2048"/>
                  </a:lnTo>
                  <a:close/>
                  <a:moveTo>
                    <a:pt x="1009" y="6711"/>
                  </a:moveTo>
                  <a:cubicBezTo>
                    <a:pt x="1103" y="6711"/>
                    <a:pt x="1166" y="6711"/>
                    <a:pt x="1261" y="6742"/>
                  </a:cubicBezTo>
                  <a:lnTo>
                    <a:pt x="1009" y="7246"/>
                  </a:lnTo>
                  <a:lnTo>
                    <a:pt x="788" y="6742"/>
                  </a:lnTo>
                  <a:cubicBezTo>
                    <a:pt x="851" y="6711"/>
                    <a:pt x="946" y="6711"/>
                    <a:pt x="1009" y="6711"/>
                  </a:cubicBezTo>
                  <a:close/>
                  <a:moveTo>
                    <a:pt x="1009" y="0"/>
                  </a:moveTo>
                  <a:cubicBezTo>
                    <a:pt x="441" y="0"/>
                    <a:pt x="0" y="473"/>
                    <a:pt x="0" y="1040"/>
                  </a:cubicBezTo>
                  <a:lnTo>
                    <a:pt x="0" y="6616"/>
                  </a:lnTo>
                  <a:cubicBezTo>
                    <a:pt x="0" y="6648"/>
                    <a:pt x="0" y="6742"/>
                    <a:pt x="32" y="6774"/>
                  </a:cubicBezTo>
                  <a:lnTo>
                    <a:pt x="757" y="8160"/>
                  </a:lnTo>
                  <a:cubicBezTo>
                    <a:pt x="788" y="8286"/>
                    <a:pt x="946" y="8349"/>
                    <a:pt x="1040" y="8349"/>
                  </a:cubicBezTo>
                  <a:cubicBezTo>
                    <a:pt x="1166" y="8349"/>
                    <a:pt x="1292" y="8286"/>
                    <a:pt x="1355" y="8160"/>
                  </a:cubicBezTo>
                  <a:lnTo>
                    <a:pt x="2080" y="6774"/>
                  </a:lnTo>
                  <a:cubicBezTo>
                    <a:pt x="2111" y="6742"/>
                    <a:pt x="2111" y="6648"/>
                    <a:pt x="2111" y="6616"/>
                  </a:cubicBezTo>
                  <a:lnTo>
                    <a:pt x="2111" y="1040"/>
                  </a:lnTo>
                  <a:cubicBezTo>
                    <a:pt x="2048" y="473"/>
                    <a:pt x="1576" y="0"/>
                    <a:pt x="100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4" name="Shape 1214"/>
        <p:cNvGrpSpPr/>
        <p:nvPr/>
      </p:nvGrpSpPr>
      <p:grpSpPr>
        <a:xfrm>
          <a:off x="0" y="0"/>
          <a:ext cx="0" cy="0"/>
          <a:chOff x="0" y="0"/>
          <a:chExt cx="0" cy="0"/>
        </a:xfrm>
      </p:grpSpPr>
      <p:sp>
        <p:nvSpPr>
          <p:cNvPr id="1215" name="Google Shape;1215;p133"/>
          <p:cNvSpPr txBox="1"/>
          <p:nvPr>
            <p:ph type="title"/>
          </p:nvPr>
        </p:nvSpPr>
        <p:spPr>
          <a:xfrm>
            <a:off x="1375700" y="1534575"/>
            <a:ext cx="5389200" cy="124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3000"/>
              <a:t>Following</a:t>
            </a:r>
            <a:r>
              <a:rPr lang="en-US" sz="3000"/>
              <a:t> the training, the organization has expressed the positive impact the training and toolkit has had in strengthening their communications with their target audience.</a:t>
            </a:r>
            <a:endParaRPr sz="30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9" name="Shape 1219"/>
        <p:cNvGrpSpPr/>
        <p:nvPr/>
      </p:nvGrpSpPr>
      <p:grpSpPr>
        <a:xfrm>
          <a:off x="0" y="0"/>
          <a:ext cx="0" cy="0"/>
          <a:chOff x="0" y="0"/>
          <a:chExt cx="0" cy="0"/>
        </a:xfrm>
      </p:grpSpPr>
      <p:sp>
        <p:nvSpPr>
          <p:cNvPr id="1220" name="Google Shape;1220;p134"/>
          <p:cNvSpPr txBox="1"/>
          <p:nvPr>
            <p:ph type="title"/>
          </p:nvPr>
        </p:nvSpPr>
        <p:spPr>
          <a:xfrm>
            <a:off x="685800" y="304800"/>
            <a:ext cx="10845900" cy="60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4100"/>
              <a:t>Ways to use the LCMT Guidebook in your organization</a:t>
            </a:r>
            <a:endParaRPr sz="4100"/>
          </a:p>
          <a:p>
            <a:pPr indent="0" lvl="0" marL="0" rtl="0" algn="l">
              <a:spcBef>
                <a:spcPts val="0"/>
              </a:spcBef>
              <a:spcAft>
                <a:spcPts val="0"/>
              </a:spcAft>
              <a:buNone/>
            </a:pPr>
            <a:r>
              <a:t/>
            </a:r>
            <a:endParaRPr/>
          </a:p>
        </p:txBody>
      </p:sp>
      <p:graphicFrame>
        <p:nvGraphicFramePr>
          <p:cNvPr id="1221" name="Google Shape;1221;p134"/>
          <p:cNvGraphicFramePr/>
          <p:nvPr/>
        </p:nvGraphicFramePr>
        <p:xfrm>
          <a:off x="800100" y="1756150"/>
          <a:ext cx="3000000" cy="3000000"/>
        </p:xfrm>
        <a:graphic>
          <a:graphicData uri="http://schemas.openxmlformats.org/drawingml/2006/table">
            <a:tbl>
              <a:tblPr>
                <a:noFill/>
                <a:tableStyleId>{D088E8C4-491C-4E2A-9E0B-A76F1A7F5FD9}</a:tableStyleId>
              </a:tblPr>
              <a:tblGrid>
                <a:gridCol w="2974675"/>
                <a:gridCol w="7934700"/>
              </a:tblGrid>
              <a:tr h="722700">
                <a:tc>
                  <a:txBody>
                    <a:bodyPr/>
                    <a:lstStyle/>
                    <a:p>
                      <a:pPr indent="0" lvl="0" marL="0" rtl="0" algn="l">
                        <a:spcBef>
                          <a:spcPts val="0"/>
                        </a:spcBef>
                        <a:spcAft>
                          <a:spcPts val="0"/>
                        </a:spcAft>
                        <a:buNone/>
                      </a:pPr>
                      <a:r>
                        <a:rPr b="1" lang="en-US">
                          <a:solidFill>
                            <a:srgbClr val="111111"/>
                          </a:solidFill>
                          <a:latin typeface="Muli"/>
                          <a:ea typeface="Muli"/>
                          <a:cs typeface="Muli"/>
                          <a:sym typeface="Muli"/>
                        </a:rPr>
                        <a:t>Training of new hires</a:t>
                      </a:r>
                      <a:endParaRPr b="1">
                        <a:solidFill>
                          <a:srgbClr val="111111"/>
                        </a:solidFill>
                        <a:latin typeface="Muli"/>
                        <a:ea typeface="Muli"/>
                        <a:cs typeface="Muli"/>
                        <a:sym typeface="Mul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19050">
                      <a:solidFill>
                        <a:srgbClr val="111111"/>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US">
                          <a:latin typeface="Muli"/>
                          <a:ea typeface="Muli"/>
                          <a:cs typeface="Muli"/>
                          <a:sym typeface="Muli"/>
                        </a:rPr>
                        <a:t>The guidebook can be instituted as part of the onboarding process for new hires in specific communications-related departments.</a:t>
                      </a:r>
                      <a:endParaRPr>
                        <a:latin typeface="Muli"/>
                        <a:ea typeface="Muli"/>
                        <a:cs typeface="Muli"/>
                        <a:sym typeface="Mul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19050">
                      <a:solidFill>
                        <a:srgbClr val="111111"/>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722700">
                <a:tc>
                  <a:txBody>
                    <a:bodyPr/>
                    <a:lstStyle/>
                    <a:p>
                      <a:pPr indent="0" lvl="0" marL="0" rtl="0" algn="l">
                        <a:spcBef>
                          <a:spcPts val="0"/>
                        </a:spcBef>
                        <a:spcAft>
                          <a:spcPts val="0"/>
                        </a:spcAft>
                        <a:buNone/>
                      </a:pPr>
                      <a:r>
                        <a:rPr b="1" lang="en-US">
                          <a:solidFill>
                            <a:srgbClr val="111111"/>
                          </a:solidFill>
                          <a:latin typeface="Muli"/>
                          <a:ea typeface="Muli"/>
                          <a:cs typeface="Muli"/>
                          <a:sym typeface="Muli"/>
                        </a:rPr>
                        <a:t>Refresher </a:t>
                      </a:r>
                      <a:r>
                        <a:rPr b="1" lang="en-US">
                          <a:solidFill>
                            <a:srgbClr val="111111"/>
                          </a:solidFill>
                          <a:latin typeface="Muli"/>
                          <a:ea typeface="Muli"/>
                          <a:cs typeface="Muli"/>
                          <a:sym typeface="Muli"/>
                        </a:rPr>
                        <a:t>training</a:t>
                      </a:r>
                      <a:endParaRPr b="1">
                        <a:solidFill>
                          <a:srgbClr val="111111"/>
                        </a:solidFill>
                        <a:latin typeface="Muli"/>
                        <a:ea typeface="Muli"/>
                        <a:cs typeface="Muli"/>
                        <a:sym typeface="Mul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3F3F3"/>
                    </a:solidFill>
                  </a:tcPr>
                </a:tc>
                <a:tc>
                  <a:txBody>
                    <a:bodyPr/>
                    <a:lstStyle/>
                    <a:p>
                      <a:pPr indent="0" lvl="0" marL="0" rtl="0" algn="l">
                        <a:spcBef>
                          <a:spcPts val="0"/>
                        </a:spcBef>
                        <a:spcAft>
                          <a:spcPts val="0"/>
                        </a:spcAft>
                        <a:buNone/>
                      </a:pPr>
                      <a:r>
                        <a:rPr lang="en-US">
                          <a:latin typeface="Muli"/>
                          <a:ea typeface="Muli"/>
                          <a:cs typeface="Muli"/>
                          <a:sym typeface="Muli"/>
                        </a:rPr>
                        <a:t>The content and techniques in the guidebook can be adopted for refresher trainings where necessary to help people to build on knowledge on effective advocacy </a:t>
                      </a:r>
                      <a:r>
                        <a:rPr lang="en-US">
                          <a:latin typeface="Muli"/>
                          <a:ea typeface="Muli"/>
                          <a:cs typeface="Muli"/>
                          <a:sym typeface="Muli"/>
                        </a:rPr>
                        <a:t>communication</a:t>
                      </a:r>
                      <a:r>
                        <a:rPr lang="en-US">
                          <a:latin typeface="Muli"/>
                          <a:ea typeface="Muli"/>
                          <a:cs typeface="Muli"/>
                          <a:sym typeface="Muli"/>
                        </a:rPr>
                        <a:t>.</a:t>
                      </a:r>
                      <a:endParaRPr>
                        <a:latin typeface="Muli"/>
                        <a:ea typeface="Muli"/>
                        <a:cs typeface="Muli"/>
                        <a:sym typeface="Mul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3F3F3"/>
                    </a:solidFill>
                  </a:tcPr>
                </a:tc>
              </a:tr>
              <a:tr h="722700">
                <a:tc>
                  <a:txBody>
                    <a:bodyPr/>
                    <a:lstStyle/>
                    <a:p>
                      <a:pPr indent="0" lvl="0" marL="0" rtl="0" algn="l">
                        <a:spcBef>
                          <a:spcPts val="0"/>
                        </a:spcBef>
                        <a:spcAft>
                          <a:spcPts val="0"/>
                        </a:spcAft>
                        <a:buNone/>
                      </a:pPr>
                      <a:r>
                        <a:rPr b="1" lang="en-US">
                          <a:solidFill>
                            <a:srgbClr val="111111"/>
                          </a:solidFill>
                          <a:latin typeface="Muli"/>
                          <a:ea typeface="Muli"/>
                          <a:cs typeface="Muli"/>
                          <a:sym typeface="Muli"/>
                        </a:rPr>
                        <a:t>Develop targeted </a:t>
                      </a:r>
                      <a:r>
                        <a:rPr b="1" lang="en-US">
                          <a:solidFill>
                            <a:srgbClr val="111111"/>
                          </a:solidFill>
                          <a:latin typeface="Muli"/>
                          <a:ea typeface="Muli"/>
                          <a:cs typeface="Muli"/>
                          <a:sym typeface="Muli"/>
                        </a:rPr>
                        <a:t>training </a:t>
                      </a:r>
                      <a:endParaRPr b="1">
                        <a:solidFill>
                          <a:srgbClr val="111111"/>
                        </a:solidFill>
                        <a:latin typeface="Muli"/>
                        <a:ea typeface="Muli"/>
                        <a:cs typeface="Muli"/>
                        <a:sym typeface="Mul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US">
                          <a:latin typeface="Muli"/>
                          <a:ea typeface="Muli"/>
                          <a:cs typeface="Muli"/>
                          <a:sym typeface="Muli"/>
                        </a:rPr>
                        <a:t>Organizations</a:t>
                      </a:r>
                      <a:r>
                        <a:rPr lang="en-US">
                          <a:latin typeface="Muli"/>
                          <a:ea typeface="Muli"/>
                          <a:cs typeface="Muli"/>
                          <a:sym typeface="Muli"/>
                        </a:rPr>
                        <a:t> can develop topic-specific training sessions on based on the different sections in the guidebook that are relevant in building the skills of different team members.</a:t>
                      </a:r>
                      <a:endParaRPr>
                        <a:latin typeface="Muli"/>
                        <a:ea typeface="Muli"/>
                        <a:cs typeface="Muli"/>
                        <a:sym typeface="Mul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722700">
                <a:tc>
                  <a:txBody>
                    <a:bodyPr/>
                    <a:lstStyle/>
                    <a:p>
                      <a:pPr indent="0" lvl="0" marL="0" rtl="0" algn="l">
                        <a:spcBef>
                          <a:spcPts val="0"/>
                        </a:spcBef>
                        <a:spcAft>
                          <a:spcPts val="0"/>
                        </a:spcAft>
                        <a:buNone/>
                      </a:pPr>
                      <a:r>
                        <a:rPr b="1" lang="en-US">
                          <a:solidFill>
                            <a:srgbClr val="111111"/>
                          </a:solidFill>
                          <a:latin typeface="Muli"/>
                          <a:ea typeface="Muli"/>
                          <a:cs typeface="Muli"/>
                          <a:sym typeface="Muli"/>
                        </a:rPr>
                        <a:t>Promote peer learning</a:t>
                      </a:r>
                      <a:endParaRPr b="1">
                        <a:solidFill>
                          <a:srgbClr val="111111"/>
                        </a:solidFill>
                        <a:latin typeface="Muli"/>
                        <a:ea typeface="Muli"/>
                        <a:cs typeface="Muli"/>
                        <a:sym typeface="Mul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3F3F3"/>
                    </a:solidFill>
                  </a:tcPr>
                </a:tc>
                <a:tc>
                  <a:txBody>
                    <a:bodyPr/>
                    <a:lstStyle/>
                    <a:p>
                      <a:pPr indent="0" lvl="0" marL="0" rtl="0" algn="l">
                        <a:spcBef>
                          <a:spcPts val="0"/>
                        </a:spcBef>
                        <a:spcAft>
                          <a:spcPts val="0"/>
                        </a:spcAft>
                        <a:buNone/>
                      </a:pPr>
                      <a:r>
                        <a:rPr lang="en-US">
                          <a:latin typeface="Muli"/>
                          <a:ea typeface="Muli"/>
                          <a:cs typeface="Muli"/>
                          <a:sym typeface="Muli"/>
                        </a:rPr>
                        <a:t>You can share this guidebook with other organizations in your network whom you think will benefit from such knowledge and tools.</a:t>
                      </a:r>
                      <a:endParaRPr>
                        <a:latin typeface="Muli"/>
                        <a:ea typeface="Muli"/>
                        <a:cs typeface="Muli"/>
                        <a:sym typeface="Mul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3F3F3"/>
                    </a:solidFill>
                  </a:tcPr>
                </a:tc>
              </a:tr>
              <a:tr h="722700">
                <a:tc>
                  <a:txBody>
                    <a:bodyPr/>
                    <a:lstStyle/>
                    <a:p>
                      <a:pPr indent="0" lvl="0" marL="0" rtl="0" algn="l">
                        <a:spcBef>
                          <a:spcPts val="0"/>
                        </a:spcBef>
                        <a:spcAft>
                          <a:spcPts val="0"/>
                        </a:spcAft>
                        <a:buNone/>
                      </a:pPr>
                      <a:r>
                        <a:rPr b="1" lang="en-US">
                          <a:solidFill>
                            <a:srgbClr val="111111"/>
                          </a:solidFill>
                          <a:latin typeface="Muli"/>
                          <a:ea typeface="Muli"/>
                          <a:cs typeface="Muli"/>
                          <a:sym typeface="Muli"/>
                        </a:rPr>
                        <a:t>Reference tool</a:t>
                      </a:r>
                      <a:endParaRPr b="1">
                        <a:solidFill>
                          <a:srgbClr val="111111"/>
                        </a:solidFill>
                        <a:latin typeface="Muli"/>
                        <a:ea typeface="Muli"/>
                        <a:cs typeface="Muli"/>
                        <a:sym typeface="Mul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US">
                          <a:latin typeface="Muli"/>
                          <a:ea typeface="Muli"/>
                          <a:cs typeface="Muli"/>
                          <a:sym typeface="Muli"/>
                        </a:rPr>
                        <a:t>Continue using on the </a:t>
                      </a:r>
                      <a:r>
                        <a:rPr b="1" lang="en-US" u="sng">
                          <a:solidFill>
                            <a:srgbClr val="0033A1"/>
                          </a:solidFill>
                          <a:latin typeface="Muli"/>
                          <a:ea typeface="Muli"/>
                          <a:cs typeface="Muli"/>
                          <a:sym typeface="Muli"/>
                          <a:hlinkClick r:id="rId3">
                            <a:extLst>
                              <a:ext uri="{A12FA001-AC4F-418D-AE19-62706E023703}">
                                <ahyp:hlinkClr val="tx"/>
                              </a:ext>
                            </a:extLst>
                          </a:hlinkClick>
                        </a:rPr>
                        <a:t>Low-Cost Message Testing Guidebook</a:t>
                      </a:r>
                      <a:r>
                        <a:rPr b="1" lang="en-US">
                          <a:latin typeface="Muli"/>
                          <a:ea typeface="Muli"/>
                          <a:cs typeface="Muli"/>
                          <a:sym typeface="Muli"/>
                        </a:rPr>
                        <a:t> </a:t>
                      </a:r>
                      <a:r>
                        <a:rPr lang="en-US">
                          <a:latin typeface="Muli"/>
                          <a:ea typeface="Muli"/>
                          <a:cs typeface="Muli"/>
                          <a:sym typeface="Muli"/>
                        </a:rPr>
                        <a:t>as a reference and learning tool on developing effective messages. You can also visit the guidebook website: &lt;messagetestingguide.busara.global&gt;</a:t>
                      </a:r>
                      <a:endParaRPr>
                        <a:latin typeface="Muli"/>
                        <a:ea typeface="Muli"/>
                        <a:cs typeface="Muli"/>
                        <a:sym typeface="Mul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722700">
                <a:tc>
                  <a:txBody>
                    <a:bodyPr/>
                    <a:lstStyle/>
                    <a:p>
                      <a:pPr indent="0" lvl="0" marL="0" rtl="0" algn="l">
                        <a:spcBef>
                          <a:spcPts val="0"/>
                        </a:spcBef>
                        <a:spcAft>
                          <a:spcPts val="0"/>
                        </a:spcAft>
                        <a:buNone/>
                      </a:pPr>
                      <a:r>
                        <a:rPr b="1" lang="en-US">
                          <a:solidFill>
                            <a:srgbClr val="111111"/>
                          </a:solidFill>
                          <a:latin typeface="Muli"/>
                          <a:ea typeface="Muli"/>
                          <a:cs typeface="Muli"/>
                          <a:sym typeface="Muli"/>
                        </a:rPr>
                        <a:t>Join our mailing list</a:t>
                      </a:r>
                      <a:endParaRPr b="1">
                        <a:solidFill>
                          <a:srgbClr val="111111"/>
                        </a:solidFill>
                        <a:latin typeface="Muli"/>
                        <a:ea typeface="Muli"/>
                        <a:cs typeface="Muli"/>
                        <a:sym typeface="Mul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EFEFEF"/>
                    </a:solidFill>
                  </a:tcPr>
                </a:tc>
                <a:tc>
                  <a:txBody>
                    <a:bodyPr/>
                    <a:lstStyle/>
                    <a:p>
                      <a:pPr indent="0" lvl="0" marL="0" rtl="0" algn="l">
                        <a:spcBef>
                          <a:spcPts val="0"/>
                        </a:spcBef>
                        <a:spcAft>
                          <a:spcPts val="0"/>
                        </a:spcAft>
                        <a:buNone/>
                      </a:pPr>
                      <a:r>
                        <a:rPr lang="en-US">
                          <a:latin typeface="Muli"/>
                          <a:ea typeface="Muli"/>
                          <a:cs typeface="Muli"/>
                          <a:sym typeface="Muli"/>
                        </a:rPr>
                        <a:t>We engage with our partners regularly to learn more about their work, disseminate knowledge on SBCC and </a:t>
                      </a:r>
                      <a:r>
                        <a:rPr lang="en-US">
                          <a:latin typeface="Muli"/>
                          <a:ea typeface="Muli"/>
                          <a:cs typeface="Muli"/>
                          <a:sym typeface="Muli"/>
                        </a:rPr>
                        <a:t>behavioral</a:t>
                      </a:r>
                      <a:r>
                        <a:rPr lang="en-US">
                          <a:latin typeface="Muli"/>
                          <a:ea typeface="Muli"/>
                          <a:cs typeface="Muli"/>
                          <a:sym typeface="Muli"/>
                        </a:rPr>
                        <a:t> science through our blogs and newsletters. Be part of our mailing list to access such information..</a:t>
                      </a:r>
                      <a:endParaRPr>
                        <a:latin typeface="Muli"/>
                        <a:ea typeface="Muli"/>
                        <a:cs typeface="Muli"/>
                        <a:sym typeface="Mul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EFEFEF"/>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5" name="Shape 1225"/>
        <p:cNvGrpSpPr/>
        <p:nvPr/>
      </p:nvGrpSpPr>
      <p:grpSpPr>
        <a:xfrm>
          <a:off x="0" y="0"/>
          <a:ext cx="0" cy="0"/>
          <a:chOff x="0" y="0"/>
          <a:chExt cx="0" cy="0"/>
        </a:xfrm>
      </p:grpSpPr>
      <p:sp>
        <p:nvSpPr>
          <p:cNvPr id="1226" name="Google Shape;1226;p135"/>
          <p:cNvSpPr txBox="1"/>
          <p:nvPr>
            <p:ph type="ctrTitle"/>
          </p:nvPr>
        </p:nvSpPr>
        <p:spPr>
          <a:xfrm>
            <a:off x="1176964" y="2495954"/>
            <a:ext cx="8533500" cy="1179900"/>
          </a:xfrm>
          <a:prstGeom prst="rect">
            <a:avLst/>
          </a:prstGeom>
          <a:noFill/>
          <a:ln>
            <a:noFill/>
          </a:ln>
        </p:spPr>
        <p:txBody>
          <a:bodyPr anchorCtr="0" anchor="ctr" bIns="0" lIns="0" spcFirstLastPara="1" rIns="0" wrap="square" tIns="10000">
            <a:spAutoFit/>
          </a:bodyPr>
          <a:lstStyle/>
          <a:p>
            <a:pPr indent="0" lvl="0" marL="0" rtl="0" algn="l">
              <a:lnSpc>
                <a:spcPct val="100000"/>
              </a:lnSpc>
              <a:spcBef>
                <a:spcPts val="0"/>
              </a:spcBef>
              <a:spcAft>
                <a:spcPts val="0"/>
              </a:spcAft>
              <a:buClr>
                <a:srgbClr val="FFFFFF"/>
              </a:buClr>
              <a:buSzPts val="7600"/>
              <a:buFont typeface="Arial Black"/>
              <a:buNone/>
            </a:pPr>
            <a:r>
              <a:rPr lang="en-US" sz="7600">
                <a:solidFill>
                  <a:srgbClr val="FFFFFF"/>
                </a:solidFill>
                <a:latin typeface="Arial Black"/>
                <a:ea typeface="Arial Black"/>
                <a:cs typeface="Arial Black"/>
                <a:sym typeface="Arial Black"/>
              </a:rPr>
              <a:t>Thank you</a:t>
            </a:r>
            <a:endParaRPr sz="7600">
              <a:latin typeface="Arial Black"/>
              <a:ea typeface="Arial Black"/>
              <a:cs typeface="Arial Black"/>
              <a:sym typeface="Arial Black"/>
            </a:endParaRPr>
          </a:p>
        </p:txBody>
      </p:sp>
      <p:grpSp>
        <p:nvGrpSpPr>
          <p:cNvPr id="1227" name="Google Shape;1227;p135"/>
          <p:cNvGrpSpPr/>
          <p:nvPr/>
        </p:nvGrpSpPr>
        <p:grpSpPr>
          <a:xfrm>
            <a:off x="0" y="5981462"/>
            <a:ext cx="12191485" cy="127071"/>
            <a:chOff x="0" y="9863563"/>
            <a:chExt cx="20104692" cy="209550"/>
          </a:xfrm>
        </p:grpSpPr>
        <p:sp>
          <p:nvSpPr>
            <p:cNvPr id="1228" name="Google Shape;1228;p135"/>
            <p:cNvSpPr/>
            <p:nvPr/>
          </p:nvSpPr>
          <p:spPr>
            <a:xfrm>
              <a:off x="9568137" y="9863563"/>
              <a:ext cx="10536555" cy="209550"/>
            </a:xfrm>
            <a:custGeom>
              <a:rect b="b" l="l" r="r" t="t"/>
              <a:pathLst>
                <a:path extrusionOk="0" h="209550" w="10536555">
                  <a:moveTo>
                    <a:pt x="10535961" y="0"/>
                  </a:moveTo>
                  <a:lnTo>
                    <a:pt x="0" y="0"/>
                  </a:lnTo>
                  <a:lnTo>
                    <a:pt x="0" y="209417"/>
                  </a:lnTo>
                  <a:lnTo>
                    <a:pt x="10535961" y="209417"/>
                  </a:lnTo>
                  <a:lnTo>
                    <a:pt x="10535961" y="0"/>
                  </a:lnTo>
                  <a:close/>
                </a:path>
              </a:pathLst>
            </a:custGeom>
            <a:solidFill>
              <a:srgbClr val="479AC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29" name="Google Shape;1229;p135"/>
            <p:cNvSpPr/>
            <p:nvPr/>
          </p:nvSpPr>
          <p:spPr>
            <a:xfrm>
              <a:off x="6861916" y="9863563"/>
              <a:ext cx="2706370" cy="209550"/>
            </a:xfrm>
            <a:custGeom>
              <a:rect b="b" l="l" r="r" t="t"/>
              <a:pathLst>
                <a:path extrusionOk="0" h="209550" w="2706370">
                  <a:moveTo>
                    <a:pt x="2706221" y="0"/>
                  </a:moveTo>
                  <a:lnTo>
                    <a:pt x="0" y="0"/>
                  </a:lnTo>
                  <a:lnTo>
                    <a:pt x="0" y="209417"/>
                  </a:lnTo>
                  <a:lnTo>
                    <a:pt x="2706221" y="209417"/>
                  </a:lnTo>
                  <a:lnTo>
                    <a:pt x="2706221" y="0"/>
                  </a:lnTo>
                  <a:close/>
                </a:path>
              </a:pathLst>
            </a:custGeom>
            <a:solidFill>
              <a:srgbClr val="F0AF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30" name="Google Shape;1230;p135"/>
            <p:cNvSpPr/>
            <p:nvPr/>
          </p:nvSpPr>
          <p:spPr>
            <a:xfrm>
              <a:off x="0" y="9863563"/>
              <a:ext cx="4956810" cy="209550"/>
            </a:xfrm>
            <a:custGeom>
              <a:rect b="b" l="l" r="r" t="t"/>
              <a:pathLst>
                <a:path extrusionOk="0" h="209550" w="4956810">
                  <a:moveTo>
                    <a:pt x="4956623" y="0"/>
                  </a:moveTo>
                  <a:lnTo>
                    <a:pt x="0" y="0"/>
                  </a:lnTo>
                  <a:lnTo>
                    <a:pt x="0" y="209417"/>
                  </a:lnTo>
                  <a:lnTo>
                    <a:pt x="4956623" y="209417"/>
                  </a:lnTo>
                  <a:lnTo>
                    <a:pt x="4956623" y="0"/>
                  </a:lnTo>
                  <a:close/>
                </a:path>
              </a:pathLst>
            </a:custGeom>
            <a:solidFill>
              <a:srgbClr val="E0783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31" name="Google Shape;1231;p135"/>
            <p:cNvSpPr/>
            <p:nvPr/>
          </p:nvSpPr>
          <p:spPr>
            <a:xfrm>
              <a:off x="4956634" y="9863563"/>
              <a:ext cx="1905634" cy="209550"/>
            </a:xfrm>
            <a:custGeom>
              <a:rect b="b" l="l" r="r" t="t"/>
              <a:pathLst>
                <a:path extrusionOk="0" h="209550" w="1905634">
                  <a:moveTo>
                    <a:pt x="1905282" y="0"/>
                  </a:moveTo>
                  <a:lnTo>
                    <a:pt x="0" y="0"/>
                  </a:lnTo>
                  <a:lnTo>
                    <a:pt x="0" y="209417"/>
                  </a:lnTo>
                  <a:lnTo>
                    <a:pt x="1905282" y="209417"/>
                  </a:lnTo>
                  <a:lnTo>
                    <a:pt x="1905282" y="0"/>
                  </a:lnTo>
                  <a:close/>
                </a:path>
              </a:pathLst>
            </a:custGeom>
            <a:solidFill>
              <a:srgbClr val="07807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Busara Presentation Template 2019 ">
  <a:themeElements>
    <a:clrScheme name="Office">
      <a:dk1>
        <a:srgbClr val="111111"/>
      </a:dk1>
      <a:lt1>
        <a:srgbClr val="FFFFFF"/>
      </a:lt1>
      <a:dk2>
        <a:srgbClr val="0033A1"/>
      </a:dk2>
      <a:lt2>
        <a:srgbClr val="00A5E0"/>
      </a:lt2>
      <a:accent1>
        <a:srgbClr val="0A266D"/>
      </a:accent1>
      <a:accent2>
        <a:srgbClr val="F4E81C"/>
      </a:accent2>
      <a:accent3>
        <a:srgbClr val="F45B02"/>
      </a:accent3>
      <a:accent4>
        <a:srgbClr val="60AA55"/>
      </a:accent4>
      <a:accent5>
        <a:srgbClr val="E80A60"/>
      </a:accent5>
      <a:accent6>
        <a:srgbClr val="363636"/>
      </a:accent6>
      <a:hlink>
        <a:srgbClr val="0033A1"/>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Busara Presentation Template 2019 ">
  <a:themeElements>
    <a:clrScheme name="Office">
      <a:dk1>
        <a:srgbClr val="111111"/>
      </a:dk1>
      <a:lt1>
        <a:srgbClr val="FFFFFF"/>
      </a:lt1>
      <a:dk2>
        <a:srgbClr val="0033A1"/>
      </a:dk2>
      <a:lt2>
        <a:srgbClr val="00A5E0"/>
      </a:lt2>
      <a:accent1>
        <a:srgbClr val="0A266D"/>
      </a:accent1>
      <a:accent2>
        <a:srgbClr val="F4E81C"/>
      </a:accent2>
      <a:accent3>
        <a:srgbClr val="F45B02"/>
      </a:accent3>
      <a:accent4>
        <a:srgbClr val="60AA55"/>
      </a:accent4>
      <a:accent5>
        <a:srgbClr val="E80A60"/>
      </a:accent5>
      <a:accent6>
        <a:srgbClr val="363636"/>
      </a:accent6>
      <a:hlink>
        <a:srgbClr val="0033A1"/>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